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0" r:id="rId4"/>
    <p:sldMasterId id="2147483858" r:id="rId5"/>
    <p:sldMasterId id="2147483648" r:id="rId6"/>
    <p:sldMasterId id="2147483883" r:id="rId7"/>
    <p:sldMasterId id="2147483890" r:id="rId8"/>
    <p:sldMasterId id="2147483909" r:id="rId9"/>
  </p:sldMasterIdLst>
  <p:notesMasterIdLst>
    <p:notesMasterId r:id="rId75"/>
  </p:notesMasterIdLst>
  <p:handoutMasterIdLst>
    <p:handoutMasterId r:id="rId76"/>
  </p:handoutMasterIdLst>
  <p:sldIdLst>
    <p:sldId id="433" r:id="rId10"/>
    <p:sldId id="435" r:id="rId11"/>
    <p:sldId id="434" r:id="rId12"/>
    <p:sldId id="438" r:id="rId13"/>
    <p:sldId id="439" r:id="rId14"/>
    <p:sldId id="533" r:id="rId15"/>
    <p:sldId id="537" r:id="rId16"/>
    <p:sldId id="534" r:id="rId17"/>
    <p:sldId id="535" r:id="rId18"/>
    <p:sldId id="536" r:id="rId19"/>
    <p:sldId id="441" r:id="rId20"/>
    <p:sldId id="440" r:id="rId21"/>
    <p:sldId id="442" r:id="rId22"/>
    <p:sldId id="443" r:id="rId23"/>
    <p:sldId id="444" r:id="rId24"/>
    <p:sldId id="445" r:id="rId25"/>
    <p:sldId id="446" r:id="rId26"/>
    <p:sldId id="447" r:id="rId27"/>
    <p:sldId id="448" r:id="rId28"/>
    <p:sldId id="449" r:id="rId29"/>
    <p:sldId id="450" r:id="rId30"/>
    <p:sldId id="458" r:id="rId31"/>
    <p:sldId id="459" r:id="rId32"/>
    <p:sldId id="460" r:id="rId33"/>
    <p:sldId id="461" r:id="rId34"/>
    <p:sldId id="462" r:id="rId35"/>
    <p:sldId id="464" r:id="rId36"/>
    <p:sldId id="465" r:id="rId37"/>
    <p:sldId id="466" r:id="rId38"/>
    <p:sldId id="467" r:id="rId39"/>
    <p:sldId id="468" r:id="rId40"/>
    <p:sldId id="469" r:id="rId41"/>
    <p:sldId id="470" r:id="rId42"/>
    <p:sldId id="471" r:id="rId43"/>
    <p:sldId id="473" r:id="rId44"/>
    <p:sldId id="474" r:id="rId45"/>
    <p:sldId id="475" r:id="rId46"/>
    <p:sldId id="476" r:id="rId47"/>
    <p:sldId id="477" r:id="rId48"/>
    <p:sldId id="478" r:id="rId49"/>
    <p:sldId id="479" r:id="rId50"/>
    <p:sldId id="480" r:id="rId51"/>
    <p:sldId id="481" r:id="rId52"/>
    <p:sldId id="520" r:id="rId53"/>
    <p:sldId id="522" r:id="rId54"/>
    <p:sldId id="523" r:id="rId55"/>
    <p:sldId id="524" r:id="rId56"/>
    <p:sldId id="538" r:id="rId57"/>
    <p:sldId id="483" r:id="rId58"/>
    <p:sldId id="484" r:id="rId59"/>
    <p:sldId id="485" r:id="rId60"/>
    <p:sldId id="486" r:id="rId61"/>
    <p:sldId id="487" r:id="rId62"/>
    <p:sldId id="488" r:id="rId63"/>
    <p:sldId id="489" r:id="rId64"/>
    <p:sldId id="490" r:id="rId65"/>
    <p:sldId id="491" r:id="rId66"/>
    <p:sldId id="492" r:id="rId67"/>
    <p:sldId id="493" r:id="rId68"/>
    <p:sldId id="494" r:id="rId69"/>
    <p:sldId id="495" r:id="rId70"/>
    <p:sldId id="496" r:id="rId71"/>
    <p:sldId id="497" r:id="rId72"/>
    <p:sldId id="437" r:id="rId73"/>
    <p:sldId id="436" r:id="rId74"/>
  </p:sldIdLst>
  <p:sldSz cx="9144000" cy="6858000" type="screen4x3"/>
  <p:notesSz cx="6805613" cy="99393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AYUGO, Yolanda" initials="bayugo"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65A000"/>
    <a:srgbClr val="003399"/>
    <a:srgbClr val="0000FF"/>
    <a:srgbClr val="0E2F78"/>
    <a:srgbClr val="090F7D"/>
    <a:srgbClr val="140581"/>
    <a:srgbClr val="2C17A9"/>
    <a:srgbClr val="00800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C62C0E-C654-4D70-8753-AC6FF5349E6F}" v="293" dt="2023-07-01T11:50:19.7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36" autoAdjust="0"/>
    <p:restoredTop sz="87963" autoAdjust="0"/>
  </p:normalViewPr>
  <p:slideViewPr>
    <p:cSldViewPr>
      <p:cViewPr varScale="1">
        <p:scale>
          <a:sx n="75" d="100"/>
          <a:sy n="75" d="100"/>
        </p:scale>
        <p:origin x="212" y="3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02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handoutMaster" Target="handoutMasters/handoutMaster1.xml"/><Relationship Id="rId84" Type="http://schemas.microsoft.com/office/2018/10/relationships/authors" Target="authors.xml"/><Relationship Id="rId7" Type="http://schemas.openxmlformats.org/officeDocument/2006/relationships/slideMaster" Target="slideMasters/slideMaster4.xml"/><Relationship Id="rId71" Type="http://schemas.openxmlformats.org/officeDocument/2006/relationships/slide" Target="slides/slide62.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2.xml"/><Relationship Id="rId82" Type="http://schemas.microsoft.com/office/2016/11/relationships/changesInfo" Target="changesInfos/changesInfo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notesMaster" Target="notesMasters/notesMaster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B0C62C0E-C654-4D70-8753-AC6FF5349E6F}"/>
    <pc:docChg chg="undo custSel addSld delSld modSld">
      <pc:chgData name="GOMEZ, Paula" userId="c93cf399-3ed7-4230-9282-8831e3fe5ae7" providerId="ADAL" clId="{B0C62C0E-C654-4D70-8753-AC6FF5349E6F}" dt="2023-07-12T18:36:51.192" v="2151" actId="729"/>
      <pc:docMkLst>
        <pc:docMk/>
      </pc:docMkLst>
      <pc:sldChg chg="modSp mod">
        <pc:chgData name="GOMEZ, Paula" userId="c93cf399-3ed7-4230-9282-8831e3fe5ae7" providerId="ADAL" clId="{B0C62C0E-C654-4D70-8753-AC6FF5349E6F}" dt="2023-07-01T11:40:08.515" v="1715" actId="1076"/>
        <pc:sldMkLst>
          <pc:docMk/>
          <pc:sldMk cId="4148836802" sldId="434"/>
        </pc:sldMkLst>
        <pc:spChg chg="mod">
          <ac:chgData name="GOMEZ, Paula" userId="c93cf399-3ed7-4230-9282-8831e3fe5ae7" providerId="ADAL" clId="{B0C62C0E-C654-4D70-8753-AC6FF5349E6F}" dt="2023-07-01T11:40:08.515" v="1715" actId="1076"/>
          <ac:spMkLst>
            <pc:docMk/>
            <pc:sldMk cId="4148836802" sldId="434"/>
            <ac:spMk id="318" creationId="{00000000-0000-0000-0000-000000000000}"/>
          </ac:spMkLst>
        </pc:spChg>
      </pc:sldChg>
      <pc:sldChg chg="modSp mod">
        <pc:chgData name="GOMEZ, Paula" userId="c93cf399-3ed7-4230-9282-8831e3fe5ae7" providerId="ADAL" clId="{B0C62C0E-C654-4D70-8753-AC6FF5349E6F}" dt="2023-07-01T11:39:50.704" v="1712" actId="1076"/>
        <pc:sldMkLst>
          <pc:docMk/>
          <pc:sldMk cId="2380492720" sldId="435"/>
        </pc:sldMkLst>
        <pc:spChg chg="mod">
          <ac:chgData name="GOMEZ, Paula" userId="c93cf399-3ed7-4230-9282-8831e3fe5ae7" providerId="ADAL" clId="{B0C62C0E-C654-4D70-8753-AC6FF5349E6F}" dt="2023-07-01T11:39:50.704" v="1712" actId="1076"/>
          <ac:spMkLst>
            <pc:docMk/>
            <pc:sldMk cId="2380492720" sldId="435"/>
            <ac:spMk id="312" creationId="{00000000-0000-0000-0000-000000000000}"/>
          </ac:spMkLst>
        </pc:spChg>
      </pc:sldChg>
      <pc:sldChg chg="modSp mod">
        <pc:chgData name="GOMEZ, Paula" userId="c93cf399-3ed7-4230-9282-8831e3fe5ae7" providerId="ADAL" clId="{B0C62C0E-C654-4D70-8753-AC6FF5349E6F}" dt="2023-07-01T11:51:26.559" v="2091" actId="1076"/>
        <pc:sldMkLst>
          <pc:docMk/>
          <pc:sldMk cId="1565771156" sldId="439"/>
        </pc:sldMkLst>
        <pc:spChg chg="mod">
          <ac:chgData name="GOMEZ, Paula" userId="c93cf399-3ed7-4230-9282-8831e3fe5ae7" providerId="ADAL" clId="{B0C62C0E-C654-4D70-8753-AC6FF5349E6F}" dt="2023-07-01T11:39:20.652" v="1707" actId="20577"/>
          <ac:spMkLst>
            <pc:docMk/>
            <pc:sldMk cId="1565771156" sldId="439"/>
            <ac:spMk id="2" creationId="{49285D3E-8A09-2DF2-E0ED-9CFD0D4F7966}"/>
          </ac:spMkLst>
        </pc:spChg>
        <pc:spChg chg="mod">
          <ac:chgData name="GOMEZ, Paula" userId="c93cf399-3ed7-4230-9282-8831e3fe5ae7" providerId="ADAL" clId="{B0C62C0E-C654-4D70-8753-AC6FF5349E6F}" dt="2023-07-01T11:51:26.559" v="2091" actId="1076"/>
          <ac:spMkLst>
            <pc:docMk/>
            <pc:sldMk cId="1565771156" sldId="439"/>
            <ac:spMk id="292" creationId="{00000000-0000-0000-0000-000000000000}"/>
          </ac:spMkLst>
        </pc:spChg>
      </pc:sldChg>
      <pc:sldChg chg="modSp mod">
        <pc:chgData name="GOMEZ, Paula" userId="c93cf399-3ed7-4230-9282-8831e3fe5ae7" providerId="ADAL" clId="{B0C62C0E-C654-4D70-8753-AC6FF5349E6F}" dt="2023-07-01T11:52:12.290" v="2093" actId="255"/>
        <pc:sldMkLst>
          <pc:docMk/>
          <pc:sldMk cId="107007968" sldId="441"/>
        </pc:sldMkLst>
        <pc:spChg chg="mod">
          <ac:chgData name="GOMEZ, Paula" userId="c93cf399-3ed7-4230-9282-8831e3fe5ae7" providerId="ADAL" clId="{B0C62C0E-C654-4D70-8753-AC6FF5349E6F}" dt="2023-07-01T11:52:12.290" v="2093" actId="255"/>
          <ac:spMkLst>
            <pc:docMk/>
            <pc:sldMk cId="107007968" sldId="441"/>
            <ac:spMk id="298" creationId="{00000000-0000-0000-0000-000000000000}"/>
          </ac:spMkLst>
        </pc:spChg>
      </pc:sldChg>
      <pc:sldChg chg="modSp mod">
        <pc:chgData name="GOMEZ, Paula" userId="c93cf399-3ed7-4230-9282-8831e3fe5ae7" providerId="ADAL" clId="{B0C62C0E-C654-4D70-8753-AC6FF5349E6F}" dt="2023-07-01T11:52:30.250" v="2097" actId="1036"/>
        <pc:sldMkLst>
          <pc:docMk/>
          <pc:sldMk cId="406455925" sldId="443"/>
        </pc:sldMkLst>
        <pc:spChg chg="mod">
          <ac:chgData name="GOMEZ, Paula" userId="c93cf399-3ed7-4230-9282-8831e3fe5ae7" providerId="ADAL" clId="{B0C62C0E-C654-4D70-8753-AC6FF5349E6F}" dt="2023-07-01T11:52:30.250" v="2097" actId="1036"/>
          <ac:spMkLst>
            <pc:docMk/>
            <pc:sldMk cId="406455925" sldId="443"/>
            <ac:spMk id="314" creationId="{00000000-0000-0000-0000-000000000000}"/>
          </ac:spMkLst>
        </pc:spChg>
      </pc:sldChg>
      <pc:sldChg chg="modSp mod">
        <pc:chgData name="GOMEZ, Paula" userId="c93cf399-3ed7-4230-9282-8831e3fe5ae7" providerId="ADAL" clId="{B0C62C0E-C654-4D70-8753-AC6FF5349E6F}" dt="2023-07-01T11:52:43.020" v="2105" actId="1036"/>
        <pc:sldMkLst>
          <pc:docMk/>
          <pc:sldMk cId="2676478718" sldId="444"/>
        </pc:sldMkLst>
        <pc:spChg chg="mod">
          <ac:chgData name="GOMEZ, Paula" userId="c93cf399-3ed7-4230-9282-8831e3fe5ae7" providerId="ADAL" clId="{B0C62C0E-C654-4D70-8753-AC6FF5349E6F}" dt="2023-07-01T11:52:43.020" v="2105" actId="1036"/>
          <ac:spMkLst>
            <pc:docMk/>
            <pc:sldMk cId="2676478718" sldId="444"/>
            <ac:spMk id="317" creationId="{00000000-0000-0000-0000-000000000000}"/>
          </ac:spMkLst>
        </pc:spChg>
      </pc:sldChg>
      <pc:sldChg chg="modSp mod">
        <pc:chgData name="GOMEZ, Paula" userId="c93cf399-3ed7-4230-9282-8831e3fe5ae7" providerId="ADAL" clId="{B0C62C0E-C654-4D70-8753-AC6FF5349E6F}" dt="2023-07-12T18:33:26.548" v="2132" actId="12"/>
        <pc:sldMkLst>
          <pc:docMk/>
          <pc:sldMk cId="3267921655" sldId="445"/>
        </pc:sldMkLst>
        <pc:spChg chg="mod">
          <ac:chgData name="GOMEZ, Paula" userId="c93cf399-3ed7-4230-9282-8831e3fe5ae7" providerId="ADAL" clId="{B0C62C0E-C654-4D70-8753-AC6FF5349E6F}" dt="2023-07-12T18:33:26.548" v="2132" actId="12"/>
          <ac:spMkLst>
            <pc:docMk/>
            <pc:sldMk cId="3267921655" sldId="445"/>
            <ac:spMk id="320" creationId="{00000000-0000-0000-0000-000000000000}"/>
          </ac:spMkLst>
        </pc:spChg>
      </pc:sldChg>
      <pc:sldChg chg="modSp mod">
        <pc:chgData name="GOMEZ, Paula" userId="c93cf399-3ed7-4230-9282-8831e3fe5ae7" providerId="ADAL" clId="{B0C62C0E-C654-4D70-8753-AC6FF5349E6F}" dt="2023-07-01T10:33:13.503" v="11" actId="27636"/>
        <pc:sldMkLst>
          <pc:docMk/>
          <pc:sldMk cId="1911226937" sldId="462"/>
        </pc:sldMkLst>
        <pc:spChg chg="mod">
          <ac:chgData name="GOMEZ, Paula" userId="c93cf399-3ed7-4230-9282-8831e3fe5ae7" providerId="ADAL" clId="{B0C62C0E-C654-4D70-8753-AC6FF5349E6F}" dt="2023-07-01T10:33:13.503" v="11" actId="27636"/>
          <ac:spMkLst>
            <pc:docMk/>
            <pc:sldMk cId="1911226937" sldId="462"/>
            <ac:spMk id="370" creationId="{00000000-0000-0000-0000-000000000000}"/>
          </ac:spMkLst>
        </pc:spChg>
      </pc:sldChg>
      <pc:sldChg chg="mod modShow">
        <pc:chgData name="GOMEZ, Paula" userId="c93cf399-3ed7-4230-9282-8831e3fe5ae7" providerId="ADAL" clId="{B0C62C0E-C654-4D70-8753-AC6FF5349E6F}" dt="2023-07-12T18:36:40.256" v="2148" actId="729"/>
        <pc:sldMkLst>
          <pc:docMk/>
          <pc:sldMk cId="745335662" sldId="464"/>
        </pc:sldMkLst>
      </pc:sldChg>
      <pc:sldChg chg="mod modShow">
        <pc:chgData name="GOMEZ, Paula" userId="c93cf399-3ed7-4230-9282-8831e3fe5ae7" providerId="ADAL" clId="{B0C62C0E-C654-4D70-8753-AC6FF5349E6F}" dt="2023-07-12T18:36:44.864" v="2149" actId="729"/>
        <pc:sldMkLst>
          <pc:docMk/>
          <pc:sldMk cId="2114613206" sldId="465"/>
        </pc:sldMkLst>
      </pc:sldChg>
      <pc:sldChg chg="mod modShow">
        <pc:chgData name="GOMEZ, Paula" userId="c93cf399-3ed7-4230-9282-8831e3fe5ae7" providerId="ADAL" clId="{B0C62C0E-C654-4D70-8753-AC6FF5349E6F}" dt="2023-07-12T18:36:48.120" v="2150" actId="729"/>
        <pc:sldMkLst>
          <pc:docMk/>
          <pc:sldMk cId="3053785728" sldId="466"/>
        </pc:sldMkLst>
      </pc:sldChg>
      <pc:sldChg chg="mod modShow">
        <pc:chgData name="GOMEZ, Paula" userId="c93cf399-3ed7-4230-9282-8831e3fe5ae7" providerId="ADAL" clId="{B0C62C0E-C654-4D70-8753-AC6FF5349E6F}" dt="2023-07-12T18:36:51.192" v="2151" actId="729"/>
        <pc:sldMkLst>
          <pc:docMk/>
          <pc:sldMk cId="562681071" sldId="467"/>
        </pc:sldMkLst>
      </pc:sldChg>
      <pc:sldChg chg="modSp mod delCm modCm">
        <pc:chgData name="GOMEZ, Paula" userId="c93cf399-3ed7-4230-9282-8831e3fe5ae7" providerId="ADAL" clId="{B0C62C0E-C654-4D70-8753-AC6FF5349E6F}" dt="2023-07-01T11:36:38.867" v="1614"/>
        <pc:sldMkLst>
          <pc:docMk/>
          <pc:sldMk cId="1868220734" sldId="473"/>
        </pc:sldMkLst>
        <pc:spChg chg="mod">
          <ac:chgData name="GOMEZ, Paula" userId="c93cf399-3ed7-4230-9282-8831e3fe5ae7" providerId="ADAL" clId="{B0C62C0E-C654-4D70-8753-AC6FF5349E6F}" dt="2023-07-01T11:36:34.497" v="1613" actId="20577"/>
          <ac:spMkLst>
            <pc:docMk/>
            <pc:sldMk cId="1868220734" sldId="473"/>
            <ac:spMk id="405" creationId="{00000000-0000-0000-0000-000000000000}"/>
          </ac:spMkLst>
        </pc:spChg>
      </pc:sldChg>
      <pc:sldChg chg="modSp mod">
        <pc:chgData name="GOMEZ, Paula" userId="c93cf399-3ed7-4230-9282-8831e3fe5ae7" providerId="ADAL" clId="{B0C62C0E-C654-4D70-8753-AC6FF5349E6F}" dt="2023-07-01T10:33:13.515" v="12" actId="27636"/>
        <pc:sldMkLst>
          <pc:docMk/>
          <pc:sldMk cId="917210217" sldId="475"/>
        </pc:sldMkLst>
        <pc:spChg chg="mod">
          <ac:chgData name="GOMEZ, Paula" userId="c93cf399-3ed7-4230-9282-8831e3fe5ae7" providerId="ADAL" clId="{B0C62C0E-C654-4D70-8753-AC6FF5349E6F}" dt="2023-07-01T10:33:13.515" v="12" actId="27636"/>
          <ac:spMkLst>
            <pc:docMk/>
            <pc:sldMk cId="917210217" sldId="475"/>
            <ac:spMk id="418" creationId="{00000000-0000-0000-0000-000000000000}"/>
          </ac:spMkLst>
        </pc:spChg>
      </pc:sldChg>
      <pc:sldChg chg="modSp mod">
        <pc:chgData name="GOMEZ, Paula" userId="c93cf399-3ed7-4230-9282-8831e3fe5ae7" providerId="ADAL" clId="{B0C62C0E-C654-4D70-8753-AC6FF5349E6F}" dt="2023-07-01T10:33:13.522" v="13" actId="27636"/>
        <pc:sldMkLst>
          <pc:docMk/>
          <pc:sldMk cId="3683736648" sldId="476"/>
        </pc:sldMkLst>
        <pc:spChg chg="mod">
          <ac:chgData name="GOMEZ, Paula" userId="c93cf399-3ed7-4230-9282-8831e3fe5ae7" providerId="ADAL" clId="{B0C62C0E-C654-4D70-8753-AC6FF5349E6F}" dt="2023-07-01T10:33:13.522" v="13" actId="27636"/>
          <ac:spMkLst>
            <pc:docMk/>
            <pc:sldMk cId="3683736648" sldId="476"/>
            <ac:spMk id="421" creationId="{00000000-0000-0000-0000-000000000000}"/>
          </ac:spMkLst>
        </pc:spChg>
      </pc:sldChg>
      <pc:sldChg chg="modSp mod">
        <pc:chgData name="GOMEZ, Paula" userId="c93cf399-3ed7-4230-9282-8831e3fe5ae7" providerId="ADAL" clId="{B0C62C0E-C654-4D70-8753-AC6FF5349E6F}" dt="2023-07-01T11:53:12.830" v="2117" actId="20577"/>
        <pc:sldMkLst>
          <pc:docMk/>
          <pc:sldMk cId="131576554" sldId="477"/>
        </pc:sldMkLst>
        <pc:spChg chg="mod">
          <ac:chgData name="GOMEZ, Paula" userId="c93cf399-3ed7-4230-9282-8831e3fe5ae7" providerId="ADAL" clId="{B0C62C0E-C654-4D70-8753-AC6FF5349E6F}" dt="2023-07-01T11:36:53.582" v="1625" actId="20577"/>
          <ac:spMkLst>
            <pc:docMk/>
            <pc:sldMk cId="131576554" sldId="477"/>
            <ac:spMk id="24" creationId="{00000000-0000-0000-0000-000000000000}"/>
          </ac:spMkLst>
        </pc:spChg>
        <pc:spChg chg="mod">
          <ac:chgData name="GOMEZ, Paula" userId="c93cf399-3ed7-4230-9282-8831e3fe5ae7" providerId="ADAL" clId="{B0C62C0E-C654-4D70-8753-AC6FF5349E6F}" dt="2023-07-01T11:53:12.830" v="2117" actId="20577"/>
          <ac:spMkLst>
            <pc:docMk/>
            <pc:sldMk cId="131576554" sldId="477"/>
            <ac:spMk id="445" creationId="{00000000-0000-0000-0000-000000000000}"/>
          </ac:spMkLst>
        </pc:spChg>
      </pc:sldChg>
      <pc:sldChg chg="modSp mod">
        <pc:chgData name="GOMEZ, Paula" userId="c93cf399-3ed7-4230-9282-8831e3fe5ae7" providerId="ADAL" clId="{B0C62C0E-C654-4D70-8753-AC6FF5349E6F}" dt="2023-07-01T11:53:33.980" v="2121" actId="1076"/>
        <pc:sldMkLst>
          <pc:docMk/>
          <pc:sldMk cId="3528359030" sldId="481"/>
        </pc:sldMkLst>
        <pc:spChg chg="mod">
          <ac:chgData name="GOMEZ, Paula" userId="c93cf399-3ed7-4230-9282-8831e3fe5ae7" providerId="ADAL" clId="{B0C62C0E-C654-4D70-8753-AC6FF5349E6F}" dt="2023-07-01T11:53:33.980" v="2121" actId="1076"/>
          <ac:spMkLst>
            <pc:docMk/>
            <pc:sldMk cId="3528359030" sldId="481"/>
            <ac:spMk id="462" creationId="{00000000-0000-0000-0000-000000000000}"/>
          </ac:spMkLst>
        </pc:spChg>
      </pc:sldChg>
      <pc:sldChg chg="modSp mod">
        <pc:chgData name="GOMEZ, Paula" userId="c93cf399-3ed7-4230-9282-8831e3fe5ae7" providerId="ADAL" clId="{B0C62C0E-C654-4D70-8753-AC6FF5349E6F}" dt="2023-07-01T10:33:13.537" v="14" actId="27636"/>
        <pc:sldMkLst>
          <pc:docMk/>
          <pc:sldMk cId="4062686921" sldId="483"/>
        </pc:sldMkLst>
        <pc:spChg chg="mod">
          <ac:chgData name="GOMEZ, Paula" userId="c93cf399-3ed7-4230-9282-8831e3fe5ae7" providerId="ADAL" clId="{B0C62C0E-C654-4D70-8753-AC6FF5349E6F}" dt="2023-07-01T10:33:13.537" v="14" actId="27636"/>
          <ac:spMkLst>
            <pc:docMk/>
            <pc:sldMk cId="4062686921" sldId="483"/>
            <ac:spMk id="466" creationId="{00000000-0000-0000-0000-000000000000}"/>
          </ac:spMkLst>
        </pc:spChg>
      </pc:sldChg>
      <pc:sldChg chg="modSp mod">
        <pc:chgData name="GOMEZ, Paula" userId="c93cf399-3ed7-4230-9282-8831e3fe5ae7" providerId="ADAL" clId="{B0C62C0E-C654-4D70-8753-AC6FF5349E6F}" dt="2023-07-12T18:35:32.140" v="2147" actId="255"/>
        <pc:sldMkLst>
          <pc:docMk/>
          <pc:sldMk cId="1549515335" sldId="485"/>
        </pc:sldMkLst>
        <pc:spChg chg="mod">
          <ac:chgData name="GOMEZ, Paula" userId="c93cf399-3ed7-4230-9282-8831e3fe5ae7" providerId="ADAL" clId="{B0C62C0E-C654-4D70-8753-AC6FF5349E6F}" dt="2023-07-01T10:33:13.564" v="15" actId="27636"/>
          <ac:spMkLst>
            <pc:docMk/>
            <pc:sldMk cId="1549515335" sldId="485"/>
            <ac:spMk id="473" creationId="{00000000-0000-0000-0000-000000000000}"/>
          </ac:spMkLst>
        </pc:spChg>
        <pc:spChg chg="mod">
          <ac:chgData name="GOMEZ, Paula" userId="c93cf399-3ed7-4230-9282-8831e3fe5ae7" providerId="ADAL" clId="{B0C62C0E-C654-4D70-8753-AC6FF5349E6F}" dt="2023-07-12T18:35:32.140" v="2147" actId="255"/>
          <ac:spMkLst>
            <pc:docMk/>
            <pc:sldMk cId="1549515335" sldId="485"/>
            <ac:spMk id="474" creationId="{00000000-0000-0000-0000-000000000000}"/>
          </ac:spMkLst>
        </pc:spChg>
      </pc:sldChg>
      <pc:sldChg chg="modSp mod delCm">
        <pc:chgData name="GOMEZ, Paula" userId="c93cf399-3ed7-4230-9282-8831e3fe5ae7" providerId="ADAL" clId="{B0C62C0E-C654-4D70-8753-AC6FF5349E6F}" dt="2023-07-01T11:37:19.386" v="1627" actId="13926"/>
        <pc:sldMkLst>
          <pc:docMk/>
          <pc:sldMk cId="2228599207" sldId="488"/>
        </pc:sldMkLst>
        <pc:spChg chg="mod">
          <ac:chgData name="GOMEZ, Paula" userId="c93cf399-3ed7-4230-9282-8831e3fe5ae7" providerId="ADAL" clId="{B0C62C0E-C654-4D70-8753-AC6FF5349E6F}" dt="2023-07-01T11:37:19.386" v="1627" actId="13926"/>
          <ac:spMkLst>
            <pc:docMk/>
            <pc:sldMk cId="2228599207" sldId="488"/>
            <ac:spMk id="488" creationId="{00000000-0000-0000-0000-000000000000}"/>
          </ac:spMkLst>
        </pc:spChg>
      </pc:sldChg>
      <pc:sldChg chg="modSp mod">
        <pc:chgData name="GOMEZ, Paula" userId="c93cf399-3ed7-4230-9282-8831e3fe5ae7" providerId="ADAL" clId="{B0C62C0E-C654-4D70-8753-AC6FF5349E6F}" dt="2023-07-01T11:53:52.883" v="2122" actId="255"/>
        <pc:sldMkLst>
          <pc:docMk/>
          <pc:sldMk cId="3851335987" sldId="490"/>
        </pc:sldMkLst>
        <pc:spChg chg="mod">
          <ac:chgData name="GOMEZ, Paula" userId="c93cf399-3ed7-4230-9282-8831e3fe5ae7" providerId="ADAL" clId="{B0C62C0E-C654-4D70-8753-AC6FF5349E6F}" dt="2023-07-01T11:53:52.883" v="2122" actId="255"/>
          <ac:spMkLst>
            <pc:docMk/>
            <pc:sldMk cId="3851335987" sldId="490"/>
            <ac:spMk id="497" creationId="{00000000-0000-0000-0000-000000000000}"/>
          </ac:spMkLst>
        </pc:spChg>
      </pc:sldChg>
      <pc:sldChg chg="modSp mod">
        <pc:chgData name="GOMEZ, Paula" userId="c93cf399-3ed7-4230-9282-8831e3fe5ae7" providerId="ADAL" clId="{B0C62C0E-C654-4D70-8753-AC6FF5349E6F}" dt="2023-07-01T11:54:01.676" v="2123" actId="255"/>
        <pc:sldMkLst>
          <pc:docMk/>
          <pc:sldMk cId="510416136" sldId="492"/>
        </pc:sldMkLst>
        <pc:spChg chg="mod">
          <ac:chgData name="GOMEZ, Paula" userId="c93cf399-3ed7-4230-9282-8831e3fe5ae7" providerId="ADAL" clId="{B0C62C0E-C654-4D70-8753-AC6FF5349E6F}" dt="2023-07-01T11:54:01.676" v="2123" actId="255"/>
          <ac:spMkLst>
            <pc:docMk/>
            <pc:sldMk cId="510416136" sldId="492"/>
            <ac:spMk id="505" creationId="{00000000-0000-0000-0000-000000000000}"/>
          </ac:spMkLst>
        </pc:spChg>
      </pc:sldChg>
      <pc:sldChg chg="modSp mod">
        <pc:chgData name="GOMEZ, Paula" userId="c93cf399-3ed7-4230-9282-8831e3fe5ae7" providerId="ADAL" clId="{B0C62C0E-C654-4D70-8753-AC6FF5349E6F}" dt="2023-07-01T11:39:32.375" v="1709" actId="20577"/>
        <pc:sldMkLst>
          <pc:docMk/>
          <pc:sldMk cId="218304878" sldId="494"/>
        </pc:sldMkLst>
        <pc:spChg chg="mod">
          <ac:chgData name="GOMEZ, Paula" userId="c93cf399-3ed7-4230-9282-8831e3fe5ae7" providerId="ADAL" clId="{B0C62C0E-C654-4D70-8753-AC6FF5349E6F}" dt="2023-07-01T11:39:32.375" v="1709" actId="20577"/>
          <ac:spMkLst>
            <pc:docMk/>
            <pc:sldMk cId="218304878" sldId="494"/>
            <ac:spMk id="514" creationId="{00000000-0000-0000-0000-000000000000}"/>
          </ac:spMkLst>
        </pc:spChg>
      </pc:sldChg>
      <pc:sldChg chg="modSp mod">
        <pc:chgData name="GOMEZ, Paula" userId="c93cf399-3ed7-4230-9282-8831e3fe5ae7" providerId="ADAL" clId="{B0C62C0E-C654-4D70-8753-AC6FF5349E6F}" dt="2023-07-01T11:39:36.452" v="1711" actId="20577"/>
        <pc:sldMkLst>
          <pc:docMk/>
          <pc:sldMk cId="329207039" sldId="496"/>
        </pc:sldMkLst>
        <pc:spChg chg="mod">
          <ac:chgData name="GOMEZ, Paula" userId="c93cf399-3ed7-4230-9282-8831e3fe5ae7" providerId="ADAL" clId="{B0C62C0E-C654-4D70-8753-AC6FF5349E6F}" dt="2023-07-01T11:39:36.452" v="1711" actId="20577"/>
          <ac:spMkLst>
            <pc:docMk/>
            <pc:sldMk cId="329207039" sldId="496"/>
            <ac:spMk id="524" creationId="{00000000-0000-0000-0000-000000000000}"/>
          </ac:spMkLst>
        </pc:spChg>
      </pc:sldChg>
      <pc:sldChg chg="addSp modSp add mod modAnim">
        <pc:chgData name="GOMEZ, Paula" userId="c93cf399-3ed7-4230-9282-8831e3fe5ae7" providerId="ADAL" clId="{B0C62C0E-C654-4D70-8753-AC6FF5349E6F}" dt="2023-07-12T18:34:39.957" v="2145" actId="14100"/>
        <pc:sldMkLst>
          <pc:docMk/>
          <pc:sldMk cId="2008254884" sldId="520"/>
        </pc:sldMkLst>
        <pc:spChg chg="mod">
          <ac:chgData name="GOMEZ, Paula" userId="c93cf399-3ed7-4230-9282-8831e3fe5ae7" providerId="ADAL" clId="{B0C62C0E-C654-4D70-8753-AC6FF5349E6F}" dt="2023-07-12T18:34:22.488" v="2140" actId="20577"/>
          <ac:spMkLst>
            <pc:docMk/>
            <pc:sldMk cId="2008254884" sldId="520"/>
            <ac:spMk id="2" creationId="{00000000-0000-0000-0000-000000000000}"/>
          </ac:spMkLst>
        </pc:spChg>
        <pc:spChg chg="mod">
          <ac:chgData name="GOMEZ, Paula" userId="c93cf399-3ed7-4230-9282-8831e3fe5ae7" providerId="ADAL" clId="{B0C62C0E-C654-4D70-8753-AC6FF5349E6F}" dt="2023-07-12T18:34:39.957" v="2145" actId="14100"/>
          <ac:spMkLst>
            <pc:docMk/>
            <pc:sldMk cId="2008254884" sldId="520"/>
            <ac:spMk id="4" creationId="{00000000-0000-0000-0000-000000000000}"/>
          </ac:spMkLst>
        </pc:spChg>
        <pc:spChg chg="mod">
          <ac:chgData name="GOMEZ, Paula" userId="c93cf399-3ed7-4230-9282-8831e3fe5ae7" providerId="ADAL" clId="{B0C62C0E-C654-4D70-8753-AC6FF5349E6F}" dt="2023-07-12T18:34:33.345" v="2144" actId="20577"/>
          <ac:spMkLst>
            <pc:docMk/>
            <pc:sldMk cId="2008254884" sldId="520"/>
            <ac:spMk id="5" creationId="{00000000-0000-0000-0000-000000000000}"/>
          </ac:spMkLst>
        </pc:spChg>
        <pc:spChg chg="mod">
          <ac:chgData name="GOMEZ, Paula" userId="c93cf399-3ed7-4230-9282-8831e3fe5ae7" providerId="ADAL" clId="{B0C62C0E-C654-4D70-8753-AC6FF5349E6F}" dt="2023-07-01T11:45:03.794" v="1793" actId="1076"/>
          <ac:spMkLst>
            <pc:docMk/>
            <pc:sldMk cId="2008254884" sldId="520"/>
            <ac:spMk id="6" creationId="{00000000-0000-0000-0000-000000000000}"/>
          </ac:spMkLst>
        </pc:spChg>
        <pc:spChg chg="mod">
          <ac:chgData name="GOMEZ, Paula" userId="c93cf399-3ed7-4230-9282-8831e3fe5ae7" providerId="ADAL" clId="{B0C62C0E-C654-4D70-8753-AC6FF5349E6F}" dt="2023-07-01T11:45:39.588" v="1794" actId="164"/>
          <ac:spMkLst>
            <pc:docMk/>
            <pc:sldMk cId="2008254884" sldId="520"/>
            <ac:spMk id="7" creationId="{00000000-0000-0000-0000-000000000000}"/>
          </ac:spMkLst>
        </pc:spChg>
        <pc:grpChg chg="add mod">
          <ac:chgData name="GOMEZ, Paula" userId="c93cf399-3ed7-4230-9282-8831e3fe5ae7" providerId="ADAL" clId="{B0C62C0E-C654-4D70-8753-AC6FF5349E6F}" dt="2023-07-01T11:45:39.588" v="1794" actId="164"/>
          <ac:grpSpMkLst>
            <pc:docMk/>
            <pc:sldMk cId="2008254884" sldId="520"/>
            <ac:grpSpMk id="3" creationId="{E47071F5-BA4A-5790-D6BA-DD7CE6909C5E}"/>
          </ac:grpSpMkLst>
        </pc:grpChg>
      </pc:sldChg>
      <pc:sldChg chg="delSp modSp add mod">
        <pc:chgData name="GOMEZ, Paula" userId="c93cf399-3ed7-4230-9282-8831e3fe5ae7" providerId="ADAL" clId="{B0C62C0E-C654-4D70-8753-AC6FF5349E6F}" dt="2023-07-01T11:50:19.742" v="2083" actId="255"/>
        <pc:sldMkLst>
          <pc:docMk/>
          <pc:sldMk cId="1226158288" sldId="522"/>
        </pc:sldMkLst>
        <pc:spChg chg="mod">
          <ac:chgData name="GOMEZ, Paula" userId="c93cf399-3ed7-4230-9282-8831e3fe5ae7" providerId="ADAL" clId="{B0C62C0E-C654-4D70-8753-AC6FF5349E6F}" dt="2023-07-01T11:49:48.661" v="2076" actId="20577"/>
          <ac:spMkLst>
            <pc:docMk/>
            <pc:sldMk cId="1226158288" sldId="522"/>
            <ac:spMk id="3" creationId="{00000000-0000-0000-0000-000000000000}"/>
          </ac:spMkLst>
        </pc:spChg>
        <pc:spChg chg="mod">
          <ac:chgData name="GOMEZ, Paula" userId="c93cf399-3ed7-4230-9282-8831e3fe5ae7" providerId="ADAL" clId="{B0C62C0E-C654-4D70-8753-AC6FF5349E6F}" dt="2023-07-01T11:50:19.742" v="2083" actId="255"/>
          <ac:spMkLst>
            <pc:docMk/>
            <pc:sldMk cId="1226158288" sldId="522"/>
            <ac:spMk id="11" creationId="{00000000-0000-0000-0000-000000000000}"/>
          </ac:spMkLst>
        </pc:spChg>
        <pc:picChg chg="del">
          <ac:chgData name="GOMEZ, Paula" userId="c93cf399-3ed7-4230-9282-8831e3fe5ae7" providerId="ADAL" clId="{B0C62C0E-C654-4D70-8753-AC6FF5349E6F}" dt="2023-07-01T11:47:41.075" v="1857" actId="478"/>
          <ac:picMkLst>
            <pc:docMk/>
            <pc:sldMk cId="1226158288" sldId="522"/>
            <ac:picMk id="5" creationId="{00000000-0000-0000-0000-000000000000}"/>
          </ac:picMkLst>
        </pc:picChg>
        <pc:picChg chg="del">
          <ac:chgData name="GOMEZ, Paula" userId="c93cf399-3ed7-4230-9282-8831e3fe5ae7" providerId="ADAL" clId="{B0C62C0E-C654-4D70-8753-AC6FF5349E6F}" dt="2023-07-01T11:47:44.692" v="1859" actId="478"/>
          <ac:picMkLst>
            <pc:docMk/>
            <pc:sldMk cId="1226158288" sldId="522"/>
            <ac:picMk id="7" creationId="{00000000-0000-0000-0000-000000000000}"/>
          </ac:picMkLst>
        </pc:picChg>
        <pc:picChg chg="del">
          <ac:chgData name="GOMEZ, Paula" userId="c93cf399-3ed7-4230-9282-8831e3fe5ae7" providerId="ADAL" clId="{B0C62C0E-C654-4D70-8753-AC6FF5349E6F}" dt="2023-07-01T11:47:46.433" v="1860" actId="478"/>
          <ac:picMkLst>
            <pc:docMk/>
            <pc:sldMk cId="1226158288" sldId="522"/>
            <ac:picMk id="8" creationId="{00000000-0000-0000-0000-000000000000}"/>
          </ac:picMkLst>
        </pc:picChg>
        <pc:picChg chg="del">
          <ac:chgData name="GOMEZ, Paula" userId="c93cf399-3ed7-4230-9282-8831e3fe5ae7" providerId="ADAL" clId="{B0C62C0E-C654-4D70-8753-AC6FF5349E6F}" dt="2023-07-01T11:47:47.995" v="1861" actId="478"/>
          <ac:picMkLst>
            <pc:docMk/>
            <pc:sldMk cId="1226158288" sldId="522"/>
            <ac:picMk id="9" creationId="{00000000-0000-0000-0000-000000000000}"/>
          </ac:picMkLst>
        </pc:picChg>
        <pc:picChg chg="del">
          <ac:chgData name="GOMEZ, Paula" userId="c93cf399-3ed7-4230-9282-8831e3fe5ae7" providerId="ADAL" clId="{B0C62C0E-C654-4D70-8753-AC6FF5349E6F}" dt="2023-07-01T11:47:43.128" v="1858" actId="478"/>
          <ac:picMkLst>
            <pc:docMk/>
            <pc:sldMk cId="1226158288" sldId="522"/>
            <ac:picMk id="10" creationId="{00000000-0000-0000-0000-000000000000}"/>
          </ac:picMkLst>
        </pc:picChg>
      </pc:sldChg>
      <pc:sldChg chg="delSp modSp add mod">
        <pc:chgData name="GOMEZ, Paula" userId="c93cf399-3ed7-4230-9282-8831e3fe5ae7" providerId="ADAL" clId="{B0C62C0E-C654-4D70-8753-AC6FF5349E6F}" dt="2023-07-01T11:50:27.256" v="2084" actId="478"/>
        <pc:sldMkLst>
          <pc:docMk/>
          <pc:sldMk cId="1575154307" sldId="523"/>
        </pc:sldMkLst>
        <pc:spChg chg="del">
          <ac:chgData name="GOMEZ, Paula" userId="c93cf399-3ed7-4230-9282-8831e3fe5ae7" providerId="ADAL" clId="{B0C62C0E-C654-4D70-8753-AC6FF5349E6F}" dt="2023-07-01T11:50:27.256" v="2084" actId="478"/>
          <ac:spMkLst>
            <pc:docMk/>
            <pc:sldMk cId="1575154307" sldId="523"/>
            <ac:spMk id="3" creationId="{00000000-0000-0000-0000-000000000000}"/>
          </ac:spMkLst>
        </pc:spChg>
        <pc:spChg chg="mod">
          <ac:chgData name="GOMEZ, Paula" userId="c93cf399-3ed7-4230-9282-8831e3fe5ae7" providerId="ADAL" clId="{B0C62C0E-C654-4D70-8753-AC6FF5349E6F}" dt="2023-07-01T11:49:58.994" v="2078" actId="255"/>
          <ac:spMkLst>
            <pc:docMk/>
            <pc:sldMk cId="1575154307" sldId="523"/>
            <ac:spMk id="11" creationId="{00000000-0000-0000-0000-000000000000}"/>
          </ac:spMkLst>
        </pc:spChg>
      </pc:sldChg>
      <pc:sldChg chg="delSp modSp add mod">
        <pc:chgData name="GOMEZ, Paula" userId="c93cf399-3ed7-4230-9282-8831e3fe5ae7" providerId="ADAL" clId="{B0C62C0E-C654-4D70-8753-AC6FF5349E6F}" dt="2023-07-01T11:50:34.678" v="2086" actId="478"/>
        <pc:sldMkLst>
          <pc:docMk/>
          <pc:sldMk cId="2949869416" sldId="524"/>
        </pc:sldMkLst>
        <pc:spChg chg="del mod">
          <ac:chgData name="GOMEZ, Paula" userId="c93cf399-3ed7-4230-9282-8831e3fe5ae7" providerId="ADAL" clId="{B0C62C0E-C654-4D70-8753-AC6FF5349E6F}" dt="2023-07-01T11:50:34.678" v="2086" actId="478"/>
          <ac:spMkLst>
            <pc:docMk/>
            <pc:sldMk cId="2949869416" sldId="524"/>
            <ac:spMk id="3" creationId="{00000000-0000-0000-0000-000000000000}"/>
          </ac:spMkLst>
        </pc:spChg>
        <pc:spChg chg="mod">
          <ac:chgData name="GOMEZ, Paula" userId="c93cf399-3ed7-4230-9282-8831e3fe5ae7" providerId="ADAL" clId="{B0C62C0E-C654-4D70-8753-AC6FF5349E6F}" dt="2023-07-01T11:50:07.657" v="2080" actId="255"/>
          <ac:spMkLst>
            <pc:docMk/>
            <pc:sldMk cId="2949869416" sldId="524"/>
            <ac:spMk id="9" creationId="{00000000-0000-0000-0000-000000000000}"/>
          </ac:spMkLst>
        </pc:spChg>
      </pc:sldChg>
      <pc:sldChg chg="modSp add del mod modClrScheme chgLayout">
        <pc:chgData name="GOMEZ, Paula" userId="c93cf399-3ed7-4230-9282-8831e3fe5ae7" providerId="ADAL" clId="{B0C62C0E-C654-4D70-8753-AC6FF5349E6F}" dt="2023-07-01T10:34:31.520" v="27" actId="2696"/>
        <pc:sldMkLst>
          <pc:docMk/>
          <pc:sldMk cId="3717339259" sldId="532"/>
        </pc:sldMkLst>
        <pc:spChg chg="mod ord">
          <ac:chgData name="GOMEZ, Paula" userId="c93cf399-3ed7-4230-9282-8831e3fe5ae7" providerId="ADAL" clId="{B0C62C0E-C654-4D70-8753-AC6FF5349E6F}" dt="2023-07-01T10:34:17.277" v="26" actId="2711"/>
          <ac:spMkLst>
            <pc:docMk/>
            <pc:sldMk cId="3717339259" sldId="532"/>
            <ac:spMk id="10243" creationId="{00000000-0000-0000-0000-000000000000}"/>
          </ac:spMkLst>
        </pc:spChg>
        <pc:spChg chg="mod ord">
          <ac:chgData name="GOMEZ, Paula" userId="c93cf399-3ed7-4230-9282-8831e3fe5ae7" providerId="ADAL" clId="{B0C62C0E-C654-4D70-8753-AC6FF5349E6F}" dt="2023-07-01T10:34:05.581" v="23" actId="700"/>
          <ac:spMkLst>
            <pc:docMk/>
            <pc:sldMk cId="3717339259" sldId="532"/>
            <ac:spMk id="11266" creationId="{00000000-0000-0000-0000-000000000000}"/>
          </ac:spMkLst>
        </pc:spChg>
      </pc:sldChg>
      <pc:sldChg chg="modSp add del mod modClrScheme chgLayout">
        <pc:chgData name="GOMEZ, Paula" userId="c93cf399-3ed7-4230-9282-8831e3fe5ae7" providerId="ADAL" clId="{B0C62C0E-C654-4D70-8753-AC6FF5349E6F}" dt="2023-07-01T11:34:13.127" v="1609" actId="20577"/>
        <pc:sldMkLst>
          <pc:docMk/>
          <pc:sldMk cId="3833363610" sldId="533"/>
        </pc:sldMkLst>
        <pc:spChg chg="mod ord">
          <ac:chgData name="GOMEZ, Paula" userId="c93cf399-3ed7-4230-9282-8831e3fe5ae7" providerId="ADAL" clId="{B0C62C0E-C654-4D70-8753-AC6FF5349E6F}" dt="2023-07-01T10:35:51.559" v="68" actId="20577"/>
          <ac:spMkLst>
            <pc:docMk/>
            <pc:sldMk cId="3833363610" sldId="533"/>
            <ac:spMk id="2" creationId="{00000000-0000-0000-0000-000000000000}"/>
          </ac:spMkLst>
        </pc:spChg>
        <pc:spChg chg="mod ord">
          <ac:chgData name="GOMEZ, Paula" userId="c93cf399-3ed7-4230-9282-8831e3fe5ae7" providerId="ADAL" clId="{B0C62C0E-C654-4D70-8753-AC6FF5349E6F}" dt="2023-07-01T11:34:13.127" v="1609" actId="20577"/>
          <ac:spMkLst>
            <pc:docMk/>
            <pc:sldMk cId="3833363610" sldId="533"/>
            <ac:spMk id="3" creationId="{00000000-0000-0000-0000-000000000000}"/>
          </ac:spMkLst>
        </pc:spChg>
      </pc:sldChg>
      <pc:sldChg chg="modSp add del mod modClrScheme modAnim chgLayout">
        <pc:chgData name="GOMEZ, Paula" userId="c93cf399-3ed7-4230-9282-8831e3fe5ae7" providerId="ADAL" clId="{B0C62C0E-C654-4D70-8753-AC6FF5349E6F}" dt="2023-07-01T10:43:25.427" v="81" actId="255"/>
        <pc:sldMkLst>
          <pc:docMk/>
          <pc:sldMk cId="3359949534" sldId="534"/>
        </pc:sldMkLst>
        <pc:spChg chg="mod ord">
          <ac:chgData name="GOMEZ, Paula" userId="c93cf399-3ed7-4230-9282-8831e3fe5ae7" providerId="ADAL" clId="{B0C62C0E-C654-4D70-8753-AC6FF5349E6F}" dt="2023-07-01T10:43:25.427" v="81" actId="255"/>
          <ac:spMkLst>
            <pc:docMk/>
            <pc:sldMk cId="3359949534" sldId="534"/>
            <ac:spMk id="10243" creationId="{00000000-0000-0000-0000-000000000000}"/>
          </ac:spMkLst>
        </pc:spChg>
        <pc:spChg chg="mod ord">
          <ac:chgData name="GOMEZ, Paula" userId="c93cf399-3ed7-4230-9282-8831e3fe5ae7" providerId="ADAL" clId="{B0C62C0E-C654-4D70-8753-AC6FF5349E6F}" dt="2023-07-01T10:43:18.089" v="80" actId="20577"/>
          <ac:spMkLst>
            <pc:docMk/>
            <pc:sldMk cId="3359949534" sldId="534"/>
            <ac:spMk id="11266" creationId="{00000000-0000-0000-0000-000000000000}"/>
          </ac:spMkLst>
        </pc:spChg>
      </pc:sldChg>
      <pc:sldChg chg="modSp add del mod modClrScheme chgLayout">
        <pc:chgData name="GOMEZ, Paula" userId="c93cf399-3ed7-4230-9282-8831e3fe5ae7" providerId="ADAL" clId="{B0C62C0E-C654-4D70-8753-AC6FF5349E6F}" dt="2023-07-12T18:32:29.007" v="2126" actId="27636"/>
        <pc:sldMkLst>
          <pc:docMk/>
          <pc:sldMk cId="2021456485" sldId="535"/>
        </pc:sldMkLst>
        <pc:spChg chg="mod ord">
          <ac:chgData name="GOMEZ, Paula" userId="c93cf399-3ed7-4230-9282-8831e3fe5ae7" providerId="ADAL" clId="{B0C62C0E-C654-4D70-8753-AC6FF5349E6F}" dt="2023-07-01T10:44:10.664" v="137" actId="14100"/>
          <ac:spMkLst>
            <pc:docMk/>
            <pc:sldMk cId="2021456485" sldId="535"/>
            <ac:spMk id="2" creationId="{00000000-0000-0000-0000-000000000000}"/>
          </ac:spMkLst>
        </pc:spChg>
        <pc:spChg chg="mod ord">
          <ac:chgData name="GOMEZ, Paula" userId="c93cf399-3ed7-4230-9282-8831e3fe5ae7" providerId="ADAL" clId="{B0C62C0E-C654-4D70-8753-AC6FF5349E6F}" dt="2023-07-12T18:32:29.007" v="2126" actId="27636"/>
          <ac:spMkLst>
            <pc:docMk/>
            <pc:sldMk cId="2021456485" sldId="535"/>
            <ac:spMk id="3" creationId="{00000000-0000-0000-0000-000000000000}"/>
          </ac:spMkLst>
        </pc:spChg>
      </pc:sldChg>
      <pc:sldChg chg="modSp add del mod modClrScheme chgLayout">
        <pc:chgData name="GOMEZ, Paula" userId="c93cf399-3ed7-4230-9282-8831e3fe5ae7" providerId="ADAL" clId="{B0C62C0E-C654-4D70-8753-AC6FF5349E6F}" dt="2023-07-01T11:51:39.694" v="2092" actId="255"/>
        <pc:sldMkLst>
          <pc:docMk/>
          <pc:sldMk cId="360565075" sldId="536"/>
        </pc:sldMkLst>
        <pc:spChg chg="mod ord">
          <ac:chgData name="GOMEZ, Paula" userId="c93cf399-3ed7-4230-9282-8831e3fe5ae7" providerId="ADAL" clId="{B0C62C0E-C654-4D70-8753-AC6FF5349E6F}" dt="2023-07-01T11:06:19.885" v="1211" actId="255"/>
          <ac:spMkLst>
            <pc:docMk/>
            <pc:sldMk cId="360565075" sldId="536"/>
            <ac:spMk id="3" creationId="{00000000-0000-0000-0000-000000000000}"/>
          </ac:spMkLst>
        </pc:spChg>
        <pc:spChg chg="mod ord">
          <ac:chgData name="GOMEZ, Paula" userId="c93cf399-3ed7-4230-9282-8831e3fe5ae7" providerId="ADAL" clId="{B0C62C0E-C654-4D70-8753-AC6FF5349E6F}" dt="2023-07-01T11:51:39.694" v="2092" actId="255"/>
          <ac:spMkLst>
            <pc:docMk/>
            <pc:sldMk cId="360565075" sldId="536"/>
            <ac:spMk id="4" creationId="{00000000-0000-0000-0000-000000000000}"/>
          </ac:spMkLst>
        </pc:spChg>
      </pc:sldChg>
      <pc:sldChg chg="add">
        <pc:chgData name="GOMEZ, Paula" userId="c93cf399-3ed7-4230-9282-8831e3fe5ae7" providerId="ADAL" clId="{B0C62C0E-C654-4D70-8753-AC6FF5349E6F}" dt="2023-07-01T11:30:50.710" v="1218" actId="2890"/>
        <pc:sldMkLst>
          <pc:docMk/>
          <pc:sldMk cId="209945871" sldId="537"/>
        </pc:sldMkLst>
      </pc:sldChg>
      <pc:sldChg chg="modSp add del mod modClrScheme chgLayout">
        <pc:chgData name="GOMEZ, Paula" userId="c93cf399-3ed7-4230-9282-8831e3fe5ae7" providerId="ADAL" clId="{B0C62C0E-C654-4D70-8753-AC6FF5349E6F}" dt="2023-07-01T11:06:27.563" v="1212" actId="2696"/>
        <pc:sldMkLst>
          <pc:docMk/>
          <pc:sldMk cId="3118147886" sldId="537"/>
        </pc:sldMkLst>
        <pc:spChg chg="mod ord">
          <ac:chgData name="GOMEZ, Paula" userId="c93cf399-3ed7-4230-9282-8831e3fe5ae7" providerId="ADAL" clId="{B0C62C0E-C654-4D70-8753-AC6FF5349E6F}" dt="2023-07-01T10:33:38.110" v="20" actId="700"/>
          <ac:spMkLst>
            <pc:docMk/>
            <pc:sldMk cId="3118147886" sldId="537"/>
            <ac:spMk id="2" creationId="{00000000-0000-0000-0000-000000000000}"/>
          </ac:spMkLst>
        </pc:spChg>
        <pc:spChg chg="mod ord">
          <ac:chgData name="GOMEZ, Paula" userId="c93cf399-3ed7-4230-9282-8831e3fe5ae7" providerId="ADAL" clId="{B0C62C0E-C654-4D70-8753-AC6FF5349E6F}" dt="2023-07-01T10:49:03.621" v="348" actId="21"/>
          <ac:spMkLst>
            <pc:docMk/>
            <pc:sldMk cId="3118147886" sldId="537"/>
            <ac:spMk id="3" creationId="{00000000-0000-0000-0000-000000000000}"/>
          </ac:spMkLst>
        </pc:spChg>
      </pc:sldChg>
      <pc:sldChg chg="modSp add mod">
        <pc:chgData name="GOMEZ, Paula" userId="c93cf399-3ed7-4230-9282-8831e3fe5ae7" providerId="ADAL" clId="{B0C62C0E-C654-4D70-8753-AC6FF5349E6F}" dt="2023-07-01T11:51:10.227" v="2090" actId="1076"/>
        <pc:sldMkLst>
          <pc:docMk/>
          <pc:sldMk cId="3242182429" sldId="538"/>
        </pc:sldMkLst>
        <pc:spChg chg="mod">
          <ac:chgData name="GOMEZ, Paula" userId="c93cf399-3ed7-4230-9282-8831e3fe5ae7" providerId="ADAL" clId="{B0C62C0E-C654-4D70-8753-AC6FF5349E6F}" dt="2023-07-01T11:51:10.227" v="2090" actId="1076"/>
          <ac:spMkLst>
            <pc:docMk/>
            <pc:sldMk cId="3242182429" sldId="538"/>
            <ac:spMk id="462" creationId="{00000000-0000-0000-0000-000000000000}"/>
          </ac:spMkLst>
        </pc:spChg>
      </pc:sldChg>
    </pc:docChg>
  </pc:docChgLst>
  <pc:docChgLst>
    <pc:chgData name="EZZINE, Hind" userId="S::ezzineh@who.int::edcab00f-6318-46e5-a4a9-188b01ee222f" providerId="AD" clId="Web-{BE2CA541-3A5C-04F4-7FBF-A1607A614B07}"/>
    <pc:docChg chg="addSld delSld modSld sldOrd addMainMaster">
      <pc:chgData name="EZZINE, Hind" userId="S::ezzineh@who.int::edcab00f-6318-46e5-a4a9-188b01ee222f" providerId="AD" clId="Web-{BE2CA541-3A5C-04F4-7FBF-A1607A614B07}" dt="2023-05-29T11:48:46.957" v="621"/>
      <pc:docMkLst>
        <pc:docMk/>
      </pc:docMkLst>
      <pc:sldChg chg="modSp">
        <pc:chgData name="EZZINE, Hind" userId="S::ezzineh@who.int::edcab00f-6318-46e5-a4a9-188b01ee222f" providerId="AD" clId="Web-{BE2CA541-3A5C-04F4-7FBF-A1607A614B07}" dt="2023-05-29T11:39:27.020" v="597" actId="20577"/>
        <pc:sldMkLst>
          <pc:docMk/>
          <pc:sldMk cId="3449625188" sldId="379"/>
        </pc:sldMkLst>
        <pc:spChg chg="mod">
          <ac:chgData name="EZZINE, Hind" userId="S::ezzineh@who.int::edcab00f-6318-46e5-a4a9-188b01ee222f" providerId="AD" clId="Web-{BE2CA541-3A5C-04F4-7FBF-A1607A614B07}" dt="2023-05-29T11:39:27.020" v="597" actId="20577"/>
          <ac:spMkLst>
            <pc:docMk/>
            <pc:sldMk cId="3449625188" sldId="379"/>
            <ac:spMk id="2" creationId="{00000000-0000-0000-0000-000000000000}"/>
          </ac:spMkLst>
        </pc:spChg>
      </pc:sldChg>
      <pc:sldChg chg="del">
        <pc:chgData name="EZZINE, Hind" userId="S::ezzineh@who.int::edcab00f-6318-46e5-a4a9-188b01ee222f" providerId="AD" clId="Web-{BE2CA541-3A5C-04F4-7FBF-A1607A614B07}" dt="2023-05-29T09:21:20.234" v="87"/>
        <pc:sldMkLst>
          <pc:docMk/>
          <pc:sldMk cId="1201792994" sldId="416"/>
        </pc:sldMkLst>
      </pc:sldChg>
      <pc:sldChg chg="modSp del ord">
        <pc:chgData name="EZZINE, Hind" userId="S::ezzineh@who.int::edcab00f-6318-46e5-a4a9-188b01ee222f" providerId="AD" clId="Web-{BE2CA541-3A5C-04F4-7FBF-A1607A614B07}" dt="2023-05-29T11:06:07.698" v="487"/>
        <pc:sldMkLst>
          <pc:docMk/>
          <pc:sldMk cId="1479275325" sldId="417"/>
        </pc:sldMkLst>
        <pc:spChg chg="mod">
          <ac:chgData name="EZZINE, Hind" userId="S::ezzineh@who.int::edcab00f-6318-46e5-a4a9-188b01ee222f" providerId="AD" clId="Web-{BE2CA541-3A5C-04F4-7FBF-A1607A614B07}" dt="2023-05-29T09:45:16.556" v="426" actId="20577"/>
          <ac:spMkLst>
            <pc:docMk/>
            <pc:sldMk cId="1479275325" sldId="417"/>
            <ac:spMk id="3" creationId="{00000000-0000-0000-0000-000000000000}"/>
          </ac:spMkLst>
        </pc:spChg>
      </pc:sldChg>
      <pc:sldChg chg="addSp delSp modSp del ord">
        <pc:chgData name="EZZINE, Hind" userId="S::ezzineh@who.int::edcab00f-6318-46e5-a4a9-188b01ee222f" providerId="AD" clId="Web-{BE2CA541-3A5C-04F4-7FBF-A1607A614B07}" dt="2023-05-29T09:33:12.949" v="255"/>
        <pc:sldMkLst>
          <pc:docMk/>
          <pc:sldMk cId="2252587838" sldId="419"/>
        </pc:sldMkLst>
        <pc:spChg chg="del">
          <ac:chgData name="EZZINE, Hind" userId="S::ezzineh@who.int::edcab00f-6318-46e5-a4a9-188b01ee222f" providerId="AD" clId="Web-{BE2CA541-3A5C-04F4-7FBF-A1607A614B07}" dt="2023-05-29T09:28:13.962" v="109"/>
          <ac:spMkLst>
            <pc:docMk/>
            <pc:sldMk cId="2252587838" sldId="419"/>
            <ac:spMk id="3" creationId="{00000000-0000-0000-0000-000000000000}"/>
          </ac:spMkLst>
        </pc:spChg>
        <pc:spChg chg="add mod">
          <ac:chgData name="EZZINE, Hind" userId="S::ezzineh@who.int::edcab00f-6318-46e5-a4a9-188b01ee222f" providerId="AD" clId="Web-{BE2CA541-3A5C-04F4-7FBF-A1607A614B07}" dt="2023-05-29T09:28:13.962" v="109"/>
          <ac:spMkLst>
            <pc:docMk/>
            <pc:sldMk cId="2252587838" sldId="419"/>
            <ac:spMk id="5" creationId="{B1497B2C-B2AE-6502-0252-947164965BB0}"/>
          </ac:spMkLst>
        </pc:spChg>
      </pc:sldChg>
      <pc:sldChg chg="addSp delSp modSp del">
        <pc:chgData name="EZZINE, Hind" userId="S::ezzineh@who.int::edcab00f-6318-46e5-a4a9-188b01ee222f" providerId="AD" clId="Web-{BE2CA541-3A5C-04F4-7FBF-A1607A614B07}" dt="2023-05-29T09:39:12.377" v="368"/>
        <pc:sldMkLst>
          <pc:docMk/>
          <pc:sldMk cId="85255076" sldId="420"/>
        </pc:sldMkLst>
        <pc:spChg chg="del">
          <ac:chgData name="EZZINE, Hind" userId="S::ezzineh@who.int::edcab00f-6318-46e5-a4a9-188b01ee222f" providerId="AD" clId="Web-{BE2CA541-3A5C-04F4-7FBF-A1607A614B07}" dt="2023-05-29T09:33:37.763" v="257"/>
          <ac:spMkLst>
            <pc:docMk/>
            <pc:sldMk cId="85255076" sldId="420"/>
            <ac:spMk id="3" creationId="{00000000-0000-0000-0000-000000000000}"/>
          </ac:spMkLst>
        </pc:spChg>
        <pc:spChg chg="add mod">
          <ac:chgData name="EZZINE, Hind" userId="S::ezzineh@who.int::edcab00f-6318-46e5-a4a9-188b01ee222f" providerId="AD" clId="Web-{BE2CA541-3A5C-04F4-7FBF-A1607A614B07}" dt="2023-05-29T09:33:37.763" v="257"/>
          <ac:spMkLst>
            <pc:docMk/>
            <pc:sldMk cId="85255076" sldId="420"/>
            <ac:spMk id="5" creationId="{7CA2131E-60B3-E0FD-2648-D681E59809C5}"/>
          </ac:spMkLst>
        </pc:spChg>
      </pc:sldChg>
      <pc:sldChg chg="modSp add">
        <pc:chgData name="EZZINE, Hind" userId="S::ezzineh@who.int::edcab00f-6318-46e5-a4a9-188b01ee222f" providerId="AD" clId="Web-{BE2CA541-3A5C-04F4-7FBF-A1607A614B07}" dt="2023-05-29T09:21:17.108" v="86" actId="20577"/>
        <pc:sldMkLst>
          <pc:docMk/>
          <pc:sldMk cId="2513333701" sldId="433"/>
        </pc:sldMkLst>
        <pc:spChg chg="mod">
          <ac:chgData name="EZZINE, Hind" userId="S::ezzineh@who.int::edcab00f-6318-46e5-a4a9-188b01ee222f" providerId="AD" clId="Web-{BE2CA541-3A5C-04F4-7FBF-A1607A614B07}" dt="2023-05-29T09:21:17.108" v="86" actId="20577"/>
          <ac:spMkLst>
            <pc:docMk/>
            <pc:sldMk cId="2513333701" sldId="433"/>
            <ac:spMk id="2" creationId="{2262EC60-CD86-6BB2-3A60-31E807B9D398}"/>
          </ac:spMkLst>
        </pc:spChg>
        <pc:spChg chg="mod">
          <ac:chgData name="EZZINE, Hind" userId="S::ezzineh@who.int::edcab00f-6318-46e5-a4a9-188b01ee222f" providerId="AD" clId="Web-{BE2CA541-3A5C-04F4-7FBF-A1607A614B07}" dt="2023-05-29T09:21:06.858" v="71" actId="1076"/>
          <ac:spMkLst>
            <pc:docMk/>
            <pc:sldMk cId="2513333701" sldId="433"/>
            <ac:spMk id="3" creationId="{DF8527FE-2CA2-8F00-F46B-7CAF6D731ACC}"/>
          </ac:spMkLst>
        </pc:spChg>
        <pc:spChg chg="mod">
          <ac:chgData name="EZZINE, Hind" userId="S::ezzineh@who.int::edcab00f-6318-46e5-a4a9-188b01ee222f" providerId="AD" clId="Web-{BE2CA541-3A5C-04F4-7FBF-A1607A614B07}" dt="2023-05-29T09:19:59.932" v="55" actId="1076"/>
          <ac:spMkLst>
            <pc:docMk/>
            <pc:sldMk cId="2513333701" sldId="433"/>
            <ac:spMk id="275" creationId="{00000000-0000-0000-0000-000000000000}"/>
          </ac:spMkLst>
        </pc:spChg>
      </pc:sldChg>
      <pc:sldChg chg="modSp add">
        <pc:chgData name="EZZINE, Hind" userId="S::ezzineh@who.int::edcab00f-6318-46e5-a4a9-188b01ee222f" providerId="AD" clId="Web-{BE2CA541-3A5C-04F4-7FBF-A1607A614B07}" dt="2023-05-29T09:24:21.776" v="99" actId="14100"/>
        <pc:sldMkLst>
          <pc:docMk/>
          <pc:sldMk cId="4148836802" sldId="434"/>
        </pc:sldMkLst>
        <pc:spChg chg="mod">
          <ac:chgData name="EZZINE, Hind" userId="S::ezzineh@who.int::edcab00f-6318-46e5-a4a9-188b01ee222f" providerId="AD" clId="Web-{BE2CA541-3A5C-04F4-7FBF-A1607A614B07}" dt="2023-05-29T09:24:21.776" v="99" actId="14100"/>
          <ac:spMkLst>
            <pc:docMk/>
            <pc:sldMk cId="4148836802" sldId="434"/>
            <ac:spMk id="319" creationId="{00000000-0000-0000-0000-000000000000}"/>
          </ac:spMkLst>
        </pc:spChg>
      </pc:sldChg>
      <pc:sldChg chg="modSp add">
        <pc:chgData name="EZZINE, Hind" userId="S::ezzineh@who.int::edcab00f-6318-46e5-a4a9-188b01ee222f" providerId="AD" clId="Web-{BE2CA541-3A5C-04F4-7FBF-A1607A614B07}" dt="2023-05-29T09:23:22.100" v="95" actId="20577"/>
        <pc:sldMkLst>
          <pc:docMk/>
          <pc:sldMk cId="2380492720" sldId="435"/>
        </pc:sldMkLst>
        <pc:spChg chg="mod">
          <ac:chgData name="EZZINE, Hind" userId="S::ezzineh@who.int::edcab00f-6318-46e5-a4a9-188b01ee222f" providerId="AD" clId="Web-{BE2CA541-3A5C-04F4-7FBF-A1607A614B07}" dt="2023-05-29T09:23:22.100" v="95" actId="20577"/>
          <ac:spMkLst>
            <pc:docMk/>
            <pc:sldMk cId="2380492720" sldId="435"/>
            <ac:spMk id="312" creationId="{00000000-0000-0000-0000-000000000000}"/>
          </ac:spMkLst>
        </pc:spChg>
      </pc:sldChg>
      <pc:sldChg chg="modSp add">
        <pc:chgData name="EZZINE, Hind" userId="S::ezzineh@who.int::edcab00f-6318-46e5-a4a9-188b01ee222f" providerId="AD" clId="Web-{BE2CA541-3A5C-04F4-7FBF-A1607A614B07}" dt="2023-05-29T09:25:52.735" v="106" actId="1076"/>
        <pc:sldMkLst>
          <pc:docMk/>
          <pc:sldMk cId="244966236" sldId="436"/>
        </pc:sldMkLst>
        <pc:spChg chg="mod">
          <ac:chgData name="EZZINE, Hind" userId="S::ezzineh@who.int::edcab00f-6318-46e5-a4a9-188b01ee222f" providerId="AD" clId="Web-{BE2CA541-3A5C-04F4-7FBF-A1607A614B07}" dt="2023-05-29T09:25:52.735" v="106" actId="1076"/>
          <ac:spMkLst>
            <pc:docMk/>
            <pc:sldMk cId="244966236" sldId="436"/>
            <ac:spMk id="3" creationId="{00000000-0000-0000-0000-000000000000}"/>
          </ac:spMkLst>
        </pc:spChg>
      </pc:sldChg>
      <pc:sldChg chg="modSp add">
        <pc:chgData name="EZZINE, Hind" userId="S::ezzineh@who.int::edcab00f-6318-46e5-a4a9-188b01ee222f" providerId="AD" clId="Web-{BE2CA541-3A5C-04F4-7FBF-A1607A614B07}" dt="2023-05-29T09:25:29.530" v="102" actId="20577"/>
        <pc:sldMkLst>
          <pc:docMk/>
          <pc:sldMk cId="2741895739" sldId="437"/>
        </pc:sldMkLst>
        <pc:spChg chg="mod">
          <ac:chgData name="EZZINE, Hind" userId="S::ezzineh@who.int::edcab00f-6318-46e5-a4a9-188b01ee222f" providerId="AD" clId="Web-{BE2CA541-3A5C-04F4-7FBF-A1607A614B07}" dt="2023-05-29T09:25:29.530" v="102" actId="20577"/>
          <ac:spMkLst>
            <pc:docMk/>
            <pc:sldMk cId="2741895739" sldId="437"/>
            <ac:spMk id="2" creationId="{00000000-0000-0000-0000-000000000000}"/>
          </ac:spMkLst>
        </pc:spChg>
      </pc:sldChg>
      <pc:sldChg chg="addSp delSp modSp add">
        <pc:chgData name="EZZINE, Hind" userId="S::ezzineh@who.int::edcab00f-6318-46e5-a4a9-188b01ee222f" providerId="AD" clId="Web-{BE2CA541-3A5C-04F4-7FBF-A1607A614B07}" dt="2023-05-29T09:33:07.386" v="254" actId="1076"/>
        <pc:sldMkLst>
          <pc:docMk/>
          <pc:sldMk cId="1063018499" sldId="438"/>
        </pc:sldMkLst>
        <pc:spChg chg="add mod">
          <ac:chgData name="EZZINE, Hind" userId="S::ezzineh@who.int::edcab00f-6318-46e5-a4a9-188b01ee222f" providerId="AD" clId="Web-{BE2CA541-3A5C-04F4-7FBF-A1607A614B07}" dt="2023-05-29T09:33:07.386" v="254" actId="1076"/>
          <ac:spMkLst>
            <pc:docMk/>
            <pc:sldMk cId="1063018499" sldId="438"/>
            <ac:spMk id="2" creationId="{9A73A763-3AD5-733B-B4E9-0BCC39BE339B}"/>
          </ac:spMkLst>
        </pc:spChg>
        <pc:spChg chg="del mod">
          <ac:chgData name="EZZINE, Hind" userId="S::ezzineh@who.int::edcab00f-6318-46e5-a4a9-188b01ee222f" providerId="AD" clId="Web-{BE2CA541-3A5C-04F4-7FBF-A1607A614B07}" dt="2023-05-29T09:32:08.883" v="234"/>
          <ac:spMkLst>
            <pc:docMk/>
            <pc:sldMk cId="1063018499" sldId="438"/>
            <ac:spMk id="284" creationId="{00000000-0000-0000-0000-000000000000}"/>
          </ac:spMkLst>
        </pc:spChg>
        <pc:spChg chg="mod">
          <ac:chgData name="EZZINE, Hind" userId="S::ezzineh@who.int::edcab00f-6318-46e5-a4a9-188b01ee222f" providerId="AD" clId="Web-{BE2CA541-3A5C-04F4-7FBF-A1607A614B07}" dt="2023-05-29T09:32:52.885" v="248" actId="1076"/>
          <ac:spMkLst>
            <pc:docMk/>
            <pc:sldMk cId="1063018499" sldId="438"/>
            <ac:spMk id="285" creationId="{00000000-0000-0000-0000-000000000000}"/>
          </ac:spMkLst>
        </pc:spChg>
      </pc:sldChg>
      <pc:sldChg chg="addSp delSp modSp add">
        <pc:chgData name="EZZINE, Hind" userId="S::ezzineh@who.int::edcab00f-6318-46e5-a4a9-188b01ee222f" providerId="AD" clId="Web-{BE2CA541-3A5C-04F4-7FBF-A1607A614B07}" dt="2023-05-29T09:39:07.487" v="367" actId="20577"/>
        <pc:sldMkLst>
          <pc:docMk/>
          <pc:sldMk cId="1565771156" sldId="439"/>
        </pc:sldMkLst>
        <pc:spChg chg="add mod">
          <ac:chgData name="EZZINE, Hind" userId="S::ezzineh@who.int::edcab00f-6318-46e5-a4a9-188b01ee222f" providerId="AD" clId="Web-{BE2CA541-3A5C-04F4-7FBF-A1607A614B07}" dt="2023-05-29T09:38:45.798" v="359" actId="14100"/>
          <ac:spMkLst>
            <pc:docMk/>
            <pc:sldMk cId="1565771156" sldId="439"/>
            <ac:spMk id="2" creationId="{49285D3E-8A09-2DF2-E0ED-9CFD0D4F7966}"/>
          </ac:spMkLst>
        </pc:spChg>
        <pc:spChg chg="add del mod">
          <ac:chgData name="EZZINE, Hind" userId="S::ezzineh@who.int::edcab00f-6318-46e5-a4a9-188b01ee222f" providerId="AD" clId="Web-{BE2CA541-3A5C-04F4-7FBF-A1607A614B07}" dt="2023-05-29T09:38:22.281" v="352"/>
          <ac:spMkLst>
            <pc:docMk/>
            <pc:sldMk cId="1565771156" sldId="439"/>
            <ac:spMk id="4" creationId="{EAF64B67-5C53-D4AA-B9DE-3168BCF2078E}"/>
          </ac:spMkLst>
        </pc:spChg>
        <pc:spChg chg="mod">
          <ac:chgData name="EZZINE, Hind" userId="S::ezzineh@who.int::edcab00f-6318-46e5-a4a9-188b01ee222f" providerId="AD" clId="Web-{BE2CA541-3A5C-04F4-7FBF-A1607A614B07}" dt="2023-05-29T09:39:07.487" v="367" actId="20577"/>
          <ac:spMkLst>
            <pc:docMk/>
            <pc:sldMk cId="1565771156" sldId="439"/>
            <ac:spMk id="292" creationId="{00000000-0000-0000-0000-000000000000}"/>
          </ac:spMkLst>
        </pc:spChg>
        <pc:spChg chg="del mod">
          <ac:chgData name="EZZINE, Hind" userId="S::ezzineh@who.int::edcab00f-6318-46e5-a4a9-188b01ee222f" providerId="AD" clId="Web-{BE2CA541-3A5C-04F4-7FBF-A1607A614B07}" dt="2023-05-29T09:38:11.796" v="351"/>
          <ac:spMkLst>
            <pc:docMk/>
            <pc:sldMk cId="1565771156" sldId="439"/>
            <ac:spMk id="293" creationId="{00000000-0000-0000-0000-000000000000}"/>
          </ac:spMkLst>
        </pc:spChg>
      </pc:sldChg>
      <pc:sldChg chg="modSp add ord">
        <pc:chgData name="EZZINE, Hind" userId="S::ezzineh@who.int::edcab00f-6318-46e5-a4a9-188b01ee222f" providerId="AD" clId="Web-{BE2CA541-3A5C-04F4-7FBF-A1607A614B07}" dt="2023-05-29T11:05:56.166" v="486" actId="1076"/>
        <pc:sldMkLst>
          <pc:docMk/>
          <pc:sldMk cId="518376469" sldId="440"/>
        </pc:sldMkLst>
        <pc:spChg chg="mod">
          <ac:chgData name="EZZINE, Hind" userId="S::ezzineh@who.int::edcab00f-6318-46e5-a4a9-188b01ee222f" providerId="AD" clId="Web-{BE2CA541-3A5C-04F4-7FBF-A1607A614B07}" dt="2023-05-29T11:05:56.166" v="486" actId="1076"/>
          <ac:spMkLst>
            <pc:docMk/>
            <pc:sldMk cId="518376469" sldId="440"/>
            <ac:spMk id="301" creationId="{00000000-0000-0000-0000-000000000000}"/>
          </ac:spMkLst>
        </pc:spChg>
        <pc:spChg chg="mod">
          <ac:chgData name="EZZINE, Hind" userId="S::ezzineh@who.int::edcab00f-6318-46e5-a4a9-188b01ee222f" providerId="AD" clId="Web-{BE2CA541-3A5C-04F4-7FBF-A1607A614B07}" dt="2023-05-29T09:43:47.863" v="414" actId="1076"/>
          <ac:spMkLst>
            <pc:docMk/>
            <pc:sldMk cId="518376469" sldId="440"/>
            <ac:spMk id="302" creationId="{00000000-0000-0000-0000-000000000000}"/>
          </ac:spMkLst>
        </pc:spChg>
      </pc:sldChg>
      <pc:sldChg chg="modSp add ord">
        <pc:chgData name="EZZINE, Hind" userId="S::ezzineh@who.int::edcab00f-6318-46e5-a4a9-188b01ee222f" providerId="AD" clId="Web-{BE2CA541-3A5C-04F4-7FBF-A1607A614B07}" dt="2023-05-29T09:40:48.821" v="386"/>
        <pc:sldMkLst>
          <pc:docMk/>
          <pc:sldMk cId="107007968" sldId="441"/>
        </pc:sldMkLst>
        <pc:spChg chg="mod">
          <ac:chgData name="EZZINE, Hind" userId="S::ezzineh@who.int::edcab00f-6318-46e5-a4a9-188b01ee222f" providerId="AD" clId="Web-{BE2CA541-3A5C-04F4-7FBF-A1607A614B07}" dt="2023-05-29T09:40:48.821" v="386"/>
          <ac:spMkLst>
            <pc:docMk/>
            <pc:sldMk cId="107007968" sldId="441"/>
            <ac:spMk id="298" creationId="{00000000-0000-0000-0000-000000000000}"/>
          </ac:spMkLst>
        </pc:spChg>
      </pc:sldChg>
      <pc:sldChg chg="addSp delSp modSp add">
        <pc:chgData name="EZZINE, Hind" userId="S::ezzineh@who.int::edcab00f-6318-46e5-a4a9-188b01ee222f" providerId="AD" clId="Web-{BE2CA541-3A5C-04F4-7FBF-A1607A614B07}" dt="2023-05-29T11:37:39.673" v="593" actId="1076"/>
        <pc:sldMkLst>
          <pc:docMk/>
          <pc:sldMk cId="714939089" sldId="442"/>
        </pc:sldMkLst>
        <pc:spChg chg="add del mod">
          <ac:chgData name="EZZINE, Hind" userId="S::ezzineh@who.int::edcab00f-6318-46e5-a4a9-188b01ee222f" providerId="AD" clId="Web-{BE2CA541-3A5C-04F4-7FBF-A1607A614B07}" dt="2023-05-29T11:17:45.436" v="506"/>
          <ac:spMkLst>
            <pc:docMk/>
            <pc:sldMk cId="714939089" sldId="442"/>
            <ac:spMk id="3" creationId="{9C01DC51-5C02-AB12-F759-F2872AEC553A}"/>
          </ac:spMkLst>
        </pc:spChg>
        <pc:spChg chg="add mod">
          <ac:chgData name="EZZINE, Hind" userId="S::ezzineh@who.int::edcab00f-6318-46e5-a4a9-188b01ee222f" providerId="AD" clId="Web-{BE2CA541-3A5C-04F4-7FBF-A1607A614B07}" dt="2023-05-29T11:24:49.510" v="576" actId="1076"/>
          <ac:spMkLst>
            <pc:docMk/>
            <pc:sldMk cId="714939089" sldId="442"/>
            <ac:spMk id="5" creationId="{F5E4ACF7-8671-16E6-198D-97E1D7DD9ADD}"/>
          </ac:spMkLst>
        </pc:spChg>
        <pc:spChg chg="add mod">
          <ac:chgData name="EZZINE, Hind" userId="S::ezzineh@who.int::edcab00f-6318-46e5-a4a9-188b01ee222f" providerId="AD" clId="Web-{BE2CA541-3A5C-04F4-7FBF-A1607A614B07}" dt="2023-05-29T11:24:49.526" v="577" actId="1076"/>
          <ac:spMkLst>
            <pc:docMk/>
            <pc:sldMk cId="714939089" sldId="442"/>
            <ac:spMk id="7" creationId="{416956EF-E2B7-8AD2-6DAA-E4D172E8D402}"/>
          </ac:spMkLst>
        </pc:spChg>
        <pc:spChg chg="del">
          <ac:chgData name="EZZINE, Hind" userId="S::ezzineh@who.int::edcab00f-6318-46e5-a4a9-188b01ee222f" providerId="AD" clId="Web-{BE2CA541-3A5C-04F4-7FBF-A1607A614B07}" dt="2023-05-29T11:17:39.233" v="503"/>
          <ac:spMkLst>
            <pc:docMk/>
            <pc:sldMk cId="714939089" sldId="442"/>
            <ac:spMk id="305" creationId="{00000000-0000-0000-0000-000000000000}"/>
          </ac:spMkLst>
        </pc:spChg>
        <pc:spChg chg="del">
          <ac:chgData name="EZZINE, Hind" userId="S::ezzineh@who.int::edcab00f-6318-46e5-a4a9-188b01ee222f" providerId="AD" clId="Web-{BE2CA541-3A5C-04F4-7FBF-A1607A614B07}" dt="2023-05-29T11:17:36.717" v="502"/>
          <ac:spMkLst>
            <pc:docMk/>
            <pc:sldMk cId="714939089" sldId="442"/>
            <ac:spMk id="306" creationId="{00000000-0000-0000-0000-000000000000}"/>
          </ac:spMkLst>
        </pc:spChg>
        <pc:spChg chg="mod">
          <ac:chgData name="EZZINE, Hind" userId="S::ezzineh@who.int::edcab00f-6318-46e5-a4a9-188b01ee222f" providerId="AD" clId="Web-{BE2CA541-3A5C-04F4-7FBF-A1607A614B07}" dt="2023-05-29T11:24:35.198" v="573" actId="20577"/>
          <ac:spMkLst>
            <pc:docMk/>
            <pc:sldMk cId="714939089" sldId="442"/>
            <ac:spMk id="309" creationId="{00000000-0000-0000-0000-000000000000}"/>
          </ac:spMkLst>
        </pc:spChg>
        <pc:spChg chg="mod">
          <ac:chgData name="EZZINE, Hind" userId="S::ezzineh@who.int::edcab00f-6318-46e5-a4a9-188b01ee222f" providerId="AD" clId="Web-{BE2CA541-3A5C-04F4-7FBF-A1607A614B07}" dt="2023-05-29T11:37:26.032" v="588" actId="20577"/>
          <ac:spMkLst>
            <pc:docMk/>
            <pc:sldMk cId="714939089" sldId="442"/>
            <ac:spMk id="310" creationId="{00000000-0000-0000-0000-000000000000}"/>
          </ac:spMkLst>
        </pc:spChg>
        <pc:picChg chg="mod">
          <ac:chgData name="EZZINE, Hind" userId="S::ezzineh@who.int::edcab00f-6318-46e5-a4a9-188b01ee222f" providerId="AD" clId="Web-{BE2CA541-3A5C-04F4-7FBF-A1607A614B07}" dt="2023-05-29T11:37:39.673" v="593" actId="1076"/>
          <ac:picMkLst>
            <pc:docMk/>
            <pc:sldMk cId="714939089" sldId="442"/>
            <ac:picMk id="307" creationId="{00000000-0000-0000-0000-000000000000}"/>
          </ac:picMkLst>
        </pc:picChg>
        <pc:picChg chg="mod">
          <ac:chgData name="EZZINE, Hind" userId="S::ezzineh@who.int::edcab00f-6318-46e5-a4a9-188b01ee222f" providerId="AD" clId="Web-{BE2CA541-3A5C-04F4-7FBF-A1607A614B07}" dt="2023-05-29T11:37:39.110" v="592" actId="1076"/>
          <ac:picMkLst>
            <pc:docMk/>
            <pc:sldMk cId="714939089" sldId="442"/>
            <ac:picMk id="308" creationId="{00000000-0000-0000-0000-000000000000}"/>
          </ac:picMkLst>
        </pc:picChg>
      </pc:sldChg>
      <pc:sldChg chg="addSp modSp add">
        <pc:chgData name="EZZINE, Hind" userId="S::ezzineh@who.int::edcab00f-6318-46e5-a4a9-188b01ee222f" providerId="AD" clId="Web-{BE2CA541-3A5C-04F4-7FBF-A1607A614B07}" dt="2023-05-29T11:48:46.957" v="621"/>
        <pc:sldMkLst>
          <pc:docMk/>
          <pc:sldMk cId="406455925" sldId="443"/>
        </pc:sldMkLst>
        <pc:spChg chg="add">
          <ac:chgData name="EZZINE, Hind" userId="S::ezzineh@who.int::edcab00f-6318-46e5-a4a9-188b01ee222f" providerId="AD" clId="Web-{BE2CA541-3A5C-04F4-7FBF-A1607A614B07}" dt="2023-05-29T11:48:46.817" v="620"/>
          <ac:spMkLst>
            <pc:docMk/>
            <pc:sldMk cId="406455925" sldId="443"/>
            <ac:spMk id="3" creationId="{8B7E02B7-9EFC-7755-2366-0E014ACEFC89}"/>
          </ac:spMkLst>
        </pc:spChg>
        <pc:spChg chg="add">
          <ac:chgData name="EZZINE, Hind" userId="S::ezzineh@who.int::edcab00f-6318-46e5-a4a9-188b01ee222f" providerId="AD" clId="Web-{BE2CA541-3A5C-04F4-7FBF-A1607A614B07}" dt="2023-05-29T11:48:46.957" v="621"/>
          <ac:spMkLst>
            <pc:docMk/>
            <pc:sldMk cId="406455925" sldId="443"/>
            <ac:spMk id="5" creationId="{9A6A47E7-E297-D243-DCC7-4CC7652D04A9}"/>
          </ac:spMkLst>
        </pc:spChg>
        <pc:spChg chg="mod">
          <ac:chgData name="EZZINE, Hind" userId="S::ezzineh@who.int::edcab00f-6318-46e5-a4a9-188b01ee222f" providerId="AD" clId="Web-{BE2CA541-3A5C-04F4-7FBF-A1607A614B07}" dt="2023-05-29T11:41:56.211" v="619" actId="20577"/>
          <ac:spMkLst>
            <pc:docMk/>
            <pc:sldMk cId="406455925" sldId="443"/>
            <ac:spMk id="313" creationId="{00000000-0000-0000-0000-000000000000}"/>
          </ac:spMkLst>
        </pc:spChg>
        <pc:spChg chg="mod">
          <ac:chgData name="EZZINE, Hind" userId="S::ezzineh@who.int::edcab00f-6318-46e5-a4a9-188b01ee222f" providerId="AD" clId="Web-{BE2CA541-3A5C-04F4-7FBF-A1607A614B07}" dt="2023-05-29T11:41:51.742" v="614" actId="14100"/>
          <ac:spMkLst>
            <pc:docMk/>
            <pc:sldMk cId="406455925" sldId="443"/>
            <ac:spMk id="314" creationId="{00000000-0000-0000-0000-000000000000}"/>
          </ac:spMkLst>
        </pc:spChg>
      </pc:sldChg>
      <pc:sldChg chg="modSp add del replId">
        <pc:chgData name="EZZINE, Hind" userId="S::ezzineh@who.int::edcab00f-6318-46e5-a4a9-188b01ee222f" providerId="AD" clId="Web-{BE2CA541-3A5C-04F4-7FBF-A1607A614B07}" dt="2023-05-29T11:37:49.251" v="594"/>
        <pc:sldMkLst>
          <pc:docMk/>
          <pc:sldMk cId="3714669420" sldId="443"/>
        </pc:sldMkLst>
        <pc:spChg chg="mod">
          <ac:chgData name="EZZINE, Hind" userId="S::ezzineh@who.int::edcab00f-6318-46e5-a4a9-188b01ee222f" providerId="AD" clId="Web-{BE2CA541-3A5C-04F4-7FBF-A1607A614B07}" dt="2023-05-29T11:23:07.429" v="514" actId="20577"/>
          <ac:spMkLst>
            <pc:docMk/>
            <pc:sldMk cId="3714669420" sldId="443"/>
            <ac:spMk id="2" creationId="{00000000-0000-0000-0000-000000000000}"/>
          </ac:spMkLst>
        </pc:spChg>
        <pc:spChg chg="mod">
          <ac:chgData name="EZZINE, Hind" userId="S::ezzineh@who.int::edcab00f-6318-46e5-a4a9-188b01ee222f" providerId="AD" clId="Web-{BE2CA541-3A5C-04F4-7FBF-A1607A614B07}" dt="2023-05-29T11:17:01.013" v="500" actId="14100"/>
          <ac:spMkLst>
            <pc:docMk/>
            <pc:sldMk cId="3714669420" sldId="443"/>
            <ac:spMk id="3" creationId="{00000000-0000-0000-0000-000000000000}"/>
          </ac:spMkLst>
        </pc:spChg>
        <pc:spChg chg="mod">
          <ac:chgData name="EZZINE, Hind" userId="S::ezzineh@who.int::edcab00f-6318-46e5-a4a9-188b01ee222f" providerId="AD" clId="Web-{BE2CA541-3A5C-04F4-7FBF-A1607A614B07}" dt="2023-05-29T11:17:14.748" v="501" actId="14100"/>
          <ac:spMkLst>
            <pc:docMk/>
            <pc:sldMk cId="3714669420" sldId="443"/>
            <ac:spMk id="4" creationId="{00000000-0000-0000-0000-000000000000}"/>
          </ac:spMkLst>
        </pc:spChg>
      </pc:sldChg>
      <pc:sldMasterChg chg="add addSldLayout">
        <pc:chgData name="EZZINE, Hind" userId="S::ezzineh@who.int::edcab00f-6318-46e5-a4a9-188b01ee222f" providerId="AD" clId="Web-{BE2CA541-3A5C-04F4-7FBF-A1607A614B07}" dt="2023-05-29T09:16:12.215" v="0"/>
        <pc:sldMasterMkLst>
          <pc:docMk/>
          <pc:sldMasterMk cId="0" sldId="2147483648"/>
        </pc:sldMasterMkLst>
        <pc:sldLayoutChg chg="add">
          <pc:chgData name="EZZINE, Hind" userId="S::ezzineh@who.int::edcab00f-6318-46e5-a4a9-188b01ee222f" providerId="AD" clId="Web-{BE2CA541-3A5C-04F4-7FBF-A1607A614B07}" dt="2023-05-29T09:16:12.215" v="0"/>
          <pc:sldLayoutMkLst>
            <pc:docMk/>
            <pc:sldMasterMk cId="0" sldId="2147483648"/>
            <pc:sldLayoutMk cId="0" sldId="2147483649"/>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0"/>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1"/>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2"/>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3"/>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4"/>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5"/>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6"/>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7"/>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8"/>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59"/>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60"/>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61"/>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62"/>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63"/>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64"/>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65"/>
          </pc:sldLayoutMkLst>
        </pc:sldLayoutChg>
        <pc:sldLayoutChg chg="add">
          <pc:chgData name="EZZINE, Hind" userId="S::ezzineh@who.int::edcab00f-6318-46e5-a4a9-188b01ee222f" providerId="AD" clId="Web-{BE2CA541-3A5C-04F4-7FBF-A1607A614B07}" dt="2023-05-29T09:16:12.215" v="0"/>
          <pc:sldLayoutMkLst>
            <pc:docMk/>
            <pc:sldMasterMk cId="0" sldId="2147483648"/>
            <pc:sldLayoutMk cId="0" sldId="2147483666"/>
          </pc:sldLayoutMkLst>
        </pc:sldLayoutChg>
      </pc:sldMasterChg>
      <pc:sldMasterChg chg="add addSldLayout">
        <pc:chgData name="EZZINE, Hind" userId="S::ezzineh@who.int::edcab00f-6318-46e5-a4a9-188b01ee222f" providerId="AD" clId="Web-{BE2CA541-3A5C-04F4-7FBF-A1607A614B07}" dt="2023-05-29T09:22:23.456" v="88"/>
        <pc:sldMasterMkLst>
          <pc:docMk/>
          <pc:sldMasterMk cId="0" sldId="2147483883"/>
        </pc:sldMasterMkLst>
        <pc:sldLayoutChg chg="add">
          <pc:chgData name="EZZINE, Hind" userId="S::ezzineh@who.int::edcab00f-6318-46e5-a4a9-188b01ee222f" providerId="AD" clId="Web-{BE2CA541-3A5C-04F4-7FBF-A1607A614B07}" dt="2023-05-29T09:22:23.456" v="88"/>
          <pc:sldLayoutMkLst>
            <pc:docMk/>
            <pc:sldMasterMk cId="0" sldId="2147483883"/>
            <pc:sldLayoutMk cId="0" sldId="2147483667"/>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2763918747" sldId="2147483668"/>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207451692" sldId="2147483765"/>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822280876" sldId="2147483766"/>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3889364935" sldId="2147483767"/>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682728034" sldId="2147483768"/>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0" sldId="2147483884"/>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0" sldId="2147483885"/>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0" sldId="2147483886"/>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0" sldId="2147483887"/>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0" sldId="2147483888"/>
          </pc:sldLayoutMkLst>
        </pc:sldLayoutChg>
        <pc:sldLayoutChg chg="add">
          <pc:chgData name="EZZINE, Hind" userId="S::ezzineh@who.int::edcab00f-6318-46e5-a4a9-188b01ee222f" providerId="AD" clId="Web-{BE2CA541-3A5C-04F4-7FBF-A1607A614B07}" dt="2023-05-29T09:22:23.456" v="88"/>
          <pc:sldLayoutMkLst>
            <pc:docMk/>
            <pc:sldMasterMk cId="0" sldId="2147483883"/>
            <pc:sldLayoutMk cId="0" sldId="2147483889"/>
          </pc:sldLayoutMkLst>
        </pc:sldLayoutChg>
      </pc:sldMasterChg>
    </pc:docChg>
  </pc:docChgLst>
  <pc:docChgLst>
    <pc:chgData name="GOMEZ, Paula" userId="S::gomezp@who.int::c93cf399-3ed7-4230-9282-8831e3fe5ae7" providerId="AD" clId="Web-{EBF0F5F8-05D1-5C23-EE8E-2000BCB1E31C}"/>
    <pc:docChg chg="modSld">
      <pc:chgData name="GOMEZ, Paula" userId="S::gomezp@who.int::c93cf399-3ed7-4230-9282-8831e3fe5ae7" providerId="AD" clId="Web-{EBF0F5F8-05D1-5C23-EE8E-2000BCB1E31C}" dt="2023-06-07T08:57:45.168" v="0" actId="1076"/>
      <pc:docMkLst>
        <pc:docMk/>
      </pc:docMkLst>
      <pc:sldChg chg="modSp">
        <pc:chgData name="GOMEZ, Paula" userId="S::gomezp@who.int::c93cf399-3ed7-4230-9282-8831e3fe5ae7" providerId="AD" clId="Web-{EBF0F5F8-05D1-5C23-EE8E-2000BCB1E31C}" dt="2023-06-07T08:57:45.168" v="0" actId="1076"/>
        <pc:sldMkLst>
          <pc:docMk/>
          <pc:sldMk cId="2513333701" sldId="433"/>
        </pc:sldMkLst>
        <pc:spChg chg="mod">
          <ac:chgData name="GOMEZ, Paula" userId="S::gomezp@who.int::c93cf399-3ed7-4230-9282-8831e3fe5ae7" providerId="AD" clId="Web-{EBF0F5F8-05D1-5C23-EE8E-2000BCB1E31C}" dt="2023-06-07T08:57:45.168" v="0" actId="1076"/>
          <ac:spMkLst>
            <pc:docMk/>
            <pc:sldMk cId="2513333701" sldId="433"/>
            <ac:spMk id="3" creationId="{DF8527FE-2CA2-8F00-F46B-7CAF6D731ACC}"/>
          </ac:spMkLst>
        </pc:spChg>
      </pc:sldChg>
    </pc:docChg>
  </pc:docChgLst>
  <pc:docChgLst>
    <pc:chgData name="EZZINE, Hind" userId="S::ezzineh@who.int::edcab00f-6318-46e5-a4a9-188b01ee222f" providerId="AD" clId="Web-{E4FBD96B-6552-6736-BDA2-D24B32F85045}"/>
    <pc:docChg chg="mod addSld delSld modSld">
      <pc:chgData name="EZZINE, Hind" userId="S::ezzineh@who.int::edcab00f-6318-46e5-a4a9-188b01ee222f" providerId="AD" clId="Web-{E4FBD96B-6552-6736-BDA2-D24B32F85045}" dt="2023-05-31T14:35:30.697" v="12"/>
      <pc:docMkLst>
        <pc:docMk/>
      </pc:docMkLst>
      <pc:sldChg chg="modSp add del addCm modCm">
        <pc:chgData name="EZZINE, Hind" userId="S::ezzineh@who.int::edcab00f-6318-46e5-a4a9-188b01ee222f" providerId="AD" clId="Web-{E4FBD96B-6552-6736-BDA2-D24B32F85045}" dt="2023-05-31T14:35:30.697" v="12"/>
        <pc:sldMkLst>
          <pc:docMk/>
          <pc:sldMk cId="1868220734" sldId="473"/>
        </pc:sldMkLst>
        <pc:spChg chg="mod">
          <ac:chgData name="EZZINE, Hind" userId="S::ezzineh@who.int::edcab00f-6318-46e5-a4a9-188b01ee222f" providerId="AD" clId="Web-{E4FBD96B-6552-6736-BDA2-D24B32F85045}" dt="2023-05-31T14:32:01.848" v="4" actId="20577"/>
          <ac:spMkLst>
            <pc:docMk/>
            <pc:sldMk cId="1868220734" sldId="473"/>
            <ac:spMk id="405" creationId="{00000000-0000-0000-0000-000000000000}"/>
          </ac:spMkLst>
        </pc:spChg>
      </pc:sldChg>
      <pc:sldChg chg="modSp addCm">
        <pc:chgData name="EZZINE, Hind" userId="S::ezzineh@who.int::edcab00f-6318-46e5-a4a9-188b01ee222f" providerId="AD" clId="Web-{E4FBD96B-6552-6736-BDA2-D24B32F85045}" dt="2023-05-31T14:34:40.102" v="11" actId="20577"/>
        <pc:sldMkLst>
          <pc:docMk/>
          <pc:sldMk cId="2228599207" sldId="488"/>
        </pc:sldMkLst>
        <pc:spChg chg="mod">
          <ac:chgData name="EZZINE, Hind" userId="S::ezzineh@who.int::edcab00f-6318-46e5-a4a9-188b01ee222f" providerId="AD" clId="Web-{E4FBD96B-6552-6736-BDA2-D24B32F85045}" dt="2023-05-31T14:34:40.102" v="11" actId="20577"/>
          <ac:spMkLst>
            <pc:docMk/>
            <pc:sldMk cId="2228599207" sldId="488"/>
            <ac:spMk id="488" creationId="{00000000-0000-0000-0000-000000000000}"/>
          </ac:spMkLst>
        </pc:spChg>
      </pc:sldChg>
    </pc:docChg>
  </pc:docChgLst>
  <pc:docChgLst>
    <pc:chgData clId="Web-{B454AC58-42CF-7D93-B0D2-F1057429099C}"/>
    <pc:docChg chg="modSld">
      <pc:chgData name="" userId="" providerId="" clId="Web-{B454AC58-42CF-7D93-B0D2-F1057429099C}" dt="2023-05-29T13:36:19.331" v="0" actId="20577"/>
      <pc:docMkLst>
        <pc:docMk/>
      </pc:docMkLst>
      <pc:sldChg chg="modSp">
        <pc:chgData name="" userId="" providerId="" clId="Web-{B454AC58-42CF-7D93-B0D2-F1057429099C}" dt="2023-05-29T13:36:19.331" v="0" actId="20577"/>
        <pc:sldMkLst>
          <pc:docMk/>
          <pc:sldMk cId="518376469" sldId="440"/>
        </pc:sldMkLst>
        <pc:spChg chg="mod">
          <ac:chgData name="" userId="" providerId="" clId="Web-{B454AC58-42CF-7D93-B0D2-F1057429099C}" dt="2023-05-29T13:36:19.331" v="0" actId="20577"/>
          <ac:spMkLst>
            <pc:docMk/>
            <pc:sldMk cId="518376469" sldId="440"/>
            <ac:spMk id="301" creationId="{00000000-0000-0000-0000-000000000000}"/>
          </ac:spMkLst>
        </pc:spChg>
      </pc:sldChg>
    </pc:docChg>
  </pc:docChgLst>
  <pc:docChgLst>
    <pc:chgData name="EZZINE, Hind" userId="S::ezzineh@who.int::edcab00f-6318-46e5-a4a9-188b01ee222f" providerId="AD" clId="Web-{B454AC58-42CF-7D93-B0D2-F1057429099C}"/>
    <pc:docChg chg="modSld">
      <pc:chgData name="EZZINE, Hind" userId="S::ezzineh@who.int::edcab00f-6318-46e5-a4a9-188b01ee222f" providerId="AD" clId="Web-{B454AC58-42CF-7D93-B0D2-F1057429099C}" dt="2023-05-29T12:10:55.711" v="0" actId="20577"/>
      <pc:docMkLst>
        <pc:docMk/>
      </pc:docMkLst>
      <pc:sldChg chg="modSp">
        <pc:chgData name="EZZINE, Hind" userId="S::ezzineh@who.int::edcab00f-6318-46e5-a4a9-188b01ee222f" providerId="AD" clId="Web-{B454AC58-42CF-7D93-B0D2-F1057429099C}" dt="2023-05-29T12:10:55.711" v="0" actId="20577"/>
        <pc:sldMkLst>
          <pc:docMk/>
          <pc:sldMk cId="518376469" sldId="440"/>
        </pc:sldMkLst>
        <pc:spChg chg="mod">
          <ac:chgData name="EZZINE, Hind" userId="S::ezzineh@who.int::edcab00f-6318-46e5-a4a9-188b01ee222f" providerId="AD" clId="Web-{B454AC58-42CF-7D93-B0D2-F1057429099C}" dt="2023-05-29T12:10:55.711" v="0" actId="20577"/>
          <ac:spMkLst>
            <pc:docMk/>
            <pc:sldMk cId="518376469" sldId="440"/>
            <ac:spMk id="30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50179" name="Rectangle 3"/>
          <p:cNvSpPr>
            <a:spLocks noGrp="1" noChangeArrowheads="1"/>
          </p:cNvSpPr>
          <p:nvPr>
            <p:ph type="dt" sz="quarter" idx="1"/>
          </p:nvPr>
        </p:nvSpPr>
        <p:spPr bwMode="auto">
          <a:xfrm>
            <a:off x="385445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50180" name="Rectangle 4"/>
          <p:cNvSpPr>
            <a:spLocks noGrp="1" noChangeArrowheads="1"/>
          </p:cNvSpPr>
          <p:nvPr>
            <p:ph type="ftr" sz="quarter" idx="2"/>
          </p:nvPr>
        </p:nvSpPr>
        <p:spPr bwMode="auto">
          <a:xfrm>
            <a:off x="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50181" name="Rectangle 5"/>
          <p:cNvSpPr>
            <a:spLocks noGrp="1" noChangeArrowheads="1"/>
          </p:cNvSpPr>
          <p:nvPr>
            <p:ph type="sldNum" sz="quarter" idx="3"/>
          </p:nvPr>
        </p:nvSpPr>
        <p:spPr bwMode="auto">
          <a:xfrm>
            <a:off x="385445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E05D9CD-D450-4837-98CC-2B6B0D7B896C}" type="slidenum">
              <a:rPr lang="en-US" altLang="en-US"/>
              <a:pPr/>
              <a:t>‹#›</a:t>
            </a:fld>
            <a:endParaRPr lang="en-US" altLang="en-US"/>
          </a:p>
        </p:txBody>
      </p:sp>
    </p:spTree>
    <p:extLst>
      <p:ext uri="{BB962C8B-B14F-4D97-AF65-F5344CB8AC3E}">
        <p14:creationId xmlns:p14="http://schemas.microsoft.com/office/powerpoint/2010/main" val="18712665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4099" name="Rectangle 3"/>
          <p:cNvSpPr>
            <a:spLocks noGrp="1" noChangeArrowheads="1"/>
          </p:cNvSpPr>
          <p:nvPr>
            <p:ph type="dt" idx="1"/>
          </p:nvPr>
        </p:nvSpPr>
        <p:spPr bwMode="auto">
          <a:xfrm>
            <a:off x="385445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29700"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1038" y="4721225"/>
            <a:ext cx="5443537" cy="447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4C5FB5B4-9F3D-474A-9F24-E7A61C245DBD}" type="slidenum">
              <a:rPr lang="en-US" altLang="en-US"/>
              <a:pPr/>
              <a:t>‹#›</a:t>
            </a:fld>
            <a:endParaRPr lang="en-US" altLang="en-US"/>
          </a:p>
        </p:txBody>
      </p:sp>
    </p:spTree>
    <p:extLst>
      <p:ext uri="{BB962C8B-B14F-4D97-AF65-F5344CB8AC3E}">
        <p14:creationId xmlns:p14="http://schemas.microsoft.com/office/powerpoint/2010/main" val="22635547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Shape 315"/>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316" name="Shape 316"/>
          <p:cNvSpPr>
            <a:spLocks noGrp="1"/>
          </p:cNvSpPr>
          <p:nvPr>
            <p:ph type="body" sz="quarter" idx="1"/>
          </p:nvPr>
        </p:nvSpPr>
        <p:spPr>
          <a:prstGeom prst="rect">
            <a:avLst/>
          </a:prstGeom>
        </p:spPr>
        <p:txBody>
          <a:bodyPr/>
          <a:lstStyle/>
          <a:p>
            <a:r>
              <a:rPr dirty="0"/>
              <a:t> </a:t>
            </a:r>
          </a:p>
        </p:txBody>
      </p:sp>
    </p:spTree>
    <p:extLst>
      <p:ext uri="{BB962C8B-B14F-4D97-AF65-F5344CB8AC3E}">
        <p14:creationId xmlns:p14="http://schemas.microsoft.com/office/powerpoint/2010/main" val="758376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dirty="0"/>
              <a:t>Les maladies à transmission vectorielle comme le paludisme sont très courantes dans les régions tropicales et subtropicales et représentent un risque grave pour les membres</a:t>
            </a:r>
            <a:r>
              <a:rPr lang="fr-FR" baseline="0" dirty="0"/>
              <a:t> </a:t>
            </a:r>
            <a:r>
              <a:rPr lang="fr-FR" dirty="0"/>
              <a:t>des services d’urgence. La </a:t>
            </a:r>
            <a:r>
              <a:rPr lang="fr-FR" dirty="0" err="1"/>
              <a:t>chimioprophylaxie</a:t>
            </a:r>
            <a:r>
              <a:rPr lang="fr-FR" dirty="0"/>
              <a:t> antipaludique a été mise en œuvre de manière très stricte lors de la lutte contre des MTV en Afrique de l’Ouest.</a:t>
            </a:r>
          </a:p>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20</a:t>
            </a:fld>
            <a:endParaRPr lang="en-US" altLang="en-US"/>
          </a:p>
        </p:txBody>
      </p:sp>
    </p:spTree>
    <p:extLst>
      <p:ext uri="{BB962C8B-B14F-4D97-AF65-F5344CB8AC3E}">
        <p14:creationId xmlns:p14="http://schemas.microsoft.com/office/powerpoint/2010/main" val="3819750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21</a:t>
            </a:fld>
            <a:endParaRPr lang="en-US" altLang="en-US"/>
          </a:p>
        </p:txBody>
      </p:sp>
    </p:spTree>
    <p:extLst>
      <p:ext uri="{BB962C8B-B14F-4D97-AF65-F5344CB8AC3E}">
        <p14:creationId xmlns:p14="http://schemas.microsoft.com/office/powerpoint/2010/main" val="314862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dirty="0"/>
              <a:t>L’OMS a élaboré un programme de sécurité sanitaire des aliments comprenant cinq mesures à suivre. La mise en œuvre de mesures pendant le</a:t>
            </a:r>
            <a:r>
              <a:rPr lang="fr-FR" baseline="0" dirty="0"/>
              <a:t> stockage</a:t>
            </a:r>
            <a:r>
              <a:rPr lang="fr-FR" dirty="0"/>
              <a:t>, la transformation, la manipulation, la préparation et le présentation des aliments garantit une meilleure</a:t>
            </a:r>
            <a:r>
              <a:rPr lang="fr-FR" baseline="0" dirty="0"/>
              <a:t> sécurité</a:t>
            </a:r>
            <a:r>
              <a:rPr lang="fr-FR" dirty="0"/>
              <a:t> des aliments que la qualité des aliments préparés assurée</a:t>
            </a:r>
            <a:r>
              <a:rPr lang="fr-FR" baseline="0" dirty="0"/>
              <a:t> par </a:t>
            </a:r>
            <a:r>
              <a:rPr lang="fr-FR" dirty="0"/>
              <a:t>inspection,</a:t>
            </a:r>
            <a:r>
              <a:rPr lang="fr-FR" baseline="0" dirty="0"/>
              <a:t> </a:t>
            </a:r>
            <a:r>
              <a:rPr lang="fr-FR" dirty="0"/>
              <a:t>analyse et surveillance de la santé des personnes</a:t>
            </a:r>
            <a:r>
              <a:rPr lang="fr-FR" baseline="0" dirty="0"/>
              <a:t> qui</a:t>
            </a:r>
            <a:r>
              <a:rPr lang="fr-FR" dirty="0"/>
              <a:t> manipulent</a:t>
            </a:r>
            <a:r>
              <a:rPr lang="fr-FR" baseline="0" dirty="0"/>
              <a:t> les </a:t>
            </a:r>
            <a:r>
              <a:rPr lang="fr-FR" dirty="0"/>
              <a:t>aliments</a:t>
            </a:r>
            <a:r>
              <a:rPr lang="en-GB" baseline="0" dirty="0"/>
              <a:t>. </a:t>
            </a:r>
            <a:endParaRPr lang="en-US" dirty="0"/>
          </a:p>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22</a:t>
            </a:fld>
            <a:endParaRPr lang="en-US" altLang="en-US"/>
          </a:p>
        </p:txBody>
      </p:sp>
    </p:spTree>
    <p:extLst>
      <p:ext uri="{BB962C8B-B14F-4D97-AF65-F5344CB8AC3E}">
        <p14:creationId xmlns:p14="http://schemas.microsoft.com/office/powerpoint/2010/main" val="3515065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dirty="0"/>
              <a:t>Dans les installations de traitement spécialisées, l’utilisation d’un EPI dans des</a:t>
            </a:r>
            <a:r>
              <a:rPr lang="fr-FR" baseline="0" dirty="0"/>
              <a:t> conditions de forte chaleur</a:t>
            </a:r>
            <a:r>
              <a:rPr lang="fr-FR" dirty="0"/>
              <a:t> peut poser un risque.</a:t>
            </a:r>
            <a:r>
              <a:rPr lang="fr-FR" baseline="0" dirty="0"/>
              <a:t> Le risque est aussi présent</a:t>
            </a:r>
            <a:r>
              <a:rPr lang="fr-FR" dirty="0"/>
              <a:t> lors d’</a:t>
            </a:r>
            <a:r>
              <a:rPr lang="fr-FR" baseline="0" dirty="0"/>
              <a:t>activités</a:t>
            </a:r>
            <a:r>
              <a:rPr lang="fr-FR" dirty="0"/>
              <a:t> d’intervention d’urgence à l’extérieur en journée dans un climat tropical et subtropical. Les répercussions vont d’une fatigue mineure à une maladie mortelle comme le coma. L’</a:t>
            </a:r>
            <a:r>
              <a:rPr lang="fr-FR" dirty="0" err="1"/>
              <a:t>autosurveillance</a:t>
            </a:r>
            <a:r>
              <a:rPr lang="fr-FR" dirty="0"/>
              <a:t> de l’état d’hydratation par la couleur et la quantité d’urine produite est</a:t>
            </a:r>
            <a:r>
              <a:rPr lang="fr-FR" baseline="0" dirty="0"/>
              <a:t> recommandée</a:t>
            </a:r>
            <a:r>
              <a:rPr lang="en-GB" baseline="0" dirty="0"/>
              <a:t>. </a:t>
            </a:r>
            <a:endParaRPr lang="en-US" dirty="0"/>
          </a:p>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23</a:t>
            </a:fld>
            <a:endParaRPr lang="en-US" altLang="en-US"/>
          </a:p>
        </p:txBody>
      </p:sp>
    </p:spTree>
    <p:extLst>
      <p:ext uri="{BB962C8B-B14F-4D97-AF65-F5344CB8AC3E}">
        <p14:creationId xmlns:p14="http://schemas.microsoft.com/office/powerpoint/2010/main" val="1486253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Shape 360"/>
          <p:cNvSpPr>
            <a:spLocks noGrp="1" noRot="1" noChangeAspect="1"/>
          </p:cNvSpPr>
          <p:nvPr>
            <p:ph type="sldImg"/>
          </p:nvPr>
        </p:nvSpPr>
        <p:spPr>
          <a:xfrm>
            <a:off x="1143000" y="685800"/>
            <a:ext cx="4572000" cy="3429000"/>
          </a:xfrm>
          <a:prstGeom prst="rect">
            <a:avLst/>
          </a:prstGeom>
        </p:spPr>
        <p:txBody>
          <a:bodyPr/>
          <a:lstStyle/>
          <a:p>
            <a:endParaRPr/>
          </a:p>
        </p:txBody>
      </p:sp>
      <p:sp>
        <p:nvSpPr>
          <p:cNvPr id="361" name="Shape 36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2661741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dirty="0"/>
              <a:t>Le</a:t>
            </a:r>
            <a:r>
              <a:rPr lang="fr-FR" baseline="0" dirty="0"/>
              <a:t> déplacement </a:t>
            </a:r>
            <a:r>
              <a:rPr lang="fr-FR" dirty="0"/>
              <a:t>de charges manuellement, en particulier le</a:t>
            </a:r>
            <a:r>
              <a:rPr lang="fr-FR" baseline="0" dirty="0"/>
              <a:t> déplacement </a:t>
            </a:r>
            <a:r>
              <a:rPr lang="fr-FR" dirty="0"/>
              <a:t>de patients, présente pour les agents</a:t>
            </a:r>
            <a:r>
              <a:rPr lang="fr-FR" baseline="0" dirty="0"/>
              <a:t> de santé</a:t>
            </a:r>
            <a:r>
              <a:rPr lang="fr-FR" dirty="0"/>
              <a:t>, en particulier le personnel infirmier et le personnel d’appui des établissements de santé, un risque important de mal</a:t>
            </a:r>
            <a:r>
              <a:rPr lang="fr-FR" baseline="0" dirty="0"/>
              <a:t> de dos</a:t>
            </a:r>
            <a:r>
              <a:rPr lang="fr-FR" dirty="0"/>
              <a:t> et</a:t>
            </a:r>
            <a:r>
              <a:rPr lang="fr-FR" baseline="0" dirty="0"/>
              <a:t> de</a:t>
            </a:r>
            <a:r>
              <a:rPr lang="fr-FR" dirty="0"/>
              <a:t> blessures. Les mauvaises postures et le</a:t>
            </a:r>
            <a:r>
              <a:rPr lang="fr-FR" baseline="0" dirty="0"/>
              <a:t> déplacement</a:t>
            </a:r>
            <a:r>
              <a:rPr lang="fr-FR" dirty="0"/>
              <a:t> manuel peuvent également présenter des risques pour les membres</a:t>
            </a:r>
            <a:r>
              <a:rPr lang="fr-FR" baseline="0" dirty="0"/>
              <a:t> des EIR</a:t>
            </a:r>
            <a:r>
              <a:rPr lang="fr-FR" dirty="0"/>
              <a:t> lors d’incidents dangereux et de catastrophes naturelles</a:t>
            </a:r>
            <a:r>
              <a:rPr lang="en-GB" baseline="0" dirty="0"/>
              <a:t>. </a:t>
            </a:r>
            <a:endParaRPr lang="en-US" dirty="0"/>
          </a:p>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25</a:t>
            </a:fld>
            <a:endParaRPr lang="en-US" altLang="en-US"/>
          </a:p>
        </p:txBody>
      </p:sp>
    </p:spTree>
    <p:extLst>
      <p:ext uri="{BB962C8B-B14F-4D97-AF65-F5344CB8AC3E}">
        <p14:creationId xmlns:p14="http://schemas.microsoft.com/office/powerpoint/2010/main" val="931164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27</a:t>
            </a:fld>
            <a:endParaRPr lang="en-US" altLang="en-US"/>
          </a:p>
        </p:txBody>
      </p:sp>
    </p:spTree>
    <p:extLst>
      <p:ext uri="{BB962C8B-B14F-4D97-AF65-F5344CB8AC3E}">
        <p14:creationId xmlns:p14="http://schemas.microsoft.com/office/powerpoint/2010/main" val="2556450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28</a:t>
            </a:fld>
            <a:endParaRPr lang="en-US" altLang="en-US"/>
          </a:p>
        </p:txBody>
      </p:sp>
    </p:spTree>
    <p:extLst>
      <p:ext uri="{BB962C8B-B14F-4D97-AF65-F5344CB8AC3E}">
        <p14:creationId xmlns:p14="http://schemas.microsoft.com/office/powerpoint/2010/main" val="537527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dirty="0"/>
              <a:t>Les accidents de la route sont fréquents dans les pays en développement. Les mesures</a:t>
            </a:r>
            <a:r>
              <a:rPr lang="fr-FR" baseline="0" dirty="0"/>
              <a:t> de prévention des </a:t>
            </a:r>
            <a:r>
              <a:rPr lang="fr-FR" dirty="0"/>
              <a:t>accidents de la route sont nécessaires et</a:t>
            </a:r>
            <a:r>
              <a:rPr lang="fr-FR" baseline="0" dirty="0"/>
              <a:t> doivent concerner</a:t>
            </a:r>
            <a:r>
              <a:rPr lang="fr-FR" dirty="0"/>
              <a:t> le véhicule, le conducteur, les procédures de conduite et l’état des routes</a:t>
            </a:r>
            <a:r>
              <a:rPr lang="en-GB" baseline="0" dirty="0"/>
              <a:t>. </a:t>
            </a:r>
            <a:endParaRPr lang="en-US" dirty="0"/>
          </a:p>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34</a:t>
            </a:fld>
            <a:endParaRPr lang="en-US" altLang="en-US"/>
          </a:p>
        </p:txBody>
      </p:sp>
    </p:spTree>
    <p:extLst>
      <p:ext uri="{BB962C8B-B14F-4D97-AF65-F5344CB8AC3E}">
        <p14:creationId xmlns:p14="http://schemas.microsoft.com/office/powerpoint/2010/main" val="32426188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35</a:t>
            </a:fld>
            <a:endParaRPr lang="en-US" altLang="en-US"/>
          </a:p>
        </p:txBody>
      </p:sp>
    </p:spTree>
    <p:extLst>
      <p:ext uri="{BB962C8B-B14F-4D97-AF65-F5344CB8AC3E}">
        <p14:creationId xmlns:p14="http://schemas.microsoft.com/office/powerpoint/2010/main" val="3276423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Shape 321"/>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322" name="Shape 322"/>
          <p:cNvSpPr>
            <a:spLocks noGrp="1"/>
          </p:cNvSpPr>
          <p:nvPr>
            <p:ph type="body" sz="quarter" idx="1"/>
          </p:nvPr>
        </p:nvSpPr>
        <p:spPr>
          <a:prstGeom prst="rect">
            <a:avLst/>
          </a:prstGeom>
        </p:spPr>
        <p:txBody>
          <a:bodyPr/>
          <a:lstStyle/>
          <a:p>
            <a:r>
              <a:rPr dirty="0"/>
              <a:t> </a:t>
            </a:r>
          </a:p>
        </p:txBody>
      </p:sp>
    </p:spTree>
    <p:extLst>
      <p:ext uri="{BB962C8B-B14F-4D97-AF65-F5344CB8AC3E}">
        <p14:creationId xmlns:p14="http://schemas.microsoft.com/office/powerpoint/2010/main" val="319721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dirty="0"/>
              <a:t>Des mesures de prévention et de contrôle sont nécessaires tant au niveau organisationnel qu’au niveau personnel. Au niveau organisationnel, des politiques et procédures de soutien en matière de ressources humaines sont nécessaires. Au niveau personnel, la sensibilisation aux signes et symptômes de la fatigue et des mesures de gestion dans</a:t>
            </a:r>
            <a:r>
              <a:rPr lang="fr-FR" baseline="0" dirty="0"/>
              <a:t> ce domaine</a:t>
            </a:r>
            <a:r>
              <a:rPr lang="fr-FR" dirty="0"/>
              <a:t> sont nécessaires</a:t>
            </a:r>
            <a:r>
              <a:rPr lang="en-GB" baseline="0" dirty="0"/>
              <a:t>. </a:t>
            </a:r>
            <a:endParaRPr lang="en-US" dirty="0"/>
          </a:p>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42</a:t>
            </a:fld>
            <a:endParaRPr lang="en-US" altLang="en-US"/>
          </a:p>
        </p:txBody>
      </p:sp>
    </p:spTree>
    <p:extLst>
      <p:ext uri="{BB962C8B-B14F-4D97-AF65-F5344CB8AC3E}">
        <p14:creationId xmlns:p14="http://schemas.microsoft.com/office/powerpoint/2010/main" val="1586181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Shape 288"/>
          <p:cNvSpPr>
            <a:spLocks noGrp="1" noRot="1" noChangeAspect="1"/>
          </p:cNvSpPr>
          <p:nvPr>
            <p:ph type="sldImg"/>
          </p:nvPr>
        </p:nvSpPr>
        <p:spPr>
          <a:xfrm>
            <a:off x="1143000" y="685800"/>
            <a:ext cx="4572000" cy="3429000"/>
          </a:xfrm>
          <a:prstGeom prst="rect">
            <a:avLst/>
          </a:prstGeom>
        </p:spPr>
        <p:txBody>
          <a:bodyPr/>
          <a:lstStyle/>
          <a:p>
            <a:endParaRPr/>
          </a:p>
        </p:txBody>
      </p:sp>
      <p:sp>
        <p:nvSpPr>
          <p:cNvPr id="289" name="Shape 289"/>
          <p:cNvSpPr>
            <a:spLocks noGrp="1"/>
          </p:cNvSpPr>
          <p:nvPr>
            <p:ph type="body" sz="quarter" idx="1"/>
          </p:nvPr>
        </p:nvSpPr>
        <p:spPr>
          <a:prstGeom prst="rect">
            <a:avLst/>
          </a:prstGeom>
        </p:spPr>
        <p:txBody>
          <a:bodyPr/>
          <a:lstStyle/>
          <a:p>
            <a:r>
              <a:t> </a:t>
            </a:r>
          </a:p>
        </p:txBody>
      </p:sp>
    </p:spTree>
    <p:extLst>
      <p:ext uri="{BB962C8B-B14F-4D97-AF65-F5344CB8AC3E}">
        <p14:creationId xmlns:p14="http://schemas.microsoft.com/office/powerpoint/2010/main" val="1927579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Shape 294"/>
          <p:cNvSpPr>
            <a:spLocks noGrp="1" noRot="1" noChangeAspect="1"/>
          </p:cNvSpPr>
          <p:nvPr>
            <p:ph type="sldImg"/>
          </p:nvPr>
        </p:nvSpPr>
        <p:spPr>
          <a:xfrm>
            <a:off x="1143000" y="685800"/>
            <a:ext cx="4572000" cy="3429000"/>
          </a:xfrm>
          <a:prstGeom prst="rect">
            <a:avLst/>
          </a:prstGeom>
        </p:spPr>
        <p:txBody>
          <a:bodyPr/>
          <a:lstStyle/>
          <a:p>
            <a:endParaRPr/>
          </a:p>
        </p:txBody>
      </p:sp>
      <p:sp>
        <p:nvSpPr>
          <p:cNvPr id="295" name="Shape 295"/>
          <p:cNvSpPr>
            <a:spLocks noGrp="1"/>
          </p:cNvSpPr>
          <p:nvPr>
            <p:ph type="body" sz="quarter" idx="1"/>
          </p:nvPr>
        </p:nvSpPr>
        <p:spPr>
          <a:prstGeom prst="rect">
            <a:avLst/>
          </a:prstGeom>
        </p:spPr>
        <p:txBody>
          <a:bodyPr/>
          <a:lstStyle/>
          <a:p>
            <a:r>
              <a:t> </a:t>
            </a:r>
          </a:p>
        </p:txBody>
      </p:sp>
    </p:spTree>
    <p:extLst>
      <p:ext uri="{BB962C8B-B14F-4D97-AF65-F5344CB8AC3E}">
        <p14:creationId xmlns:p14="http://schemas.microsoft.com/office/powerpoint/2010/main" val="77547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miter lim="800000"/>
            <a:headEnd/>
            <a:tailEnd/>
          </a:ln>
        </p:spPr>
        <p:txBody>
          <a:bodyPr rtlCol="0"/>
          <a:lstStyle/>
          <a:p>
            <a:pPr defTabSz="930275" rtl="0"/>
            <a:fld id="{CCF7DB76-5B3A-4C37-B6C3-C54AFA896A6C}" type="slidenum">
              <a:rPr lang="en-GB" altLang="en-US">
                <a:latin typeface="Times New Roman" pitchFamily="18" charset="0"/>
                <a:cs typeface="Arial" charset="0"/>
              </a:rPr>
              <a:pPr defTabSz="930275" rtl="0"/>
              <a:t>8</a:t>
            </a:fld>
            <a:endParaRPr lang="en-GB" altLang="en-US">
              <a:latin typeface="Times New Roman" pitchFamily="18" charset="0"/>
              <a:cs typeface="Arial" charset="0"/>
            </a:endParaRPr>
          </a:p>
        </p:txBody>
      </p:sp>
      <p:sp>
        <p:nvSpPr>
          <p:cNvPr id="32771" name="Rectangle 2"/>
          <p:cNvSpPr>
            <a:spLocks noGrp="1" noChangeArrowheads="1"/>
          </p:cNvSpPr>
          <p:nvPr>
            <p:ph type="body" idx="1"/>
          </p:nvPr>
        </p:nvSpPr>
        <p:spPr>
          <a:xfrm>
            <a:off x="913441" y="4358041"/>
            <a:ext cx="5031119" cy="4134590"/>
          </a:xfrm>
          <a:noFill/>
        </p:spPr>
        <p:txBody>
          <a:bodyPr lIns="94453" tIns="46397" rIns="94453" bIns="46397" rtlCol="0"/>
          <a:lstStyle/>
          <a:p>
            <a:pPr rtl="0"/>
            <a:endParaRPr lang="en-GB" altLang="en-US" dirty="0">
              <a:cs typeface="Arial" charset="0"/>
            </a:endParaRPr>
          </a:p>
        </p:txBody>
      </p:sp>
      <p:sp>
        <p:nvSpPr>
          <p:cNvPr id="32772" name="Rectangle 3"/>
          <p:cNvSpPr>
            <a:spLocks noGrp="1" noRot="1" noChangeAspect="1" noChangeArrowheads="1" noTextEdit="1"/>
          </p:cNvSpPr>
          <p:nvPr>
            <p:ph type="sldImg"/>
          </p:nvPr>
        </p:nvSpPr>
        <p:spPr>
          <a:xfrm>
            <a:off x="1295400" y="795338"/>
            <a:ext cx="4270375" cy="3203575"/>
          </a:xfrm>
          <a:ln w="12700" cap="flat">
            <a:solidFill>
              <a:schemeClr val="tx1"/>
            </a:solidFill>
          </a:ln>
        </p:spPr>
      </p:sp>
      <p:sp>
        <p:nvSpPr>
          <p:cNvPr id="32773" name="Date Placeholder 1"/>
          <p:cNvSpPr>
            <a:spLocks noGrp="1"/>
          </p:cNvSpPr>
          <p:nvPr>
            <p:ph type="dt" sz="quarter" idx="1"/>
          </p:nvPr>
        </p:nvSpPr>
        <p:spPr>
          <a:noFill/>
          <a:ln>
            <a:miter lim="800000"/>
            <a:headEnd/>
            <a:tailEnd/>
          </a:ln>
        </p:spPr>
        <p:txBody>
          <a:bodyPr rtlCol="0"/>
          <a:lstStyle/>
          <a:p>
            <a:pPr defTabSz="930275" rtl="0"/>
            <a:r>
              <a:rPr lang="en-US" altLang="en-US">
                <a:latin typeface="Times New Roman" pitchFamily="18" charset="0"/>
                <a:cs typeface="Arial" charset="0"/>
              </a:rPr>
              <a:t>16 juin 2022</a:t>
            </a:r>
            <a:endParaRPr lang="en-GB" altLang="en-US">
              <a:latin typeface="Times New Roman" pitchFamily="18" charset="0"/>
              <a:cs typeface="Arial" charset="0"/>
            </a:endParaRPr>
          </a:p>
        </p:txBody>
      </p:sp>
    </p:spTree>
    <p:extLst>
      <p:ext uri="{BB962C8B-B14F-4D97-AF65-F5344CB8AC3E}">
        <p14:creationId xmlns:p14="http://schemas.microsoft.com/office/powerpoint/2010/main" val="121792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Les employés qui travaillent dans des organisations associées à la mise en œuvre du RSI courent un très grand risque d’être exposés à des</a:t>
            </a:r>
            <a:r>
              <a:rPr lang="fr-FR" baseline="0" dirty="0"/>
              <a:t> dangers ou à en subir les conséquences</a:t>
            </a:r>
            <a:r>
              <a:rPr lang="fr-FR" dirty="0"/>
              <a:t>. Bien que les prestataires de services cliniques soient exposés à un risque élevé d’infection, d’autres catégories de personnes</a:t>
            </a:r>
            <a:r>
              <a:rPr lang="fr-FR" baseline="0" dirty="0"/>
              <a:t> travaillant dans différents secteurs</a:t>
            </a:r>
            <a:r>
              <a:rPr lang="fr-FR" dirty="0"/>
              <a:t> (transport, laboratoires, points d'entrée, ports et aéroports, etc.) peuvent être</a:t>
            </a:r>
            <a:r>
              <a:rPr lang="fr-FR" baseline="0" dirty="0"/>
              <a:t> menacés</a:t>
            </a:r>
            <a:r>
              <a:rPr lang="en-GB" dirty="0"/>
              <a:t>. </a:t>
            </a:r>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14</a:t>
            </a:fld>
            <a:endParaRPr lang="en-US" altLang="en-US"/>
          </a:p>
        </p:txBody>
      </p:sp>
    </p:spTree>
    <p:extLst>
      <p:ext uri="{BB962C8B-B14F-4D97-AF65-F5344CB8AC3E}">
        <p14:creationId xmlns:p14="http://schemas.microsoft.com/office/powerpoint/2010/main" val="3217869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Expliquez que diverses activités peuvent exposer des</a:t>
            </a:r>
            <a:r>
              <a:rPr lang="fr-FR" baseline="0" dirty="0"/>
              <a:t> personnes</a:t>
            </a:r>
            <a:r>
              <a:rPr lang="fr-FR" dirty="0"/>
              <a:t> à des liquides infectieux, des produits chimiques dangereux, des sources de rayonnement, etc. Discutez avec les participants de la façon dont une telle exposition peut se produire, expliquez les voies d’exposition, par exemple le contact avec la peau, l’inhalation, le contact avec les muqueuses, etc.</a:t>
            </a:r>
          </a:p>
          <a:p>
            <a:endParaRPr lang="fr-FR" dirty="0"/>
          </a:p>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17</a:t>
            </a:fld>
            <a:endParaRPr lang="en-US" altLang="en-US"/>
          </a:p>
        </p:txBody>
      </p:sp>
    </p:spTree>
    <p:extLst>
      <p:ext uri="{BB962C8B-B14F-4D97-AF65-F5344CB8AC3E}">
        <p14:creationId xmlns:p14="http://schemas.microsoft.com/office/powerpoint/2010/main" val="3642915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4C5FB5B4-9F3D-474A-9F24-E7A61C245DBD}" type="slidenum">
              <a:rPr lang="en-US" altLang="en-US" smtClean="0"/>
              <a:pPr/>
              <a:t>18</a:t>
            </a:fld>
            <a:endParaRPr lang="en-US" altLang="en-US"/>
          </a:p>
        </p:txBody>
      </p:sp>
    </p:spTree>
    <p:extLst>
      <p:ext uri="{BB962C8B-B14F-4D97-AF65-F5344CB8AC3E}">
        <p14:creationId xmlns:p14="http://schemas.microsoft.com/office/powerpoint/2010/main" val="2689684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Shape 334"/>
          <p:cNvSpPr>
            <a:spLocks noGrp="1" noRot="1" noChangeAspect="1"/>
          </p:cNvSpPr>
          <p:nvPr>
            <p:ph type="sldImg"/>
          </p:nvPr>
        </p:nvSpPr>
        <p:spPr>
          <a:xfrm>
            <a:off x="1143000" y="685800"/>
            <a:ext cx="4572000" cy="3429000"/>
          </a:xfrm>
          <a:prstGeom prst="rect">
            <a:avLst/>
          </a:prstGeom>
        </p:spPr>
        <p:txBody>
          <a:bodyPr/>
          <a:lstStyle/>
          <a:p>
            <a:endParaRPr/>
          </a:p>
        </p:txBody>
      </p:sp>
      <p:sp>
        <p:nvSpPr>
          <p:cNvPr id="335" name="Shape 335"/>
          <p:cNvSpPr>
            <a:spLocks noGrp="1"/>
          </p:cNvSpPr>
          <p:nvPr>
            <p:ph type="body" sz="quarter" idx="1"/>
          </p:nvPr>
        </p:nvSpPr>
        <p:spPr>
          <a:prstGeom prst="rect">
            <a:avLst/>
          </a:prstGeom>
        </p:spPr>
        <p:txBody>
          <a:bodyPr/>
          <a:lstStyle>
            <a:lvl1pPr>
              <a:defRPr>
                <a:solidFill>
                  <a:srgbClr val="FF0000"/>
                </a:solidFill>
              </a:defRPr>
            </a:lvl1pPr>
          </a:lstStyle>
          <a:p>
            <a:r>
              <a:rPr lang="fr-FR" dirty="0"/>
              <a:t>Énumérez les principales</a:t>
            </a:r>
            <a:r>
              <a:rPr lang="fr-FR" baseline="0" dirty="0"/>
              <a:t> mesures de précaution</a:t>
            </a:r>
            <a:r>
              <a:rPr lang="fr-FR" dirty="0"/>
              <a:t> standards. Expliquer les indications, la méthode et les avantages de l’hygiène des mains. Expliquez les avantages des</a:t>
            </a:r>
            <a:r>
              <a:rPr lang="fr-FR" baseline="0" dirty="0"/>
              <a:t> produits sans lavage </a:t>
            </a:r>
            <a:r>
              <a:rPr lang="fr-FR" dirty="0"/>
              <a:t>des mains et ceux du lavage des mains à l’eau et au savon.  Expliquez que l’hygiène des mains nécessite de</a:t>
            </a:r>
            <a:r>
              <a:rPr lang="fr-FR" baseline="0" dirty="0"/>
              <a:t> faire partie intégrante d’un</a:t>
            </a:r>
            <a:r>
              <a:rPr lang="fr-FR" dirty="0"/>
              <a:t> programme</a:t>
            </a:r>
            <a:r>
              <a:rPr lang="fr-FR" baseline="0" dirty="0"/>
              <a:t> </a:t>
            </a:r>
            <a:r>
              <a:rPr lang="fr-FR" dirty="0"/>
              <a:t>et ne doit pas faire l’objet d’une approche isolée. </a:t>
            </a:r>
          </a:p>
        </p:txBody>
      </p:sp>
    </p:spTree>
    <p:extLst>
      <p:ext uri="{BB962C8B-B14F-4D97-AF65-F5344CB8AC3E}">
        <p14:creationId xmlns:p14="http://schemas.microsoft.com/office/powerpoint/2010/main" val="3979244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4.xml"/><Relationship Id="rId5" Type="http://schemas.openxmlformats.org/officeDocument/2006/relationships/image" Target="../media/image14.jpeg"/><Relationship Id="rId4" Type="http://schemas.openxmlformats.org/officeDocument/2006/relationships/image" Target="../media/image1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4.xml"/><Relationship Id="rId4" Type="http://schemas.openxmlformats.org/officeDocument/2006/relationships/image" Target="../media/image14.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4.jpe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4.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png"/><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png"/><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13.png"/><Relationship Id="rId4" Type="http://schemas.openxmlformats.org/officeDocument/2006/relationships/image" Target="../media/image14.jpe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9.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6.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6.xml"/><Relationship Id="rId4" Type="http://schemas.openxmlformats.org/officeDocument/2006/relationships/image" Target="../media/image9.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6173788"/>
            <a:ext cx="1619250" cy="608012"/>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2209800" y="6176850"/>
            <a:ext cx="4267200" cy="304800"/>
          </a:xfrm>
        </p:spPr>
        <p:txBody>
          <a:bodyPr/>
          <a:lstStyle>
            <a:lvl1pPr marL="0" indent="0" algn="ctr">
              <a:buNone/>
              <a:defRPr sz="3200">
                <a:solidFill>
                  <a:schemeClr val="bg1"/>
                </a:solidFill>
                <a:latin typeface="Calibri"/>
                <a:cs typeface="Calibri"/>
                <a:sym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dirty="0"/>
              <a:t>Rapid Response Teams Training</a:t>
            </a:r>
          </a:p>
        </p:txBody>
      </p:sp>
      <p:sp>
        <p:nvSpPr>
          <p:cNvPr id="8" name="Slide Number Placeholder 5"/>
          <p:cNvSpPr>
            <a:spLocks noGrp="1"/>
          </p:cNvSpPr>
          <p:nvPr>
            <p:ph type="sldNum" sz="quarter" idx="10"/>
          </p:nvPr>
        </p:nvSpPr>
        <p:spPr/>
        <p:txBody>
          <a:bodyPr/>
          <a:lstStyle>
            <a:lvl1pPr>
              <a:defRPr smtClean="0"/>
            </a:lvl1pPr>
          </a:lstStyle>
          <a:p>
            <a:pPr>
              <a:defRPr/>
            </a:pPr>
            <a:fld id="{BE9A4883-64EB-4C5B-9D6C-EF4C8224603B}" type="slidenum">
              <a:rPr lang="en-US"/>
              <a:pPr>
                <a:defRPr/>
              </a:pPr>
              <a:t>‹#›</a:t>
            </a:fld>
            <a:endParaRPr lang="en-US"/>
          </a:p>
        </p:txBody>
      </p:sp>
    </p:spTree>
    <p:extLst>
      <p:ext uri="{BB962C8B-B14F-4D97-AF65-F5344CB8AC3E}">
        <p14:creationId xmlns:p14="http://schemas.microsoft.com/office/powerpoint/2010/main" val="54707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BD93AD5C-A72B-493C-B2A3-A338E1E690AC}" type="slidenum">
              <a:rPr lang="en-US"/>
              <a:pPr>
                <a:defRPr/>
              </a:pPr>
              <a:t>‹#›</a:t>
            </a:fld>
            <a:endParaRPr lang="en-US"/>
          </a:p>
        </p:txBody>
      </p:sp>
    </p:spTree>
    <p:extLst>
      <p:ext uri="{BB962C8B-B14F-4D97-AF65-F5344CB8AC3E}">
        <p14:creationId xmlns:p14="http://schemas.microsoft.com/office/powerpoint/2010/main" val="1069878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p:txBody>
          <a:bodyPr/>
          <a:lstStyle>
            <a:lvl1pPr>
              <a:defRPr smtClean="0"/>
            </a:lvl1pPr>
          </a:lstStyle>
          <a:p>
            <a:pPr>
              <a:defRPr/>
            </a:pPr>
            <a:fld id="{8B5BAE9A-BD41-4178-8ADE-B4C4D20F9BE5}" type="slidenum">
              <a:rPr lang="en-US"/>
              <a:pPr>
                <a:defRPr/>
              </a:pPr>
              <a:t>‹#›</a:t>
            </a:fld>
            <a:endParaRPr lang="en-US"/>
          </a:p>
        </p:txBody>
      </p:sp>
    </p:spTree>
    <p:extLst>
      <p:ext uri="{BB962C8B-B14F-4D97-AF65-F5344CB8AC3E}">
        <p14:creationId xmlns:p14="http://schemas.microsoft.com/office/powerpoint/2010/main" val="12145584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p:txBody>
          <a:bodyPr/>
          <a:lstStyle>
            <a:lvl1pPr>
              <a:defRPr smtClean="0"/>
            </a:lvl1pPr>
          </a:lstStyle>
          <a:p>
            <a:pPr>
              <a:defRPr/>
            </a:pPr>
            <a:fld id="{840E46E6-2111-4765-A6A7-521FECD4B1A6}" type="slidenum">
              <a:rPr lang="en-US"/>
              <a:pPr>
                <a:defRPr/>
              </a:pPr>
              <a:t>‹#›</a:t>
            </a:fld>
            <a:endParaRPr lang="en-US"/>
          </a:p>
        </p:txBody>
      </p:sp>
    </p:spTree>
    <p:extLst>
      <p:ext uri="{BB962C8B-B14F-4D97-AF65-F5344CB8AC3E}">
        <p14:creationId xmlns:p14="http://schemas.microsoft.com/office/powerpoint/2010/main" val="4156185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3430863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25013005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28586221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2319219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15758878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36987917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3898959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smtClean="0"/>
            </a:lvl1pPr>
          </a:lstStyle>
          <a:p>
            <a:pPr>
              <a:defRPr/>
            </a:pPr>
            <a:endParaRPr lang="en-US"/>
          </a:p>
        </p:txBody>
      </p:sp>
      <p:sp>
        <p:nvSpPr>
          <p:cNvPr id="4" name="Slide Number Placeholder 3"/>
          <p:cNvSpPr>
            <a:spLocks noGrp="1"/>
          </p:cNvSpPr>
          <p:nvPr>
            <p:ph type="sldNum" sz="quarter" idx="11"/>
          </p:nvPr>
        </p:nvSpPr>
        <p:spPr>
          <a:xfrm>
            <a:off x="8458200" y="6481763"/>
            <a:ext cx="609600" cy="365125"/>
          </a:xfrm>
        </p:spPr>
        <p:txBody>
          <a:bodyPr/>
          <a:lstStyle>
            <a:lvl1pPr>
              <a:defRPr smtClean="0"/>
            </a:lvl1pPr>
          </a:lstStyle>
          <a:p>
            <a:pPr>
              <a:defRPr/>
            </a:pPr>
            <a:fld id="{DF2C9739-29E4-41C1-A1F0-E51BB5A7E6F1}" type="slidenum">
              <a:rPr lang="en-US"/>
              <a:pPr>
                <a:defRPr/>
              </a:pPr>
              <a:t>‹#›</a:t>
            </a:fld>
            <a:endParaRPr lang="en-US"/>
          </a:p>
        </p:txBody>
      </p:sp>
    </p:spTree>
    <p:extLst>
      <p:ext uri="{BB962C8B-B14F-4D97-AF65-F5344CB8AC3E}">
        <p14:creationId xmlns:p14="http://schemas.microsoft.com/office/powerpoint/2010/main" val="1296538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3703299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7318812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23206290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DB746F3-57F1-48F0-8E42-D2C8F105A098}" type="datetimeFigureOut">
              <a:rPr lang="en-GB" smtClean="0"/>
              <a:pPr/>
              <a:t>12/07/2023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F8DC6B-101D-4D90-9BEE-AF2239FFA3F5}" type="slidenum">
              <a:rPr lang="en-GB" smtClean="0"/>
              <a:pPr/>
              <a:t>‹#›</a:t>
            </a:fld>
            <a:endParaRPr lang="en-GB"/>
          </a:p>
        </p:txBody>
      </p:sp>
    </p:spTree>
    <p:extLst>
      <p:ext uri="{BB962C8B-B14F-4D97-AF65-F5344CB8AC3E}">
        <p14:creationId xmlns:p14="http://schemas.microsoft.com/office/powerpoint/2010/main" val="38742614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pic>
        <p:nvPicPr>
          <p:cNvPr id="18"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19"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2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23" name="Rectangle 1"/>
          <p:cNvSpPr/>
          <p:nvPr/>
        </p:nvSpPr>
        <p:spPr>
          <a:xfrm>
            <a:off x="0" y="12"/>
            <a:ext cx="9144000" cy="4354825"/>
          </a:xfrm>
          <a:prstGeom prst="rect">
            <a:avLst/>
          </a:prstGeom>
          <a:solidFill>
            <a:srgbClr val="ECF2F8"/>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pic>
        <p:nvPicPr>
          <p:cNvPr id="24" name="Picture 14" descr="Picture 14"/>
          <p:cNvPicPr>
            <a:picLocks noChangeAspect="1"/>
          </p:cNvPicPr>
          <p:nvPr/>
        </p:nvPicPr>
        <p:blipFill>
          <a:blip r:embed="rId4"/>
          <a:stretch>
            <a:fillRect/>
          </a:stretch>
        </p:blipFill>
        <p:spPr>
          <a:xfrm>
            <a:off x="2" y="0"/>
            <a:ext cx="4920616" cy="5372100"/>
          </a:xfrm>
          <a:prstGeom prst="rect">
            <a:avLst/>
          </a:prstGeom>
          <a:ln w="12700">
            <a:miter lim="400000"/>
          </a:ln>
        </p:spPr>
      </p:pic>
      <p:pic>
        <p:nvPicPr>
          <p:cNvPr id="25" name="Picture 18" descr="Picture 18"/>
          <p:cNvPicPr>
            <a:picLocks noChangeAspect="1"/>
          </p:cNvPicPr>
          <p:nvPr/>
        </p:nvPicPr>
        <p:blipFill>
          <a:blip r:embed="rId5"/>
          <a:stretch>
            <a:fillRect/>
          </a:stretch>
        </p:blipFill>
        <p:spPr>
          <a:xfrm>
            <a:off x="6751867" y="5116962"/>
            <a:ext cx="2117562" cy="908686"/>
          </a:xfrm>
          <a:prstGeom prst="rect">
            <a:avLst/>
          </a:prstGeom>
          <a:ln w="12700">
            <a:miter lim="400000"/>
          </a:ln>
        </p:spPr>
      </p:pic>
      <p:pic>
        <p:nvPicPr>
          <p:cNvPr id="26" name="Picture 19" descr="Picture 19"/>
          <p:cNvPicPr>
            <a:picLocks noChangeAspect="1"/>
          </p:cNvPicPr>
          <p:nvPr/>
        </p:nvPicPr>
        <p:blipFill>
          <a:blip r:embed="rId2"/>
          <a:stretch>
            <a:fillRect/>
          </a:stretch>
        </p:blipFill>
        <p:spPr>
          <a:xfrm>
            <a:off x="8392479" y="118166"/>
            <a:ext cx="650037" cy="895042"/>
          </a:xfrm>
          <a:prstGeom prst="rect">
            <a:avLst/>
          </a:prstGeom>
          <a:ln w="12700">
            <a:miter lim="400000"/>
          </a:ln>
        </p:spPr>
      </p:pic>
      <p:sp>
        <p:nvSpPr>
          <p:cNvPr id="27" name="Body Level One…"/>
          <p:cNvSpPr txBox="1">
            <a:spLocks noGrp="1"/>
          </p:cNvSpPr>
          <p:nvPr>
            <p:ph type="body" sz="quarter" idx="1"/>
          </p:nvPr>
        </p:nvSpPr>
        <p:spPr>
          <a:xfrm>
            <a:off x="4144295" y="3491868"/>
            <a:ext cx="4444154" cy="914401"/>
          </a:xfrm>
          <a:prstGeom prst="rect">
            <a:avLst/>
          </a:prstGeom>
        </p:spPr>
        <p:txBody>
          <a:bodyPr/>
          <a:lstStyle>
            <a:lvl1pPr>
              <a:defRPr>
                <a:latin typeface="Source Sans Pro Bold"/>
                <a:ea typeface="Source Sans Pro Bold"/>
                <a:cs typeface="Source Sans Pro Bold"/>
                <a:sym typeface="Source Sans Pro Bold"/>
              </a:defRPr>
            </a:lvl1pPr>
            <a:lvl2pPr marL="162744" indent="-54248">
              <a:defRPr>
                <a:latin typeface="Source Sans Pro Bold"/>
                <a:ea typeface="Source Sans Pro Bold"/>
                <a:cs typeface="Source Sans Pro Bold"/>
                <a:sym typeface="Source Sans Pro Bold"/>
              </a:defRPr>
            </a:lvl2pPr>
            <a:lvl3pPr marL="271239" indent="-54248">
              <a:defRPr>
                <a:latin typeface="Source Sans Pro Bold"/>
                <a:ea typeface="Source Sans Pro Bold"/>
                <a:cs typeface="Source Sans Pro Bold"/>
                <a:sym typeface="Source Sans Pro Bold"/>
              </a:defRPr>
            </a:lvl3pPr>
            <a:lvl4pPr marL="379736" indent="-54248">
              <a:defRPr>
                <a:latin typeface="Source Sans Pro Bold"/>
                <a:ea typeface="Source Sans Pro Bold"/>
                <a:cs typeface="Source Sans Pro Bold"/>
                <a:sym typeface="Source Sans Pro Bold"/>
              </a:defRPr>
            </a:lvl4pPr>
            <a:lvl5pPr marL="488231" indent="-54248">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28" name="Title Text"/>
          <p:cNvSpPr txBox="1">
            <a:spLocks noGrp="1"/>
          </p:cNvSpPr>
          <p:nvPr>
            <p:ph type="title"/>
          </p:nvPr>
        </p:nvSpPr>
        <p:spPr>
          <a:xfrm>
            <a:off x="388347" y="1587566"/>
            <a:ext cx="3367605" cy="2410277"/>
          </a:xfrm>
          <a:prstGeom prst="rect">
            <a:avLst/>
          </a:prstGeom>
        </p:spPr>
        <p:txBody>
          <a:bodyPr/>
          <a:lstStyle/>
          <a:p>
            <a:r>
              <a:t>Title Text</a:t>
            </a: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5"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36"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3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8"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39"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40" name="Click to edit Subtitle"/>
          <p:cNvSpPr txBox="1">
            <a:spLocks noGrp="1"/>
          </p:cNvSpPr>
          <p:nvPr>
            <p:ph type="title" hasCustomPrompt="1"/>
          </p:nvPr>
        </p:nvSpPr>
        <p:spPr>
          <a:xfrm>
            <a:off x="143074" y="0"/>
            <a:ext cx="4681450" cy="645664"/>
          </a:xfrm>
          <a:prstGeom prst="rect">
            <a:avLst/>
          </a:prstGeom>
        </p:spPr>
        <p:txBody>
          <a:bodyPr/>
          <a:lstStyle/>
          <a:p>
            <a:r>
              <a:t>Click to edit Subtitle</a:t>
            </a:r>
          </a:p>
        </p:txBody>
      </p:sp>
      <p:sp>
        <p:nvSpPr>
          <p:cNvPr id="41" name="Body Level One…"/>
          <p:cNvSpPr txBox="1">
            <a:spLocks noGrp="1"/>
          </p:cNvSpPr>
          <p:nvPr>
            <p:ph type="body" idx="1"/>
          </p:nvPr>
        </p:nvSpPr>
        <p:spPr>
          <a:xfrm>
            <a:off x="486440" y="1247001"/>
            <a:ext cx="8357883"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179473C-F3BA-D9CC-73CA-13693BF271FA}"/>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48"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49"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5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5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53" name="Click to edit Subtitle"/>
          <p:cNvSpPr txBox="1">
            <a:spLocks noGrp="1"/>
          </p:cNvSpPr>
          <p:nvPr>
            <p:ph type="title" hasCustomPrompt="1"/>
          </p:nvPr>
        </p:nvSpPr>
        <p:spPr>
          <a:xfrm>
            <a:off x="143074" y="801825"/>
            <a:ext cx="4157955" cy="645665"/>
          </a:xfrm>
          <a:prstGeom prst="rect">
            <a:avLst/>
          </a:prstGeom>
        </p:spPr>
        <p:txBody>
          <a:bodyPr/>
          <a:lstStyle>
            <a:lvl1pPr>
              <a:defRPr sz="2100">
                <a:solidFill>
                  <a:srgbClr val="A2010C"/>
                </a:solidFill>
              </a:defRPr>
            </a:lvl1pPr>
          </a:lstStyle>
          <a:p>
            <a:r>
              <a:t>Click to edit Subtitle</a:t>
            </a:r>
          </a:p>
        </p:txBody>
      </p:sp>
      <p:sp>
        <p:nvSpPr>
          <p:cNvPr id="54" name="Body Level One…"/>
          <p:cNvSpPr txBox="1">
            <a:spLocks noGrp="1"/>
          </p:cNvSpPr>
          <p:nvPr>
            <p:ph type="body" idx="1"/>
          </p:nvPr>
        </p:nvSpPr>
        <p:spPr>
          <a:xfrm>
            <a:off x="1304692" y="1584251"/>
            <a:ext cx="6512314"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5" name="Title 1"/>
          <p:cNvSpPr txBox="1"/>
          <p:nvPr/>
        </p:nvSpPr>
        <p:spPr>
          <a:xfrm>
            <a:off x="177364" y="-1"/>
            <a:ext cx="4612870" cy="645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sp>
        <p:nvSpPr>
          <p:cNvPr id="56" name="Title 1"/>
          <p:cNvSpPr txBox="1"/>
          <p:nvPr/>
        </p:nvSpPr>
        <p:spPr>
          <a:xfrm>
            <a:off x="177364" y="87780"/>
            <a:ext cx="4612870" cy="645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a:t>Click to edit Subtitle</a:t>
            </a:r>
          </a:p>
        </p:txBody>
      </p:sp>
      <p:sp>
        <p:nvSpPr>
          <p:cNvPr id="2" name="Slide Number">
            <a:extLst>
              <a:ext uri="{FF2B5EF4-FFF2-40B4-BE49-F238E27FC236}">
                <a16:creationId xmlns:a16="http://schemas.microsoft.com/office/drawing/2014/main" id="{199259BB-971C-A9EB-0C29-C1C74C986D9A}"/>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63"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64"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65"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67"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68"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69"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70" name="Title Text"/>
          <p:cNvSpPr txBox="1">
            <a:spLocks noGrp="1"/>
          </p:cNvSpPr>
          <p:nvPr>
            <p:ph type="title"/>
          </p:nvPr>
        </p:nvSpPr>
        <p:spPr>
          <a:xfrm>
            <a:off x="175438" y="843589"/>
            <a:ext cx="2448146" cy="1932378"/>
          </a:xfrm>
          <a:prstGeom prst="rect">
            <a:avLst/>
          </a:prstGeom>
        </p:spPr>
        <p:txBody>
          <a:bodyPr/>
          <a:lstStyle/>
          <a:p>
            <a:r>
              <a:t>Title Text</a:t>
            </a:r>
          </a:p>
        </p:txBody>
      </p:sp>
      <p:sp>
        <p:nvSpPr>
          <p:cNvPr id="71"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Rounded Rectangle 7"/>
          <p:cNvSpPr/>
          <p:nvPr/>
        </p:nvSpPr>
        <p:spPr>
          <a:xfrm flipV="1">
            <a:off x="291752" y="1484783"/>
            <a:ext cx="1991279" cy="86916"/>
          </a:xfrm>
          <a:prstGeom prst="roundRect">
            <a:avLst>
              <a:gd name="adj" fmla="val 50000"/>
            </a:avLst>
          </a:prstGeom>
          <a:solidFill>
            <a:schemeClr val="accent3"/>
          </a:solidFill>
          <a:ln w="12700">
            <a:miter lim="400000"/>
          </a:ln>
        </p:spPr>
        <p:txBody>
          <a:bodyPr lIns="34289" rIns="34289" anchor="ctr"/>
          <a:lstStyle/>
          <a:p>
            <a:pPr algn="ctr">
              <a:defRPr sz="500">
                <a:solidFill>
                  <a:srgbClr val="FFFFFF"/>
                </a:solidFill>
                <a:latin typeface="+mj-lt"/>
                <a:ea typeface="+mj-ea"/>
                <a:cs typeface="+mj-cs"/>
                <a:sym typeface="Source Sans Pro Regular"/>
              </a:defRPr>
            </a:pPr>
            <a:endParaRPr sz="375"/>
          </a:p>
        </p:txBody>
      </p:sp>
      <p:sp>
        <p:nvSpPr>
          <p:cNvPr id="2" name="Slide Number">
            <a:extLst>
              <a:ext uri="{FF2B5EF4-FFF2-40B4-BE49-F238E27FC236}">
                <a16:creationId xmlns:a16="http://schemas.microsoft.com/office/drawing/2014/main" id="{37569060-106C-83D8-937A-8B3E364F3B3F}"/>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79"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80"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81"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8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83"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84"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85" name="TextBox 4"/>
          <p:cNvSpPr txBox="1"/>
          <p:nvPr/>
        </p:nvSpPr>
        <p:spPr>
          <a:xfrm>
            <a:off x="302596" y="669121"/>
            <a:ext cx="251670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Key messages</a:t>
            </a:r>
          </a:p>
        </p:txBody>
      </p:sp>
      <p:sp>
        <p:nvSpPr>
          <p:cNvPr id="86" name="Rounded Rectangle 5"/>
          <p:cNvSpPr/>
          <p:nvPr/>
        </p:nvSpPr>
        <p:spPr>
          <a:xfrm flipV="1">
            <a:off x="291750" y="1332433"/>
            <a:ext cx="1991280"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87"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88"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54303598-4080-D02E-307A-F4F3533981C2}"/>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95"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96"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97"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99"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100"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101" name="Rounded Rectangle 4"/>
          <p:cNvSpPr/>
          <p:nvPr/>
        </p:nvSpPr>
        <p:spPr>
          <a:xfrm flipV="1">
            <a:off x="291750" y="1779937"/>
            <a:ext cx="1991280"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102" name="TextBox 5"/>
          <p:cNvSpPr txBox="1"/>
          <p:nvPr/>
        </p:nvSpPr>
        <p:spPr>
          <a:xfrm>
            <a:off x="302596" y="668221"/>
            <a:ext cx="2102270" cy="830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References and guidelines</a:t>
            </a:r>
          </a:p>
        </p:txBody>
      </p:sp>
      <p:sp>
        <p:nvSpPr>
          <p:cNvPr id="103"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04"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EA0A71C-1FD3-9669-15D3-CE46C989654B}"/>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a:xfrm>
            <a:off x="8382000" y="6481763"/>
            <a:ext cx="609600" cy="365125"/>
          </a:xfrm>
        </p:spPr>
        <p:txBody>
          <a:bodyPr/>
          <a:lstStyle>
            <a:lvl1pPr>
              <a:defRPr smtClean="0"/>
            </a:lvl1pPr>
          </a:lstStyle>
          <a:p>
            <a:pPr>
              <a:defRPr/>
            </a:pPr>
            <a:fld id="{CC593933-5760-4B91-9CB1-63B6333CF551}" type="slidenum">
              <a:rPr lang="en-US"/>
              <a:pPr>
                <a:defRPr/>
              </a:pPr>
              <a:t>‹#›</a:t>
            </a:fld>
            <a:endParaRPr lang="en-US"/>
          </a:p>
        </p:txBody>
      </p:sp>
    </p:spTree>
    <p:extLst>
      <p:ext uri="{BB962C8B-B14F-4D97-AF65-F5344CB8AC3E}">
        <p14:creationId xmlns:p14="http://schemas.microsoft.com/office/powerpoint/2010/main" val="20682287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11"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12"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5"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116"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117" name="Rounded Rectangle 4"/>
          <p:cNvSpPr/>
          <p:nvPr/>
        </p:nvSpPr>
        <p:spPr>
          <a:xfrm flipV="1">
            <a:off x="291747" y="2237880"/>
            <a:ext cx="1521813" cy="8622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118" name="TextBox 6"/>
          <p:cNvSpPr txBox="1"/>
          <p:nvPr/>
        </p:nvSpPr>
        <p:spPr>
          <a:xfrm>
            <a:off x="302596" y="668221"/>
            <a:ext cx="2102270"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Additional learning resources</a:t>
            </a:r>
          </a:p>
        </p:txBody>
      </p:sp>
      <p:sp>
        <p:nvSpPr>
          <p:cNvPr id="119"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20"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408FAF83-8594-5C33-036F-B541BC5A9D02}"/>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3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3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13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133" name="Rounded Rectangle 4"/>
          <p:cNvSpPr/>
          <p:nvPr/>
        </p:nvSpPr>
        <p:spPr>
          <a:xfrm flipV="1">
            <a:off x="291747" y="1332432"/>
            <a:ext cx="1559913" cy="10013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134" name="TextBox 6"/>
          <p:cNvSpPr txBox="1"/>
          <p:nvPr/>
        </p:nvSpPr>
        <p:spPr>
          <a:xfrm>
            <a:off x="302596" y="668216"/>
            <a:ext cx="1720517"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Questions?</a:t>
            </a:r>
          </a:p>
        </p:txBody>
      </p:sp>
      <p:sp>
        <p:nvSpPr>
          <p:cNvPr id="135"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j-lt"/>
                <a:ea typeface="+mj-ea"/>
                <a:cs typeface="+mj-cs"/>
                <a:sym typeface="Source Sans Pro Regular"/>
              </a:defRPr>
            </a:pPr>
            <a:endParaRPr sz="975"/>
          </a:p>
        </p:txBody>
      </p:sp>
      <p:sp>
        <p:nvSpPr>
          <p:cNvPr id="136"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48C91A2-C227-FF9E-E469-04F3B192E62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4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0"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51"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52"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54"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155"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156" name="Rounded Rectangle 4"/>
          <p:cNvSpPr/>
          <p:nvPr/>
        </p:nvSpPr>
        <p:spPr>
          <a:xfrm flipV="1">
            <a:off x="3752507" y="3246970"/>
            <a:ext cx="1886382"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157" name="Body Level One…"/>
          <p:cNvSpPr txBox="1">
            <a:spLocks noGrp="1"/>
          </p:cNvSpPr>
          <p:nvPr>
            <p:ph type="body" sz="half" idx="1" hasCustomPrompt="1"/>
          </p:nvPr>
        </p:nvSpPr>
        <p:spPr>
          <a:xfrm>
            <a:off x="440404" y="1971020"/>
            <a:ext cx="8510588" cy="1870076"/>
          </a:xfrm>
          <a:prstGeom prst="rect">
            <a:avLst/>
          </a:prstGeom>
        </p:spPr>
        <p:txBody>
          <a:bodyPr anchor="ctr"/>
          <a:lstStyle>
            <a:lvl1pPr marL="0" indent="0" algn="ctr">
              <a:buClrTx/>
              <a:buSzTx/>
              <a:buFontTx/>
              <a:buNone/>
              <a:defRPr>
                <a:solidFill>
                  <a:srgbClr val="FFFFFF"/>
                </a:solidFill>
                <a:latin typeface="Source Sans Pro Bold"/>
                <a:ea typeface="Source Sans Pro Bold"/>
                <a:cs typeface="Source Sans Pro Bold"/>
                <a:sym typeface="Source Sans Pro Bold"/>
              </a:defRPr>
            </a:lvl1pPr>
            <a:lvl2pPr algn="ctr">
              <a:buClrTx/>
              <a:buFontTx/>
              <a:defRPr>
                <a:solidFill>
                  <a:srgbClr val="FFFFFF"/>
                </a:solidFill>
                <a:latin typeface="Source Sans Pro Bold"/>
                <a:ea typeface="Source Sans Pro Bold"/>
                <a:cs typeface="Source Sans Pro Bold"/>
                <a:sym typeface="Source Sans Pro Bold"/>
              </a:defRPr>
            </a:lvl2pPr>
            <a:lvl3pPr algn="ctr">
              <a:buClrTx/>
              <a:buFontTx/>
              <a:defRPr>
                <a:solidFill>
                  <a:srgbClr val="FFFFFF"/>
                </a:solidFill>
                <a:latin typeface="Source Sans Pro Bold"/>
                <a:ea typeface="Source Sans Pro Bold"/>
                <a:cs typeface="Source Sans Pro Bold"/>
                <a:sym typeface="Source Sans Pro Bold"/>
              </a:defRPr>
            </a:lvl3pPr>
            <a:lvl4pPr algn="ctr">
              <a:buClrTx/>
              <a:buFontTx/>
              <a:defRPr>
                <a:solidFill>
                  <a:srgbClr val="FFFFFF"/>
                </a:solidFill>
                <a:latin typeface="Source Sans Pro Bold"/>
                <a:ea typeface="Source Sans Pro Bold"/>
                <a:cs typeface="Source Sans Pro Bold"/>
                <a:sym typeface="Source Sans Pro Bold"/>
              </a:defRPr>
            </a:lvl4pPr>
            <a:lvl5pPr algn="ctr">
              <a:buClrTx/>
              <a:buFontTx/>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28D55CF2-AD28-7000-F71B-863E96FB1A4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4"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65"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66"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68"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169"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2" name="Slide Number">
            <a:extLst>
              <a:ext uri="{FF2B5EF4-FFF2-40B4-BE49-F238E27FC236}">
                <a16:creationId xmlns:a16="http://schemas.microsoft.com/office/drawing/2014/main" id="{32E163E3-112C-6FEC-DE37-73122C0131C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76"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177"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1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79"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180"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181" name="Rectangle 5"/>
          <p:cNvSpPr/>
          <p:nvPr/>
        </p:nvSpPr>
        <p:spPr>
          <a:xfrm>
            <a:off x="0" y="-9332"/>
            <a:ext cx="9144000" cy="6199821"/>
          </a:xfrm>
          <a:prstGeom prst="rect">
            <a:avLst/>
          </a:prstGeom>
          <a:solidFill>
            <a:srgbClr val="ECF2F8"/>
          </a:solidFill>
          <a:ln w="12700">
            <a:miter lim="400000"/>
          </a:ln>
        </p:spPr>
        <p:txBody>
          <a:bodyPr lIns="34289" rIns="34289" anchor="ctr"/>
          <a:lstStyle/>
          <a:p>
            <a:pPr algn="ctr">
              <a:defRPr sz="1000">
                <a:solidFill>
                  <a:srgbClr val="FFFFFF"/>
                </a:solidFill>
                <a:latin typeface="+mj-lt"/>
                <a:ea typeface="+mj-ea"/>
                <a:cs typeface="+mj-cs"/>
                <a:sym typeface="Source Sans Pro Regular"/>
              </a:defRPr>
            </a:pPr>
            <a:endParaRPr sz="750"/>
          </a:p>
        </p:txBody>
      </p:sp>
      <p:pic>
        <p:nvPicPr>
          <p:cNvPr id="182" name="Picture 3" descr="Picture 3"/>
          <p:cNvPicPr>
            <a:picLocks noChangeAspect="1"/>
          </p:cNvPicPr>
          <p:nvPr/>
        </p:nvPicPr>
        <p:blipFill>
          <a:blip r:embed="rId4"/>
          <a:stretch>
            <a:fillRect/>
          </a:stretch>
        </p:blipFill>
        <p:spPr>
          <a:xfrm>
            <a:off x="-6859" y="-18870"/>
            <a:ext cx="3848101" cy="660401"/>
          </a:xfrm>
          <a:prstGeom prst="rect">
            <a:avLst/>
          </a:prstGeom>
          <a:ln w="12700">
            <a:miter lim="400000"/>
          </a:ln>
        </p:spPr>
      </p:pic>
      <p:sp>
        <p:nvSpPr>
          <p:cNvPr id="183" name="TextBox 4"/>
          <p:cNvSpPr txBox="1"/>
          <p:nvPr/>
        </p:nvSpPr>
        <p:spPr>
          <a:xfrm>
            <a:off x="206922" y="11103"/>
            <a:ext cx="197088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Disclaimer</a:t>
            </a:r>
          </a:p>
        </p:txBody>
      </p:sp>
      <p:pic>
        <p:nvPicPr>
          <p:cNvPr id="184" name="Picture 6" descr="Picture 6"/>
          <p:cNvPicPr>
            <a:picLocks noChangeAspect="1"/>
          </p:cNvPicPr>
          <p:nvPr/>
        </p:nvPicPr>
        <p:blipFill>
          <a:blip r:embed="rId2"/>
          <a:stretch>
            <a:fillRect/>
          </a:stretch>
        </p:blipFill>
        <p:spPr>
          <a:xfrm>
            <a:off x="8392479" y="118166"/>
            <a:ext cx="650037" cy="895042"/>
          </a:xfrm>
          <a:prstGeom prst="rect">
            <a:avLst/>
          </a:prstGeom>
          <a:ln w="12700">
            <a:miter lim="400000"/>
          </a:ln>
        </p:spPr>
      </p:pic>
      <p:sp>
        <p:nvSpPr>
          <p:cNvPr id="185" name="Body Level One…"/>
          <p:cNvSpPr txBox="1">
            <a:spLocks noGrp="1"/>
          </p:cNvSpPr>
          <p:nvPr>
            <p:ph type="body" idx="1"/>
          </p:nvPr>
        </p:nvSpPr>
        <p:spPr>
          <a:xfrm>
            <a:off x="598081" y="842963"/>
            <a:ext cx="7837817" cy="520696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8A6CC534-D54B-6693-06D4-6D6BA41ACADA}"/>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192"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193"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194"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96"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197"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198" name="Rectangle 2"/>
          <p:cNvSpPr txBox="1"/>
          <p:nvPr/>
        </p:nvSpPr>
        <p:spPr>
          <a:xfrm>
            <a:off x="169370" y="-7627"/>
            <a:ext cx="6103621"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2400" b="1" dirty="0"/>
              <a:t>Learning objectives</a:t>
            </a:r>
          </a:p>
        </p:txBody>
      </p:sp>
      <p:sp>
        <p:nvSpPr>
          <p:cNvPr id="199" name="Body Level One…"/>
          <p:cNvSpPr txBox="1">
            <a:spLocks noGrp="1"/>
          </p:cNvSpPr>
          <p:nvPr>
            <p:ph type="body" idx="1"/>
          </p:nvPr>
        </p:nvSpPr>
        <p:spPr>
          <a:xfrm>
            <a:off x="1655956" y="860999"/>
            <a:ext cx="5936255" cy="51750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187D587F-FD66-F002-830E-7D4F4FD5E4DE}"/>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06" name="Image" descr="Image"/>
          <p:cNvPicPr>
            <a:picLocks noChangeAspect="1"/>
          </p:cNvPicPr>
          <p:nvPr/>
        </p:nvPicPr>
        <p:blipFill>
          <a:blip r:embed="rId2"/>
          <a:stretch>
            <a:fillRect/>
          </a:stretch>
        </p:blipFill>
        <p:spPr>
          <a:xfrm>
            <a:off x="-14094" y="-35795"/>
            <a:ext cx="3974393" cy="677189"/>
          </a:xfrm>
          <a:prstGeom prst="rect">
            <a:avLst/>
          </a:prstGeom>
          <a:ln w="12700">
            <a:miter lim="400000"/>
          </a:ln>
        </p:spPr>
      </p:pic>
      <p:pic>
        <p:nvPicPr>
          <p:cNvPr id="207"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08"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0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10"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211"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212" name="Title Text"/>
          <p:cNvSpPr txBox="1">
            <a:spLocks noGrp="1"/>
          </p:cNvSpPr>
          <p:nvPr>
            <p:ph type="title"/>
          </p:nvPr>
        </p:nvSpPr>
        <p:spPr>
          <a:xfrm>
            <a:off x="193328" y="-30963"/>
            <a:ext cx="2678907" cy="646113"/>
          </a:xfrm>
          <a:prstGeom prst="rect">
            <a:avLst/>
          </a:prstGeom>
        </p:spPr>
        <p:txBody>
          <a:bodyPr/>
          <a:lstStyle>
            <a:lvl1pPr>
              <a:defRPr b="1"/>
            </a:lvl1pPr>
          </a:lstStyle>
          <a:p>
            <a:r>
              <a:rPr dirty="0"/>
              <a:t>Title Text</a:t>
            </a:r>
          </a:p>
        </p:txBody>
      </p:sp>
      <p:sp>
        <p:nvSpPr>
          <p:cNvPr id="213" name="Body Level One…"/>
          <p:cNvSpPr txBox="1">
            <a:spLocks noGrp="1"/>
          </p:cNvSpPr>
          <p:nvPr>
            <p:ph type="body" idx="1"/>
          </p:nvPr>
        </p:nvSpPr>
        <p:spPr>
          <a:xfrm>
            <a:off x="1828800" y="1247001"/>
            <a:ext cx="6043962"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245AD94-E3CE-B69B-6DD9-81CC34A4C90F}"/>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20" name="Image" descr="Image"/>
          <p:cNvPicPr>
            <a:picLocks noChangeAspect="1"/>
          </p:cNvPicPr>
          <p:nvPr/>
        </p:nvPicPr>
        <p:blipFill>
          <a:blip r:embed="rId2"/>
          <a:stretch>
            <a:fillRect/>
          </a:stretch>
        </p:blipFill>
        <p:spPr>
          <a:xfrm>
            <a:off x="-14095" y="-100577"/>
            <a:ext cx="4609141" cy="785342"/>
          </a:xfrm>
          <a:prstGeom prst="rect">
            <a:avLst/>
          </a:prstGeom>
          <a:ln w="12700">
            <a:miter lim="400000"/>
          </a:ln>
        </p:spPr>
      </p:pic>
      <p:pic>
        <p:nvPicPr>
          <p:cNvPr id="221"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22"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24"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225"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226" name="Outline"/>
          <p:cNvSpPr txBox="1">
            <a:spLocks noGrp="1"/>
          </p:cNvSpPr>
          <p:nvPr>
            <p:ph type="title" hasCustomPrompt="1"/>
          </p:nvPr>
        </p:nvSpPr>
        <p:spPr>
          <a:xfrm>
            <a:off x="178350" y="-30963"/>
            <a:ext cx="2678907" cy="646113"/>
          </a:xfrm>
          <a:prstGeom prst="rect">
            <a:avLst/>
          </a:prstGeom>
        </p:spPr>
        <p:txBody>
          <a:bodyPr/>
          <a:lstStyle/>
          <a:p>
            <a:r>
              <a:t>Outline</a:t>
            </a:r>
          </a:p>
        </p:txBody>
      </p:sp>
      <p:sp>
        <p:nvSpPr>
          <p:cNvPr id="227" name="Body Level One…"/>
          <p:cNvSpPr txBox="1">
            <a:spLocks noGrp="1"/>
          </p:cNvSpPr>
          <p:nvPr>
            <p:ph type="body" idx="1"/>
          </p:nvPr>
        </p:nvSpPr>
        <p:spPr>
          <a:xfrm>
            <a:off x="1784196"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3C14E2FD-FABC-C2B6-FF6E-FA01E1995CAD}"/>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34" name="Image" descr="Image"/>
          <p:cNvPicPr>
            <a:picLocks noChangeAspect="1"/>
          </p:cNvPicPr>
          <p:nvPr/>
        </p:nvPicPr>
        <p:blipFill>
          <a:blip r:embed="rId2"/>
          <a:srcRect t="43728"/>
          <a:stretch>
            <a:fillRect/>
          </a:stretch>
        </p:blipFill>
        <p:spPr>
          <a:xfrm>
            <a:off x="-256522" y="-35923"/>
            <a:ext cx="7466795" cy="715917"/>
          </a:xfrm>
          <a:prstGeom prst="rect">
            <a:avLst/>
          </a:prstGeom>
          <a:ln w="12700">
            <a:miter lim="400000"/>
          </a:ln>
        </p:spPr>
      </p:pic>
      <p:pic>
        <p:nvPicPr>
          <p:cNvPr id="235"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36"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3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38"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239"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240" name="Body Level One…"/>
          <p:cNvSpPr txBox="1">
            <a:spLocks noGrp="1"/>
          </p:cNvSpPr>
          <p:nvPr>
            <p:ph type="body" idx="1"/>
          </p:nvPr>
        </p:nvSpPr>
        <p:spPr>
          <a:xfrm>
            <a:off x="1784196"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2964C34-8627-AB23-94EE-4324A39C4B8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EBB832C7-3C82-4946-A30F-D7D7B8194EB9}" type="slidenum">
              <a:rPr lang="en-US"/>
              <a:pPr>
                <a:defRPr/>
              </a:pPr>
              <a:t>‹#›</a:t>
            </a:fld>
            <a:endParaRPr lang="en-US"/>
          </a:p>
        </p:txBody>
      </p:sp>
    </p:spTree>
    <p:extLst>
      <p:ext uri="{BB962C8B-B14F-4D97-AF65-F5344CB8AC3E}">
        <p14:creationId xmlns:p14="http://schemas.microsoft.com/office/powerpoint/2010/main" val="6345484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tretch>
            <a:fillRect/>
          </a:stretch>
        </p:blipFill>
        <p:spPr>
          <a:xfrm>
            <a:off x="-20253" y="-68582"/>
            <a:ext cx="6423125" cy="1094422"/>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5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25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253" name="Body Level One…"/>
          <p:cNvSpPr txBox="1">
            <a:spLocks noGrp="1"/>
          </p:cNvSpPr>
          <p:nvPr>
            <p:ph type="body" idx="1"/>
          </p:nvPr>
        </p:nvSpPr>
        <p:spPr>
          <a:xfrm>
            <a:off x="1784196"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0571381-9101-CAB1-2616-03D2146866DF}"/>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260"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261"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2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63"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264"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2" name="Slide Number">
            <a:extLst>
              <a:ext uri="{FF2B5EF4-FFF2-40B4-BE49-F238E27FC236}">
                <a16:creationId xmlns:a16="http://schemas.microsoft.com/office/drawing/2014/main" id="{47A18398-2488-7FCC-2FA1-5A57DDF58EBB}"/>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0" name="Rectangle 1"/>
          <p:cNvSpPr/>
          <p:nvPr/>
        </p:nvSpPr>
        <p:spPr>
          <a:xfrm>
            <a:off x="0" y="15"/>
            <a:ext cx="9144000" cy="4354825"/>
          </a:xfrm>
          <a:prstGeom prst="rect">
            <a:avLst/>
          </a:prstGeom>
          <a:solidFill>
            <a:srgbClr val="ECF2F8"/>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pic>
        <p:nvPicPr>
          <p:cNvPr id="21" name="Image" descr="Image"/>
          <p:cNvPicPr>
            <a:picLocks noChangeAspect="1"/>
          </p:cNvPicPr>
          <p:nvPr/>
        </p:nvPicPr>
        <p:blipFill>
          <a:blip r:embed="rId2"/>
          <a:stretch>
            <a:fillRect/>
          </a:stretch>
        </p:blipFill>
        <p:spPr>
          <a:xfrm>
            <a:off x="-9813" y="-15553"/>
            <a:ext cx="5449148" cy="5403206"/>
          </a:xfrm>
          <a:prstGeom prst="rect">
            <a:avLst/>
          </a:prstGeom>
          <a:ln w="12700">
            <a:miter lim="400000"/>
          </a:ln>
        </p:spPr>
      </p:pic>
      <p:pic>
        <p:nvPicPr>
          <p:cNvPr id="28" name="Picture 18" descr="Picture 18"/>
          <p:cNvPicPr>
            <a:picLocks noChangeAspect="1"/>
          </p:cNvPicPr>
          <p:nvPr/>
        </p:nvPicPr>
        <p:blipFill>
          <a:blip r:embed="rId3"/>
          <a:stretch>
            <a:fillRect/>
          </a:stretch>
        </p:blipFill>
        <p:spPr>
          <a:xfrm>
            <a:off x="6751868" y="5116964"/>
            <a:ext cx="2117562" cy="908686"/>
          </a:xfrm>
          <a:prstGeom prst="rect">
            <a:avLst/>
          </a:prstGeom>
          <a:ln w="12700">
            <a:miter lim="400000"/>
          </a:ln>
        </p:spPr>
      </p:pic>
      <p:sp>
        <p:nvSpPr>
          <p:cNvPr id="30" name="Body Level One…"/>
          <p:cNvSpPr txBox="1">
            <a:spLocks noGrp="1"/>
          </p:cNvSpPr>
          <p:nvPr>
            <p:ph type="body" sz="quarter" idx="1"/>
          </p:nvPr>
        </p:nvSpPr>
        <p:spPr>
          <a:xfrm>
            <a:off x="4144297" y="3491868"/>
            <a:ext cx="4444154" cy="914401"/>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latin typeface="Source Sans Pro Bold"/>
                <a:ea typeface="Source Sans Pro Bold"/>
                <a:cs typeface="Source Sans Pro Bold"/>
                <a:sym typeface="Source Sans Pro Bold"/>
              </a:defRPr>
            </a:lvl1pPr>
            <a:lvl2pPr marL="122058" indent="-40686"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2pPr>
            <a:lvl3pPr marL="203430" indent="-40685" defTabSz="162744">
              <a:lnSpc>
                <a:spcPct val="90000"/>
              </a:lnSpc>
              <a:spcBef>
                <a:spcPts val="150"/>
              </a:spcBef>
              <a:buClr>
                <a:srgbClr val="65A000"/>
              </a:buClr>
              <a:defRPr sz="1800">
                <a:solidFill>
                  <a:srgbClr val="000000"/>
                </a:solidFill>
                <a:latin typeface="Source Sans Pro Bold"/>
                <a:ea typeface="Source Sans Pro Bold"/>
                <a:cs typeface="Source Sans Pro Bold"/>
                <a:sym typeface="Source Sans Pro Bold"/>
              </a:defRPr>
            </a:lvl3pPr>
            <a:lvl4pPr marL="284802" indent="-40685"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4pPr>
            <a:lvl5pPr marL="366173" indent="-40685"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1" name="Title Text"/>
          <p:cNvSpPr txBox="1">
            <a:spLocks noGrp="1"/>
          </p:cNvSpPr>
          <p:nvPr>
            <p:ph type="title"/>
          </p:nvPr>
        </p:nvSpPr>
        <p:spPr>
          <a:xfrm>
            <a:off x="388347" y="1587566"/>
            <a:ext cx="3367606" cy="2410277"/>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pic>
        <p:nvPicPr>
          <p:cNvPr id="4" name="Imag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13049" y="106375"/>
            <a:ext cx="818003" cy="977843"/>
          </a:xfrm>
          <a:prstGeom prst="rect">
            <a:avLst/>
          </a:prstGeom>
        </p:spPr>
      </p:pic>
      <p:sp>
        <p:nvSpPr>
          <p:cNvPr id="11"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2"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3" name="Imag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4"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5"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sp>
        <p:nvSpPr>
          <p:cNvPr id="67" name="Google Shape;308;p8"/>
          <p:cNvSpPr/>
          <p:nvPr/>
        </p:nvSpPr>
        <p:spPr>
          <a:xfrm>
            <a:off x="0" y="0"/>
            <a:ext cx="3066462"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68" name="Picture 10" descr="Picture 10"/>
          <p:cNvPicPr>
            <a:picLocks noChangeAspect="1"/>
          </p:cNvPicPr>
          <p:nvPr/>
        </p:nvPicPr>
        <p:blipFill>
          <a:blip r:embed="rId2"/>
          <a:stretch>
            <a:fillRect/>
          </a:stretch>
        </p:blipFill>
        <p:spPr>
          <a:xfrm>
            <a:off x="-2993" y="0"/>
            <a:ext cx="3066462" cy="3276600"/>
          </a:xfrm>
          <a:prstGeom prst="rect">
            <a:avLst/>
          </a:prstGeom>
          <a:ln w="12700">
            <a:miter lim="400000"/>
          </a:ln>
        </p:spPr>
      </p:pic>
      <p:sp>
        <p:nvSpPr>
          <p:cNvPr id="74"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000">
                <a:solidFill>
                  <a:srgbClr val="FFFFFF"/>
                </a:solidFill>
                <a:latin typeface="+mn-lt"/>
                <a:ea typeface="+mn-ea"/>
                <a:cs typeface="+mn-cs"/>
                <a:sym typeface="Source Sans Pro Regular"/>
              </a:defRPr>
            </a:pPr>
            <a:endParaRPr sz="750"/>
          </a:p>
        </p:txBody>
      </p:sp>
      <p:sp>
        <p:nvSpPr>
          <p:cNvPr id="75" name="Title Text"/>
          <p:cNvSpPr txBox="1">
            <a:spLocks noGrp="1"/>
          </p:cNvSpPr>
          <p:nvPr>
            <p:ph type="title"/>
          </p:nvPr>
        </p:nvSpPr>
        <p:spPr>
          <a:xfrm>
            <a:off x="393911" y="260993"/>
            <a:ext cx="2448147" cy="1932377"/>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sp>
        <p:nvSpPr>
          <p:cNvPr id="76" name="Body Level One…"/>
          <p:cNvSpPr txBox="1">
            <a:spLocks noGrp="1"/>
          </p:cNvSpPr>
          <p:nvPr>
            <p:ph type="body" idx="1"/>
          </p:nvPr>
        </p:nvSpPr>
        <p:spPr>
          <a:xfrm>
            <a:off x="3205164" y="842962"/>
            <a:ext cx="5647136" cy="5546726"/>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7"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8"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9" name="Imag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0"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1"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22" name="Image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questions">
    <p:spTree>
      <p:nvGrpSpPr>
        <p:cNvPr id="1" name=""/>
        <p:cNvGrpSpPr/>
        <p:nvPr/>
      </p:nvGrpSpPr>
      <p:grpSpPr>
        <a:xfrm>
          <a:off x="0" y="0"/>
          <a:ext cx="0" cy="0"/>
          <a:chOff x="0" y="0"/>
          <a:chExt cx="0" cy="0"/>
        </a:xfrm>
      </p:grpSpPr>
      <p:sp>
        <p:nvSpPr>
          <p:cNvPr id="139" name="Google Shape;308;p8"/>
          <p:cNvSpPr/>
          <p:nvPr/>
        </p:nvSpPr>
        <p:spPr>
          <a:xfrm>
            <a:off x="0" y="-12822"/>
            <a:ext cx="3066462"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140" name="Picture 10" descr="Picture 10"/>
          <p:cNvPicPr>
            <a:picLocks noChangeAspect="1"/>
          </p:cNvPicPr>
          <p:nvPr/>
        </p:nvPicPr>
        <p:blipFill>
          <a:blip r:embed="rId2"/>
          <a:stretch>
            <a:fillRect/>
          </a:stretch>
        </p:blipFill>
        <p:spPr>
          <a:xfrm>
            <a:off x="-2993" y="0"/>
            <a:ext cx="3066462" cy="3276600"/>
          </a:xfrm>
          <a:prstGeom prst="rect">
            <a:avLst/>
          </a:prstGeom>
          <a:ln w="12700">
            <a:miter lim="400000"/>
          </a:ln>
        </p:spPr>
      </p:pic>
      <p:pic>
        <p:nvPicPr>
          <p:cNvPr id="141"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sp>
        <p:nvSpPr>
          <p:cNvPr id="147" name="Rounded Rectangle 4"/>
          <p:cNvSpPr/>
          <p:nvPr/>
        </p:nvSpPr>
        <p:spPr>
          <a:xfrm flipV="1">
            <a:off x="291747" y="1332433"/>
            <a:ext cx="1559913" cy="10013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
        <p:nvSpPr>
          <p:cNvPr id="148" name="Title Text"/>
          <p:cNvSpPr txBox="1">
            <a:spLocks noGrp="1"/>
          </p:cNvSpPr>
          <p:nvPr>
            <p:ph type="title"/>
          </p:nvPr>
        </p:nvSpPr>
        <p:spPr>
          <a:xfrm>
            <a:off x="238746" y="4440623"/>
            <a:ext cx="2679718" cy="645664"/>
          </a:xfrm>
          <a:prstGeom prst="rect">
            <a:avLst/>
          </a:prstGeom>
        </p:spPr>
        <p:txBody>
          <a:bodyPr>
            <a:normAutofit/>
          </a:bodyPr>
          <a:lstStyle>
            <a:lvl1pPr algn="l" defTabSz="162744">
              <a:lnSpc>
                <a:spcPct val="90000"/>
              </a:lnSpc>
              <a:defRPr sz="600">
                <a:solidFill>
                  <a:srgbClr val="A2010C"/>
                </a:solidFill>
              </a:defRPr>
            </a:lvl1pPr>
          </a:lstStyle>
          <a:p>
            <a:r>
              <a:t>Title Text</a:t>
            </a:r>
          </a:p>
        </p:txBody>
      </p:sp>
      <p:sp>
        <p:nvSpPr>
          <p:cNvPr id="149" name="TextBox 6"/>
          <p:cNvSpPr txBox="1"/>
          <p:nvPr/>
        </p:nvSpPr>
        <p:spPr>
          <a:xfrm>
            <a:off x="302596" y="668216"/>
            <a:ext cx="2088179"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Questions?</a:t>
            </a:r>
          </a:p>
        </p:txBody>
      </p:sp>
      <p:sp>
        <p:nvSpPr>
          <p:cNvPr id="150"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000">
                <a:solidFill>
                  <a:srgbClr val="FFFFFF"/>
                </a:solidFill>
                <a:latin typeface="+mn-lt"/>
                <a:ea typeface="+mn-ea"/>
                <a:cs typeface="+mn-cs"/>
                <a:sym typeface="Source Sans Pro Regular"/>
              </a:defRPr>
            </a:pPr>
            <a:endParaRPr sz="750"/>
          </a:p>
        </p:txBody>
      </p:sp>
      <p:sp>
        <p:nvSpPr>
          <p:cNvPr id="151" name="Body Level One…"/>
          <p:cNvSpPr txBox="1">
            <a:spLocks noGrp="1"/>
          </p:cNvSpPr>
          <p:nvPr>
            <p:ph type="body" idx="1"/>
          </p:nvPr>
        </p:nvSpPr>
        <p:spPr>
          <a:xfrm>
            <a:off x="3205164" y="842962"/>
            <a:ext cx="5647136" cy="5546726"/>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5"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7"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8"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sp>
        <p:nvSpPr>
          <p:cNvPr id="165"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166" name="Picture 9" descr="Picture 9"/>
          <p:cNvPicPr>
            <a:picLocks noChangeAspect="1"/>
          </p:cNvPicPr>
          <p:nvPr/>
        </p:nvPicPr>
        <p:blipFill>
          <a:blip r:embed="rId2"/>
          <a:stretch>
            <a:fillRect/>
          </a:stretch>
        </p:blipFill>
        <p:spPr>
          <a:xfrm>
            <a:off x="-7218" y="-76485"/>
            <a:ext cx="9167536" cy="5582136"/>
          </a:xfrm>
          <a:prstGeom prst="rect">
            <a:avLst/>
          </a:prstGeom>
          <a:ln w="12700">
            <a:miter lim="400000"/>
          </a:ln>
        </p:spPr>
      </p:pic>
      <p:sp>
        <p:nvSpPr>
          <p:cNvPr id="173" name="Rounded Rectangle 4"/>
          <p:cNvSpPr/>
          <p:nvPr/>
        </p:nvSpPr>
        <p:spPr>
          <a:xfrm flipV="1">
            <a:off x="3752508" y="3246972"/>
            <a:ext cx="1886382" cy="11182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
        <p:nvSpPr>
          <p:cNvPr id="174" name="Body Level One…"/>
          <p:cNvSpPr txBox="1">
            <a:spLocks noGrp="1"/>
          </p:cNvSpPr>
          <p:nvPr>
            <p:ph type="body" sz="half" idx="1" hasCustomPrompt="1"/>
          </p:nvPr>
        </p:nvSpPr>
        <p:spPr>
          <a:xfrm>
            <a:off x="440402" y="2625226"/>
            <a:ext cx="8510589" cy="1870076"/>
          </a:xfrm>
          <a:prstGeom prst="rect">
            <a:avLst/>
          </a:prstGeom>
        </p:spPr>
        <p:txBody>
          <a:bodyPr>
            <a:normAutofit/>
          </a:bodyPr>
          <a:lstStyle>
            <a:lvl1pPr marL="0" indent="0" algn="ctr" defTabSz="162744">
              <a:lnSpc>
                <a:spcPct val="90000"/>
              </a:lnSpc>
              <a:spcBef>
                <a:spcPts val="150"/>
              </a:spcBef>
              <a:buSzTx/>
              <a:buFontTx/>
              <a:buNone/>
              <a:defRPr sz="1800">
                <a:solidFill>
                  <a:srgbClr val="FFFFFF"/>
                </a:solidFill>
                <a:latin typeface="Source Sans Pro Bold"/>
                <a:ea typeface="Source Sans Pro Bold"/>
                <a:cs typeface="Source Sans Pro Bold"/>
                <a:sym typeface="Source Sans Pro Bold"/>
              </a:defRPr>
            </a:lvl1pPr>
            <a:lvl2pPr marL="127870" indent="-4649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2pPr>
            <a:lvl3pPr marL="216992" indent="-54248" algn="ctr" defTabSz="162744">
              <a:lnSpc>
                <a:spcPct val="90000"/>
              </a:lnSpc>
              <a:spcBef>
                <a:spcPts val="150"/>
              </a:spcBef>
              <a:buFontTx/>
              <a:defRPr sz="1800">
                <a:solidFill>
                  <a:srgbClr val="FFFFFF"/>
                </a:solidFill>
                <a:latin typeface="Source Sans Pro Bold"/>
                <a:ea typeface="Source Sans Pro Bold"/>
                <a:cs typeface="Source Sans Pro Bold"/>
                <a:sym typeface="Source Sans Pro Bold"/>
              </a:defRPr>
            </a:lvl3pPr>
            <a:lvl4pPr marL="298364" indent="-5424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4pPr>
            <a:lvl5pPr marL="379735" indent="-5424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pic>
        <p:nvPicPr>
          <p:cNvPr id="16" name="Imag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94713" y="42795"/>
            <a:ext cx="631641" cy="755065"/>
          </a:xfrm>
          <a:prstGeom prst="rect">
            <a:avLst/>
          </a:prstGeom>
        </p:spPr>
      </p:pic>
      <p:sp>
        <p:nvSpPr>
          <p:cNvPr id="11"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7"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9"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0"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sp>
        <p:nvSpPr>
          <p:cNvPr id="181"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182" name="Picture 9" descr="Picture 9"/>
          <p:cNvPicPr>
            <a:picLocks noChangeAspect="1"/>
          </p:cNvPicPr>
          <p:nvPr/>
        </p:nvPicPr>
        <p:blipFill>
          <a:blip r:embed="rId2"/>
          <a:stretch>
            <a:fillRect/>
          </a:stretch>
        </p:blipFill>
        <p:spPr>
          <a:xfrm>
            <a:off x="-7218" y="-76485"/>
            <a:ext cx="9167536" cy="5582136"/>
          </a:xfrm>
          <a:prstGeom prst="rect">
            <a:avLst/>
          </a:prstGeom>
          <a:ln w="12700">
            <a:miter lim="400000"/>
          </a:ln>
        </p:spPr>
      </p:pic>
      <p:pic>
        <p:nvPicPr>
          <p:cNvPr id="13" name="Imag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94713" y="42795"/>
            <a:ext cx="631641" cy="755065"/>
          </a:xfrm>
          <a:prstGeom prst="rect">
            <a:avLst/>
          </a:prstGeom>
        </p:spPr>
      </p:pic>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5"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7"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8"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cSld name="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4291377"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dirty="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reserve="1">
  <p:cSld name="1_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7928666"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dirty="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207451692"/>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reserve="1">
  <p:cSld name="2_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6456101"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dirty="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822280876"/>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4"/>
          <p:cNvSpPr>
            <a:spLocks noGrp="1"/>
          </p:cNvSpPr>
          <p:nvPr>
            <p:ph type="ftr" sz="quarter" idx="10"/>
          </p:nvPr>
        </p:nvSpPr>
        <p:spPr/>
        <p:txBody>
          <a:bodyPr/>
          <a:lstStyle>
            <a:lvl1pPr>
              <a:defRPr/>
            </a:lvl1pPr>
          </a:lstStyle>
          <a:p>
            <a:pPr>
              <a:defRPr/>
            </a:pPr>
            <a:r>
              <a:rPr lang="en-US"/>
              <a:t>Rapid Response Teams Training</a:t>
            </a:r>
          </a:p>
        </p:txBody>
      </p:sp>
      <p:sp>
        <p:nvSpPr>
          <p:cNvPr id="4" name="Slide Number Placeholder 5"/>
          <p:cNvSpPr>
            <a:spLocks noGrp="1"/>
          </p:cNvSpPr>
          <p:nvPr>
            <p:ph type="sldNum" sz="quarter" idx="11"/>
          </p:nvPr>
        </p:nvSpPr>
        <p:spPr/>
        <p:txBody>
          <a:bodyPr/>
          <a:lstStyle>
            <a:lvl1pPr>
              <a:defRPr/>
            </a:lvl1pPr>
          </a:lstStyle>
          <a:p>
            <a:pPr>
              <a:defRPr/>
            </a:pPr>
            <a:fld id="{A07F5A30-8240-418B-BBB9-762AACD2B6ED}" type="slidenum">
              <a:rPr lang="en-US"/>
              <a:pPr>
                <a:defRPr/>
              </a:pPr>
              <a:t>‹#›</a:t>
            </a:fld>
            <a:endParaRPr lang="en-US"/>
          </a:p>
        </p:txBody>
      </p:sp>
    </p:spTree>
    <p:extLst>
      <p:ext uri="{BB962C8B-B14F-4D97-AF65-F5344CB8AC3E}">
        <p14:creationId xmlns:p14="http://schemas.microsoft.com/office/powerpoint/2010/main" val="27816799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1_Title and Content">
    <p:spTree>
      <p:nvGrpSpPr>
        <p:cNvPr id="1" name=""/>
        <p:cNvGrpSpPr/>
        <p:nvPr/>
      </p:nvGrpSpPr>
      <p:grpSpPr>
        <a:xfrm>
          <a:off x="0" y="0"/>
          <a:ext cx="0" cy="0"/>
          <a:chOff x="0" y="0"/>
          <a:chExt cx="0" cy="0"/>
        </a:xfrm>
      </p:grpSpPr>
      <p:sp>
        <p:nvSpPr>
          <p:cNvPr id="299" name="Title Text"/>
          <p:cNvSpPr txBox="1">
            <a:spLocks noGrp="1"/>
          </p:cNvSpPr>
          <p:nvPr>
            <p:ph type="title"/>
          </p:nvPr>
        </p:nvSpPr>
        <p:spPr>
          <a:xfrm>
            <a:off x="165280" y="559153"/>
            <a:ext cx="3574724" cy="2339613"/>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sp>
        <p:nvSpPr>
          <p:cNvPr id="300" name="Body Level One…"/>
          <p:cNvSpPr txBox="1">
            <a:spLocks noGrp="1"/>
          </p:cNvSpPr>
          <p:nvPr>
            <p:ph type="body" idx="1"/>
          </p:nvPr>
        </p:nvSpPr>
        <p:spPr>
          <a:xfrm>
            <a:off x="0" y="0"/>
            <a:ext cx="7886700" cy="4351338"/>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9"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21" name="Imag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24" name="Imag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16620"/>
            <a:ext cx="3550986" cy="6210301"/>
          </a:xfrm>
          <a:prstGeom prst="rect">
            <a:avLst/>
          </a:prstGeom>
          <a:ln w="12700">
            <a:miter lim="400000"/>
          </a:ln>
        </p:spPr>
      </p:pic>
      <p:sp>
        <p:nvSpPr>
          <p:cNvPr id="41"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44"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45" name="Title Text"/>
          <p:cNvSpPr txBox="1">
            <a:spLocks noGrp="1"/>
          </p:cNvSpPr>
          <p:nvPr>
            <p:ph type="title"/>
          </p:nvPr>
        </p:nvSpPr>
        <p:spPr>
          <a:xfrm>
            <a:off x="223781" y="134539"/>
            <a:ext cx="2448147" cy="1578777"/>
          </a:xfrm>
          <a:prstGeom prst="rect">
            <a:avLst/>
          </a:prstGeom>
        </p:spPr>
        <p:txBody>
          <a:bodyPr/>
          <a:lstStyle>
            <a:lvl1pPr algn="l">
              <a:defRPr sz="3000" b="1">
                <a:solidFill>
                  <a:schemeClr val="bg1"/>
                </a:solidFill>
              </a:defRPr>
            </a:lvl1pPr>
          </a:lstStyle>
          <a:p>
            <a:r>
              <a:rPr dirty="0"/>
              <a:t>Title Text</a:t>
            </a:r>
          </a:p>
        </p:txBody>
      </p:sp>
      <p:sp>
        <p:nvSpPr>
          <p:cNvPr id="4"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6" name="Imag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
        <p:nvSpPr>
          <p:cNvPr id="14" name="Rounded Rectangle 4"/>
          <p:cNvSpPr/>
          <p:nvPr userDrawn="1"/>
        </p:nvSpPr>
        <p:spPr>
          <a:xfrm flipV="1">
            <a:off x="291747" y="1332433"/>
            <a:ext cx="1559913" cy="10013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Tree>
    <p:extLst>
      <p:ext uri="{BB962C8B-B14F-4D97-AF65-F5344CB8AC3E}">
        <p14:creationId xmlns:p14="http://schemas.microsoft.com/office/powerpoint/2010/main" val="2763918747"/>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reserve="1">
  <p:cSld name="3_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16620"/>
            <a:ext cx="3550986" cy="6210301"/>
          </a:xfrm>
          <a:prstGeom prst="rect">
            <a:avLst/>
          </a:prstGeom>
          <a:ln w="12700">
            <a:miter lim="400000"/>
          </a:ln>
        </p:spPr>
      </p:pic>
      <p:sp>
        <p:nvSpPr>
          <p:cNvPr id="41"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44"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45" name="Title Text"/>
          <p:cNvSpPr txBox="1">
            <a:spLocks noGrp="1"/>
          </p:cNvSpPr>
          <p:nvPr>
            <p:ph type="title"/>
          </p:nvPr>
        </p:nvSpPr>
        <p:spPr>
          <a:xfrm>
            <a:off x="223781" y="134539"/>
            <a:ext cx="2448147" cy="1578777"/>
          </a:xfrm>
          <a:prstGeom prst="rect">
            <a:avLst/>
          </a:prstGeom>
        </p:spPr>
        <p:txBody>
          <a:bodyPr/>
          <a:lstStyle>
            <a:lvl1pPr>
              <a:defRPr sz="3000" b="1">
                <a:solidFill>
                  <a:schemeClr val="bg1"/>
                </a:solidFill>
              </a:defRPr>
            </a:lvl1pPr>
          </a:lstStyle>
          <a:p>
            <a:r>
              <a:rPr dirty="0"/>
              <a:t>Title Text</a:t>
            </a:r>
          </a:p>
        </p:txBody>
      </p:sp>
      <p:sp>
        <p:nvSpPr>
          <p:cNvPr id="4"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6" name="Imag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3889364935"/>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2" y="118171"/>
            <a:ext cx="650036"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118171"/>
            <a:ext cx="650036" cy="895041"/>
          </a:xfrm>
          <a:prstGeom prst="rect">
            <a:avLst/>
          </a:prstGeom>
          <a:ln w="12700">
            <a:miter lim="400000"/>
          </a:ln>
        </p:spPr>
      </p:pic>
      <p:sp>
        <p:nvSpPr>
          <p:cNvPr id="194" name="Rectangle 5"/>
          <p:cNvSpPr/>
          <p:nvPr userDrawn="1"/>
        </p:nvSpPr>
        <p:spPr>
          <a:xfrm>
            <a:off x="0" y="-9332"/>
            <a:ext cx="9144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latin typeface="Source Sans Pro Regular"/>
              <a:ea typeface="+mn-ea"/>
              <a:cs typeface="+mn-cs"/>
              <a:sym typeface="Source Sans Pro Regular"/>
            </a:endParaRPr>
          </a:p>
        </p:txBody>
      </p:sp>
      <p:pic>
        <p:nvPicPr>
          <p:cNvPr id="195" name="Picture 3" descr="Picture 3"/>
          <p:cNvPicPr>
            <a:picLocks noChangeAspect="1"/>
          </p:cNvPicPr>
          <p:nvPr/>
        </p:nvPicPr>
        <p:blipFill>
          <a:blip r:embed="rId3"/>
          <a:stretch>
            <a:fillRect/>
          </a:stretch>
        </p:blipFill>
        <p:spPr>
          <a:xfrm>
            <a:off x="-6856" y="2"/>
            <a:ext cx="4734305" cy="641533"/>
          </a:xfrm>
          <a:prstGeom prst="rect">
            <a:avLst/>
          </a:prstGeom>
          <a:ln w="12700">
            <a:miter lim="400000"/>
          </a:ln>
        </p:spPr>
      </p:pic>
      <p:sp>
        <p:nvSpPr>
          <p:cNvPr id="196" name="TextBox 4"/>
          <p:cNvSpPr txBox="1"/>
          <p:nvPr/>
        </p:nvSpPr>
        <p:spPr>
          <a:xfrm>
            <a:off x="636527" y="-618316"/>
            <a:ext cx="1970881" cy="3416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defTabSz="289320">
              <a:lnSpc>
                <a:spcPct val="90000"/>
              </a:lnSpc>
            </a:lvl1pPr>
          </a:lstStyle>
          <a:p>
            <a:endParaRPr sz="1800" dirty="0"/>
          </a:p>
        </p:txBody>
      </p:sp>
      <p:sp>
        <p:nvSpPr>
          <p:cNvPr id="198" name="Body Level One…"/>
          <p:cNvSpPr txBox="1">
            <a:spLocks noGrp="1"/>
          </p:cNvSpPr>
          <p:nvPr>
            <p:ph type="body" idx="1"/>
          </p:nvPr>
        </p:nvSpPr>
        <p:spPr>
          <a:xfrm>
            <a:off x="598083" y="842966"/>
            <a:ext cx="7837817" cy="5206965"/>
          </a:xfrm>
          <a:prstGeom prst="rect">
            <a:avLst/>
          </a:prstGeom>
        </p:spPr>
        <p:txBody>
          <a:bodyPr/>
          <a:lstStyle>
            <a:lvl1pPr>
              <a:defRPr sz="1125"/>
            </a:lvl1pPr>
            <a:lvl2pPr>
              <a:defRPr sz="1125"/>
            </a:lvl2pPr>
            <a:lvl3pPr>
              <a:defRPr sz="1125"/>
            </a:lvl3pPr>
            <a:lvl4pPr>
              <a:defRPr sz="1125"/>
            </a:lvl4pPr>
            <a:lvl5pPr>
              <a:defRPr sz="1125"/>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2" name="Rectangle 1"/>
          <p:cNvSpPr/>
          <p:nvPr userDrawn="1"/>
        </p:nvSpPr>
        <p:spPr>
          <a:xfrm>
            <a:off x="15415" y="15116"/>
            <a:ext cx="4718889" cy="461665"/>
          </a:xfrm>
          <a:prstGeom prst="rect">
            <a:avLst/>
          </a:prstGeom>
        </p:spPr>
        <p:txBody>
          <a:bodyPr wrap="square">
            <a:spAutoFit/>
          </a:bodyPr>
          <a:lstStyle/>
          <a:p>
            <a:r>
              <a:rPr lang="fr-FR" sz="2400" b="1" dirty="0">
                <a:solidFill>
                  <a:srgbClr val="FFFFFF"/>
                </a:solidFill>
                <a:latin typeface="Source Sans Pro Regular"/>
              </a:rPr>
              <a:t>Clause de non-responsabilité</a:t>
            </a:r>
            <a:endParaRPr lang="hu-HU" sz="2400" b="1" dirty="0">
              <a:solidFill>
                <a:srgbClr val="FFFFFF"/>
              </a:solidFill>
              <a:latin typeface="Source Sans Pro Regular"/>
            </a:endParaRPr>
          </a:p>
        </p:txBody>
      </p:sp>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rgbClr val="A7A7A7">
                    <a:lumMod val="75000"/>
                  </a:srgbClr>
                </a:solidFill>
              </a:rPr>
              <a:pPr/>
              <a:t>‹#›</a:t>
            </a:fld>
            <a:endParaRPr lang="hu-HU" sz="619" dirty="0">
              <a:solidFill>
                <a:srgbClr val="A7A7A7">
                  <a:lumMod val="75000"/>
                </a:srgbClr>
              </a:solidFill>
            </a:endParaRPr>
          </a:p>
        </p:txBody>
      </p:sp>
      <p:pic>
        <p:nvPicPr>
          <p:cNvPr id="21" name="Image 2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des EIR</a:t>
            </a:r>
          </a:p>
        </p:txBody>
      </p:sp>
      <p:pic>
        <p:nvPicPr>
          <p:cNvPr id="24" name="Image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682728034"/>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pic>
        <p:nvPicPr>
          <p:cNvPr id="18"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19"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2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3" name="Rectangle 1"/>
          <p:cNvSpPr/>
          <p:nvPr/>
        </p:nvSpPr>
        <p:spPr>
          <a:xfrm>
            <a:off x="0" y="12"/>
            <a:ext cx="9144000" cy="4354825"/>
          </a:xfrm>
          <a:prstGeom prst="rect">
            <a:avLst/>
          </a:prstGeom>
          <a:solidFill>
            <a:srgbClr val="ECF2F8"/>
          </a:solidFill>
          <a:ln w="12700">
            <a:miter lim="400000"/>
          </a:ln>
        </p:spPr>
        <p:txBody>
          <a:bodyPr lIns="34289" rIns="34289" anchor="ctr"/>
          <a:lstStyle/>
          <a:p>
            <a:pPr algn="ctr" fontAlgn="auto" hangingPunct="0">
              <a:spcBef>
                <a:spcPts val="0"/>
              </a:spcBef>
              <a:spcAft>
                <a:spcPts val="0"/>
              </a:spcAft>
              <a:defRPr sz="500">
                <a:solidFill>
                  <a:srgbClr val="FFFFFF"/>
                </a:solidFill>
                <a:latin typeface="+mj-lt"/>
                <a:ea typeface="+mj-ea"/>
                <a:cs typeface="+mj-cs"/>
                <a:sym typeface="Source Sans Pro Regular"/>
              </a:defRPr>
            </a:pPr>
            <a:endParaRPr sz="375" kern="0">
              <a:solidFill>
                <a:srgbClr val="FFFFFF"/>
              </a:solidFill>
              <a:latin typeface="Source Sans Pro Regular"/>
              <a:ea typeface="+mj-ea"/>
              <a:cs typeface="+mj-cs"/>
              <a:sym typeface="Source Sans Pro Regular"/>
            </a:endParaRPr>
          </a:p>
        </p:txBody>
      </p:sp>
      <p:pic>
        <p:nvPicPr>
          <p:cNvPr id="24" name="Picture 14" descr="Picture 14"/>
          <p:cNvPicPr>
            <a:picLocks noChangeAspect="1"/>
          </p:cNvPicPr>
          <p:nvPr/>
        </p:nvPicPr>
        <p:blipFill>
          <a:blip r:embed="rId4"/>
          <a:stretch>
            <a:fillRect/>
          </a:stretch>
        </p:blipFill>
        <p:spPr>
          <a:xfrm>
            <a:off x="2" y="0"/>
            <a:ext cx="4920616" cy="5372100"/>
          </a:xfrm>
          <a:prstGeom prst="rect">
            <a:avLst/>
          </a:prstGeom>
          <a:ln w="12700">
            <a:miter lim="400000"/>
          </a:ln>
        </p:spPr>
      </p:pic>
      <p:pic>
        <p:nvPicPr>
          <p:cNvPr id="25" name="Picture 18" descr="Picture 18"/>
          <p:cNvPicPr>
            <a:picLocks noChangeAspect="1"/>
          </p:cNvPicPr>
          <p:nvPr/>
        </p:nvPicPr>
        <p:blipFill>
          <a:blip r:embed="rId5"/>
          <a:stretch>
            <a:fillRect/>
          </a:stretch>
        </p:blipFill>
        <p:spPr>
          <a:xfrm>
            <a:off x="6751867" y="5116962"/>
            <a:ext cx="2117562" cy="908686"/>
          </a:xfrm>
          <a:prstGeom prst="rect">
            <a:avLst/>
          </a:prstGeom>
          <a:ln w="12700">
            <a:miter lim="400000"/>
          </a:ln>
        </p:spPr>
      </p:pic>
      <p:pic>
        <p:nvPicPr>
          <p:cNvPr id="26" name="Picture 19" descr="Picture 19"/>
          <p:cNvPicPr>
            <a:picLocks noChangeAspect="1"/>
          </p:cNvPicPr>
          <p:nvPr/>
        </p:nvPicPr>
        <p:blipFill>
          <a:blip r:embed="rId2"/>
          <a:stretch>
            <a:fillRect/>
          </a:stretch>
        </p:blipFill>
        <p:spPr>
          <a:xfrm>
            <a:off x="8392479" y="118166"/>
            <a:ext cx="650037" cy="895042"/>
          </a:xfrm>
          <a:prstGeom prst="rect">
            <a:avLst/>
          </a:prstGeom>
          <a:ln w="12700">
            <a:miter lim="400000"/>
          </a:ln>
        </p:spPr>
      </p:pic>
      <p:sp>
        <p:nvSpPr>
          <p:cNvPr id="27" name="Body Level One…"/>
          <p:cNvSpPr txBox="1">
            <a:spLocks noGrp="1"/>
          </p:cNvSpPr>
          <p:nvPr>
            <p:ph type="body" sz="quarter" idx="1"/>
          </p:nvPr>
        </p:nvSpPr>
        <p:spPr>
          <a:xfrm>
            <a:off x="4144295" y="3491868"/>
            <a:ext cx="4444154" cy="914401"/>
          </a:xfrm>
          <a:prstGeom prst="rect">
            <a:avLst/>
          </a:prstGeom>
        </p:spPr>
        <p:txBody>
          <a:bodyPr/>
          <a:lstStyle>
            <a:lvl1pPr>
              <a:defRPr>
                <a:latin typeface="Source Sans Pro Bold"/>
                <a:ea typeface="Source Sans Pro Bold"/>
                <a:cs typeface="Source Sans Pro Bold"/>
                <a:sym typeface="Source Sans Pro Bold"/>
              </a:defRPr>
            </a:lvl1pPr>
            <a:lvl2pPr marL="162744" indent="-54248">
              <a:defRPr>
                <a:latin typeface="Source Sans Pro Bold"/>
                <a:ea typeface="Source Sans Pro Bold"/>
                <a:cs typeface="Source Sans Pro Bold"/>
                <a:sym typeface="Source Sans Pro Bold"/>
              </a:defRPr>
            </a:lvl2pPr>
            <a:lvl3pPr marL="271239" indent="-54248">
              <a:defRPr>
                <a:latin typeface="Source Sans Pro Bold"/>
                <a:ea typeface="Source Sans Pro Bold"/>
                <a:cs typeface="Source Sans Pro Bold"/>
                <a:sym typeface="Source Sans Pro Bold"/>
              </a:defRPr>
            </a:lvl3pPr>
            <a:lvl4pPr marL="379736" indent="-54248">
              <a:defRPr>
                <a:latin typeface="Source Sans Pro Bold"/>
                <a:ea typeface="Source Sans Pro Bold"/>
                <a:cs typeface="Source Sans Pro Bold"/>
                <a:sym typeface="Source Sans Pro Bold"/>
              </a:defRPr>
            </a:lvl4pPr>
            <a:lvl5pPr marL="488231" indent="-54248">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28" name="Title Text"/>
          <p:cNvSpPr txBox="1">
            <a:spLocks noGrp="1"/>
          </p:cNvSpPr>
          <p:nvPr>
            <p:ph type="title"/>
          </p:nvPr>
        </p:nvSpPr>
        <p:spPr>
          <a:xfrm>
            <a:off x="388347" y="1587566"/>
            <a:ext cx="3367605" cy="2410277"/>
          </a:xfrm>
          <a:prstGeom prst="rect">
            <a:avLst/>
          </a:prstGeom>
        </p:spPr>
        <p:txBody>
          <a:bodyPr/>
          <a:lstStyle/>
          <a:p>
            <a:r>
              <a:t>Title Text</a:t>
            </a:r>
          </a:p>
        </p:txBody>
      </p:sp>
    </p:spTree>
    <p:extLst>
      <p:ext uri="{BB962C8B-B14F-4D97-AF65-F5344CB8AC3E}">
        <p14:creationId xmlns:p14="http://schemas.microsoft.com/office/powerpoint/2010/main" val="2533056080"/>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5"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36"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3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38"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39"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40" name="Click to edit Subtitle"/>
          <p:cNvSpPr txBox="1">
            <a:spLocks noGrp="1"/>
          </p:cNvSpPr>
          <p:nvPr>
            <p:ph type="title" hasCustomPrompt="1"/>
          </p:nvPr>
        </p:nvSpPr>
        <p:spPr>
          <a:xfrm>
            <a:off x="143074" y="0"/>
            <a:ext cx="4681450" cy="645664"/>
          </a:xfrm>
          <a:prstGeom prst="rect">
            <a:avLst/>
          </a:prstGeom>
        </p:spPr>
        <p:txBody>
          <a:bodyPr/>
          <a:lstStyle/>
          <a:p>
            <a:r>
              <a:t>Click to edit Subtitle</a:t>
            </a:r>
          </a:p>
        </p:txBody>
      </p:sp>
      <p:sp>
        <p:nvSpPr>
          <p:cNvPr id="41" name="Body Level One…"/>
          <p:cNvSpPr txBox="1">
            <a:spLocks noGrp="1"/>
          </p:cNvSpPr>
          <p:nvPr>
            <p:ph type="body" idx="1"/>
          </p:nvPr>
        </p:nvSpPr>
        <p:spPr>
          <a:xfrm>
            <a:off x="486440" y="1247001"/>
            <a:ext cx="8357883"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179473C-F3BA-D9CC-73CA-13693BF271FA}"/>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978910497"/>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48"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49"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5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5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53" name="Click to edit Subtitle"/>
          <p:cNvSpPr txBox="1">
            <a:spLocks noGrp="1"/>
          </p:cNvSpPr>
          <p:nvPr>
            <p:ph type="title" hasCustomPrompt="1"/>
          </p:nvPr>
        </p:nvSpPr>
        <p:spPr>
          <a:xfrm>
            <a:off x="143074" y="801825"/>
            <a:ext cx="4157955" cy="645665"/>
          </a:xfrm>
          <a:prstGeom prst="rect">
            <a:avLst/>
          </a:prstGeom>
        </p:spPr>
        <p:txBody>
          <a:bodyPr/>
          <a:lstStyle>
            <a:lvl1pPr>
              <a:defRPr sz="2100">
                <a:solidFill>
                  <a:srgbClr val="A2010C"/>
                </a:solidFill>
              </a:defRPr>
            </a:lvl1pPr>
          </a:lstStyle>
          <a:p>
            <a:r>
              <a:t>Click to edit Subtitle</a:t>
            </a:r>
          </a:p>
        </p:txBody>
      </p:sp>
      <p:sp>
        <p:nvSpPr>
          <p:cNvPr id="54" name="Body Level One…"/>
          <p:cNvSpPr txBox="1">
            <a:spLocks noGrp="1"/>
          </p:cNvSpPr>
          <p:nvPr>
            <p:ph type="body" idx="1"/>
          </p:nvPr>
        </p:nvSpPr>
        <p:spPr>
          <a:xfrm>
            <a:off x="1304692" y="1584251"/>
            <a:ext cx="6512314"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5" name="Title 1"/>
          <p:cNvSpPr txBox="1"/>
          <p:nvPr/>
        </p:nvSpPr>
        <p:spPr>
          <a:xfrm>
            <a:off x="177364" y="-1"/>
            <a:ext cx="4612870" cy="645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kern="0"/>
              <a:t>Click to edit Subtitle</a:t>
            </a:r>
          </a:p>
        </p:txBody>
      </p:sp>
      <p:sp>
        <p:nvSpPr>
          <p:cNvPr id="56" name="Title 1"/>
          <p:cNvSpPr txBox="1"/>
          <p:nvPr/>
        </p:nvSpPr>
        <p:spPr>
          <a:xfrm>
            <a:off x="177364" y="87780"/>
            <a:ext cx="4612870" cy="645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kern="0"/>
              <a:t>Click to edit Subtitle</a:t>
            </a:r>
          </a:p>
        </p:txBody>
      </p:sp>
      <p:sp>
        <p:nvSpPr>
          <p:cNvPr id="2" name="Slide Number">
            <a:extLst>
              <a:ext uri="{FF2B5EF4-FFF2-40B4-BE49-F238E27FC236}">
                <a16:creationId xmlns:a16="http://schemas.microsoft.com/office/drawing/2014/main" id="{199259BB-971C-A9EB-0C29-C1C74C986D9A}"/>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44839229"/>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63"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64"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65"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66"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67"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68"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69"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70" name="Title Text"/>
          <p:cNvSpPr txBox="1">
            <a:spLocks noGrp="1"/>
          </p:cNvSpPr>
          <p:nvPr>
            <p:ph type="title"/>
          </p:nvPr>
        </p:nvSpPr>
        <p:spPr>
          <a:xfrm>
            <a:off x="175438" y="843589"/>
            <a:ext cx="2448146" cy="1932378"/>
          </a:xfrm>
          <a:prstGeom prst="rect">
            <a:avLst/>
          </a:prstGeom>
        </p:spPr>
        <p:txBody>
          <a:bodyPr/>
          <a:lstStyle/>
          <a:p>
            <a:r>
              <a:t>Title Text</a:t>
            </a:r>
          </a:p>
        </p:txBody>
      </p:sp>
      <p:sp>
        <p:nvSpPr>
          <p:cNvPr id="71"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Rounded Rectangle 7"/>
          <p:cNvSpPr/>
          <p:nvPr/>
        </p:nvSpPr>
        <p:spPr>
          <a:xfrm flipV="1">
            <a:off x="291752" y="1484783"/>
            <a:ext cx="1991279" cy="86916"/>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500">
                <a:solidFill>
                  <a:srgbClr val="FFFFFF"/>
                </a:solidFill>
                <a:latin typeface="+mj-lt"/>
                <a:ea typeface="+mj-ea"/>
                <a:cs typeface="+mj-cs"/>
                <a:sym typeface="Source Sans Pro Regular"/>
              </a:defRPr>
            </a:pPr>
            <a:endParaRPr sz="375" kern="0">
              <a:solidFill>
                <a:srgbClr val="FFFFFF"/>
              </a:solidFill>
              <a:latin typeface="Source Sans Pro Regular"/>
              <a:ea typeface="+mj-ea"/>
              <a:cs typeface="+mj-cs"/>
              <a:sym typeface="Source Sans Pro Regular"/>
            </a:endParaRPr>
          </a:p>
        </p:txBody>
      </p:sp>
      <p:sp>
        <p:nvSpPr>
          <p:cNvPr id="2" name="Slide Number">
            <a:extLst>
              <a:ext uri="{FF2B5EF4-FFF2-40B4-BE49-F238E27FC236}">
                <a16:creationId xmlns:a16="http://schemas.microsoft.com/office/drawing/2014/main" id="{37569060-106C-83D8-937A-8B3E364F3B3F}"/>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3376553530"/>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79"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80"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81"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8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83"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84"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85" name="TextBox 4"/>
          <p:cNvSpPr txBox="1"/>
          <p:nvPr/>
        </p:nvSpPr>
        <p:spPr>
          <a:xfrm>
            <a:off x="302596" y="669121"/>
            <a:ext cx="251670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Key messages</a:t>
            </a:r>
          </a:p>
        </p:txBody>
      </p:sp>
      <p:sp>
        <p:nvSpPr>
          <p:cNvPr id="86" name="Rounded Rectangle 5"/>
          <p:cNvSpPr/>
          <p:nvPr/>
        </p:nvSpPr>
        <p:spPr>
          <a:xfrm flipV="1">
            <a:off x="291750" y="1332433"/>
            <a:ext cx="1991280" cy="86916"/>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87"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88"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54303598-4080-D02E-307A-F4F3533981C2}"/>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2403154487"/>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95"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96"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97"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99"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00"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01" name="Rounded Rectangle 4"/>
          <p:cNvSpPr/>
          <p:nvPr/>
        </p:nvSpPr>
        <p:spPr>
          <a:xfrm flipV="1">
            <a:off x="291750" y="1779937"/>
            <a:ext cx="1991280" cy="86916"/>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102" name="TextBox 5"/>
          <p:cNvSpPr txBox="1"/>
          <p:nvPr/>
        </p:nvSpPr>
        <p:spPr>
          <a:xfrm>
            <a:off x="302596" y="668221"/>
            <a:ext cx="2102270"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References and guidelines</a:t>
            </a:r>
          </a:p>
        </p:txBody>
      </p:sp>
      <p:sp>
        <p:nvSpPr>
          <p:cNvPr id="103"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104"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EA0A71C-1FD3-9669-15D3-CE46C989654B}"/>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334488174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p:txBody>
          <a:bodyPr/>
          <a:lstStyle>
            <a:lvl1pPr>
              <a:defRPr smtClean="0"/>
            </a:lvl1pPr>
          </a:lstStyle>
          <a:p>
            <a:pPr>
              <a:defRPr/>
            </a:pPr>
            <a:endParaRPr lang="en-US"/>
          </a:p>
        </p:txBody>
      </p:sp>
      <p:sp>
        <p:nvSpPr>
          <p:cNvPr id="8" name="Slide Number Placeholder 5"/>
          <p:cNvSpPr>
            <a:spLocks noGrp="1"/>
          </p:cNvSpPr>
          <p:nvPr>
            <p:ph type="sldNum" sz="quarter" idx="11"/>
          </p:nvPr>
        </p:nvSpPr>
        <p:spPr/>
        <p:txBody>
          <a:bodyPr/>
          <a:lstStyle>
            <a:lvl1pPr>
              <a:defRPr smtClean="0"/>
            </a:lvl1pPr>
          </a:lstStyle>
          <a:p>
            <a:pPr>
              <a:defRPr/>
            </a:pPr>
            <a:fld id="{058946A6-D8E6-4A9A-A64E-AB077D46529D}" type="slidenum">
              <a:rPr lang="en-US"/>
              <a:pPr>
                <a:defRPr/>
              </a:pPr>
              <a:t>‹#›</a:t>
            </a:fld>
            <a:endParaRPr lang="en-US"/>
          </a:p>
        </p:txBody>
      </p:sp>
    </p:spTree>
    <p:extLst>
      <p:ext uri="{BB962C8B-B14F-4D97-AF65-F5344CB8AC3E}">
        <p14:creationId xmlns:p14="http://schemas.microsoft.com/office/powerpoint/2010/main" val="42459265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11"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12"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1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15"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16"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17" name="Rounded Rectangle 4"/>
          <p:cNvSpPr/>
          <p:nvPr/>
        </p:nvSpPr>
        <p:spPr>
          <a:xfrm flipV="1">
            <a:off x="291747" y="2237880"/>
            <a:ext cx="1521813" cy="86226"/>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118" name="TextBox 6"/>
          <p:cNvSpPr txBox="1"/>
          <p:nvPr/>
        </p:nvSpPr>
        <p:spPr>
          <a:xfrm>
            <a:off x="302596" y="668221"/>
            <a:ext cx="2102270"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Additional learning resources</a:t>
            </a:r>
          </a:p>
        </p:txBody>
      </p:sp>
      <p:sp>
        <p:nvSpPr>
          <p:cNvPr id="119"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120"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408FAF83-8594-5C33-036F-B541BC5A9D02}"/>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438606089"/>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3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3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3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33" name="Rounded Rectangle 4"/>
          <p:cNvSpPr/>
          <p:nvPr/>
        </p:nvSpPr>
        <p:spPr>
          <a:xfrm flipV="1">
            <a:off x="291747" y="1332432"/>
            <a:ext cx="1559913" cy="100134"/>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134" name="TextBox 6"/>
          <p:cNvSpPr txBox="1"/>
          <p:nvPr/>
        </p:nvSpPr>
        <p:spPr>
          <a:xfrm>
            <a:off x="302596" y="668216"/>
            <a:ext cx="1720517" cy="830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Questions?</a:t>
            </a:r>
          </a:p>
        </p:txBody>
      </p:sp>
      <p:sp>
        <p:nvSpPr>
          <p:cNvPr id="135"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136"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48C91A2-C227-FF9E-E469-04F3B192E62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4074508591"/>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43"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772445080"/>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0"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51"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52"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53"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54"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55"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56" name="Rounded Rectangle 4"/>
          <p:cNvSpPr/>
          <p:nvPr/>
        </p:nvSpPr>
        <p:spPr>
          <a:xfrm flipV="1">
            <a:off x="3752507" y="3246970"/>
            <a:ext cx="1886382" cy="111824"/>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157" name="Body Level One…"/>
          <p:cNvSpPr txBox="1">
            <a:spLocks noGrp="1"/>
          </p:cNvSpPr>
          <p:nvPr>
            <p:ph type="body" sz="half" idx="1" hasCustomPrompt="1"/>
          </p:nvPr>
        </p:nvSpPr>
        <p:spPr>
          <a:xfrm>
            <a:off x="440404" y="1971020"/>
            <a:ext cx="8510588" cy="1870076"/>
          </a:xfrm>
          <a:prstGeom prst="rect">
            <a:avLst/>
          </a:prstGeom>
        </p:spPr>
        <p:txBody>
          <a:bodyPr anchor="ctr"/>
          <a:lstStyle>
            <a:lvl1pPr marL="0" indent="0" algn="ctr">
              <a:buClrTx/>
              <a:buSzTx/>
              <a:buFontTx/>
              <a:buNone/>
              <a:defRPr>
                <a:solidFill>
                  <a:srgbClr val="FFFFFF"/>
                </a:solidFill>
                <a:latin typeface="Source Sans Pro Bold"/>
                <a:ea typeface="Source Sans Pro Bold"/>
                <a:cs typeface="Source Sans Pro Bold"/>
                <a:sym typeface="Source Sans Pro Bold"/>
              </a:defRPr>
            </a:lvl1pPr>
            <a:lvl2pPr algn="ctr">
              <a:buClrTx/>
              <a:buFontTx/>
              <a:defRPr>
                <a:solidFill>
                  <a:srgbClr val="FFFFFF"/>
                </a:solidFill>
                <a:latin typeface="Source Sans Pro Bold"/>
                <a:ea typeface="Source Sans Pro Bold"/>
                <a:cs typeface="Source Sans Pro Bold"/>
                <a:sym typeface="Source Sans Pro Bold"/>
              </a:defRPr>
            </a:lvl2pPr>
            <a:lvl3pPr algn="ctr">
              <a:buClrTx/>
              <a:buFontTx/>
              <a:defRPr>
                <a:solidFill>
                  <a:srgbClr val="FFFFFF"/>
                </a:solidFill>
                <a:latin typeface="Source Sans Pro Bold"/>
                <a:ea typeface="Source Sans Pro Bold"/>
                <a:cs typeface="Source Sans Pro Bold"/>
                <a:sym typeface="Source Sans Pro Bold"/>
              </a:defRPr>
            </a:lvl3pPr>
            <a:lvl4pPr algn="ctr">
              <a:buClrTx/>
              <a:buFontTx/>
              <a:defRPr>
                <a:solidFill>
                  <a:srgbClr val="FFFFFF"/>
                </a:solidFill>
                <a:latin typeface="Source Sans Pro Bold"/>
                <a:ea typeface="Source Sans Pro Bold"/>
                <a:cs typeface="Source Sans Pro Bold"/>
                <a:sym typeface="Source Sans Pro Bold"/>
              </a:defRPr>
            </a:lvl4pPr>
            <a:lvl5pPr algn="ctr">
              <a:buClrTx/>
              <a:buFontTx/>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28D55CF2-AD28-7000-F71B-863E96FB1A4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719658791"/>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4"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65"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66"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68"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69"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 name="Slide Number">
            <a:extLst>
              <a:ext uri="{FF2B5EF4-FFF2-40B4-BE49-F238E27FC236}">
                <a16:creationId xmlns:a16="http://schemas.microsoft.com/office/drawing/2014/main" id="{32E163E3-112C-6FEC-DE37-73122C0131C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602991678"/>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76"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177"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17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79"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80"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81" name="Rectangle 5"/>
          <p:cNvSpPr/>
          <p:nvPr/>
        </p:nvSpPr>
        <p:spPr>
          <a:xfrm>
            <a:off x="0" y="-9332"/>
            <a:ext cx="9144000" cy="6199821"/>
          </a:xfrm>
          <a:prstGeom prst="rect">
            <a:avLst/>
          </a:prstGeom>
          <a:solidFill>
            <a:srgbClr val="ECF2F8"/>
          </a:solidFill>
          <a:ln w="12700">
            <a:miter lim="400000"/>
          </a:ln>
        </p:spPr>
        <p:txBody>
          <a:bodyPr lIns="34289" rIns="34289" anchor="ctr"/>
          <a:lstStyle/>
          <a:p>
            <a:pPr algn="ctr" fontAlgn="auto" hangingPunct="0">
              <a:spcBef>
                <a:spcPts val="0"/>
              </a:spcBef>
              <a:spcAft>
                <a:spcPts val="0"/>
              </a:spcAft>
              <a:defRPr sz="1000">
                <a:solidFill>
                  <a:srgbClr val="FFFFFF"/>
                </a:solidFill>
                <a:latin typeface="+mj-lt"/>
                <a:ea typeface="+mj-ea"/>
                <a:cs typeface="+mj-cs"/>
                <a:sym typeface="Source Sans Pro Regular"/>
              </a:defRPr>
            </a:pPr>
            <a:endParaRPr sz="750" kern="0">
              <a:solidFill>
                <a:srgbClr val="FFFFFF"/>
              </a:solidFill>
              <a:latin typeface="Source Sans Pro Regular"/>
              <a:ea typeface="+mj-ea"/>
              <a:cs typeface="+mj-cs"/>
              <a:sym typeface="Source Sans Pro Regular"/>
            </a:endParaRPr>
          </a:p>
        </p:txBody>
      </p:sp>
      <p:pic>
        <p:nvPicPr>
          <p:cNvPr id="182" name="Picture 3" descr="Picture 3"/>
          <p:cNvPicPr>
            <a:picLocks noChangeAspect="1"/>
          </p:cNvPicPr>
          <p:nvPr/>
        </p:nvPicPr>
        <p:blipFill>
          <a:blip r:embed="rId4"/>
          <a:stretch>
            <a:fillRect/>
          </a:stretch>
        </p:blipFill>
        <p:spPr>
          <a:xfrm>
            <a:off x="-6859" y="-18870"/>
            <a:ext cx="3848101" cy="660401"/>
          </a:xfrm>
          <a:prstGeom prst="rect">
            <a:avLst/>
          </a:prstGeom>
          <a:ln w="12700">
            <a:miter lim="400000"/>
          </a:ln>
        </p:spPr>
      </p:pic>
      <p:sp>
        <p:nvSpPr>
          <p:cNvPr id="183" name="TextBox 4"/>
          <p:cNvSpPr txBox="1"/>
          <p:nvPr/>
        </p:nvSpPr>
        <p:spPr>
          <a:xfrm>
            <a:off x="206922" y="11103"/>
            <a:ext cx="197088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Disclaimer</a:t>
            </a:r>
          </a:p>
        </p:txBody>
      </p:sp>
      <p:pic>
        <p:nvPicPr>
          <p:cNvPr id="184" name="Picture 6" descr="Picture 6"/>
          <p:cNvPicPr>
            <a:picLocks noChangeAspect="1"/>
          </p:cNvPicPr>
          <p:nvPr/>
        </p:nvPicPr>
        <p:blipFill>
          <a:blip r:embed="rId2"/>
          <a:stretch>
            <a:fillRect/>
          </a:stretch>
        </p:blipFill>
        <p:spPr>
          <a:xfrm>
            <a:off x="8392479" y="118166"/>
            <a:ext cx="650037" cy="895042"/>
          </a:xfrm>
          <a:prstGeom prst="rect">
            <a:avLst/>
          </a:prstGeom>
          <a:ln w="12700">
            <a:miter lim="400000"/>
          </a:ln>
        </p:spPr>
      </p:pic>
      <p:sp>
        <p:nvSpPr>
          <p:cNvPr id="185" name="Body Level One…"/>
          <p:cNvSpPr txBox="1">
            <a:spLocks noGrp="1"/>
          </p:cNvSpPr>
          <p:nvPr>
            <p:ph type="body" idx="1"/>
          </p:nvPr>
        </p:nvSpPr>
        <p:spPr>
          <a:xfrm>
            <a:off x="598081" y="842963"/>
            <a:ext cx="7837817" cy="520696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8A6CC534-D54B-6693-06D4-6D6BA41ACADA}"/>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60813347"/>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192"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193"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194"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96"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97"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98" name="Rectangle 2"/>
          <p:cNvSpPr txBox="1"/>
          <p:nvPr/>
        </p:nvSpPr>
        <p:spPr>
          <a:xfrm>
            <a:off x="169370" y="-7627"/>
            <a:ext cx="6103621"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Learning objectives</a:t>
            </a:r>
          </a:p>
        </p:txBody>
      </p:sp>
      <p:sp>
        <p:nvSpPr>
          <p:cNvPr id="199" name="Body Level One…"/>
          <p:cNvSpPr txBox="1">
            <a:spLocks noGrp="1"/>
          </p:cNvSpPr>
          <p:nvPr>
            <p:ph type="body" idx="1"/>
          </p:nvPr>
        </p:nvSpPr>
        <p:spPr>
          <a:xfrm>
            <a:off x="1655956" y="860999"/>
            <a:ext cx="5936255" cy="51750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187D587F-FD66-F002-830E-7D4F4FD5E4DE}"/>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3828134818"/>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06" name="Image" descr="Image"/>
          <p:cNvPicPr>
            <a:picLocks noChangeAspect="1"/>
          </p:cNvPicPr>
          <p:nvPr/>
        </p:nvPicPr>
        <p:blipFill>
          <a:blip r:embed="rId2"/>
          <a:stretch>
            <a:fillRect/>
          </a:stretch>
        </p:blipFill>
        <p:spPr>
          <a:xfrm>
            <a:off x="-14094" y="-35795"/>
            <a:ext cx="3974393" cy="677189"/>
          </a:xfrm>
          <a:prstGeom prst="rect">
            <a:avLst/>
          </a:prstGeom>
          <a:ln w="12700">
            <a:miter lim="400000"/>
          </a:ln>
        </p:spPr>
      </p:pic>
      <p:pic>
        <p:nvPicPr>
          <p:cNvPr id="207"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08"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0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10"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11"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12" name="Title Text"/>
          <p:cNvSpPr txBox="1">
            <a:spLocks noGrp="1"/>
          </p:cNvSpPr>
          <p:nvPr>
            <p:ph type="title"/>
          </p:nvPr>
        </p:nvSpPr>
        <p:spPr>
          <a:xfrm>
            <a:off x="193328" y="-30963"/>
            <a:ext cx="2678907" cy="646113"/>
          </a:xfrm>
          <a:prstGeom prst="rect">
            <a:avLst/>
          </a:prstGeom>
        </p:spPr>
        <p:txBody>
          <a:bodyPr/>
          <a:lstStyle>
            <a:lvl1pPr>
              <a:defRPr b="1"/>
            </a:lvl1pPr>
          </a:lstStyle>
          <a:p>
            <a:r>
              <a:rPr dirty="0"/>
              <a:t>Title Text</a:t>
            </a:r>
          </a:p>
        </p:txBody>
      </p:sp>
      <p:sp>
        <p:nvSpPr>
          <p:cNvPr id="213" name="Body Level One…"/>
          <p:cNvSpPr txBox="1">
            <a:spLocks noGrp="1"/>
          </p:cNvSpPr>
          <p:nvPr>
            <p:ph type="body" idx="1"/>
          </p:nvPr>
        </p:nvSpPr>
        <p:spPr>
          <a:xfrm>
            <a:off x="1828800" y="1247001"/>
            <a:ext cx="6043962"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245AD94-E3CE-B69B-6DD9-81CC34A4C90F}"/>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3552298477"/>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20" name="Image" descr="Image"/>
          <p:cNvPicPr>
            <a:picLocks noChangeAspect="1"/>
          </p:cNvPicPr>
          <p:nvPr/>
        </p:nvPicPr>
        <p:blipFill>
          <a:blip r:embed="rId2"/>
          <a:stretch>
            <a:fillRect/>
          </a:stretch>
        </p:blipFill>
        <p:spPr>
          <a:xfrm>
            <a:off x="-14095" y="-100577"/>
            <a:ext cx="4609141" cy="785342"/>
          </a:xfrm>
          <a:prstGeom prst="rect">
            <a:avLst/>
          </a:prstGeom>
          <a:ln w="12700">
            <a:miter lim="400000"/>
          </a:ln>
        </p:spPr>
      </p:pic>
      <p:pic>
        <p:nvPicPr>
          <p:cNvPr id="221"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22"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23"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24"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25"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26" name="Outline"/>
          <p:cNvSpPr txBox="1">
            <a:spLocks noGrp="1"/>
          </p:cNvSpPr>
          <p:nvPr>
            <p:ph type="title" hasCustomPrompt="1"/>
          </p:nvPr>
        </p:nvSpPr>
        <p:spPr>
          <a:xfrm>
            <a:off x="178350" y="-30963"/>
            <a:ext cx="2678907" cy="646113"/>
          </a:xfrm>
          <a:prstGeom prst="rect">
            <a:avLst/>
          </a:prstGeom>
        </p:spPr>
        <p:txBody>
          <a:bodyPr/>
          <a:lstStyle/>
          <a:p>
            <a:r>
              <a:t>Outline</a:t>
            </a:r>
          </a:p>
        </p:txBody>
      </p:sp>
      <p:sp>
        <p:nvSpPr>
          <p:cNvPr id="227" name="Body Level One…"/>
          <p:cNvSpPr txBox="1">
            <a:spLocks noGrp="1"/>
          </p:cNvSpPr>
          <p:nvPr>
            <p:ph type="body" idx="1"/>
          </p:nvPr>
        </p:nvSpPr>
        <p:spPr>
          <a:xfrm>
            <a:off x="1784196"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3C14E2FD-FABC-C2B6-FF6E-FA01E1995CAD}"/>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2263423651"/>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34" name="Image" descr="Image"/>
          <p:cNvPicPr>
            <a:picLocks noChangeAspect="1"/>
          </p:cNvPicPr>
          <p:nvPr/>
        </p:nvPicPr>
        <p:blipFill>
          <a:blip r:embed="rId2"/>
          <a:srcRect t="43728"/>
          <a:stretch>
            <a:fillRect/>
          </a:stretch>
        </p:blipFill>
        <p:spPr>
          <a:xfrm>
            <a:off x="-256522" y="-35923"/>
            <a:ext cx="7466795" cy="715917"/>
          </a:xfrm>
          <a:prstGeom prst="rect">
            <a:avLst/>
          </a:prstGeom>
          <a:ln w="12700">
            <a:miter lim="400000"/>
          </a:ln>
        </p:spPr>
      </p:pic>
      <p:pic>
        <p:nvPicPr>
          <p:cNvPr id="235"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36"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3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38"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39"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40" name="Body Level One…"/>
          <p:cNvSpPr txBox="1">
            <a:spLocks noGrp="1"/>
          </p:cNvSpPr>
          <p:nvPr>
            <p:ph type="body" idx="1"/>
          </p:nvPr>
        </p:nvSpPr>
        <p:spPr>
          <a:xfrm>
            <a:off x="1784196"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2964C34-8627-AB23-94EE-4324A39C4B8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239269405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Footer Placeholder 4"/>
          <p:cNvSpPr>
            <a:spLocks noGrp="1"/>
          </p:cNvSpPr>
          <p:nvPr>
            <p:ph type="ftr" sz="quarter" idx="10"/>
          </p:nvPr>
        </p:nvSpPr>
        <p:spPr/>
        <p:txBody>
          <a:bodyPr/>
          <a:lstStyle>
            <a:lvl1pPr>
              <a:defRPr smtClean="0"/>
            </a:lvl1pPr>
          </a:lstStyle>
          <a:p>
            <a:pPr>
              <a:defRPr/>
            </a:pPr>
            <a:endParaRPr lang="en-US"/>
          </a:p>
        </p:txBody>
      </p:sp>
      <p:sp>
        <p:nvSpPr>
          <p:cNvPr id="4" name="Slide Number Placeholder 5"/>
          <p:cNvSpPr>
            <a:spLocks noGrp="1"/>
          </p:cNvSpPr>
          <p:nvPr>
            <p:ph type="sldNum" sz="quarter" idx="11"/>
          </p:nvPr>
        </p:nvSpPr>
        <p:spPr/>
        <p:txBody>
          <a:bodyPr/>
          <a:lstStyle>
            <a:lvl1pPr>
              <a:defRPr smtClean="0"/>
            </a:lvl1pPr>
          </a:lstStyle>
          <a:p>
            <a:pPr>
              <a:defRPr/>
            </a:pPr>
            <a:fld id="{C122F5F9-79F1-41F0-9EE7-E5808EBA112F}" type="slidenum">
              <a:rPr lang="en-US"/>
              <a:pPr>
                <a:defRPr/>
              </a:pPr>
              <a:t>‹#›</a:t>
            </a:fld>
            <a:endParaRPr lang="en-US"/>
          </a:p>
        </p:txBody>
      </p:sp>
    </p:spTree>
    <p:extLst>
      <p:ext uri="{BB962C8B-B14F-4D97-AF65-F5344CB8AC3E}">
        <p14:creationId xmlns:p14="http://schemas.microsoft.com/office/powerpoint/2010/main" val="397308365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tretch>
            <a:fillRect/>
          </a:stretch>
        </p:blipFill>
        <p:spPr>
          <a:xfrm>
            <a:off x="-20253" y="-68582"/>
            <a:ext cx="6423125" cy="1094422"/>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5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5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53" name="Body Level One…"/>
          <p:cNvSpPr txBox="1">
            <a:spLocks noGrp="1"/>
          </p:cNvSpPr>
          <p:nvPr>
            <p:ph type="body" idx="1"/>
          </p:nvPr>
        </p:nvSpPr>
        <p:spPr>
          <a:xfrm>
            <a:off x="1784196"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0571381-9101-CAB1-2616-03D2146866DF}"/>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2225604062"/>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260"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261"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26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63"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64"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 name="Slide Number">
            <a:extLst>
              <a:ext uri="{FF2B5EF4-FFF2-40B4-BE49-F238E27FC236}">
                <a16:creationId xmlns:a16="http://schemas.microsoft.com/office/drawing/2014/main" id="{47A18398-2488-7FCC-2FA1-5A57DDF58EBB}"/>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238641645"/>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pic>
        <p:nvPicPr>
          <p:cNvPr id="18"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19"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2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3" name="Rectangle 1"/>
          <p:cNvSpPr/>
          <p:nvPr/>
        </p:nvSpPr>
        <p:spPr>
          <a:xfrm>
            <a:off x="0" y="12"/>
            <a:ext cx="9144000" cy="4354825"/>
          </a:xfrm>
          <a:prstGeom prst="rect">
            <a:avLst/>
          </a:prstGeom>
          <a:solidFill>
            <a:srgbClr val="ECF2F8"/>
          </a:solidFill>
          <a:ln w="12700">
            <a:miter lim="400000"/>
          </a:ln>
        </p:spPr>
        <p:txBody>
          <a:bodyPr lIns="34289" rIns="34289" anchor="ctr"/>
          <a:lstStyle/>
          <a:p>
            <a:pPr algn="ctr" fontAlgn="auto" hangingPunct="0">
              <a:spcBef>
                <a:spcPts val="0"/>
              </a:spcBef>
              <a:spcAft>
                <a:spcPts val="0"/>
              </a:spcAft>
              <a:defRPr sz="500">
                <a:solidFill>
                  <a:srgbClr val="FFFFFF"/>
                </a:solidFill>
                <a:latin typeface="+mj-lt"/>
                <a:ea typeface="+mj-ea"/>
                <a:cs typeface="+mj-cs"/>
                <a:sym typeface="Source Sans Pro Regular"/>
              </a:defRPr>
            </a:pPr>
            <a:endParaRPr sz="375" kern="0">
              <a:solidFill>
                <a:srgbClr val="FFFFFF"/>
              </a:solidFill>
              <a:latin typeface="Source Sans Pro Regular"/>
              <a:ea typeface="+mj-ea"/>
              <a:cs typeface="+mj-cs"/>
              <a:sym typeface="Source Sans Pro Regular"/>
            </a:endParaRPr>
          </a:p>
        </p:txBody>
      </p:sp>
      <p:pic>
        <p:nvPicPr>
          <p:cNvPr id="24" name="Picture 14" descr="Picture 14"/>
          <p:cNvPicPr>
            <a:picLocks noChangeAspect="1"/>
          </p:cNvPicPr>
          <p:nvPr/>
        </p:nvPicPr>
        <p:blipFill>
          <a:blip r:embed="rId4"/>
          <a:stretch>
            <a:fillRect/>
          </a:stretch>
        </p:blipFill>
        <p:spPr>
          <a:xfrm>
            <a:off x="2" y="0"/>
            <a:ext cx="4920616" cy="5372100"/>
          </a:xfrm>
          <a:prstGeom prst="rect">
            <a:avLst/>
          </a:prstGeom>
          <a:ln w="12700">
            <a:miter lim="400000"/>
          </a:ln>
        </p:spPr>
      </p:pic>
      <p:pic>
        <p:nvPicPr>
          <p:cNvPr id="25" name="Picture 18" descr="Picture 18"/>
          <p:cNvPicPr>
            <a:picLocks noChangeAspect="1"/>
          </p:cNvPicPr>
          <p:nvPr/>
        </p:nvPicPr>
        <p:blipFill>
          <a:blip r:embed="rId5"/>
          <a:stretch>
            <a:fillRect/>
          </a:stretch>
        </p:blipFill>
        <p:spPr>
          <a:xfrm>
            <a:off x="6751867" y="5116962"/>
            <a:ext cx="2117562" cy="908686"/>
          </a:xfrm>
          <a:prstGeom prst="rect">
            <a:avLst/>
          </a:prstGeom>
          <a:ln w="12700">
            <a:miter lim="400000"/>
          </a:ln>
        </p:spPr>
      </p:pic>
      <p:pic>
        <p:nvPicPr>
          <p:cNvPr id="26" name="Picture 19" descr="Picture 19"/>
          <p:cNvPicPr>
            <a:picLocks noChangeAspect="1"/>
          </p:cNvPicPr>
          <p:nvPr/>
        </p:nvPicPr>
        <p:blipFill>
          <a:blip r:embed="rId2"/>
          <a:stretch>
            <a:fillRect/>
          </a:stretch>
        </p:blipFill>
        <p:spPr>
          <a:xfrm>
            <a:off x="8392479" y="118166"/>
            <a:ext cx="650037" cy="895042"/>
          </a:xfrm>
          <a:prstGeom prst="rect">
            <a:avLst/>
          </a:prstGeom>
          <a:ln w="12700">
            <a:miter lim="400000"/>
          </a:ln>
        </p:spPr>
      </p:pic>
      <p:sp>
        <p:nvSpPr>
          <p:cNvPr id="27" name="Body Level One…"/>
          <p:cNvSpPr txBox="1">
            <a:spLocks noGrp="1"/>
          </p:cNvSpPr>
          <p:nvPr>
            <p:ph type="body" sz="quarter" idx="1"/>
          </p:nvPr>
        </p:nvSpPr>
        <p:spPr>
          <a:xfrm>
            <a:off x="4144295" y="3491868"/>
            <a:ext cx="4444154" cy="914401"/>
          </a:xfrm>
          <a:prstGeom prst="rect">
            <a:avLst/>
          </a:prstGeom>
        </p:spPr>
        <p:txBody>
          <a:bodyPr/>
          <a:lstStyle>
            <a:lvl1pPr>
              <a:defRPr>
                <a:latin typeface="Source Sans Pro Bold"/>
                <a:ea typeface="Source Sans Pro Bold"/>
                <a:cs typeface="Source Sans Pro Bold"/>
                <a:sym typeface="Source Sans Pro Bold"/>
              </a:defRPr>
            </a:lvl1pPr>
            <a:lvl2pPr marL="162744" indent="-54248">
              <a:defRPr>
                <a:latin typeface="Source Sans Pro Bold"/>
                <a:ea typeface="Source Sans Pro Bold"/>
                <a:cs typeface="Source Sans Pro Bold"/>
                <a:sym typeface="Source Sans Pro Bold"/>
              </a:defRPr>
            </a:lvl2pPr>
            <a:lvl3pPr marL="271239" indent="-54248">
              <a:defRPr>
                <a:latin typeface="Source Sans Pro Bold"/>
                <a:ea typeface="Source Sans Pro Bold"/>
                <a:cs typeface="Source Sans Pro Bold"/>
                <a:sym typeface="Source Sans Pro Bold"/>
              </a:defRPr>
            </a:lvl3pPr>
            <a:lvl4pPr marL="379736" indent="-54248">
              <a:defRPr>
                <a:latin typeface="Source Sans Pro Bold"/>
                <a:ea typeface="Source Sans Pro Bold"/>
                <a:cs typeface="Source Sans Pro Bold"/>
                <a:sym typeface="Source Sans Pro Bold"/>
              </a:defRPr>
            </a:lvl4pPr>
            <a:lvl5pPr marL="488231" indent="-54248">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28" name="Title Text"/>
          <p:cNvSpPr txBox="1">
            <a:spLocks noGrp="1"/>
          </p:cNvSpPr>
          <p:nvPr>
            <p:ph type="title"/>
          </p:nvPr>
        </p:nvSpPr>
        <p:spPr>
          <a:xfrm>
            <a:off x="388347" y="1587566"/>
            <a:ext cx="3367605" cy="2410277"/>
          </a:xfrm>
          <a:prstGeom prst="rect">
            <a:avLst/>
          </a:prstGeom>
        </p:spPr>
        <p:txBody>
          <a:bodyPr/>
          <a:lstStyle/>
          <a:p>
            <a:r>
              <a:t>Title Text</a:t>
            </a:r>
          </a:p>
        </p:txBody>
      </p:sp>
    </p:spTree>
    <p:extLst>
      <p:ext uri="{BB962C8B-B14F-4D97-AF65-F5344CB8AC3E}">
        <p14:creationId xmlns:p14="http://schemas.microsoft.com/office/powerpoint/2010/main" val="624118458"/>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5"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36"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3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38"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39"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40" name="Click to edit Subtitle"/>
          <p:cNvSpPr txBox="1">
            <a:spLocks noGrp="1"/>
          </p:cNvSpPr>
          <p:nvPr>
            <p:ph type="title" hasCustomPrompt="1"/>
          </p:nvPr>
        </p:nvSpPr>
        <p:spPr>
          <a:xfrm>
            <a:off x="143074" y="0"/>
            <a:ext cx="4681450" cy="645664"/>
          </a:xfrm>
          <a:prstGeom prst="rect">
            <a:avLst/>
          </a:prstGeom>
        </p:spPr>
        <p:txBody>
          <a:bodyPr/>
          <a:lstStyle/>
          <a:p>
            <a:r>
              <a:t>Click to edit Subtitle</a:t>
            </a:r>
          </a:p>
        </p:txBody>
      </p:sp>
      <p:sp>
        <p:nvSpPr>
          <p:cNvPr id="41" name="Body Level One…"/>
          <p:cNvSpPr txBox="1">
            <a:spLocks noGrp="1"/>
          </p:cNvSpPr>
          <p:nvPr>
            <p:ph type="body" idx="1"/>
          </p:nvPr>
        </p:nvSpPr>
        <p:spPr>
          <a:xfrm>
            <a:off x="486440" y="1247001"/>
            <a:ext cx="8357883"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179473C-F3BA-D9CC-73CA-13693BF271FA}"/>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666441037"/>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48"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49"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5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5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53" name="Click to edit Subtitle"/>
          <p:cNvSpPr txBox="1">
            <a:spLocks noGrp="1"/>
          </p:cNvSpPr>
          <p:nvPr>
            <p:ph type="title" hasCustomPrompt="1"/>
          </p:nvPr>
        </p:nvSpPr>
        <p:spPr>
          <a:xfrm>
            <a:off x="143074" y="801825"/>
            <a:ext cx="4157955" cy="645665"/>
          </a:xfrm>
          <a:prstGeom prst="rect">
            <a:avLst/>
          </a:prstGeom>
        </p:spPr>
        <p:txBody>
          <a:bodyPr/>
          <a:lstStyle>
            <a:lvl1pPr>
              <a:defRPr sz="2100">
                <a:solidFill>
                  <a:srgbClr val="A2010C"/>
                </a:solidFill>
              </a:defRPr>
            </a:lvl1pPr>
          </a:lstStyle>
          <a:p>
            <a:r>
              <a:t>Click to edit Subtitle</a:t>
            </a:r>
          </a:p>
        </p:txBody>
      </p:sp>
      <p:sp>
        <p:nvSpPr>
          <p:cNvPr id="54" name="Body Level One…"/>
          <p:cNvSpPr txBox="1">
            <a:spLocks noGrp="1"/>
          </p:cNvSpPr>
          <p:nvPr>
            <p:ph type="body" idx="1"/>
          </p:nvPr>
        </p:nvSpPr>
        <p:spPr>
          <a:xfrm>
            <a:off x="1304692" y="1584251"/>
            <a:ext cx="6512314"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5" name="Title 1"/>
          <p:cNvSpPr txBox="1"/>
          <p:nvPr/>
        </p:nvSpPr>
        <p:spPr>
          <a:xfrm>
            <a:off x="177364" y="-1"/>
            <a:ext cx="4612870" cy="645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kern="0"/>
              <a:t>Click to edit Subtitle</a:t>
            </a:r>
          </a:p>
        </p:txBody>
      </p:sp>
      <p:sp>
        <p:nvSpPr>
          <p:cNvPr id="56" name="Title 1"/>
          <p:cNvSpPr txBox="1"/>
          <p:nvPr/>
        </p:nvSpPr>
        <p:spPr>
          <a:xfrm>
            <a:off x="177364" y="87780"/>
            <a:ext cx="4612870" cy="645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kern="0"/>
              <a:t>Click to edit Subtitle</a:t>
            </a:r>
          </a:p>
        </p:txBody>
      </p:sp>
      <p:sp>
        <p:nvSpPr>
          <p:cNvPr id="2" name="Slide Number">
            <a:extLst>
              <a:ext uri="{FF2B5EF4-FFF2-40B4-BE49-F238E27FC236}">
                <a16:creationId xmlns:a16="http://schemas.microsoft.com/office/drawing/2014/main" id="{199259BB-971C-A9EB-0C29-C1C74C986D9A}"/>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2751680039"/>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63"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64"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65"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66"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67"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68"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69"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70" name="Title Text"/>
          <p:cNvSpPr txBox="1">
            <a:spLocks noGrp="1"/>
          </p:cNvSpPr>
          <p:nvPr>
            <p:ph type="title"/>
          </p:nvPr>
        </p:nvSpPr>
        <p:spPr>
          <a:xfrm>
            <a:off x="175438" y="843589"/>
            <a:ext cx="2448146" cy="1932378"/>
          </a:xfrm>
          <a:prstGeom prst="rect">
            <a:avLst/>
          </a:prstGeom>
        </p:spPr>
        <p:txBody>
          <a:bodyPr/>
          <a:lstStyle/>
          <a:p>
            <a:r>
              <a:t>Title Text</a:t>
            </a:r>
          </a:p>
        </p:txBody>
      </p:sp>
      <p:sp>
        <p:nvSpPr>
          <p:cNvPr id="71"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Rounded Rectangle 7"/>
          <p:cNvSpPr/>
          <p:nvPr/>
        </p:nvSpPr>
        <p:spPr>
          <a:xfrm flipV="1">
            <a:off x="291752" y="1484783"/>
            <a:ext cx="1991279" cy="86916"/>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500">
                <a:solidFill>
                  <a:srgbClr val="FFFFFF"/>
                </a:solidFill>
                <a:latin typeface="+mj-lt"/>
                <a:ea typeface="+mj-ea"/>
                <a:cs typeface="+mj-cs"/>
                <a:sym typeface="Source Sans Pro Regular"/>
              </a:defRPr>
            </a:pPr>
            <a:endParaRPr sz="375" kern="0">
              <a:solidFill>
                <a:srgbClr val="FFFFFF"/>
              </a:solidFill>
              <a:latin typeface="Source Sans Pro Regular"/>
              <a:ea typeface="+mj-ea"/>
              <a:cs typeface="+mj-cs"/>
              <a:sym typeface="Source Sans Pro Regular"/>
            </a:endParaRPr>
          </a:p>
        </p:txBody>
      </p:sp>
      <p:sp>
        <p:nvSpPr>
          <p:cNvPr id="2" name="Slide Number">
            <a:extLst>
              <a:ext uri="{FF2B5EF4-FFF2-40B4-BE49-F238E27FC236}">
                <a16:creationId xmlns:a16="http://schemas.microsoft.com/office/drawing/2014/main" id="{37569060-106C-83D8-937A-8B3E364F3B3F}"/>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3582542152"/>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79"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80"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81"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8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83"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84"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85" name="TextBox 4"/>
          <p:cNvSpPr txBox="1"/>
          <p:nvPr/>
        </p:nvSpPr>
        <p:spPr>
          <a:xfrm>
            <a:off x="302596" y="669121"/>
            <a:ext cx="251670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Key messages</a:t>
            </a:r>
          </a:p>
        </p:txBody>
      </p:sp>
      <p:sp>
        <p:nvSpPr>
          <p:cNvPr id="86" name="Rounded Rectangle 5"/>
          <p:cNvSpPr/>
          <p:nvPr/>
        </p:nvSpPr>
        <p:spPr>
          <a:xfrm flipV="1">
            <a:off x="291750" y="1332433"/>
            <a:ext cx="1991280" cy="86916"/>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87"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88"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54303598-4080-D02E-307A-F4F3533981C2}"/>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953860840"/>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95"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96"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97"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99"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00"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01" name="Rounded Rectangle 4"/>
          <p:cNvSpPr/>
          <p:nvPr/>
        </p:nvSpPr>
        <p:spPr>
          <a:xfrm flipV="1">
            <a:off x="291750" y="1779937"/>
            <a:ext cx="1991280" cy="86916"/>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102" name="TextBox 5"/>
          <p:cNvSpPr txBox="1"/>
          <p:nvPr/>
        </p:nvSpPr>
        <p:spPr>
          <a:xfrm>
            <a:off x="302596" y="668221"/>
            <a:ext cx="2102270"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References and guidelines</a:t>
            </a:r>
          </a:p>
        </p:txBody>
      </p:sp>
      <p:sp>
        <p:nvSpPr>
          <p:cNvPr id="103"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104"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EA0A71C-1FD3-9669-15D3-CE46C989654B}"/>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3497373903"/>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11"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12"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1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15"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16"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17" name="Rounded Rectangle 4"/>
          <p:cNvSpPr/>
          <p:nvPr/>
        </p:nvSpPr>
        <p:spPr>
          <a:xfrm flipV="1">
            <a:off x="291747" y="2237880"/>
            <a:ext cx="1521813" cy="86226"/>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118" name="TextBox 6"/>
          <p:cNvSpPr txBox="1"/>
          <p:nvPr/>
        </p:nvSpPr>
        <p:spPr>
          <a:xfrm>
            <a:off x="302596" y="668221"/>
            <a:ext cx="2102270"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Additional learning resources</a:t>
            </a:r>
          </a:p>
        </p:txBody>
      </p:sp>
      <p:sp>
        <p:nvSpPr>
          <p:cNvPr id="119"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120"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408FAF83-8594-5C33-036F-B541BC5A9D02}"/>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112307468"/>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3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3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3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33" name="Rounded Rectangle 4"/>
          <p:cNvSpPr/>
          <p:nvPr/>
        </p:nvSpPr>
        <p:spPr>
          <a:xfrm flipV="1">
            <a:off x="291747" y="1332432"/>
            <a:ext cx="1559913" cy="100134"/>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134" name="TextBox 6"/>
          <p:cNvSpPr txBox="1"/>
          <p:nvPr/>
        </p:nvSpPr>
        <p:spPr>
          <a:xfrm>
            <a:off x="302596" y="668216"/>
            <a:ext cx="1720517" cy="830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Questions?</a:t>
            </a:r>
          </a:p>
        </p:txBody>
      </p:sp>
      <p:sp>
        <p:nvSpPr>
          <p:cNvPr id="135"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fontAlgn="auto" hangingPunct="0">
              <a:spcBef>
                <a:spcPts val="0"/>
              </a:spcBef>
              <a:spcAft>
                <a:spcPts val="0"/>
              </a:spcAft>
              <a:defRPr sz="1300">
                <a:solidFill>
                  <a:srgbClr val="FFFFFF"/>
                </a:solidFill>
                <a:latin typeface="+mj-lt"/>
                <a:ea typeface="+mj-ea"/>
                <a:cs typeface="+mj-cs"/>
                <a:sym typeface="Source Sans Pro Regular"/>
              </a:defRPr>
            </a:pPr>
            <a:endParaRPr sz="975" kern="0">
              <a:solidFill>
                <a:srgbClr val="FFFFFF"/>
              </a:solidFill>
              <a:latin typeface="Source Sans Pro Regular"/>
              <a:ea typeface="+mj-ea"/>
              <a:cs typeface="+mj-cs"/>
              <a:sym typeface="Source Sans Pro Regular"/>
            </a:endParaRPr>
          </a:p>
        </p:txBody>
      </p:sp>
      <p:sp>
        <p:nvSpPr>
          <p:cNvPr id="136"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48C91A2-C227-FF9E-E469-04F3B192E62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26613272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smtClean="0"/>
            </a:lvl1pPr>
          </a:lstStyle>
          <a:p>
            <a:pPr>
              <a:defRPr/>
            </a:pPr>
            <a:endParaRPr lang="en-US"/>
          </a:p>
        </p:txBody>
      </p:sp>
      <p:sp>
        <p:nvSpPr>
          <p:cNvPr id="3" name="Slide Number Placeholder 5"/>
          <p:cNvSpPr>
            <a:spLocks noGrp="1"/>
          </p:cNvSpPr>
          <p:nvPr>
            <p:ph type="sldNum" sz="quarter" idx="11"/>
          </p:nvPr>
        </p:nvSpPr>
        <p:spPr/>
        <p:txBody>
          <a:bodyPr/>
          <a:lstStyle>
            <a:lvl1pPr>
              <a:defRPr smtClean="0"/>
            </a:lvl1pPr>
          </a:lstStyle>
          <a:p>
            <a:pPr>
              <a:defRPr/>
            </a:pPr>
            <a:fld id="{7F4B5121-4964-4868-8A82-3D743F79902A}" type="slidenum">
              <a:rPr lang="en-US"/>
              <a:pPr>
                <a:defRPr/>
              </a:pPr>
              <a:t>‹#›</a:t>
            </a:fld>
            <a:endParaRPr lang="en-US"/>
          </a:p>
        </p:txBody>
      </p:sp>
    </p:spTree>
    <p:extLst>
      <p:ext uri="{BB962C8B-B14F-4D97-AF65-F5344CB8AC3E}">
        <p14:creationId xmlns:p14="http://schemas.microsoft.com/office/powerpoint/2010/main" val="337360599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43"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45336269"/>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0"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51"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52"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53"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54"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55"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56" name="Rounded Rectangle 4"/>
          <p:cNvSpPr/>
          <p:nvPr/>
        </p:nvSpPr>
        <p:spPr>
          <a:xfrm flipV="1">
            <a:off x="3752507" y="3246970"/>
            <a:ext cx="1886382" cy="111824"/>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157" name="Body Level One…"/>
          <p:cNvSpPr txBox="1">
            <a:spLocks noGrp="1"/>
          </p:cNvSpPr>
          <p:nvPr>
            <p:ph type="body" sz="half" idx="1" hasCustomPrompt="1"/>
          </p:nvPr>
        </p:nvSpPr>
        <p:spPr>
          <a:xfrm>
            <a:off x="440404" y="1971020"/>
            <a:ext cx="8510588" cy="1870076"/>
          </a:xfrm>
          <a:prstGeom prst="rect">
            <a:avLst/>
          </a:prstGeom>
        </p:spPr>
        <p:txBody>
          <a:bodyPr anchor="ctr"/>
          <a:lstStyle>
            <a:lvl1pPr marL="0" indent="0" algn="ctr">
              <a:buClrTx/>
              <a:buSzTx/>
              <a:buFontTx/>
              <a:buNone/>
              <a:defRPr>
                <a:solidFill>
                  <a:srgbClr val="FFFFFF"/>
                </a:solidFill>
                <a:latin typeface="Source Sans Pro Bold"/>
                <a:ea typeface="Source Sans Pro Bold"/>
                <a:cs typeface="Source Sans Pro Bold"/>
                <a:sym typeface="Source Sans Pro Bold"/>
              </a:defRPr>
            </a:lvl1pPr>
            <a:lvl2pPr algn="ctr">
              <a:buClrTx/>
              <a:buFontTx/>
              <a:defRPr>
                <a:solidFill>
                  <a:srgbClr val="FFFFFF"/>
                </a:solidFill>
                <a:latin typeface="Source Sans Pro Bold"/>
                <a:ea typeface="Source Sans Pro Bold"/>
                <a:cs typeface="Source Sans Pro Bold"/>
                <a:sym typeface="Source Sans Pro Bold"/>
              </a:defRPr>
            </a:lvl2pPr>
            <a:lvl3pPr algn="ctr">
              <a:buClrTx/>
              <a:buFontTx/>
              <a:defRPr>
                <a:solidFill>
                  <a:srgbClr val="FFFFFF"/>
                </a:solidFill>
                <a:latin typeface="Source Sans Pro Bold"/>
                <a:ea typeface="Source Sans Pro Bold"/>
                <a:cs typeface="Source Sans Pro Bold"/>
                <a:sym typeface="Source Sans Pro Bold"/>
              </a:defRPr>
            </a:lvl3pPr>
            <a:lvl4pPr algn="ctr">
              <a:buClrTx/>
              <a:buFontTx/>
              <a:defRPr>
                <a:solidFill>
                  <a:srgbClr val="FFFFFF"/>
                </a:solidFill>
                <a:latin typeface="Source Sans Pro Bold"/>
                <a:ea typeface="Source Sans Pro Bold"/>
                <a:cs typeface="Source Sans Pro Bold"/>
                <a:sym typeface="Source Sans Pro Bold"/>
              </a:defRPr>
            </a:lvl4pPr>
            <a:lvl5pPr algn="ctr">
              <a:buClrTx/>
              <a:buFontTx/>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28D55CF2-AD28-7000-F71B-863E96FB1A4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305610308"/>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4"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65"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66"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68"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69"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 name="Slide Number">
            <a:extLst>
              <a:ext uri="{FF2B5EF4-FFF2-40B4-BE49-F238E27FC236}">
                <a16:creationId xmlns:a16="http://schemas.microsoft.com/office/drawing/2014/main" id="{32E163E3-112C-6FEC-DE37-73122C0131C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3905034822"/>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76"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177"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17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79"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80"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81" name="Rectangle 5"/>
          <p:cNvSpPr/>
          <p:nvPr/>
        </p:nvSpPr>
        <p:spPr>
          <a:xfrm>
            <a:off x="0" y="-9332"/>
            <a:ext cx="9144000" cy="6199821"/>
          </a:xfrm>
          <a:prstGeom prst="rect">
            <a:avLst/>
          </a:prstGeom>
          <a:solidFill>
            <a:srgbClr val="ECF2F8"/>
          </a:solidFill>
          <a:ln w="12700">
            <a:miter lim="400000"/>
          </a:ln>
        </p:spPr>
        <p:txBody>
          <a:bodyPr lIns="34289" rIns="34289" anchor="ctr"/>
          <a:lstStyle/>
          <a:p>
            <a:pPr algn="ctr" fontAlgn="auto" hangingPunct="0">
              <a:spcBef>
                <a:spcPts val="0"/>
              </a:spcBef>
              <a:spcAft>
                <a:spcPts val="0"/>
              </a:spcAft>
              <a:defRPr sz="1000">
                <a:solidFill>
                  <a:srgbClr val="FFFFFF"/>
                </a:solidFill>
                <a:latin typeface="+mj-lt"/>
                <a:ea typeface="+mj-ea"/>
                <a:cs typeface="+mj-cs"/>
                <a:sym typeface="Source Sans Pro Regular"/>
              </a:defRPr>
            </a:pPr>
            <a:endParaRPr sz="750" kern="0">
              <a:solidFill>
                <a:srgbClr val="FFFFFF"/>
              </a:solidFill>
              <a:latin typeface="Source Sans Pro Regular"/>
              <a:ea typeface="+mj-ea"/>
              <a:cs typeface="+mj-cs"/>
              <a:sym typeface="Source Sans Pro Regular"/>
            </a:endParaRPr>
          </a:p>
        </p:txBody>
      </p:sp>
      <p:pic>
        <p:nvPicPr>
          <p:cNvPr id="182" name="Picture 3" descr="Picture 3"/>
          <p:cNvPicPr>
            <a:picLocks noChangeAspect="1"/>
          </p:cNvPicPr>
          <p:nvPr/>
        </p:nvPicPr>
        <p:blipFill>
          <a:blip r:embed="rId4"/>
          <a:stretch>
            <a:fillRect/>
          </a:stretch>
        </p:blipFill>
        <p:spPr>
          <a:xfrm>
            <a:off x="-6859" y="-18870"/>
            <a:ext cx="3848101" cy="660401"/>
          </a:xfrm>
          <a:prstGeom prst="rect">
            <a:avLst/>
          </a:prstGeom>
          <a:ln w="12700">
            <a:miter lim="400000"/>
          </a:ln>
        </p:spPr>
      </p:pic>
      <p:sp>
        <p:nvSpPr>
          <p:cNvPr id="183" name="TextBox 4"/>
          <p:cNvSpPr txBox="1"/>
          <p:nvPr/>
        </p:nvSpPr>
        <p:spPr>
          <a:xfrm>
            <a:off x="206922" y="11103"/>
            <a:ext cx="197088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Disclaimer</a:t>
            </a:r>
          </a:p>
        </p:txBody>
      </p:sp>
      <p:pic>
        <p:nvPicPr>
          <p:cNvPr id="184" name="Picture 6" descr="Picture 6"/>
          <p:cNvPicPr>
            <a:picLocks noChangeAspect="1"/>
          </p:cNvPicPr>
          <p:nvPr/>
        </p:nvPicPr>
        <p:blipFill>
          <a:blip r:embed="rId2"/>
          <a:stretch>
            <a:fillRect/>
          </a:stretch>
        </p:blipFill>
        <p:spPr>
          <a:xfrm>
            <a:off x="8392479" y="118166"/>
            <a:ext cx="650037" cy="895042"/>
          </a:xfrm>
          <a:prstGeom prst="rect">
            <a:avLst/>
          </a:prstGeom>
          <a:ln w="12700">
            <a:miter lim="400000"/>
          </a:ln>
        </p:spPr>
      </p:pic>
      <p:sp>
        <p:nvSpPr>
          <p:cNvPr id="185" name="Body Level One…"/>
          <p:cNvSpPr txBox="1">
            <a:spLocks noGrp="1"/>
          </p:cNvSpPr>
          <p:nvPr>
            <p:ph type="body" idx="1"/>
          </p:nvPr>
        </p:nvSpPr>
        <p:spPr>
          <a:xfrm>
            <a:off x="598081" y="842963"/>
            <a:ext cx="7837817" cy="520696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8A6CC534-D54B-6693-06D4-6D6BA41ACADA}"/>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607182167"/>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192"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193"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194"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1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196"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197"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198" name="Rectangle 2"/>
          <p:cNvSpPr txBox="1"/>
          <p:nvPr/>
        </p:nvSpPr>
        <p:spPr>
          <a:xfrm>
            <a:off x="169370" y="-7627"/>
            <a:ext cx="6103621"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2400" b="1" kern="0" dirty="0"/>
              <a:t>Learning objectives</a:t>
            </a:r>
          </a:p>
        </p:txBody>
      </p:sp>
      <p:sp>
        <p:nvSpPr>
          <p:cNvPr id="199" name="Body Level One…"/>
          <p:cNvSpPr txBox="1">
            <a:spLocks noGrp="1"/>
          </p:cNvSpPr>
          <p:nvPr>
            <p:ph type="body" idx="1"/>
          </p:nvPr>
        </p:nvSpPr>
        <p:spPr>
          <a:xfrm>
            <a:off x="1655956" y="860999"/>
            <a:ext cx="5936255" cy="51750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187D587F-FD66-F002-830E-7D4F4FD5E4DE}"/>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2560686260"/>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06" name="Image" descr="Image"/>
          <p:cNvPicPr>
            <a:picLocks noChangeAspect="1"/>
          </p:cNvPicPr>
          <p:nvPr/>
        </p:nvPicPr>
        <p:blipFill>
          <a:blip r:embed="rId2"/>
          <a:stretch>
            <a:fillRect/>
          </a:stretch>
        </p:blipFill>
        <p:spPr>
          <a:xfrm>
            <a:off x="-14094" y="-35795"/>
            <a:ext cx="3974393" cy="677189"/>
          </a:xfrm>
          <a:prstGeom prst="rect">
            <a:avLst/>
          </a:prstGeom>
          <a:ln w="12700">
            <a:miter lim="400000"/>
          </a:ln>
        </p:spPr>
      </p:pic>
      <p:pic>
        <p:nvPicPr>
          <p:cNvPr id="207"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08"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0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10"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11"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12" name="Title Text"/>
          <p:cNvSpPr txBox="1">
            <a:spLocks noGrp="1"/>
          </p:cNvSpPr>
          <p:nvPr>
            <p:ph type="title"/>
          </p:nvPr>
        </p:nvSpPr>
        <p:spPr>
          <a:xfrm>
            <a:off x="193328" y="-30963"/>
            <a:ext cx="2678907" cy="646113"/>
          </a:xfrm>
          <a:prstGeom prst="rect">
            <a:avLst/>
          </a:prstGeom>
        </p:spPr>
        <p:txBody>
          <a:bodyPr/>
          <a:lstStyle>
            <a:lvl1pPr>
              <a:defRPr b="1"/>
            </a:lvl1pPr>
          </a:lstStyle>
          <a:p>
            <a:r>
              <a:rPr dirty="0"/>
              <a:t>Title Text</a:t>
            </a:r>
          </a:p>
        </p:txBody>
      </p:sp>
      <p:sp>
        <p:nvSpPr>
          <p:cNvPr id="213" name="Body Level One…"/>
          <p:cNvSpPr txBox="1">
            <a:spLocks noGrp="1"/>
          </p:cNvSpPr>
          <p:nvPr>
            <p:ph type="body" idx="1"/>
          </p:nvPr>
        </p:nvSpPr>
        <p:spPr>
          <a:xfrm>
            <a:off x="1828800" y="1247001"/>
            <a:ext cx="6043962"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245AD94-E3CE-B69B-6DD9-81CC34A4C90F}"/>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505627198"/>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20" name="Image" descr="Image"/>
          <p:cNvPicPr>
            <a:picLocks noChangeAspect="1"/>
          </p:cNvPicPr>
          <p:nvPr/>
        </p:nvPicPr>
        <p:blipFill>
          <a:blip r:embed="rId2"/>
          <a:stretch>
            <a:fillRect/>
          </a:stretch>
        </p:blipFill>
        <p:spPr>
          <a:xfrm>
            <a:off x="-14095" y="-100577"/>
            <a:ext cx="4609141" cy="785342"/>
          </a:xfrm>
          <a:prstGeom prst="rect">
            <a:avLst/>
          </a:prstGeom>
          <a:ln w="12700">
            <a:miter lim="400000"/>
          </a:ln>
        </p:spPr>
      </p:pic>
      <p:pic>
        <p:nvPicPr>
          <p:cNvPr id="221"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22"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23"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24"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25"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26" name="Outline"/>
          <p:cNvSpPr txBox="1">
            <a:spLocks noGrp="1"/>
          </p:cNvSpPr>
          <p:nvPr>
            <p:ph type="title" hasCustomPrompt="1"/>
          </p:nvPr>
        </p:nvSpPr>
        <p:spPr>
          <a:xfrm>
            <a:off x="178350" y="-30963"/>
            <a:ext cx="2678907" cy="646113"/>
          </a:xfrm>
          <a:prstGeom prst="rect">
            <a:avLst/>
          </a:prstGeom>
        </p:spPr>
        <p:txBody>
          <a:bodyPr/>
          <a:lstStyle/>
          <a:p>
            <a:r>
              <a:t>Outline</a:t>
            </a:r>
          </a:p>
        </p:txBody>
      </p:sp>
      <p:sp>
        <p:nvSpPr>
          <p:cNvPr id="227" name="Body Level One…"/>
          <p:cNvSpPr txBox="1">
            <a:spLocks noGrp="1"/>
          </p:cNvSpPr>
          <p:nvPr>
            <p:ph type="body" idx="1"/>
          </p:nvPr>
        </p:nvSpPr>
        <p:spPr>
          <a:xfrm>
            <a:off x="1784196"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3C14E2FD-FABC-C2B6-FF6E-FA01E1995CAD}"/>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1236735067"/>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34" name="Image" descr="Image"/>
          <p:cNvPicPr>
            <a:picLocks noChangeAspect="1"/>
          </p:cNvPicPr>
          <p:nvPr/>
        </p:nvPicPr>
        <p:blipFill>
          <a:blip r:embed="rId2"/>
          <a:srcRect t="43728"/>
          <a:stretch>
            <a:fillRect/>
          </a:stretch>
        </p:blipFill>
        <p:spPr>
          <a:xfrm>
            <a:off x="0" y="-35923"/>
            <a:ext cx="7210273" cy="715917"/>
          </a:xfrm>
          <a:prstGeom prst="rect">
            <a:avLst/>
          </a:prstGeom>
          <a:ln w="12700">
            <a:miter lim="400000"/>
          </a:ln>
        </p:spPr>
      </p:pic>
      <p:pic>
        <p:nvPicPr>
          <p:cNvPr id="235"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36"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3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38"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39"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40" name="Body Level One…"/>
          <p:cNvSpPr txBox="1">
            <a:spLocks noGrp="1"/>
          </p:cNvSpPr>
          <p:nvPr>
            <p:ph type="body" idx="1"/>
          </p:nvPr>
        </p:nvSpPr>
        <p:spPr>
          <a:xfrm>
            <a:off x="1784196"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2964C34-8627-AB23-94EE-4324A39C4B80}"/>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7568620"/>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tretch>
            <a:fillRect/>
          </a:stretch>
        </p:blipFill>
        <p:spPr>
          <a:xfrm>
            <a:off x="-20253" y="-68582"/>
            <a:ext cx="6423125" cy="1094422"/>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sp>
        <p:nvSpPr>
          <p:cNvPr id="2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51"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52"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53" name="Body Level One…"/>
          <p:cNvSpPr txBox="1">
            <a:spLocks noGrp="1"/>
          </p:cNvSpPr>
          <p:nvPr>
            <p:ph type="body" idx="1"/>
          </p:nvPr>
        </p:nvSpPr>
        <p:spPr>
          <a:xfrm>
            <a:off x="1784196"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0571381-9101-CAB1-2616-03D2146866DF}"/>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2308917385"/>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260" name="Picture 2" descr="Picture 2"/>
          <p:cNvPicPr>
            <a:picLocks noChangeAspect="1"/>
          </p:cNvPicPr>
          <p:nvPr/>
        </p:nvPicPr>
        <p:blipFill>
          <a:blip r:embed="rId2"/>
          <a:stretch>
            <a:fillRect/>
          </a:stretch>
        </p:blipFill>
        <p:spPr>
          <a:xfrm>
            <a:off x="8392479" y="118166"/>
            <a:ext cx="650037" cy="895042"/>
          </a:xfrm>
          <a:prstGeom prst="rect">
            <a:avLst/>
          </a:prstGeom>
          <a:ln w="12700">
            <a:miter lim="400000"/>
          </a:ln>
        </p:spPr>
      </p:pic>
      <p:pic>
        <p:nvPicPr>
          <p:cNvPr id="261"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sp>
        <p:nvSpPr>
          <p:cNvPr id="26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263"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264"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2" name="Slide Number">
            <a:extLst>
              <a:ext uri="{FF2B5EF4-FFF2-40B4-BE49-F238E27FC236}">
                <a16:creationId xmlns:a16="http://schemas.microsoft.com/office/drawing/2014/main" id="{47A18398-2488-7FCC-2FA1-5A57DDF58EBB}"/>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23466721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CAE613DC-4583-468E-B11C-BFA6EEA834C9}" type="slidenum">
              <a:rPr lang="en-US"/>
              <a:pPr>
                <a:defRPr/>
              </a:pPr>
              <a:t>‹#›</a:t>
            </a:fld>
            <a:endParaRPr lang="en-US"/>
          </a:p>
        </p:txBody>
      </p:sp>
    </p:spTree>
    <p:extLst>
      <p:ext uri="{BB962C8B-B14F-4D97-AF65-F5344CB8AC3E}">
        <p14:creationId xmlns:p14="http://schemas.microsoft.com/office/powerpoint/2010/main" val="1202156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image" Target="../media/image3.png"/><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image" Target="../media/image2.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theme" Target="../theme/theme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theme" Target="../theme/theme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6" Type="http://schemas.openxmlformats.org/officeDocument/2006/relationships/image" Target="../media/image4.png"/><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image" Target="../media/image3.png"/><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image" Target="../media/image1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21" Type="http://schemas.openxmlformats.org/officeDocument/2006/relationships/image" Target="../media/image3.png"/><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image" Target="../media/image2.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19" Type="http://schemas.openxmlformats.org/officeDocument/2006/relationships/theme" Target="../theme/theme5.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 Type="http://schemas.openxmlformats.org/officeDocument/2006/relationships/slideLayout" Target="../slideLayouts/slideLayout74.xml"/><Relationship Id="rId21" Type="http://schemas.openxmlformats.org/officeDocument/2006/relationships/image" Target="../media/image3.png"/><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image" Target="../media/image2.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19" Type="http://schemas.openxmlformats.org/officeDocument/2006/relationships/theme" Target="../theme/theme6.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133600" y="6356350"/>
            <a:ext cx="46482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r>
              <a:rPr lang="en-US"/>
              <a:t>Rapid Response Teams Training</a:t>
            </a:r>
          </a:p>
        </p:txBody>
      </p:sp>
      <p:sp>
        <p:nvSpPr>
          <p:cNvPr id="6" name="Slide Number Placeholder 5"/>
          <p:cNvSpPr>
            <a:spLocks noGrp="1"/>
          </p:cNvSpPr>
          <p:nvPr>
            <p:ph type="sldNum" sz="quarter" idx="4"/>
          </p:nvPr>
        </p:nvSpPr>
        <p:spPr>
          <a:xfrm>
            <a:off x="8502650" y="6481763"/>
            <a:ext cx="609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F023CA5C-6A36-4E00-B69B-20CF574ABB6C}" type="slidenum">
              <a:rPr lang="en-US"/>
              <a:pPr>
                <a:defRPr/>
              </a:pPr>
              <a:t>‹#›</a:t>
            </a:fld>
            <a:endParaRPr lang="en-US"/>
          </a:p>
        </p:txBody>
      </p:sp>
      <p:sp>
        <p:nvSpPr>
          <p:cNvPr id="7" name="Subtitle 2"/>
          <p:cNvSpPr txBox="1">
            <a:spLocks/>
          </p:cNvSpPr>
          <p:nvPr userDrawn="1"/>
        </p:nvSpPr>
        <p:spPr>
          <a:xfrm>
            <a:off x="2209800" y="6176963"/>
            <a:ext cx="4267200" cy="304800"/>
          </a:xfrm>
          <a:prstGeom prst="rect">
            <a:avLst/>
          </a:prstGeom>
        </p:spPr>
        <p:txBody>
          <a:bodyPr/>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defRPr>
                <a:solidFill>
                  <a:srgbClr val="FFFFFF"/>
                </a:solidFill>
                <a:latin typeface="Calibri"/>
                <a:ea typeface="Calibri"/>
                <a:cs typeface="Calibri"/>
                <a:sym typeface="Calibri"/>
              </a:defRPr>
            </a:pPr>
            <a:r>
              <a:rPr lang="fr-FR" sz="1400">
                <a:solidFill>
                  <a:srgbClr val="FFFFFF"/>
                </a:solidFill>
                <a:ea typeface="Calibri"/>
              </a:rPr>
              <a:t>Rapid Response Teams Training</a:t>
            </a:r>
            <a:endParaRPr lang="fr-FR" sz="1400" dirty="0">
              <a:solidFill>
                <a:srgbClr val="FFFFFF"/>
              </a:solidFill>
              <a:ea typeface="Calibri"/>
            </a:endParaRP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86800" y="6481763"/>
            <a:ext cx="6096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fld id="{3BA5DFF5-C0B1-4D2F-814C-8D2D34D01946}" type="slidenum">
              <a:rPr lang="en-US" sz="1600" smtClean="0">
                <a:solidFill>
                  <a:schemeClr val="bg1"/>
                </a:solidFill>
              </a:rPr>
              <a:pPr eaLnBrk="1" hangingPunct="1">
                <a:defRPr/>
              </a:pPr>
              <a:t>‹#›</a:t>
            </a:fld>
            <a:endParaRPr lang="en-US" sz="160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p:cNvSpPr txBox="1">
            <a:spLocks noChangeArrowheads="1"/>
          </p:cNvSpPr>
          <p:nvPr userDrawn="1"/>
        </p:nvSpPr>
        <p:spPr bwMode="auto">
          <a:xfrm>
            <a:off x="2057400" y="6478588"/>
            <a:ext cx="20081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fr-FR" sz="1200">
                <a:solidFill>
                  <a:schemeClr val="bg1"/>
                </a:solidFill>
                <a:latin typeface="Arial Narrow" pitchFamily="34" charset="0"/>
              </a:rPr>
              <a:t>Rapid Response Teams Training</a:t>
            </a:r>
            <a:endParaRPr lang="en-GB" sz="1200">
              <a:solidFill>
                <a:schemeClr val="bg1"/>
              </a:solidFill>
              <a:latin typeface="Arial Narrow" pitchFamily="34" charset="0"/>
            </a:endParaRPr>
          </a:p>
        </p:txBody>
      </p:sp>
    </p:spTree>
    <p:extLst>
      <p:ext uri="{BB962C8B-B14F-4D97-AF65-F5344CB8AC3E}">
        <p14:creationId xmlns:p14="http://schemas.microsoft.com/office/powerpoint/2010/main" val="3378484112"/>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Lst>
  <p:txStyles>
    <p:title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B746F3-57F1-48F0-8E42-D2C8F105A098}" type="datetimeFigureOut">
              <a:rPr lang="en-GB" smtClean="0"/>
              <a:pPr/>
              <a:t>12/07/2023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F8DC6B-101D-4D90-9BEE-AF2239FFA3F5}" type="slidenum">
              <a:rPr lang="en-GB" smtClean="0"/>
              <a:pPr/>
              <a:t>‹#›</a:t>
            </a:fld>
            <a:endParaRPr lang="en-GB"/>
          </a:p>
        </p:txBody>
      </p:sp>
    </p:spTree>
    <p:extLst>
      <p:ext uri="{BB962C8B-B14F-4D97-AF65-F5344CB8AC3E}">
        <p14:creationId xmlns:p14="http://schemas.microsoft.com/office/powerpoint/2010/main" val="868161896"/>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0"/>
          <a:srcRect b="1317"/>
          <a:stretch>
            <a:fillRect/>
          </a:stretch>
        </p:blipFill>
        <p:spPr>
          <a:xfrm>
            <a:off x="-11421" y="-14824"/>
            <a:ext cx="9379064" cy="6126364"/>
          </a:xfrm>
          <a:prstGeom prst="rect">
            <a:avLst/>
          </a:prstGeom>
          <a:ln w="12700">
            <a:miter lim="400000"/>
          </a:ln>
        </p:spPr>
      </p:pic>
      <p:pic>
        <p:nvPicPr>
          <p:cNvPr id="3" name="Picture 6" descr="Picture 6"/>
          <p:cNvPicPr>
            <a:picLocks noChangeAspect="1"/>
          </p:cNvPicPr>
          <p:nvPr/>
        </p:nvPicPr>
        <p:blipFill>
          <a:blip r:embed="rId21"/>
          <a:stretch>
            <a:fillRect/>
          </a:stretch>
        </p:blipFill>
        <p:spPr>
          <a:xfrm>
            <a:off x="8518779" y="138177"/>
            <a:ext cx="514351" cy="711201"/>
          </a:xfrm>
          <a:prstGeom prst="rect">
            <a:avLst/>
          </a:prstGeom>
          <a:ln w="12700">
            <a:miter lim="400000"/>
          </a:ln>
        </p:spPr>
      </p:pic>
      <p:pic>
        <p:nvPicPr>
          <p:cNvPr id="4" name="Picture 2" descr="Picture 2"/>
          <p:cNvPicPr>
            <a:picLocks noChangeAspect="1"/>
          </p:cNvPicPr>
          <p:nvPr/>
        </p:nvPicPr>
        <p:blipFill>
          <a:blip r:embed="rId22"/>
          <a:stretch>
            <a:fillRect/>
          </a:stretch>
        </p:blipFill>
        <p:spPr>
          <a:xfrm>
            <a:off x="55758" y="6310302"/>
            <a:ext cx="1161539" cy="474296"/>
          </a:xfrm>
          <a:prstGeom prst="rect">
            <a:avLst/>
          </a:prstGeom>
          <a:ln w="12700">
            <a:miter lim="400000"/>
          </a:ln>
        </p:spPr>
      </p:pic>
      <p:sp>
        <p:nvSpPr>
          <p:cNvPr id="5" name="Slide Number"/>
          <p:cNvSpPr txBox="1">
            <a:spLocks noGrp="1"/>
          </p:cNvSpPr>
          <p:nvPr>
            <p:ph type="sldNum" sz="quarter" idx="2"/>
          </p:nvPr>
        </p:nvSpPr>
        <p:spPr>
          <a:xfrm>
            <a:off x="8610600" y="6330332"/>
            <a:ext cx="297515" cy="253916"/>
          </a:xfrm>
          <a:prstGeom prst="rect">
            <a:avLst/>
          </a:prstGeom>
          <a:ln w="12700">
            <a:miter lim="400000"/>
          </a:ln>
        </p:spPr>
        <p:txBody>
          <a:bodyPr wrap="none" lIns="45719" rIns="45719">
            <a:spAutoFit/>
          </a:bodyPr>
          <a:lstStyle>
            <a:lvl1pPr>
              <a:defRPr sz="1050">
                <a:solidFill>
                  <a:srgbClr val="FFFFFF"/>
                </a:solidFill>
                <a:latin typeface="+mj-lt"/>
                <a:ea typeface="+mj-ea"/>
                <a:cs typeface="+mj-cs"/>
                <a:sym typeface="Source Sans Pro Regular"/>
              </a:defRPr>
            </a:lvl1pPr>
          </a:lstStyle>
          <a:p>
            <a:fld id="{86CB4B4D-7CA3-9044-876B-883B54F8677D}" type="slidenum">
              <a:t>‹#›</a:t>
            </a:fld>
            <a:endParaRPr/>
          </a:p>
        </p:txBody>
      </p:sp>
      <p:sp>
        <p:nvSpPr>
          <p:cNvPr id="6"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sz="675"/>
              <a:t>Rapid Response Teams Advanced Training Package</a:t>
            </a:r>
          </a:p>
        </p:txBody>
      </p:sp>
      <p:sp>
        <p:nvSpPr>
          <p:cNvPr id="7"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sz="675"/>
              <a:t>A5.1 OHS</a:t>
            </a:r>
          </a:p>
        </p:txBody>
      </p:sp>
      <p:sp>
        <p:nvSpPr>
          <p:cNvPr id="8" name="Rounded Rectangle 4"/>
          <p:cNvSpPr/>
          <p:nvPr/>
        </p:nvSpPr>
        <p:spPr>
          <a:xfrm flipV="1">
            <a:off x="3752507" y="3246970"/>
            <a:ext cx="1886382"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j-lt"/>
                <a:ea typeface="+mj-ea"/>
                <a:cs typeface="+mj-cs"/>
                <a:sym typeface="Source Sans Pro Regular"/>
              </a:defRPr>
            </a:pPr>
            <a:endParaRPr sz="525"/>
          </a:p>
        </p:txBody>
      </p:sp>
      <p:sp>
        <p:nvSpPr>
          <p:cNvPr id="9" name="TextBox 5"/>
          <p:cNvSpPr txBox="1"/>
          <p:nvPr/>
        </p:nvSpPr>
        <p:spPr>
          <a:xfrm>
            <a:off x="3300136" y="2325452"/>
            <a:ext cx="2791127" cy="6001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300" b="1" dirty="0"/>
              <a:t>Thank you</a:t>
            </a:r>
          </a:p>
        </p:txBody>
      </p:sp>
      <p:sp>
        <p:nvSpPr>
          <p:cNvPr id="10" name="Title Text"/>
          <p:cNvSpPr txBox="1">
            <a:spLocks noGrp="1"/>
          </p:cNvSpPr>
          <p:nvPr>
            <p:ph type="title"/>
          </p:nvPr>
        </p:nvSpPr>
        <p:spPr>
          <a:xfrm>
            <a:off x="457200" y="92074"/>
            <a:ext cx="82296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2" name="Slide Number">
            <a:extLst>
              <a:ext uri="{FF2B5EF4-FFF2-40B4-BE49-F238E27FC236}">
                <a16:creationId xmlns:a16="http://schemas.microsoft.com/office/drawing/2014/main" id="{570ED7CD-910E-A378-2C19-4340ECFA219B}"/>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tx2">
                    <a:lumMod val="50000"/>
                  </a:schemeClr>
                </a:solidFill>
                <a:latin typeface="+mj-lt"/>
              </a:rPr>
              <a:pPr/>
              <a:t>‹#›</a:t>
            </a:fld>
            <a:endParaRPr lang="hu-HU" sz="825" dirty="0">
              <a:solidFill>
                <a:schemeClr val="tx2">
                  <a:lumMod val="50000"/>
                </a:schemeClr>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3" name="Picture 9" descr="Picture 9"/>
          <p:cNvPicPr>
            <a:picLocks noChangeAspect="1"/>
          </p:cNvPicPr>
          <p:nvPr/>
        </p:nvPicPr>
        <p:blipFill>
          <a:blip r:embed="rId14"/>
          <a:stretch>
            <a:fillRect/>
          </a:stretch>
        </p:blipFill>
        <p:spPr>
          <a:xfrm>
            <a:off x="-7218" y="-76485"/>
            <a:ext cx="9167536" cy="5582136"/>
          </a:xfrm>
          <a:prstGeom prst="rect">
            <a:avLst/>
          </a:prstGeom>
          <a:ln w="12700">
            <a:miter lim="400000"/>
          </a:ln>
        </p:spPr>
      </p:pic>
      <p:pic>
        <p:nvPicPr>
          <p:cNvPr id="4" name="Picture 6" descr="Picture 6"/>
          <p:cNvPicPr>
            <a:picLocks noChangeAspect="1"/>
          </p:cNvPicPr>
          <p:nvPr/>
        </p:nvPicPr>
        <p:blipFill>
          <a:blip r:embed="rId15"/>
          <a:stretch>
            <a:fillRect/>
          </a:stretch>
        </p:blipFill>
        <p:spPr>
          <a:xfrm>
            <a:off x="8518779" y="138177"/>
            <a:ext cx="514351" cy="711201"/>
          </a:xfrm>
          <a:prstGeom prst="rect">
            <a:avLst/>
          </a:prstGeom>
          <a:ln w="12700">
            <a:miter lim="400000"/>
          </a:ln>
        </p:spPr>
      </p:pic>
      <p:pic>
        <p:nvPicPr>
          <p:cNvPr id="5" name="Picture 2" descr="Picture 2"/>
          <p:cNvPicPr>
            <a:picLocks noChangeAspect="1"/>
          </p:cNvPicPr>
          <p:nvPr/>
        </p:nvPicPr>
        <p:blipFill>
          <a:blip r:embed="rId16"/>
          <a:stretch>
            <a:fillRect/>
          </a:stretch>
        </p:blipFill>
        <p:spPr>
          <a:xfrm>
            <a:off x="55758" y="6310303"/>
            <a:ext cx="1161539" cy="474296"/>
          </a:xfrm>
          <a:prstGeom prst="rect">
            <a:avLst/>
          </a:prstGeom>
          <a:ln w="12700">
            <a:miter lim="400000"/>
          </a:ln>
        </p:spPr>
      </p:pic>
      <p:sp>
        <p:nvSpPr>
          <p:cNvPr id="10" name="Rounded Rectangle 4"/>
          <p:cNvSpPr/>
          <p:nvPr/>
        </p:nvSpPr>
        <p:spPr>
          <a:xfrm flipV="1">
            <a:off x="3752508" y="3246972"/>
            <a:ext cx="1886382" cy="11182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
        <p:nvSpPr>
          <p:cNvPr id="11" name="TextBox 5"/>
          <p:cNvSpPr txBox="1"/>
          <p:nvPr/>
        </p:nvSpPr>
        <p:spPr>
          <a:xfrm>
            <a:off x="3300137" y="2325452"/>
            <a:ext cx="2791127" cy="6001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300" b="1" dirty="0"/>
              <a:t>Thank you</a:t>
            </a:r>
          </a:p>
        </p:txBody>
      </p:sp>
      <p:sp>
        <p:nvSpPr>
          <p:cNvPr id="14" name="Subtitle 5">
            <a:extLst>
              <a:ext uri="{FF2B5EF4-FFF2-40B4-BE49-F238E27FC236}">
                <a16:creationId xmlns:a16="http://schemas.microsoft.com/office/drawing/2014/main" id="{CD6A836F-D1F1-AC74-AEA5-BD9F98A64481}"/>
              </a:ext>
            </a:extLst>
          </p:cNvPr>
          <p:cNvSpPr txBox="1"/>
          <p:nvPr userDrawn="1"/>
        </p:nvSpPr>
        <p:spPr>
          <a:xfrm>
            <a:off x="6046469" y="66167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 IHR_ER</a:t>
            </a:r>
          </a:p>
        </p:txBody>
      </p:sp>
      <p:sp>
        <p:nvSpPr>
          <p:cNvPr id="15" name="Subtitle 5">
            <a:extLst>
              <a:ext uri="{FF2B5EF4-FFF2-40B4-BE49-F238E27FC236}">
                <a16:creationId xmlns:a16="http://schemas.microsoft.com/office/drawing/2014/main" id="{FD83210D-C1C4-F4C3-92B9-DF323C720300}"/>
              </a:ext>
            </a:extLst>
          </p:cNvPr>
          <p:cNvSpPr txBox="1"/>
          <p:nvPr userDrawn="1"/>
        </p:nvSpPr>
        <p:spPr>
          <a:xfrm>
            <a:off x="6046469" y="6472254"/>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dirty="0"/>
              <a:t>RRT Training of Trainers Package</a:t>
            </a:r>
          </a:p>
        </p:txBody>
      </p:sp>
      <p:sp>
        <p:nvSpPr>
          <p:cNvPr id="16" name="Slide Number">
            <a:extLst>
              <a:ext uri="{FF2B5EF4-FFF2-40B4-BE49-F238E27FC236}">
                <a16:creationId xmlns:a16="http://schemas.microsoft.com/office/drawing/2014/main" id="{FF4A2430-289A-4991-5E46-85EE66F1C55B}"/>
              </a:ext>
            </a:extLst>
          </p:cNvPr>
          <p:cNvSpPr txBox="1">
            <a:spLocks/>
          </p:cNvSpPr>
          <p:nvPr userDrawn="1"/>
        </p:nvSpPr>
        <p:spPr>
          <a:xfrm>
            <a:off x="8916256" y="6560492"/>
            <a:ext cx="231152"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dirty="0">
              <a:solidFill>
                <a:schemeClr val="tx2">
                  <a:lumMod val="75000"/>
                </a:schemeClr>
              </a:solidFill>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765" r:id="rId7"/>
    <p:sldLayoutId id="2147483766" r:id="rId8"/>
    <p:sldLayoutId id="2147483667" r:id="rId9"/>
    <p:sldLayoutId id="2147483668" r:id="rId10"/>
    <p:sldLayoutId id="2147483767" r:id="rId11"/>
    <p:sldLayoutId id="2147483768" r:id="rId12"/>
  </p:sldLayoutIdLst>
  <p:transition spd="med"/>
  <p:txStyles>
    <p:titleStyle>
      <a:lvl1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1pPr>
      <a:lvl2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2pPr>
      <a:lvl3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3pPr>
      <a:lvl4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4pPr>
      <a:lvl5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5pPr>
      <a:lvl6pPr marL="0" marR="0" indent="3429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6pPr>
      <a:lvl7pPr marL="0" marR="0" indent="6858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7pPr>
      <a:lvl8pPr marL="0" marR="0" indent="10287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8pPr>
      <a:lvl9pPr marL="0" marR="0" indent="13716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9pPr>
    </p:titleStyle>
    <p:bodyStyle>
      <a:lvl1pPr marL="257175" marR="0" indent="-257175" algn="l" defTabSz="685800" rtl="0" latinLnBrk="0">
        <a:lnSpc>
          <a:spcPct val="100000"/>
        </a:lnSpc>
        <a:spcBef>
          <a:spcPts val="525"/>
        </a:spcBef>
        <a:spcAft>
          <a:spcPts val="0"/>
        </a:spcAft>
        <a:buClrTx/>
        <a:buSzPts val="3200"/>
        <a:buFont typeface="Arial"/>
        <a:buChar char="•"/>
        <a:tabLst/>
        <a:defRPr sz="2400" b="0" i="0" u="none" strike="noStrike" cap="none" spc="0" baseline="0">
          <a:solidFill>
            <a:srgbClr val="10253F"/>
          </a:solidFill>
          <a:uFillTx/>
          <a:latin typeface="+mn-lt"/>
          <a:ea typeface="+mn-ea"/>
          <a:cs typeface="+mn-cs"/>
          <a:sym typeface="Source Sans Pro Regular"/>
        </a:defRPr>
      </a:lvl1pPr>
      <a:lvl2pPr marL="587828" marR="0" indent="-244928"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2pPr>
      <a:lvl3pPr marL="914400" marR="0" indent="-22860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3pPr>
      <a:lvl4pPr marL="13030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4pPr>
      <a:lvl5pPr marL="16459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5pPr>
      <a:lvl6pPr marL="19888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6pPr>
      <a:lvl7pPr marL="23317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7pPr>
      <a:lvl8pPr marL="2674619" marR="0" indent="-274319"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8pPr>
      <a:lvl9pPr marL="3017519" marR="0" indent="-274319"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0"/>
          <a:srcRect b="1317"/>
          <a:stretch>
            <a:fillRect/>
          </a:stretch>
        </p:blipFill>
        <p:spPr>
          <a:xfrm>
            <a:off x="-11421" y="-14824"/>
            <a:ext cx="9379064" cy="6126364"/>
          </a:xfrm>
          <a:prstGeom prst="rect">
            <a:avLst/>
          </a:prstGeom>
          <a:ln w="12700">
            <a:miter lim="400000"/>
          </a:ln>
        </p:spPr>
      </p:pic>
      <p:pic>
        <p:nvPicPr>
          <p:cNvPr id="3" name="Picture 6" descr="Picture 6"/>
          <p:cNvPicPr>
            <a:picLocks noChangeAspect="1"/>
          </p:cNvPicPr>
          <p:nvPr/>
        </p:nvPicPr>
        <p:blipFill>
          <a:blip r:embed="rId21"/>
          <a:stretch>
            <a:fillRect/>
          </a:stretch>
        </p:blipFill>
        <p:spPr>
          <a:xfrm>
            <a:off x="8518779" y="138177"/>
            <a:ext cx="514351" cy="711201"/>
          </a:xfrm>
          <a:prstGeom prst="rect">
            <a:avLst/>
          </a:prstGeom>
          <a:ln w="12700">
            <a:miter lim="400000"/>
          </a:ln>
        </p:spPr>
      </p:pic>
      <p:pic>
        <p:nvPicPr>
          <p:cNvPr id="4" name="Picture 2" descr="Picture 2"/>
          <p:cNvPicPr>
            <a:picLocks noChangeAspect="1"/>
          </p:cNvPicPr>
          <p:nvPr/>
        </p:nvPicPr>
        <p:blipFill>
          <a:blip r:embed="rId22"/>
          <a:stretch>
            <a:fillRect/>
          </a:stretch>
        </p:blipFill>
        <p:spPr>
          <a:xfrm>
            <a:off x="55758" y="6310302"/>
            <a:ext cx="1161539" cy="474296"/>
          </a:xfrm>
          <a:prstGeom prst="rect">
            <a:avLst/>
          </a:prstGeom>
          <a:ln w="12700">
            <a:miter lim="400000"/>
          </a:ln>
        </p:spPr>
      </p:pic>
      <p:sp>
        <p:nvSpPr>
          <p:cNvPr id="5" name="Slide Number"/>
          <p:cNvSpPr txBox="1">
            <a:spLocks noGrp="1"/>
          </p:cNvSpPr>
          <p:nvPr>
            <p:ph type="sldNum" sz="quarter" idx="2"/>
          </p:nvPr>
        </p:nvSpPr>
        <p:spPr>
          <a:xfrm>
            <a:off x="8610600" y="6330331"/>
            <a:ext cx="334385" cy="253916"/>
          </a:xfrm>
          <a:prstGeom prst="rect">
            <a:avLst/>
          </a:prstGeom>
          <a:ln w="12700">
            <a:miter lim="400000"/>
          </a:ln>
        </p:spPr>
        <p:txBody>
          <a:bodyPr wrap="none" lIns="45719" rIns="45719">
            <a:spAutoFit/>
          </a:bodyPr>
          <a:lstStyle>
            <a:lvl1pPr>
              <a:defRPr sz="1050">
                <a:solidFill>
                  <a:srgbClr val="FFFFFF"/>
                </a:solidFill>
                <a:latin typeface="+mj-lt"/>
                <a:ea typeface="+mj-ea"/>
                <a:cs typeface="+mj-cs"/>
                <a:sym typeface="Source Sans Pro Regular"/>
              </a:defRPr>
            </a:lvl1pPr>
          </a:lstStyle>
          <a:p>
            <a:pPr fontAlgn="auto" hangingPunct="0">
              <a:spcBef>
                <a:spcPts val="0"/>
              </a:spcBef>
              <a:spcAft>
                <a:spcPts val="0"/>
              </a:spcAft>
            </a:pPr>
            <a:fld id="{86CB4B4D-7CA3-9044-876B-883B54F8677D}" type="slidenum">
              <a:rPr lang="fr-FR" kern="0" smtClean="0"/>
              <a:pPr fontAlgn="auto" hangingPunct="0">
                <a:spcBef>
                  <a:spcPts val="0"/>
                </a:spcBef>
                <a:spcAft>
                  <a:spcPts val="0"/>
                </a:spcAft>
              </a:pPr>
              <a:t>‹#›</a:t>
            </a:fld>
            <a:endParaRPr lang="fr-FR" kern="0"/>
          </a:p>
        </p:txBody>
      </p:sp>
      <p:sp>
        <p:nvSpPr>
          <p:cNvPr id="6"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7"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8" name="Rounded Rectangle 4"/>
          <p:cNvSpPr/>
          <p:nvPr/>
        </p:nvSpPr>
        <p:spPr>
          <a:xfrm flipV="1">
            <a:off x="3752507" y="3246970"/>
            <a:ext cx="1886382" cy="111824"/>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9" name="TextBox 5"/>
          <p:cNvSpPr txBox="1"/>
          <p:nvPr/>
        </p:nvSpPr>
        <p:spPr>
          <a:xfrm>
            <a:off x="3300136" y="2325452"/>
            <a:ext cx="2791127" cy="6001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3300" b="1" kern="0" dirty="0"/>
              <a:t>Thank you</a:t>
            </a:r>
          </a:p>
        </p:txBody>
      </p:sp>
      <p:sp>
        <p:nvSpPr>
          <p:cNvPr id="10" name="Title Text"/>
          <p:cNvSpPr txBox="1">
            <a:spLocks noGrp="1"/>
          </p:cNvSpPr>
          <p:nvPr>
            <p:ph type="title"/>
          </p:nvPr>
        </p:nvSpPr>
        <p:spPr>
          <a:xfrm>
            <a:off x="457200" y="92074"/>
            <a:ext cx="82296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2" name="Slide Number">
            <a:extLst>
              <a:ext uri="{FF2B5EF4-FFF2-40B4-BE49-F238E27FC236}">
                <a16:creationId xmlns:a16="http://schemas.microsoft.com/office/drawing/2014/main" id="{570ED7CD-910E-A378-2C19-4340ECFA219B}"/>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969409806"/>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 id="2147483902" r:id="rId12"/>
    <p:sldLayoutId id="2147483903" r:id="rId13"/>
    <p:sldLayoutId id="2147483904" r:id="rId14"/>
    <p:sldLayoutId id="2147483905" r:id="rId15"/>
    <p:sldLayoutId id="2147483906" r:id="rId16"/>
    <p:sldLayoutId id="2147483907" r:id="rId17"/>
    <p:sldLayoutId id="2147483908" r:id="rId18"/>
  </p:sldLayoutIdLst>
  <p:transition spd="med"/>
  <p:txStyles>
    <p:title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0"/>
          <a:srcRect b="1317"/>
          <a:stretch>
            <a:fillRect/>
          </a:stretch>
        </p:blipFill>
        <p:spPr>
          <a:xfrm>
            <a:off x="-11421" y="-14824"/>
            <a:ext cx="9379064" cy="6126364"/>
          </a:xfrm>
          <a:prstGeom prst="rect">
            <a:avLst/>
          </a:prstGeom>
          <a:ln w="12700">
            <a:miter lim="400000"/>
          </a:ln>
        </p:spPr>
      </p:pic>
      <p:pic>
        <p:nvPicPr>
          <p:cNvPr id="3" name="Picture 6" descr="Picture 6"/>
          <p:cNvPicPr>
            <a:picLocks noChangeAspect="1"/>
          </p:cNvPicPr>
          <p:nvPr/>
        </p:nvPicPr>
        <p:blipFill>
          <a:blip r:embed="rId21"/>
          <a:stretch>
            <a:fillRect/>
          </a:stretch>
        </p:blipFill>
        <p:spPr>
          <a:xfrm>
            <a:off x="8518779" y="138177"/>
            <a:ext cx="514351" cy="711201"/>
          </a:xfrm>
          <a:prstGeom prst="rect">
            <a:avLst/>
          </a:prstGeom>
          <a:ln w="12700">
            <a:miter lim="400000"/>
          </a:ln>
        </p:spPr>
      </p:pic>
      <p:pic>
        <p:nvPicPr>
          <p:cNvPr id="4" name="Picture 2" descr="Picture 2"/>
          <p:cNvPicPr>
            <a:picLocks noChangeAspect="1"/>
          </p:cNvPicPr>
          <p:nvPr/>
        </p:nvPicPr>
        <p:blipFill>
          <a:blip r:embed="rId22"/>
          <a:stretch>
            <a:fillRect/>
          </a:stretch>
        </p:blipFill>
        <p:spPr>
          <a:xfrm>
            <a:off x="55758" y="6310302"/>
            <a:ext cx="1161539" cy="474296"/>
          </a:xfrm>
          <a:prstGeom prst="rect">
            <a:avLst/>
          </a:prstGeom>
          <a:ln w="12700">
            <a:miter lim="400000"/>
          </a:ln>
        </p:spPr>
      </p:pic>
      <p:sp>
        <p:nvSpPr>
          <p:cNvPr id="5" name="Slide Number"/>
          <p:cNvSpPr txBox="1">
            <a:spLocks noGrp="1"/>
          </p:cNvSpPr>
          <p:nvPr>
            <p:ph type="sldNum" sz="quarter" idx="2"/>
          </p:nvPr>
        </p:nvSpPr>
        <p:spPr>
          <a:xfrm>
            <a:off x="8610600" y="6330331"/>
            <a:ext cx="334385" cy="253916"/>
          </a:xfrm>
          <a:prstGeom prst="rect">
            <a:avLst/>
          </a:prstGeom>
          <a:ln w="12700">
            <a:miter lim="400000"/>
          </a:ln>
        </p:spPr>
        <p:txBody>
          <a:bodyPr wrap="none" lIns="45719" rIns="45719">
            <a:spAutoFit/>
          </a:bodyPr>
          <a:lstStyle>
            <a:lvl1pPr>
              <a:defRPr sz="1050">
                <a:solidFill>
                  <a:srgbClr val="FFFFFF"/>
                </a:solidFill>
                <a:latin typeface="+mj-lt"/>
                <a:ea typeface="+mj-ea"/>
                <a:cs typeface="+mj-cs"/>
                <a:sym typeface="Source Sans Pro Regular"/>
              </a:defRPr>
            </a:lvl1pPr>
          </a:lstStyle>
          <a:p>
            <a:pPr fontAlgn="auto" hangingPunct="0">
              <a:spcBef>
                <a:spcPts val="0"/>
              </a:spcBef>
              <a:spcAft>
                <a:spcPts val="0"/>
              </a:spcAft>
            </a:pPr>
            <a:fld id="{86CB4B4D-7CA3-9044-876B-883B54F8677D}" type="slidenum">
              <a:rPr lang="fr-FR" kern="0" smtClean="0"/>
              <a:pPr fontAlgn="auto" hangingPunct="0">
                <a:spcBef>
                  <a:spcPts val="0"/>
                </a:spcBef>
                <a:spcAft>
                  <a:spcPts val="0"/>
                </a:spcAft>
              </a:pPr>
              <a:t>‹#›</a:t>
            </a:fld>
            <a:endParaRPr lang="fr-FR" kern="0"/>
          </a:p>
        </p:txBody>
      </p:sp>
      <p:sp>
        <p:nvSpPr>
          <p:cNvPr id="6" name="Subtitle 5"/>
          <p:cNvSpPr txBox="1"/>
          <p:nvPr/>
        </p:nvSpPr>
        <p:spPr>
          <a:xfrm>
            <a:off x="6057714" y="650667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pPr fontAlgn="auto" hangingPunct="0">
              <a:spcAft>
                <a:spcPts val="0"/>
              </a:spcAft>
            </a:pPr>
            <a:r>
              <a:rPr sz="675" kern="0"/>
              <a:t>Rapid Response Teams Advanced Training Package</a:t>
            </a:r>
          </a:p>
        </p:txBody>
      </p:sp>
      <p:sp>
        <p:nvSpPr>
          <p:cNvPr id="7" name="Subtitle 5"/>
          <p:cNvSpPr txBox="1"/>
          <p:nvPr/>
        </p:nvSpPr>
        <p:spPr>
          <a:xfrm>
            <a:off x="6057714" y="6649260"/>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pPr fontAlgn="auto" hangingPunct="0">
              <a:spcAft>
                <a:spcPts val="0"/>
              </a:spcAft>
            </a:pPr>
            <a:r>
              <a:rPr sz="675" kern="0"/>
              <a:t>A5.1 OHS</a:t>
            </a:r>
          </a:p>
        </p:txBody>
      </p:sp>
      <p:sp>
        <p:nvSpPr>
          <p:cNvPr id="8" name="Rounded Rectangle 4"/>
          <p:cNvSpPr/>
          <p:nvPr/>
        </p:nvSpPr>
        <p:spPr>
          <a:xfrm flipV="1">
            <a:off x="3752507" y="3246970"/>
            <a:ext cx="1886382" cy="111824"/>
          </a:xfrm>
          <a:prstGeom prst="roundRect">
            <a:avLst>
              <a:gd name="adj" fmla="val 50000"/>
            </a:avLst>
          </a:prstGeom>
          <a:solidFill>
            <a:schemeClr val="accent3"/>
          </a:solidFill>
          <a:ln w="12700">
            <a:miter lim="400000"/>
          </a:ln>
        </p:spPr>
        <p:txBody>
          <a:bodyPr lIns="34289" rIns="34289" anchor="ctr"/>
          <a:lstStyle/>
          <a:p>
            <a:pPr algn="ctr" fontAlgn="auto" hangingPunct="0">
              <a:spcBef>
                <a:spcPts val="0"/>
              </a:spcBef>
              <a:spcAft>
                <a:spcPts val="0"/>
              </a:spcAft>
              <a:defRPr sz="700">
                <a:solidFill>
                  <a:srgbClr val="FFFFFF"/>
                </a:solidFill>
                <a:latin typeface="+mj-lt"/>
                <a:ea typeface="+mj-ea"/>
                <a:cs typeface="+mj-cs"/>
                <a:sym typeface="Source Sans Pro Regular"/>
              </a:defRPr>
            </a:pPr>
            <a:endParaRPr sz="525" kern="0">
              <a:solidFill>
                <a:srgbClr val="FFFFFF"/>
              </a:solidFill>
              <a:latin typeface="Source Sans Pro Regular"/>
              <a:ea typeface="+mj-ea"/>
              <a:cs typeface="+mj-cs"/>
              <a:sym typeface="Source Sans Pro Regular"/>
            </a:endParaRPr>
          </a:p>
        </p:txBody>
      </p:sp>
      <p:sp>
        <p:nvSpPr>
          <p:cNvPr id="9" name="TextBox 5"/>
          <p:cNvSpPr txBox="1"/>
          <p:nvPr/>
        </p:nvSpPr>
        <p:spPr>
          <a:xfrm>
            <a:off x="3300136" y="2325452"/>
            <a:ext cx="2791127" cy="6001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sz="3300" b="1" kern="0" dirty="0"/>
              <a:t>Thank you</a:t>
            </a:r>
          </a:p>
        </p:txBody>
      </p:sp>
      <p:sp>
        <p:nvSpPr>
          <p:cNvPr id="10" name="Title Text"/>
          <p:cNvSpPr txBox="1">
            <a:spLocks noGrp="1"/>
          </p:cNvSpPr>
          <p:nvPr>
            <p:ph type="title"/>
          </p:nvPr>
        </p:nvSpPr>
        <p:spPr>
          <a:xfrm>
            <a:off x="457200" y="92074"/>
            <a:ext cx="82296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2" name="Slide Number">
            <a:extLst>
              <a:ext uri="{FF2B5EF4-FFF2-40B4-BE49-F238E27FC236}">
                <a16:creationId xmlns:a16="http://schemas.microsoft.com/office/drawing/2014/main" id="{570ED7CD-910E-A378-2C19-4340ECFA219B}"/>
              </a:ext>
            </a:extLst>
          </p:cNvPr>
          <p:cNvSpPr txBox="1">
            <a:spLocks/>
          </p:cNvSpPr>
          <p:nvPr userDrawn="1"/>
        </p:nvSpPr>
        <p:spPr>
          <a:xfrm>
            <a:off x="8856514" y="6586873"/>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kern="0" smtClean="0">
                <a:solidFill>
                  <a:srgbClr val="A7A7A7">
                    <a:lumMod val="50000"/>
                  </a:srgbClr>
                </a:solidFill>
                <a:latin typeface="Source Sans Pro Regular"/>
              </a:rPr>
              <a:pPr/>
              <a:t>‹#›</a:t>
            </a:fld>
            <a:endParaRPr lang="hu-HU" sz="825" kern="0" dirty="0">
              <a:solidFill>
                <a:srgbClr val="A7A7A7">
                  <a:lumMod val="50000"/>
                </a:srgbClr>
              </a:solidFill>
              <a:latin typeface="Source Sans Pro Regular"/>
            </a:endParaRPr>
          </a:p>
        </p:txBody>
      </p:sp>
    </p:spTree>
    <p:extLst>
      <p:ext uri="{BB962C8B-B14F-4D97-AF65-F5344CB8AC3E}">
        <p14:creationId xmlns:p14="http://schemas.microsoft.com/office/powerpoint/2010/main" val="541249443"/>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 id="2147483921" r:id="rId12"/>
    <p:sldLayoutId id="2147483922" r:id="rId13"/>
    <p:sldLayoutId id="2147483923" r:id="rId14"/>
    <p:sldLayoutId id="2147483924" r:id="rId15"/>
    <p:sldLayoutId id="2147483925" r:id="rId16"/>
    <p:sldLayoutId id="2147483926" r:id="rId17"/>
    <p:sldLayoutId id="2147483927" r:id="rId18"/>
  </p:sldLayoutIdLst>
  <p:transition spd="med"/>
  <p:txStyles>
    <p:title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8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85.xml"/><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6.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86.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6.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Layout" Target="../slideLayouts/slideLayout87.xml"/><Relationship Id="rId5" Type="http://schemas.openxmlformats.org/officeDocument/2006/relationships/image" Target="../media/image31.emf"/><Relationship Id="rId4" Type="http://schemas.openxmlformats.org/officeDocument/2006/relationships/image" Target="../media/image30.emf"/></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7.xml"/><Relationship Id="rId4" Type="http://schemas.openxmlformats.org/officeDocument/2006/relationships/image" Target="../media/image34.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tags" Target="../tags/tag2.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1.xml.rels><?xml version="1.0" encoding="UTF-8" standalone="yes"?>
<Relationships xmlns="http://schemas.openxmlformats.org/package/2006/relationships"><Relationship Id="rId3" Type="http://schemas.openxmlformats.org/officeDocument/2006/relationships/hyperlink" Target="https://www.ilo.org/sector/activities/sectoral-meetings/WCMS_626551/lang--en/index.htm" TargetMode="External"/><Relationship Id="rId2" Type="http://schemas.openxmlformats.org/officeDocument/2006/relationships/hyperlink" Target="https://www.who.int/publications-detail/occupational-safety-and-health-in-public-health-emergencies-a-manual-for-protecting-health-workers-and-responders" TargetMode="External"/><Relationship Id="rId1" Type="http://schemas.openxmlformats.org/officeDocument/2006/relationships/slideLayout" Target="../slideLayouts/slideLayout75.xml"/><Relationship Id="rId5" Type="http://schemas.openxmlformats.org/officeDocument/2006/relationships/hyperlink" Target="https://www.who.int/publications/i/item/WHO-2019-nCoV-HCW_advice-2021.1" TargetMode="External"/><Relationship Id="rId4" Type="http://schemas.openxmlformats.org/officeDocument/2006/relationships/hyperlink" Target="https://www.who.int/publications/i/item/9789241548205"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3.xml.rels><?xml version="1.0" encoding="UTF-8" standalone="yes"?>
<Relationships xmlns="http://schemas.openxmlformats.org/package/2006/relationships"><Relationship Id="rId3" Type="http://schemas.openxmlformats.org/officeDocument/2006/relationships/hyperlink" Target="https://openwho.org/courses/IPC-SP-PPE-EN" TargetMode="External"/><Relationship Id="rId7" Type="http://schemas.openxmlformats.org/officeDocument/2006/relationships/hyperlink" Target="https://openwho.org/courses/ready4response-tier1-EN" TargetMode="External"/><Relationship Id="rId2" Type="http://schemas.openxmlformats.org/officeDocument/2006/relationships/hyperlink" Target="https://openwho.org/courses/COVID-19-occupational-health-and-safety" TargetMode="External"/><Relationship Id="rId1" Type="http://schemas.openxmlformats.org/officeDocument/2006/relationships/slideLayout" Target="../slideLayouts/slideLayout75.xml"/><Relationship Id="rId6" Type="http://schemas.openxmlformats.org/officeDocument/2006/relationships/hyperlink" Target="https://phap.org/PHAP/Events/OEV2015/OEV150901.aspx?EventKey=OEV150901" TargetMode="External"/><Relationship Id="rId5" Type="http://schemas.openxmlformats.org/officeDocument/2006/relationships/hyperlink" Target="https://www.humanrightscareers.com/humanitarian-courses/" TargetMode="External"/><Relationship Id="rId4" Type="http://schemas.openxmlformats.org/officeDocument/2006/relationships/hyperlink" Target="https://openwho.org/courses?q=eProtect"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5.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53.xml"/><Relationship Id="rId1" Type="http://schemas.openxmlformats.org/officeDocument/2006/relationships/tags" Target="../tags/tag7.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tags" Target="../tags/tag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Slide Number Placeholder 5"/>
          <p:cNvSpPr txBox="1">
            <a:spLocks noGrp="1"/>
          </p:cNvSpPr>
          <p:nvPr>
            <p:ph type="sldNum" sz="quarter" idx="2"/>
          </p:nvPr>
        </p:nvSpPr>
        <p:spPr>
          <a:xfrm>
            <a:off x="8610601" y="5604999"/>
            <a:ext cx="159657" cy="25391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a:t>
            </a:fld>
            <a:endParaRPr/>
          </a:p>
        </p:txBody>
      </p:sp>
      <p:sp>
        <p:nvSpPr>
          <p:cNvPr id="275" name="TextBox 7"/>
          <p:cNvSpPr txBox="1"/>
          <p:nvPr/>
        </p:nvSpPr>
        <p:spPr>
          <a:xfrm>
            <a:off x="179512" y="335860"/>
            <a:ext cx="4540634"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4400">
                <a:solidFill>
                  <a:srgbClr val="FFFFFF"/>
                </a:solidFill>
                <a:latin typeface="Source Sans Pro Bold"/>
                <a:ea typeface="Source Sans Pro Bold"/>
                <a:cs typeface="Source Sans Pro Bold"/>
                <a:sym typeface="Source Sans Pro Bold"/>
              </a:defRPr>
            </a:lvl1pPr>
          </a:lstStyle>
          <a:p>
            <a:r>
              <a:rPr sz="3000" b="1" dirty="0"/>
              <a:t>A5.1a</a:t>
            </a:r>
          </a:p>
        </p:txBody>
      </p:sp>
      <p:sp>
        <p:nvSpPr>
          <p:cNvPr id="3" name="Title 2">
            <a:extLst>
              <a:ext uri="{FF2B5EF4-FFF2-40B4-BE49-F238E27FC236}">
                <a16:creationId xmlns:a16="http://schemas.microsoft.com/office/drawing/2014/main" id="{DF8527FE-2CA2-8F00-F46B-7CAF6D731ACC}"/>
              </a:ext>
            </a:extLst>
          </p:cNvPr>
          <p:cNvSpPr>
            <a:spLocks noGrp="1"/>
          </p:cNvSpPr>
          <p:nvPr>
            <p:ph type="title"/>
          </p:nvPr>
        </p:nvSpPr>
        <p:spPr>
          <a:xfrm>
            <a:off x="180132" y="822870"/>
            <a:ext cx="4054588" cy="2719739"/>
          </a:xfrm>
        </p:spPr>
        <p:txBody>
          <a:bodyPr lIns="45719" tIns="45720" rIns="45719" bIns="45720" anchor="ctr">
            <a:noAutofit/>
          </a:bodyPr>
          <a:lstStyle/>
          <a:p>
            <a:r>
              <a:rPr lang="fr-FR" sz="3000" b="1" dirty="0"/>
              <a:t>Santé et sécurité au travail  durant la préparation et </a:t>
            </a:r>
            <a:br>
              <a:rPr lang="fr-FR" sz="3000" b="1" dirty="0"/>
            </a:br>
            <a:r>
              <a:rPr lang="fr-FR" sz="3000" b="1" dirty="0"/>
              <a:t>la riposte aux évènements de santé publique</a:t>
            </a:r>
            <a:endParaRPr lang="en-US" sz="3000" b="1" dirty="0"/>
          </a:p>
        </p:txBody>
      </p:sp>
      <p:sp>
        <p:nvSpPr>
          <p:cNvPr id="2" name="TextBox 7">
            <a:extLst>
              <a:ext uri="{FF2B5EF4-FFF2-40B4-BE49-F238E27FC236}">
                <a16:creationId xmlns:a16="http://schemas.microsoft.com/office/drawing/2014/main" id="{2262EC60-CD86-6BB2-3A60-31E807B9D398}"/>
              </a:ext>
            </a:extLst>
          </p:cNvPr>
          <p:cNvSpPr txBox="1"/>
          <p:nvPr/>
        </p:nvSpPr>
        <p:spPr>
          <a:xfrm>
            <a:off x="303963" y="4122708"/>
            <a:ext cx="1612640" cy="3000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a:defRPr sz="4400">
                <a:solidFill>
                  <a:srgbClr val="FFFFFF"/>
                </a:solidFill>
                <a:latin typeface="Source Sans Pro Bold"/>
                <a:ea typeface="Source Sans Pro Bold"/>
                <a:cs typeface="Source Sans Pro Bold"/>
                <a:sym typeface="Source Sans Pro Bold"/>
              </a:defRPr>
            </a:lvl1pPr>
          </a:lstStyle>
          <a:p>
            <a:r>
              <a:rPr lang="hu-HU" sz="1350" dirty="0" err="1"/>
              <a:t>Nom</a:t>
            </a:r>
            <a:r>
              <a:rPr lang="hu-HU" sz="1350" dirty="0"/>
              <a:t> de </a:t>
            </a:r>
            <a:r>
              <a:rPr lang="hu-HU" sz="1350" dirty="0" err="1"/>
              <a:t>l'orateur</a:t>
            </a:r>
            <a:endParaRPr sz="1350" dirty="0" err="1"/>
          </a:p>
        </p:txBody>
      </p:sp>
    </p:spTree>
    <p:extLst>
      <p:ext uri="{BB962C8B-B14F-4D97-AF65-F5344CB8AC3E}">
        <p14:creationId xmlns:p14="http://schemas.microsoft.com/office/powerpoint/2010/main" val="2513333701"/>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683568" y="697645"/>
            <a:ext cx="7848872" cy="6068279"/>
          </a:xfrm>
          <a:solidFill>
            <a:schemeClr val="bg1"/>
          </a:solidFill>
        </p:spPr>
        <p:txBody>
          <a:bodyPr>
            <a:noAutofit/>
          </a:bodyPr>
          <a:lstStyle/>
          <a:p>
            <a:pPr marL="0" indent="0">
              <a:lnSpc>
                <a:spcPct val="120000"/>
              </a:lnSpc>
              <a:spcBef>
                <a:spcPts val="0"/>
              </a:spcBef>
              <a:buNone/>
            </a:pPr>
            <a:r>
              <a:rPr lang="fr-FR" b="1" dirty="0">
                <a:solidFill>
                  <a:schemeClr val="accent3"/>
                </a:solidFill>
              </a:rPr>
              <a:t>3. Précautions pour se protéger</a:t>
            </a:r>
          </a:p>
          <a:p>
            <a:pPr marL="0" indent="0">
              <a:lnSpc>
                <a:spcPct val="120000"/>
              </a:lnSpc>
              <a:spcBef>
                <a:spcPts val="0"/>
              </a:spcBef>
              <a:buNone/>
            </a:pPr>
            <a:r>
              <a:rPr lang="fr-FR" sz="1500" b="1" dirty="0">
                <a:solidFill>
                  <a:schemeClr val="tx1"/>
                </a:solidFill>
              </a:rPr>
              <a:t>Code de conduite et sécurité</a:t>
            </a:r>
          </a:p>
          <a:p>
            <a:pPr>
              <a:lnSpc>
                <a:spcPct val="120000"/>
              </a:lnSpc>
              <a:spcBef>
                <a:spcPts val="0"/>
              </a:spcBef>
            </a:pPr>
            <a:r>
              <a:rPr lang="fr-FR" sz="1500" dirty="0"/>
              <a:t> Respecter le code de conduite en groupe, y compris contre les VBG</a:t>
            </a:r>
          </a:p>
          <a:p>
            <a:pPr>
              <a:lnSpc>
                <a:spcPct val="120000"/>
              </a:lnSpc>
              <a:spcBef>
                <a:spcPts val="0"/>
              </a:spcBef>
            </a:pPr>
            <a:r>
              <a:rPr lang="fr-FR" sz="1500" dirty="0"/>
              <a:t> Avoir un point focal sécurité, le contacter pour recevoir des conseils</a:t>
            </a:r>
          </a:p>
          <a:p>
            <a:pPr marL="0" indent="0">
              <a:lnSpc>
                <a:spcPct val="120000"/>
              </a:lnSpc>
              <a:spcBef>
                <a:spcPts val="0"/>
              </a:spcBef>
              <a:buNone/>
            </a:pPr>
            <a:endParaRPr lang="fr-FR" sz="1500" b="1" dirty="0">
              <a:solidFill>
                <a:schemeClr val="accent3"/>
              </a:solidFill>
            </a:endParaRPr>
          </a:p>
          <a:p>
            <a:pPr marL="0" indent="0">
              <a:lnSpc>
                <a:spcPct val="120000"/>
              </a:lnSpc>
              <a:spcBef>
                <a:spcPts val="0"/>
              </a:spcBef>
              <a:buNone/>
            </a:pPr>
            <a:r>
              <a:rPr lang="fr-FR" sz="1500" b="1" dirty="0">
                <a:solidFill>
                  <a:schemeClr val="tx1"/>
                </a:solidFill>
              </a:rPr>
              <a:t>Anticiper la visite, éviter les conflits</a:t>
            </a:r>
          </a:p>
          <a:p>
            <a:pPr>
              <a:lnSpc>
                <a:spcPct val="120000"/>
              </a:lnSpc>
              <a:spcBef>
                <a:spcPts val="0"/>
              </a:spcBef>
              <a:buFont typeface="Arial" panose="020B0604020202020204" pitchFamily="34" charset="0"/>
              <a:buChar char="•"/>
            </a:pPr>
            <a:r>
              <a:rPr lang="fr-FR" sz="1500" dirty="0"/>
              <a:t> Prévenir les leader communautaire de la visite de l’EIR, avant son arrivée</a:t>
            </a:r>
          </a:p>
          <a:p>
            <a:pPr>
              <a:lnSpc>
                <a:spcPct val="120000"/>
              </a:lnSpc>
              <a:spcBef>
                <a:spcPts val="0"/>
              </a:spcBef>
              <a:buFont typeface="Arial" panose="020B0604020202020204" pitchFamily="34" charset="0"/>
              <a:buChar char="•"/>
            </a:pPr>
            <a:r>
              <a:rPr lang="fr-FR" sz="1500" dirty="0"/>
              <a:t> Marcher groupé et éviter les retours en tombée de nuit</a:t>
            </a:r>
          </a:p>
          <a:p>
            <a:pPr>
              <a:lnSpc>
                <a:spcPct val="120000"/>
              </a:lnSpc>
              <a:spcBef>
                <a:spcPts val="0"/>
              </a:spcBef>
              <a:buFont typeface="Arial" panose="020B0604020202020204" pitchFamily="34" charset="0"/>
              <a:buChar char="•"/>
            </a:pPr>
            <a:r>
              <a:rPr lang="fr-FR" sz="1500" dirty="0"/>
              <a:t> Privilégier le dialogue en cas d’attaque</a:t>
            </a:r>
          </a:p>
          <a:p>
            <a:pPr>
              <a:lnSpc>
                <a:spcPct val="120000"/>
              </a:lnSpc>
              <a:spcBef>
                <a:spcPts val="0"/>
              </a:spcBef>
              <a:buFont typeface="Arial" panose="020B0604020202020204" pitchFamily="34" charset="0"/>
              <a:buChar char="•"/>
            </a:pPr>
            <a:r>
              <a:rPr lang="fr-FR" sz="1500" dirty="0"/>
              <a:t>Se faire accompagner par un membre de la communauté lors de l’investigation</a:t>
            </a:r>
          </a:p>
          <a:p>
            <a:pPr>
              <a:lnSpc>
                <a:spcPct val="120000"/>
              </a:lnSpc>
              <a:spcBef>
                <a:spcPts val="0"/>
              </a:spcBef>
              <a:buFont typeface="Arial" panose="020B0604020202020204" pitchFamily="34" charset="0"/>
              <a:buChar char="•"/>
            </a:pPr>
            <a:r>
              <a:rPr lang="fr-FR" sz="1500" dirty="0"/>
              <a:t> Apporter des réserves d’eau et un minimum de nourriture</a:t>
            </a:r>
          </a:p>
          <a:p>
            <a:pPr marL="0" indent="0">
              <a:lnSpc>
                <a:spcPct val="120000"/>
              </a:lnSpc>
              <a:spcBef>
                <a:spcPts val="0"/>
              </a:spcBef>
              <a:buNone/>
            </a:pPr>
            <a:endParaRPr lang="fr-FR" sz="1500" b="1" dirty="0"/>
          </a:p>
          <a:p>
            <a:pPr marL="0" indent="0">
              <a:lnSpc>
                <a:spcPct val="120000"/>
              </a:lnSpc>
              <a:spcBef>
                <a:spcPts val="0"/>
              </a:spcBef>
              <a:buNone/>
            </a:pPr>
            <a:r>
              <a:rPr lang="fr-FR" sz="1500" b="1" dirty="0"/>
              <a:t>Se protéger de la maladie</a:t>
            </a:r>
          </a:p>
          <a:p>
            <a:pPr>
              <a:lnSpc>
                <a:spcPct val="120000"/>
              </a:lnSpc>
              <a:spcBef>
                <a:spcPts val="0"/>
              </a:spcBef>
            </a:pPr>
            <a:r>
              <a:rPr lang="fr-FR" sz="1500" dirty="0"/>
              <a:t> Pour rompre la chaine de transmission, les investigateurs doivent appliquer les précautions standards, en particulier l’hygiène des mains, au traitée (Chlore) / eau minérale, port d’EPI en fonction du risque)</a:t>
            </a:r>
          </a:p>
          <a:p>
            <a:pPr>
              <a:lnSpc>
                <a:spcPct val="120000"/>
              </a:lnSpc>
              <a:spcBef>
                <a:spcPts val="0"/>
              </a:spcBef>
            </a:pPr>
            <a:r>
              <a:rPr lang="fr-FR" sz="1500" dirty="0"/>
              <a:t> Apporter ses médicaments personnels et antiparasitaires</a:t>
            </a:r>
          </a:p>
          <a:p>
            <a:pPr marL="0" indent="0">
              <a:lnSpc>
                <a:spcPct val="120000"/>
              </a:lnSpc>
              <a:spcBef>
                <a:spcPts val="0"/>
              </a:spcBef>
              <a:buNone/>
            </a:pPr>
            <a:endParaRPr lang="fr-FR" sz="1500" b="1" dirty="0"/>
          </a:p>
          <a:p>
            <a:pPr marL="0" indent="0">
              <a:lnSpc>
                <a:spcPct val="120000"/>
              </a:lnSpc>
              <a:spcBef>
                <a:spcPts val="0"/>
              </a:spcBef>
              <a:buNone/>
            </a:pPr>
            <a:r>
              <a:rPr lang="fr-FR" sz="1500" b="1" dirty="0"/>
              <a:t>Pouvoir compter sur son véhicule et son chauffeur</a:t>
            </a:r>
          </a:p>
          <a:p>
            <a:pPr>
              <a:lnSpc>
                <a:spcPct val="120000"/>
              </a:lnSpc>
              <a:spcBef>
                <a:spcPts val="0"/>
              </a:spcBef>
            </a:pPr>
            <a:r>
              <a:rPr lang="fr-FR" sz="1500" dirty="0"/>
              <a:t> Avoir un chauffeur qui a des connaissances en mécanique</a:t>
            </a:r>
          </a:p>
          <a:p>
            <a:pPr>
              <a:lnSpc>
                <a:spcPct val="120000"/>
              </a:lnSpc>
              <a:spcBef>
                <a:spcPts val="0"/>
              </a:spcBef>
            </a:pPr>
            <a:r>
              <a:rPr lang="fr-FR" sz="1500" dirty="0"/>
              <a:t> S’assurer que le véhicule est régulièrement entretenu</a:t>
            </a:r>
          </a:p>
        </p:txBody>
      </p:sp>
      <p:sp>
        <p:nvSpPr>
          <p:cNvPr id="4" name="Titre 3"/>
          <p:cNvSpPr>
            <a:spLocks noGrp="1"/>
          </p:cNvSpPr>
          <p:nvPr>
            <p:ph type="title" idx="4294967295"/>
          </p:nvPr>
        </p:nvSpPr>
        <p:spPr>
          <a:xfrm>
            <a:off x="0" y="92075"/>
            <a:ext cx="8229600" cy="600621"/>
          </a:xfrm>
        </p:spPr>
        <p:txBody>
          <a:bodyPr>
            <a:normAutofit/>
          </a:bodyPr>
          <a:lstStyle/>
          <a:p>
            <a:r>
              <a:rPr lang="fr-FR" sz="3200" dirty="0">
                <a:solidFill>
                  <a:schemeClr val="bg1"/>
                </a:solidFill>
              </a:rPr>
              <a:t>Débriefing (suite)</a:t>
            </a:r>
          </a:p>
        </p:txBody>
      </p:sp>
    </p:spTree>
    <p:extLst>
      <p:ext uri="{BB962C8B-B14F-4D97-AF65-F5344CB8AC3E}">
        <p14:creationId xmlns:p14="http://schemas.microsoft.com/office/powerpoint/2010/main" val="36056507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lide Number Placeholder 5"/>
          <p:cNvSpPr txBox="1">
            <a:spLocks noGrp="1"/>
          </p:cNvSpPr>
          <p:nvPr>
            <p:ph type="sldNum" sz="quarter" idx="2"/>
          </p:nvPr>
        </p:nvSpPr>
        <p:spPr>
          <a:xfrm>
            <a:off x="8610601" y="5604999"/>
            <a:ext cx="159657" cy="25391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11</a:t>
            </a:fld>
            <a:endParaRPr/>
          </a:p>
        </p:txBody>
      </p:sp>
      <p:sp>
        <p:nvSpPr>
          <p:cNvPr id="298" name="Google Shape;300;p7"/>
          <p:cNvSpPr txBox="1">
            <a:spLocks noGrp="1"/>
          </p:cNvSpPr>
          <p:nvPr>
            <p:ph type="body" sz="quarter" idx="1"/>
          </p:nvPr>
        </p:nvSpPr>
        <p:spPr>
          <a:xfrm>
            <a:off x="1392624" y="1801698"/>
            <a:ext cx="6353484" cy="1402557"/>
          </a:xfrm>
          <a:prstGeom prst="rect">
            <a:avLst/>
          </a:prstGeom>
        </p:spPr>
        <p:txBody>
          <a:bodyPr lIns="101249" tIns="101249" rIns="101249" bIns="101249" anchor="ctr">
            <a:noAutofit/>
          </a:bodyPr>
          <a:lstStyle/>
          <a:p>
            <a:pPr defTabSz="210482">
              <a:lnSpc>
                <a:spcPct val="120000"/>
              </a:lnSpc>
              <a:defRPr sz="3104"/>
            </a:pPr>
            <a:r>
              <a:rPr sz="3600" b="1" dirty="0"/>
              <a:t>1.</a:t>
            </a:r>
            <a:r>
              <a:rPr lang="fr-FR" sz="3600" b="1" dirty="0"/>
              <a:t> But et justification de la SST lors des situations d'urgence</a:t>
            </a:r>
            <a:endParaRPr lang="en-US" sz="3600" b="1" dirty="0"/>
          </a:p>
          <a:p>
            <a:pPr defTabSz="210482">
              <a:lnSpc>
                <a:spcPct val="110000"/>
              </a:lnSpc>
              <a:spcBef>
                <a:spcPts val="0"/>
              </a:spcBef>
              <a:defRPr sz="3104"/>
            </a:pPr>
            <a:endParaRPr lang="fr-FR" sz="3600" b="1" dirty="0"/>
          </a:p>
        </p:txBody>
      </p:sp>
    </p:spTree>
    <p:extLst>
      <p:ext uri="{BB962C8B-B14F-4D97-AF65-F5344CB8AC3E}">
        <p14:creationId xmlns:p14="http://schemas.microsoft.com/office/powerpoint/2010/main" val="10700796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lide Number Placeholder 5"/>
          <p:cNvSpPr txBox="1">
            <a:spLocks noGrp="1"/>
          </p:cNvSpPr>
          <p:nvPr>
            <p:ph type="sldNum" sz="quarter" idx="2"/>
          </p:nvPr>
        </p:nvSpPr>
        <p:spPr>
          <a:xfrm>
            <a:off x="8610601" y="5604999"/>
            <a:ext cx="159657" cy="25391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12</a:t>
            </a:fld>
            <a:endParaRPr/>
          </a:p>
        </p:txBody>
      </p:sp>
      <p:sp>
        <p:nvSpPr>
          <p:cNvPr id="301" name="Content Placeholder 2"/>
          <p:cNvSpPr txBox="1">
            <a:spLocks noGrp="1"/>
          </p:cNvSpPr>
          <p:nvPr>
            <p:ph type="body" idx="1"/>
          </p:nvPr>
        </p:nvSpPr>
        <p:spPr>
          <a:xfrm>
            <a:off x="461215" y="797558"/>
            <a:ext cx="8152900" cy="6060822"/>
          </a:xfrm>
          <a:prstGeom prst="rect">
            <a:avLst/>
          </a:prstGeom>
        </p:spPr>
        <p:txBody>
          <a:bodyPr lIns="45718" tIns="45720" rIns="45718" bIns="45720" anchor="t">
            <a:normAutofit/>
          </a:bodyPr>
          <a:lstStyle/>
          <a:p>
            <a:pPr marL="0" indent="0">
              <a:buSzTx/>
              <a:buNone/>
              <a:defRPr sz="2400">
                <a:solidFill>
                  <a:schemeClr val="accent2"/>
                </a:solidFill>
                <a:latin typeface="Source Sans Pro Bold"/>
                <a:ea typeface="Source Sans Pro Bold"/>
                <a:cs typeface="Source Sans Pro Bold"/>
                <a:sym typeface="Source Sans Pro Bold"/>
              </a:defRPr>
            </a:pPr>
            <a:r>
              <a:rPr lang="fr-FR" sz="2200" b="1" dirty="0">
                <a:latin typeface="Source Sans Pro Regular"/>
              </a:rPr>
              <a:t>But </a:t>
            </a:r>
            <a:endParaRPr lang="fr-FR"/>
          </a:p>
          <a:p>
            <a:pPr marL="190500" indent="-190500">
              <a:lnSpc>
                <a:spcPct val="100000"/>
              </a:lnSpc>
              <a:buClr>
                <a:srgbClr val="C00000"/>
              </a:buClr>
              <a:defRPr sz="2400"/>
            </a:pPr>
            <a:r>
              <a:rPr lang="fr-FR" sz="2200" dirty="0"/>
              <a:t>Garder le personnel d'intervention en sécurité, en bonne santé et efficacement capable d'assurer les fonctions assignées pour gérer l'urgence.</a:t>
            </a:r>
          </a:p>
          <a:p>
            <a:pPr marL="53975" indent="-53975">
              <a:defRPr sz="2400">
                <a:solidFill>
                  <a:schemeClr val="accent2"/>
                </a:solidFill>
                <a:latin typeface="Source Sans Pro Bold"/>
                <a:ea typeface="Source Sans Pro Bold"/>
                <a:cs typeface="Source Sans Pro Bold"/>
                <a:sym typeface="Source Sans Pro Bold"/>
              </a:defRPr>
            </a:pPr>
            <a:endParaRPr lang="fr-FR" sz="2200" dirty="0">
              <a:latin typeface="Source Sans Pro Regular"/>
              <a:ea typeface="Source Sans Pro Regular"/>
            </a:endParaRPr>
          </a:p>
          <a:p>
            <a:pPr marL="0" indent="0">
              <a:buNone/>
              <a:defRPr sz="2400">
                <a:solidFill>
                  <a:schemeClr val="accent2"/>
                </a:solidFill>
                <a:latin typeface="Source Sans Pro Bold"/>
                <a:ea typeface="Source Sans Pro Bold"/>
                <a:cs typeface="Source Sans Pro Bold"/>
                <a:sym typeface="Source Sans Pro Bold"/>
              </a:defRPr>
            </a:pPr>
            <a:r>
              <a:rPr lang="fr-FR" sz="2200" b="1" dirty="0">
                <a:solidFill>
                  <a:schemeClr val="accent2"/>
                </a:solidFill>
                <a:latin typeface="Source Sans Pro Regular"/>
                <a:ea typeface="Source Sans Pro Bold"/>
              </a:rPr>
              <a:t>Justification</a:t>
            </a:r>
            <a:r>
              <a:rPr sz="2200" b="1" dirty="0">
                <a:solidFill>
                  <a:schemeClr val="accent2"/>
                </a:solidFill>
                <a:latin typeface="Source Sans Pro Regular"/>
                <a:ea typeface="Source Sans Pro Bold"/>
              </a:rPr>
              <a:t>:</a:t>
            </a:r>
            <a:endParaRPr>
              <a:solidFill>
                <a:schemeClr val="accent2"/>
              </a:solidFill>
            </a:endParaRPr>
          </a:p>
          <a:p>
            <a:pPr marL="190500" indent="-190500">
              <a:lnSpc>
                <a:spcPct val="100000"/>
              </a:lnSpc>
              <a:buClr>
                <a:srgbClr val="C00000"/>
              </a:buClr>
              <a:defRPr sz="2400"/>
            </a:pPr>
            <a:r>
              <a:rPr lang="fr-FR" sz="2200" dirty="0"/>
              <a:t>Protéger la santé et la sécurité du personnel d'intervention à tous les niveaux et à toutes les étapes de la mise en œuvre du RSI, c'est-à-dire la préparation, l'intervention et le rétablissement, dans le cadre du système de gestion des incidents. </a:t>
            </a:r>
            <a:endParaRPr lang="fr-FR"/>
          </a:p>
          <a:p>
            <a:pPr marL="190500" indent="-190500">
              <a:lnSpc>
                <a:spcPct val="100000"/>
              </a:lnSpc>
              <a:buClr>
                <a:srgbClr val="C00000"/>
              </a:buClr>
              <a:defRPr sz="2400"/>
            </a:pPr>
            <a:endParaRPr lang="fr-FR"/>
          </a:p>
          <a:p>
            <a:pPr marL="190500" indent="-190500">
              <a:lnSpc>
                <a:spcPct val="100000"/>
              </a:lnSpc>
              <a:buClr>
                <a:srgbClr val="C00000"/>
              </a:buClr>
              <a:defRPr sz="2400"/>
            </a:pPr>
            <a:r>
              <a:rPr lang="fr-FR" sz="2200" dirty="0"/>
              <a:t>Réduire et, si possible, éliminer les impacts sur la santé et la sécurité au travail des épidémies et autres catastrophes, y compris la mortalité, ainsi que les effets néfastes à long terme sur la santé du personnel d'intervention. </a:t>
            </a:r>
            <a:endParaRPr lang="fr-FR"/>
          </a:p>
        </p:txBody>
      </p:sp>
      <p:sp>
        <p:nvSpPr>
          <p:cNvPr id="302" name="Title 1"/>
          <p:cNvSpPr txBox="1">
            <a:spLocks noGrp="1"/>
          </p:cNvSpPr>
          <p:nvPr>
            <p:ph type="title" idx="4294967295"/>
          </p:nvPr>
        </p:nvSpPr>
        <p:spPr>
          <a:xfrm>
            <a:off x="-24916" y="88967"/>
            <a:ext cx="8151542" cy="484586"/>
          </a:xfrm>
          <a:prstGeom prst="rect">
            <a:avLst/>
          </a:prstGeom>
        </p:spPr>
        <p:txBody>
          <a:bodyPr lIns="45719" tIns="45720" rIns="45719" bIns="45720" anchor="ctr">
            <a:noAutofit/>
          </a:bodyPr>
          <a:lstStyle>
            <a:lvl1pPr defTabSz="280642">
              <a:defRPr sz="3104"/>
            </a:lvl1pPr>
          </a:lstStyle>
          <a:p>
            <a:r>
              <a:rPr lang="fr-FR" sz="3100" b="1" dirty="0"/>
              <a:t>SST lors d’urgences, but et justification</a:t>
            </a:r>
          </a:p>
        </p:txBody>
      </p:sp>
    </p:spTree>
    <p:extLst>
      <p:ext uri="{BB962C8B-B14F-4D97-AF65-F5344CB8AC3E}">
        <p14:creationId xmlns:p14="http://schemas.microsoft.com/office/powerpoint/2010/main" val="51837646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lide Number Placeholder 5"/>
          <p:cNvSpPr txBox="1">
            <a:spLocks noGrp="1"/>
          </p:cNvSpPr>
          <p:nvPr>
            <p:ph type="sldNum" sz="quarter" idx="2"/>
          </p:nvPr>
        </p:nvSpPr>
        <p:spPr>
          <a:xfrm>
            <a:off x="8610601" y="5604999"/>
            <a:ext cx="159657" cy="25391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13</a:t>
            </a:fld>
            <a:endParaRPr/>
          </a:p>
        </p:txBody>
      </p:sp>
      <p:pic>
        <p:nvPicPr>
          <p:cNvPr id="307" name="Picture 2" descr="Picture 2"/>
          <p:cNvPicPr>
            <a:picLocks noChangeAspect="1"/>
          </p:cNvPicPr>
          <p:nvPr/>
        </p:nvPicPr>
        <p:blipFill>
          <a:blip r:embed="rId2"/>
          <a:stretch>
            <a:fillRect/>
          </a:stretch>
        </p:blipFill>
        <p:spPr>
          <a:xfrm>
            <a:off x="5030460" y="4633537"/>
            <a:ext cx="2611281" cy="1570386"/>
          </a:xfrm>
          <a:prstGeom prst="rect">
            <a:avLst/>
          </a:prstGeom>
          <a:ln w="12700">
            <a:miter lim="400000"/>
          </a:ln>
        </p:spPr>
      </p:pic>
      <p:pic>
        <p:nvPicPr>
          <p:cNvPr id="308" name="Picture 3" descr="Picture 3"/>
          <p:cNvPicPr>
            <a:picLocks noChangeAspect="1"/>
          </p:cNvPicPr>
          <p:nvPr/>
        </p:nvPicPr>
        <p:blipFill>
          <a:blip r:embed="rId3"/>
          <a:stretch>
            <a:fillRect/>
          </a:stretch>
        </p:blipFill>
        <p:spPr>
          <a:xfrm>
            <a:off x="1219092" y="4598002"/>
            <a:ext cx="2434766" cy="1571404"/>
          </a:xfrm>
          <a:prstGeom prst="rect">
            <a:avLst/>
          </a:prstGeom>
          <a:ln w="12700">
            <a:miter lim="400000"/>
          </a:ln>
        </p:spPr>
      </p:pic>
      <p:sp>
        <p:nvSpPr>
          <p:cNvPr id="309" name="TextBox 7"/>
          <p:cNvSpPr txBox="1"/>
          <p:nvPr/>
        </p:nvSpPr>
        <p:spPr>
          <a:xfrm>
            <a:off x="101283" y="1087325"/>
            <a:ext cx="6797052" cy="7386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45720" rIns="3428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lang="fr-FR" sz="2100" b="1" dirty="0"/>
              <a:t>Principaux dangers pour la santé et la sécurité au travail </a:t>
            </a:r>
          </a:p>
          <a:p>
            <a:r>
              <a:rPr lang="fr-FR" sz="2100" b="1" dirty="0"/>
              <a:t>lors des situations d'urgence:</a:t>
            </a:r>
            <a:endParaRPr sz="2100" b="1" dirty="0"/>
          </a:p>
        </p:txBody>
      </p:sp>
      <p:sp>
        <p:nvSpPr>
          <p:cNvPr id="310" name="Title 1"/>
          <p:cNvSpPr txBox="1">
            <a:spLocks noGrp="1"/>
          </p:cNvSpPr>
          <p:nvPr>
            <p:ph type="title" idx="4294967295"/>
          </p:nvPr>
        </p:nvSpPr>
        <p:spPr>
          <a:xfrm>
            <a:off x="31734" y="-73195"/>
            <a:ext cx="6405046" cy="1063181"/>
          </a:xfrm>
          <a:prstGeom prst="rect">
            <a:avLst/>
          </a:prstGeom>
        </p:spPr>
        <p:txBody>
          <a:bodyPr lIns="45719" tIns="45720" rIns="45719" bIns="45720" anchor="ctr">
            <a:normAutofit/>
          </a:bodyPr>
          <a:lstStyle/>
          <a:p>
            <a:r>
              <a:rPr lang="en-US" b="1" dirty="0"/>
              <a:t>Aperçu des dangers pour la SST dans les situations </a:t>
            </a:r>
            <a:r>
              <a:rPr lang="en-US" b="1" dirty="0" err="1"/>
              <a:t>d'urgence</a:t>
            </a:r>
            <a:r>
              <a:rPr lang="en-US" b="1" dirty="0"/>
              <a:t> de </a:t>
            </a:r>
            <a:r>
              <a:rPr lang="en-US" b="1" dirty="0" err="1"/>
              <a:t>santé</a:t>
            </a:r>
            <a:r>
              <a:rPr lang="en-US" b="1" dirty="0"/>
              <a:t> </a:t>
            </a:r>
            <a:r>
              <a:rPr lang="en-US" b="1" dirty="0" err="1"/>
              <a:t>publique</a:t>
            </a:r>
            <a:endParaRPr lang="fr-FR" err="1"/>
          </a:p>
        </p:txBody>
      </p:sp>
      <p:sp>
        <p:nvSpPr>
          <p:cNvPr id="5" name="Content Placeholder 2">
            <a:extLst>
              <a:ext uri="{FF2B5EF4-FFF2-40B4-BE49-F238E27FC236}">
                <a16:creationId xmlns:a16="http://schemas.microsoft.com/office/drawing/2014/main" id="{F5E4ACF7-8671-16E6-198D-97E1D7DD9ADD}"/>
              </a:ext>
            </a:extLst>
          </p:cNvPr>
          <p:cNvSpPr txBox="1">
            <a:spLocks/>
          </p:cNvSpPr>
          <p:nvPr/>
        </p:nvSpPr>
        <p:spPr>
          <a:xfrm>
            <a:off x="179512" y="1979226"/>
            <a:ext cx="4316288" cy="282034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188594" indent="-188594" defTabSz="214821" fontAlgn="auto">
              <a:spcBef>
                <a:spcPts val="150"/>
              </a:spcBef>
              <a:defRPr sz="2376">
                <a:latin typeface="+mj-lt"/>
                <a:ea typeface="+mj-ea"/>
                <a:cs typeface="+mj-cs"/>
                <a:sym typeface="Source Sans Pro Regular"/>
              </a:defRPr>
            </a:pPr>
            <a:r>
              <a:rPr lang="fr-FR" sz="1900" kern="0" dirty="0">
                <a:solidFill>
                  <a:schemeClr val="tx1"/>
                </a:solidFill>
              </a:rPr>
              <a:t>Risque d’infection spécifique (fière jaune, choléra,   </a:t>
            </a:r>
            <a:r>
              <a:rPr lang="fr-FR" sz="1900" kern="0" dirty="0" err="1">
                <a:solidFill>
                  <a:schemeClr val="tx1"/>
                </a:solidFill>
              </a:rPr>
              <a:t>SRMO</a:t>
            </a:r>
            <a:r>
              <a:rPr lang="fr-FR" sz="1900" kern="0" dirty="0">
                <a:solidFill>
                  <a:schemeClr val="tx1"/>
                </a:solidFill>
              </a:rPr>
              <a:t> , </a:t>
            </a:r>
            <a:r>
              <a:rPr lang="fr-FR" sz="1900" kern="0" dirty="0" err="1">
                <a:solidFill>
                  <a:schemeClr val="tx1"/>
                </a:solidFill>
              </a:rPr>
              <a:t>Ebola</a:t>
            </a:r>
            <a:r>
              <a:rPr lang="fr-FR" sz="1900" kern="0" dirty="0">
                <a:solidFill>
                  <a:schemeClr val="tx1"/>
                </a:solidFill>
              </a:rPr>
              <a:t> etc.)</a:t>
            </a:r>
          </a:p>
          <a:p>
            <a:pPr marL="188594" indent="-188594" defTabSz="214821" fontAlgn="auto">
              <a:spcBef>
                <a:spcPts val="150"/>
              </a:spcBef>
              <a:defRPr sz="2376">
                <a:latin typeface="+mj-lt"/>
                <a:ea typeface="+mj-ea"/>
                <a:cs typeface="+mj-cs"/>
                <a:sym typeface="Source Sans Pro Regular"/>
              </a:defRPr>
            </a:pPr>
            <a:r>
              <a:rPr lang="fr-FR" sz="1900" kern="0" dirty="0">
                <a:solidFill>
                  <a:schemeClr val="tx1"/>
                </a:solidFill>
              </a:rPr>
              <a:t>Maladies à transmission vectorielle, (paludisme, dengue, etc.)</a:t>
            </a:r>
          </a:p>
          <a:p>
            <a:pPr marL="188594" indent="-188594" defTabSz="214821" fontAlgn="auto">
              <a:spcBef>
                <a:spcPts val="150"/>
              </a:spcBef>
              <a:defRPr sz="2376">
                <a:latin typeface="+mj-lt"/>
                <a:ea typeface="+mj-ea"/>
                <a:cs typeface="+mj-cs"/>
                <a:sym typeface="Source Sans Pro Regular"/>
              </a:defRPr>
            </a:pPr>
            <a:r>
              <a:rPr lang="fr-FR" sz="1900" kern="0" dirty="0">
                <a:solidFill>
                  <a:schemeClr val="tx1"/>
                </a:solidFill>
              </a:rPr>
              <a:t>Maladie d’origine alimentaire ou hydrique (intoxication alimentaire, typhoïde, hépatite A etc.)  </a:t>
            </a:r>
          </a:p>
          <a:p>
            <a:pPr marL="188594" indent="-188594" defTabSz="214821" fontAlgn="auto">
              <a:spcBef>
                <a:spcPts val="150"/>
              </a:spcBef>
              <a:defRPr sz="2376">
                <a:latin typeface="+mj-lt"/>
                <a:ea typeface="+mj-ea"/>
                <a:cs typeface="+mj-cs"/>
                <a:sym typeface="Source Sans Pro Regular"/>
              </a:defRPr>
            </a:pPr>
            <a:r>
              <a:rPr lang="fr-FR" sz="1900" kern="0" dirty="0">
                <a:solidFill>
                  <a:schemeClr val="tx1"/>
                </a:solidFill>
              </a:rPr>
              <a:t>Stress thermique </a:t>
            </a:r>
          </a:p>
          <a:p>
            <a:pPr marL="188594" indent="-188594" defTabSz="214821" fontAlgn="auto">
              <a:spcBef>
                <a:spcPts val="150"/>
              </a:spcBef>
              <a:defRPr sz="2376">
                <a:latin typeface="+mj-lt"/>
                <a:ea typeface="+mj-ea"/>
                <a:cs typeface="+mj-cs"/>
                <a:sym typeface="Source Sans Pro Regular"/>
              </a:defRPr>
            </a:pPr>
            <a:r>
              <a:rPr lang="fr-FR" sz="1900" kern="0" dirty="0">
                <a:solidFill>
                  <a:schemeClr val="tx1"/>
                </a:solidFill>
              </a:rPr>
              <a:t>Fatigue</a:t>
            </a:r>
          </a:p>
          <a:p>
            <a:pPr marL="188594" indent="-188594" defTabSz="214821" fontAlgn="auto">
              <a:spcBef>
                <a:spcPts val="150"/>
              </a:spcBef>
              <a:defRPr sz="2376">
                <a:latin typeface="+mj-lt"/>
                <a:ea typeface="+mj-ea"/>
                <a:cs typeface="+mj-cs"/>
                <a:sym typeface="Source Sans Pro Regular"/>
              </a:defRPr>
            </a:pPr>
            <a:endParaRPr lang="en-GB" sz="1900" kern="0" dirty="0">
              <a:solidFill>
                <a:schemeClr val="tx1"/>
              </a:solidFill>
            </a:endParaRPr>
          </a:p>
          <a:p>
            <a:pPr fontAlgn="auto"/>
            <a:endParaRPr lang="en-GB" kern="0" dirty="0"/>
          </a:p>
        </p:txBody>
      </p:sp>
      <p:sp>
        <p:nvSpPr>
          <p:cNvPr id="7" name="Content Placeholder 3">
            <a:extLst>
              <a:ext uri="{FF2B5EF4-FFF2-40B4-BE49-F238E27FC236}">
                <a16:creationId xmlns:a16="http://schemas.microsoft.com/office/drawing/2014/main" id="{416956EF-E2B7-8AD2-6DAA-E4D172E8D402}"/>
              </a:ext>
            </a:extLst>
          </p:cNvPr>
          <p:cNvSpPr txBox="1">
            <a:spLocks/>
          </p:cNvSpPr>
          <p:nvPr/>
        </p:nvSpPr>
        <p:spPr>
          <a:xfrm>
            <a:off x="4572000" y="1979226"/>
            <a:ext cx="4320480" cy="2133362"/>
          </a:xfrm>
          <a:prstGeom prst="rect">
            <a:avLst/>
          </a:prstGeom>
          <a:ln w="12700">
            <a:miter lim="400000"/>
          </a:ln>
        </p:spPr>
        <p:txBody>
          <a:bodyPr wrap="none" lIns="45719" rIns="45719">
            <a:normAutofit/>
          </a:bodyPr>
          <a:lstStyle>
            <a:defPPr>
              <a:defRPr lang="en-US"/>
            </a:defPPr>
            <a:lvl1pPr algn="l" rtl="0" fontAlgn="base">
              <a:spcBef>
                <a:spcPct val="0"/>
              </a:spcBef>
              <a:spcAft>
                <a:spcPct val="0"/>
              </a:spcAft>
              <a:defRPr sz="1050" kern="1200">
                <a:solidFill>
                  <a:srgbClr val="FFFFFF"/>
                </a:solidFill>
                <a:latin typeface="+mj-lt"/>
                <a:ea typeface="+mj-ea"/>
                <a:cs typeface="+mj-cs"/>
                <a:sym typeface="Source Sans Pro Regular"/>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188594" indent="-188594" defTabSz="214821">
              <a:lnSpc>
                <a:spcPct val="90000"/>
              </a:lnSpc>
              <a:spcBef>
                <a:spcPts val="150"/>
              </a:spcBef>
              <a:buClr>
                <a:schemeClr val="accent3"/>
              </a:buClr>
              <a:buSzPct val="100000"/>
              <a:buFont typeface="Arial"/>
              <a:buChar char="•"/>
              <a:defRPr sz="2376">
                <a:latin typeface="+mj-lt"/>
                <a:ea typeface="+mj-ea"/>
                <a:cs typeface="+mj-cs"/>
                <a:sym typeface="Source Sans Pro Regular"/>
              </a:defRPr>
            </a:pPr>
            <a:r>
              <a:rPr lang="fr-FR" sz="1800" dirty="0">
                <a:solidFill>
                  <a:schemeClr val="tx1"/>
                </a:solidFill>
              </a:rPr>
              <a:t>Blessures (glissades, chutes, etc.)</a:t>
            </a:r>
            <a:endParaRPr lang="fr-FR" sz="1800">
              <a:solidFill>
                <a:schemeClr val="tx1"/>
              </a:solidFill>
            </a:endParaRPr>
          </a:p>
          <a:p>
            <a:pPr marL="188594" indent="-188594" defTabSz="214821">
              <a:lnSpc>
                <a:spcPct val="90000"/>
              </a:lnSpc>
              <a:spcBef>
                <a:spcPts val="150"/>
              </a:spcBef>
              <a:buClr>
                <a:schemeClr val="accent3"/>
              </a:buClr>
              <a:buSzPct val="100000"/>
              <a:buFont typeface="Arial"/>
              <a:buChar char="•"/>
              <a:defRPr sz="2376">
                <a:latin typeface="+mj-lt"/>
                <a:ea typeface="+mj-ea"/>
                <a:cs typeface="+mj-cs"/>
                <a:sym typeface="Source Sans Pro Regular"/>
              </a:defRPr>
            </a:pPr>
            <a:r>
              <a:rPr lang="fr-FR" sz="1800" dirty="0">
                <a:solidFill>
                  <a:schemeClr val="tx1"/>
                </a:solidFill>
              </a:rPr>
              <a:t>Blessures causées par des objets tranchants</a:t>
            </a:r>
          </a:p>
          <a:p>
            <a:pPr marL="188594" indent="-188594" defTabSz="214821">
              <a:lnSpc>
                <a:spcPct val="90000"/>
              </a:lnSpc>
              <a:spcBef>
                <a:spcPts val="150"/>
              </a:spcBef>
              <a:buClr>
                <a:schemeClr val="accent3"/>
              </a:buClr>
              <a:buSzPct val="100000"/>
              <a:buFont typeface="Arial"/>
              <a:buChar char="•"/>
              <a:defRPr sz="2376">
                <a:latin typeface="+mj-lt"/>
                <a:ea typeface="+mj-ea"/>
                <a:cs typeface="+mj-cs"/>
                <a:sym typeface="Source Sans Pro Regular"/>
              </a:defRPr>
            </a:pPr>
            <a:r>
              <a:rPr lang="fr-FR" sz="1800" dirty="0">
                <a:solidFill>
                  <a:schemeClr val="tx1"/>
                </a:solidFill>
              </a:rPr>
              <a:t>Troubles </a:t>
            </a:r>
            <a:r>
              <a:rPr lang="fr-FR" sz="1800" dirty="0" err="1">
                <a:solidFill>
                  <a:schemeClr val="tx1"/>
                </a:solidFill>
              </a:rPr>
              <a:t>musculoskelettiques</a:t>
            </a:r>
            <a:endParaRPr lang="fr-FR" sz="1800" dirty="0">
              <a:solidFill>
                <a:schemeClr val="tx1"/>
              </a:solidFill>
            </a:endParaRPr>
          </a:p>
          <a:p>
            <a:pPr marL="188594" indent="-188594" defTabSz="214821">
              <a:lnSpc>
                <a:spcPct val="90000"/>
              </a:lnSpc>
              <a:spcBef>
                <a:spcPts val="150"/>
              </a:spcBef>
              <a:buClr>
                <a:schemeClr val="accent3"/>
              </a:buClr>
              <a:buSzPct val="100000"/>
              <a:buFont typeface="Arial"/>
              <a:buChar char="•"/>
              <a:defRPr sz="2376">
                <a:latin typeface="+mj-lt"/>
                <a:ea typeface="+mj-ea"/>
                <a:cs typeface="+mj-cs"/>
                <a:sym typeface="Source Sans Pro Regular"/>
              </a:defRPr>
            </a:pPr>
            <a:r>
              <a:rPr lang="fr-FR" sz="1800" dirty="0">
                <a:solidFill>
                  <a:schemeClr val="tx1"/>
                </a:solidFill>
              </a:rPr>
              <a:t>Accidents de la route</a:t>
            </a:r>
          </a:p>
          <a:p>
            <a:pPr marL="188594" indent="-188594" defTabSz="214821">
              <a:lnSpc>
                <a:spcPct val="90000"/>
              </a:lnSpc>
              <a:spcBef>
                <a:spcPts val="150"/>
              </a:spcBef>
              <a:buClr>
                <a:schemeClr val="accent3"/>
              </a:buClr>
              <a:buSzPct val="100000"/>
              <a:buFont typeface="Arial"/>
              <a:buChar char="•"/>
              <a:defRPr sz="2376">
                <a:latin typeface="+mj-lt"/>
                <a:ea typeface="+mj-ea"/>
                <a:cs typeface="+mj-cs"/>
                <a:sym typeface="Source Sans Pro Regular"/>
              </a:defRPr>
            </a:pPr>
            <a:r>
              <a:rPr lang="fr-FR" sz="1800" dirty="0">
                <a:solidFill>
                  <a:schemeClr val="tx1"/>
                </a:solidFill>
              </a:rPr>
              <a:t>Violence et attaques </a:t>
            </a:r>
          </a:p>
          <a:p>
            <a:pPr marL="188594" indent="-188594" defTabSz="214821">
              <a:lnSpc>
                <a:spcPct val="90000"/>
              </a:lnSpc>
              <a:spcBef>
                <a:spcPts val="150"/>
              </a:spcBef>
              <a:buClr>
                <a:schemeClr val="accent3"/>
              </a:buClr>
              <a:buSzPct val="100000"/>
              <a:buFont typeface="Arial"/>
              <a:buChar char="•"/>
              <a:defRPr sz="2376">
                <a:latin typeface="+mj-lt"/>
                <a:ea typeface="+mj-ea"/>
                <a:cs typeface="+mj-cs"/>
                <a:sym typeface="Source Sans Pro Regular"/>
              </a:defRPr>
            </a:pPr>
            <a:r>
              <a:rPr lang="fr-FR" sz="1800" dirty="0">
                <a:solidFill>
                  <a:schemeClr val="tx1"/>
                </a:solidFill>
              </a:rPr>
              <a:t>Stress psychosocial</a:t>
            </a:r>
          </a:p>
        </p:txBody>
      </p:sp>
    </p:spTree>
    <p:extLst>
      <p:ext uri="{BB962C8B-B14F-4D97-AF65-F5344CB8AC3E}">
        <p14:creationId xmlns:p14="http://schemas.microsoft.com/office/powerpoint/2010/main" val="71493908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Slide Number Placeholder 5"/>
          <p:cNvSpPr txBox="1">
            <a:spLocks noGrp="1"/>
          </p:cNvSpPr>
          <p:nvPr>
            <p:ph type="sldNum" sz="quarter" idx="2"/>
          </p:nvPr>
        </p:nvSpPr>
        <p:spPr>
          <a:xfrm>
            <a:off x="8610601" y="5604999"/>
            <a:ext cx="159657" cy="25391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14</a:t>
            </a:fld>
            <a:endParaRPr/>
          </a:p>
        </p:txBody>
      </p:sp>
      <p:sp>
        <p:nvSpPr>
          <p:cNvPr id="314" name="TextBox 5"/>
          <p:cNvSpPr txBox="1"/>
          <p:nvPr/>
        </p:nvSpPr>
        <p:spPr>
          <a:xfrm>
            <a:off x="0" y="77723"/>
            <a:ext cx="4644009"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sz="2400" b="1" dirty="0">
                <a:latin typeface="Source Sans Pro Regular"/>
              </a:rPr>
              <a:t>Qui sont les personnes à risque ?</a:t>
            </a:r>
            <a:endParaRPr lang="en-US" sz="2400" b="1" dirty="0">
              <a:latin typeface="Source Sans Pro Regular"/>
            </a:endParaRPr>
          </a:p>
          <a:p>
            <a:endParaRPr sz="2400" b="1" dirty="0">
              <a:latin typeface="Source Sans Pro Regular"/>
            </a:endParaRPr>
          </a:p>
        </p:txBody>
      </p:sp>
      <p:sp>
        <p:nvSpPr>
          <p:cNvPr id="5" name="Content Placeholder 2">
            <a:extLst>
              <a:ext uri="{FF2B5EF4-FFF2-40B4-BE49-F238E27FC236}">
                <a16:creationId xmlns:a16="http://schemas.microsoft.com/office/drawing/2014/main" id="{9A6A47E7-E297-D243-DCC7-4CC7652D04A9}"/>
              </a:ext>
            </a:extLst>
          </p:cNvPr>
          <p:cNvSpPr txBox="1">
            <a:spLocks/>
          </p:cNvSpPr>
          <p:nvPr/>
        </p:nvSpPr>
        <p:spPr>
          <a:xfrm>
            <a:off x="540658" y="1205994"/>
            <a:ext cx="82296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0" lvl="1" indent="0" defTabSz="289321" fontAlgn="auto">
              <a:spcBef>
                <a:spcPts val="300"/>
              </a:spcBef>
              <a:buSzTx/>
              <a:buNone/>
              <a:defRPr sz="2400"/>
            </a:pPr>
            <a:r>
              <a:rPr lang="fr-FR" sz="2000" b="1" dirty="0">
                <a:solidFill>
                  <a:srgbClr val="C00000"/>
                </a:solidFill>
              </a:rPr>
              <a:t>Les personnes à haut risque d'exposition aux dangers de la SST et à leurs effets sur la santé associés durant leur travail d'intervention quotidien sont :</a:t>
            </a:r>
          </a:p>
          <a:p>
            <a:pPr marL="0" lvl="1" indent="0" defTabSz="289321" fontAlgn="auto">
              <a:spcBef>
                <a:spcPts val="300"/>
              </a:spcBef>
              <a:buSzTx/>
              <a:buNone/>
              <a:defRPr sz="2400"/>
            </a:pPr>
            <a:endParaRPr lang="fr-FR" sz="2000" b="1" dirty="0">
              <a:solidFill>
                <a:srgbClr val="C00000"/>
              </a:solidFill>
            </a:endParaRPr>
          </a:p>
          <a:p>
            <a:pPr marL="342900" lvl="1" indent="-342900" defTabSz="289321" fontAlgn="auto">
              <a:spcBef>
                <a:spcPts val="300"/>
              </a:spcBef>
              <a:buClr>
                <a:srgbClr val="C00000"/>
              </a:buClr>
              <a:defRPr sz="2400"/>
            </a:pPr>
            <a:r>
              <a:rPr lang="fr-FR" sz="2000" dirty="0"/>
              <a:t>Les membres des EIR sur le terrain.</a:t>
            </a:r>
          </a:p>
          <a:p>
            <a:pPr marL="342900" lvl="1" indent="-342900" defTabSz="289321" fontAlgn="auto">
              <a:spcBef>
                <a:spcPts val="300"/>
              </a:spcBef>
              <a:buClr>
                <a:srgbClr val="C00000"/>
              </a:buClr>
              <a:defRPr sz="2400"/>
            </a:pPr>
            <a:r>
              <a:rPr lang="fr-FR" sz="2000" dirty="0"/>
              <a:t>Autre personnel impliqué dans la mise en œuvre du RSI au niveau: </a:t>
            </a:r>
          </a:p>
          <a:p>
            <a:pPr marL="723900" lvl="1" indent="-482600" defTabSz="289321" fontAlgn="auto">
              <a:spcBef>
                <a:spcPts val="100"/>
              </a:spcBef>
              <a:buClr>
                <a:srgbClr val="C00000"/>
              </a:buClr>
              <a:buFont typeface="Courier New"/>
              <a:buChar char="o"/>
              <a:defRPr sz="2400"/>
            </a:pPr>
            <a:r>
              <a:rPr lang="fr-FR" sz="2000" dirty="0"/>
              <a:t>Les points d’entrée</a:t>
            </a:r>
          </a:p>
          <a:p>
            <a:pPr marL="723900" lvl="1" indent="-482600" defTabSz="289321" fontAlgn="auto">
              <a:spcBef>
                <a:spcPts val="100"/>
              </a:spcBef>
              <a:buClr>
                <a:srgbClr val="C00000"/>
              </a:buClr>
              <a:buFont typeface="Courier New"/>
              <a:buChar char="o"/>
              <a:defRPr sz="2400"/>
            </a:pPr>
            <a:r>
              <a:rPr lang="fr-FR" sz="2000" dirty="0"/>
              <a:t>Le transport terrestre, aérien et maritime</a:t>
            </a:r>
          </a:p>
          <a:p>
            <a:pPr marL="723900" lvl="1" indent="-482600" defTabSz="289321" fontAlgn="auto">
              <a:spcBef>
                <a:spcPts val="100"/>
              </a:spcBef>
              <a:buClr>
                <a:srgbClr val="C00000"/>
              </a:buClr>
              <a:buFont typeface="Courier New"/>
              <a:buChar char="o"/>
              <a:defRPr sz="2400"/>
            </a:pPr>
            <a:r>
              <a:rPr lang="fr-FR" sz="2000" dirty="0"/>
              <a:t>Les services de santé publique</a:t>
            </a:r>
          </a:p>
          <a:p>
            <a:pPr marL="723900" lvl="1" indent="-482600" defTabSz="289321" fontAlgn="auto">
              <a:spcBef>
                <a:spcPts val="100"/>
              </a:spcBef>
              <a:buClr>
                <a:srgbClr val="C00000"/>
              </a:buClr>
              <a:buFont typeface="Courier New"/>
              <a:buChar char="o"/>
              <a:defRPr sz="2400"/>
            </a:pPr>
            <a:r>
              <a:rPr lang="fr-FR" sz="2000" dirty="0"/>
              <a:t>Les cliniques et hôpitaux</a:t>
            </a:r>
          </a:p>
          <a:p>
            <a:pPr marL="723900" lvl="1" indent="-482600" defTabSz="289321" fontAlgn="auto">
              <a:spcBef>
                <a:spcPts val="100"/>
              </a:spcBef>
              <a:buClr>
                <a:srgbClr val="C00000"/>
              </a:buClr>
              <a:buFont typeface="Courier New"/>
              <a:buChar char="o"/>
              <a:defRPr sz="2400"/>
            </a:pPr>
            <a:r>
              <a:rPr lang="fr-FR" sz="2000" dirty="0"/>
              <a:t>Les laboratoires</a:t>
            </a:r>
          </a:p>
          <a:p>
            <a:pPr marL="723900" lvl="1" indent="-482600" defTabSz="289321" fontAlgn="auto">
              <a:spcBef>
                <a:spcPts val="100"/>
              </a:spcBef>
              <a:buClr>
                <a:srgbClr val="C00000"/>
              </a:buClr>
              <a:buFont typeface="Courier New"/>
              <a:buChar char="o"/>
              <a:defRPr sz="2400"/>
            </a:pPr>
            <a:r>
              <a:rPr lang="fr-FR" sz="2000" dirty="0"/>
              <a:t>Les autres départements gouvernementaux durant les investigations sur le terrain</a:t>
            </a:r>
          </a:p>
        </p:txBody>
      </p:sp>
    </p:spTree>
    <p:extLst>
      <p:ext uri="{BB962C8B-B14F-4D97-AF65-F5344CB8AC3E}">
        <p14:creationId xmlns:p14="http://schemas.microsoft.com/office/powerpoint/2010/main" val="40645592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Slide Number Placeholder 5"/>
          <p:cNvSpPr txBox="1">
            <a:spLocks noGrp="1"/>
          </p:cNvSpPr>
          <p:nvPr>
            <p:ph type="sldNum" sz="quarter" idx="2"/>
          </p:nvPr>
        </p:nvSpPr>
        <p:spPr>
          <a:xfrm>
            <a:off x="8610601" y="5604999"/>
            <a:ext cx="334385" cy="25391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15</a:t>
            </a:fld>
            <a:endParaRPr/>
          </a:p>
        </p:txBody>
      </p:sp>
      <p:sp>
        <p:nvSpPr>
          <p:cNvPr id="317" name="Google Shape;300;p7"/>
          <p:cNvSpPr txBox="1">
            <a:spLocks noGrp="1"/>
          </p:cNvSpPr>
          <p:nvPr>
            <p:ph type="body" sz="quarter" idx="1"/>
          </p:nvPr>
        </p:nvSpPr>
        <p:spPr>
          <a:xfrm>
            <a:off x="971600" y="1450379"/>
            <a:ext cx="7272808" cy="1402557"/>
          </a:xfrm>
          <a:prstGeom prst="rect">
            <a:avLst/>
          </a:prstGeom>
        </p:spPr>
        <p:txBody>
          <a:bodyPr lIns="101249" tIns="101249" rIns="101249" bIns="101249" anchor="ctr">
            <a:noAutofit/>
          </a:bodyPr>
          <a:lstStyle>
            <a:lvl1pPr defTabSz="280642">
              <a:lnSpc>
                <a:spcPct val="110000"/>
              </a:lnSpc>
              <a:spcBef>
                <a:spcPts val="0"/>
              </a:spcBef>
              <a:defRPr sz="3104"/>
            </a:lvl1pPr>
          </a:lstStyle>
          <a:p>
            <a:r>
              <a:rPr sz="3600" b="1" dirty="0"/>
              <a:t>2. </a:t>
            </a:r>
            <a:r>
              <a:rPr lang="fr-FR" sz="3600" b="1" dirty="0"/>
              <a:t>Principaux dangers et risques pour la santé dans les situations d'urgence et mesures de contrôle </a:t>
            </a:r>
            <a:endParaRPr sz="3600" b="1" dirty="0"/>
          </a:p>
        </p:txBody>
      </p:sp>
    </p:spTree>
    <p:extLst>
      <p:ext uri="{BB962C8B-B14F-4D97-AF65-F5344CB8AC3E}">
        <p14:creationId xmlns:p14="http://schemas.microsoft.com/office/powerpoint/2010/main" val="267647871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pPr/>
              <a:t>16</a:t>
            </a:fld>
            <a:endParaRPr/>
          </a:p>
        </p:txBody>
      </p:sp>
      <p:sp>
        <p:nvSpPr>
          <p:cNvPr id="320" name="Content Placeholder 2"/>
          <p:cNvSpPr txBox="1">
            <a:spLocks noGrp="1"/>
          </p:cNvSpPr>
          <p:nvPr>
            <p:ph type="body" idx="1"/>
          </p:nvPr>
        </p:nvSpPr>
        <p:spPr>
          <a:xfrm>
            <a:off x="395536" y="908719"/>
            <a:ext cx="8215064" cy="5421611"/>
          </a:xfrm>
          <a:prstGeom prst="rect">
            <a:avLst/>
          </a:prstGeom>
        </p:spPr>
        <p:txBody>
          <a:bodyPr>
            <a:noAutofit/>
          </a:bodyPr>
          <a:lstStyle/>
          <a:p>
            <a:pPr marL="0" indent="0" defTabSz="274855">
              <a:lnSpc>
                <a:spcPct val="110000"/>
              </a:lnSpc>
              <a:spcBef>
                <a:spcPts val="200"/>
              </a:spcBef>
              <a:buClrTx/>
              <a:buSzTx/>
              <a:buNone/>
              <a:defRPr sz="2280"/>
            </a:pPr>
            <a:r>
              <a:rPr lang="fr-FR" sz="1900" dirty="0"/>
              <a:t>L’infection constitue le danger principal en termes de SST</a:t>
            </a:r>
          </a:p>
          <a:p>
            <a:pPr marL="0" indent="0" defTabSz="274855">
              <a:lnSpc>
                <a:spcPct val="110000"/>
              </a:lnSpc>
              <a:spcBef>
                <a:spcPts val="200"/>
              </a:spcBef>
              <a:buClrTx/>
              <a:buSzTx/>
              <a:buNone/>
              <a:defRPr sz="2280"/>
            </a:pPr>
            <a:r>
              <a:rPr lang="fr-FR" sz="1900" dirty="0"/>
              <a:t>pour le personnel impliqué dans la riposte aux urgences de santé publique. </a:t>
            </a:r>
          </a:p>
          <a:p>
            <a:pPr marL="0" indent="0" defTabSz="274855">
              <a:lnSpc>
                <a:spcPct val="110000"/>
              </a:lnSpc>
              <a:spcBef>
                <a:spcPts val="200"/>
              </a:spcBef>
              <a:buClrTx/>
              <a:buSzTx/>
              <a:buNone/>
              <a:defRPr sz="2280"/>
            </a:pPr>
            <a:endParaRPr lang="fr-FR" sz="1900" b="1" dirty="0">
              <a:solidFill>
                <a:srgbClr val="C00000"/>
              </a:solidFill>
            </a:endParaRPr>
          </a:p>
          <a:p>
            <a:pPr marL="0" indent="0" defTabSz="274855">
              <a:lnSpc>
                <a:spcPct val="110000"/>
              </a:lnSpc>
              <a:spcBef>
                <a:spcPts val="200"/>
              </a:spcBef>
              <a:buClrTx/>
              <a:buSzTx/>
              <a:buNone/>
              <a:defRPr sz="2280"/>
            </a:pPr>
            <a:r>
              <a:rPr lang="fr-FR" sz="1900" b="1" dirty="0">
                <a:solidFill>
                  <a:srgbClr val="C00000"/>
                </a:solidFill>
              </a:rPr>
              <a:t>Le personnel d'intervention d'urgence peut être exposé à des risques infectieux par :</a:t>
            </a:r>
            <a:endParaRPr sz="1900" b="1" dirty="0">
              <a:solidFill>
                <a:srgbClr val="C00000"/>
              </a:solidFill>
            </a:endParaRPr>
          </a:p>
          <a:p>
            <a:pPr marL="342900" lvl="1" indent="-342900" defTabSz="274855">
              <a:lnSpc>
                <a:spcPct val="110000"/>
              </a:lnSpc>
              <a:spcBef>
                <a:spcPts val="200"/>
              </a:spcBef>
              <a:buClr>
                <a:srgbClr val="65A000"/>
              </a:buClr>
              <a:buSzTx/>
              <a:buFont typeface="Arial" panose="020B0604020202020204" pitchFamily="34" charset="0"/>
              <a:buChar char="•"/>
              <a:defRPr sz="2280"/>
            </a:pPr>
            <a:r>
              <a:rPr lang="fr-FR" sz="1900" dirty="0"/>
              <a:t>Aérosols et gouttelettes transportant des agents pathogènes tels que la rougeole, la tuberculose, la COVID-19, la grippe, la méningite à méningocoque.</a:t>
            </a:r>
          </a:p>
          <a:p>
            <a:pPr marL="342900" lvl="1" indent="-342900" defTabSz="274855">
              <a:lnSpc>
                <a:spcPct val="110000"/>
              </a:lnSpc>
              <a:spcBef>
                <a:spcPts val="200"/>
              </a:spcBef>
              <a:buClr>
                <a:srgbClr val="65A000"/>
              </a:buClr>
              <a:buSzTx/>
              <a:buFont typeface="Arial" panose="020B0604020202020204" pitchFamily="34" charset="0"/>
              <a:buChar char="•"/>
              <a:defRPr sz="2280"/>
            </a:pPr>
            <a:r>
              <a:rPr lang="fr-FR" sz="1900" dirty="0"/>
              <a:t>Sang et sécrétions/liquides corporels : VIH/SIDA, Hépatite B et C, fièvres hémorragiques (Ebola, Lassa).</a:t>
            </a:r>
          </a:p>
          <a:p>
            <a:pPr marL="342900" lvl="1" indent="-342900" defTabSz="274855">
              <a:lnSpc>
                <a:spcPct val="110000"/>
              </a:lnSpc>
              <a:spcBef>
                <a:spcPts val="200"/>
              </a:spcBef>
              <a:buClr>
                <a:srgbClr val="65A000"/>
              </a:buClr>
              <a:buSzTx/>
              <a:buFont typeface="Arial" panose="020B0604020202020204" pitchFamily="34" charset="0"/>
              <a:buChar char="•"/>
              <a:defRPr sz="2280"/>
            </a:pPr>
            <a:r>
              <a:rPr lang="fr-FR" sz="1900" dirty="0"/>
              <a:t>Contact direct avec des patients et des objets contaminés : infections respiratoires, fièvres hémorragiques, infections d'origine alimentaire et hydrique, par exemple choléra et typhoïde.</a:t>
            </a:r>
          </a:p>
          <a:p>
            <a:pPr marL="342900" lvl="1" indent="-342900" defTabSz="274855">
              <a:lnSpc>
                <a:spcPct val="110000"/>
              </a:lnSpc>
              <a:spcBef>
                <a:spcPts val="200"/>
              </a:spcBef>
              <a:buClr>
                <a:srgbClr val="65A000"/>
              </a:buClr>
              <a:buSzTx/>
              <a:buFont typeface="Arial" panose="020B0604020202020204" pitchFamily="34" charset="0"/>
              <a:buChar char="•"/>
              <a:defRPr sz="2280"/>
            </a:pPr>
            <a:r>
              <a:rPr lang="fr-FR" sz="1900" dirty="0"/>
              <a:t>Vecteurs (tels que les moustiques) – paludisme, dengue, fièvre jaune.</a:t>
            </a:r>
            <a:endParaRPr sz="1900" dirty="0"/>
          </a:p>
        </p:txBody>
      </p:sp>
      <p:sp>
        <p:nvSpPr>
          <p:cNvPr id="321" name="TextBox 4"/>
          <p:cNvSpPr txBox="1"/>
          <p:nvPr/>
        </p:nvSpPr>
        <p:spPr>
          <a:xfrm>
            <a:off x="35496" y="15007"/>
            <a:ext cx="4540634"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pPr fontAlgn="auto" hangingPunct="0">
              <a:spcBef>
                <a:spcPts val="0"/>
              </a:spcBef>
              <a:spcAft>
                <a:spcPts val="0"/>
              </a:spcAft>
            </a:pPr>
            <a:r>
              <a:rPr lang="fr-FR" sz="2400" b="1" dirty="0">
                <a:latin typeface="Source Sans Pro Regular"/>
              </a:rPr>
              <a:t>Dangers infectieux</a:t>
            </a:r>
            <a:endParaRPr sz="2400" b="1" dirty="0">
              <a:latin typeface="Source Sans Pro Regular"/>
            </a:endParaRPr>
          </a:p>
        </p:txBody>
      </p:sp>
    </p:spTree>
    <p:extLst>
      <p:ext uri="{BB962C8B-B14F-4D97-AF65-F5344CB8AC3E}">
        <p14:creationId xmlns:p14="http://schemas.microsoft.com/office/powerpoint/2010/main" val="326792165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17</a:t>
            </a:fld>
            <a:endParaRPr/>
          </a:p>
        </p:txBody>
      </p:sp>
      <p:sp>
        <p:nvSpPr>
          <p:cNvPr id="325" name="Title 1"/>
          <p:cNvSpPr txBox="1">
            <a:spLocks noGrp="1"/>
          </p:cNvSpPr>
          <p:nvPr>
            <p:ph type="title" idx="4294967295"/>
          </p:nvPr>
        </p:nvSpPr>
        <p:spPr>
          <a:xfrm>
            <a:off x="35496" y="64094"/>
            <a:ext cx="7056784" cy="484586"/>
          </a:xfrm>
          <a:prstGeom prst="rect">
            <a:avLst/>
          </a:prstGeom>
        </p:spPr>
        <p:txBody>
          <a:bodyPr>
            <a:normAutofit fontScale="90000"/>
          </a:bodyPr>
          <a:lstStyle/>
          <a:p>
            <a:r>
              <a:rPr lang="fr-FR" b="1" dirty="0"/>
              <a:t>Manières dont le personnel d’intervention peut être exposé à des dangers (1)</a:t>
            </a:r>
            <a:endParaRPr b="1" dirty="0"/>
          </a:p>
        </p:txBody>
      </p:sp>
      <p:sp>
        <p:nvSpPr>
          <p:cNvPr id="5" name="Content Placeholder 2"/>
          <p:cNvSpPr txBox="1">
            <a:spLocks/>
          </p:cNvSpPr>
          <p:nvPr/>
        </p:nvSpPr>
        <p:spPr>
          <a:xfrm>
            <a:off x="352190" y="1196752"/>
            <a:ext cx="8425602" cy="44644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0" indent="0" fontAlgn="auto">
              <a:lnSpc>
                <a:spcPct val="80000"/>
              </a:lnSpc>
              <a:buClr>
                <a:srgbClr val="C00000"/>
              </a:buClr>
              <a:buNone/>
              <a:defRPr sz="2400"/>
            </a:pPr>
            <a:r>
              <a:rPr lang="fr-FR" sz="2000" b="1" dirty="0">
                <a:solidFill>
                  <a:srgbClr val="C00000"/>
                </a:solidFill>
              </a:rPr>
              <a:t>Un membre de l’EIR peut être exposé à un danger infectieux :</a:t>
            </a:r>
          </a:p>
          <a:p>
            <a:pPr marL="0" indent="0" fontAlgn="auto">
              <a:lnSpc>
                <a:spcPct val="80000"/>
              </a:lnSpc>
              <a:buClr>
                <a:srgbClr val="C00000"/>
              </a:buClr>
              <a:buNone/>
              <a:defRPr sz="2400"/>
            </a:pPr>
            <a:endParaRPr lang="fr-FR" sz="2000" dirty="0"/>
          </a:p>
          <a:p>
            <a:pPr marL="0" indent="0" fontAlgn="auto">
              <a:lnSpc>
                <a:spcPct val="80000"/>
              </a:lnSpc>
              <a:buClr>
                <a:srgbClr val="C00000"/>
              </a:buClr>
              <a:buNone/>
              <a:defRPr sz="2400"/>
            </a:pPr>
            <a:endParaRPr lang="fr-FR" sz="2000" dirty="0"/>
          </a:p>
          <a:p>
            <a:pPr marL="190500" indent="-190500" fontAlgn="auto">
              <a:lnSpc>
                <a:spcPct val="80000"/>
              </a:lnSpc>
              <a:buClr>
                <a:srgbClr val="C00000"/>
              </a:buClr>
              <a:defRPr sz="2400"/>
            </a:pPr>
            <a:r>
              <a:rPr lang="fr-FR" sz="2000" dirty="0"/>
              <a:t>Lors d’investigations sur un cas de maladie dans une communauté.</a:t>
            </a:r>
          </a:p>
          <a:p>
            <a:pPr marL="190500" indent="-190500" fontAlgn="auto">
              <a:lnSpc>
                <a:spcPct val="80000"/>
              </a:lnSpc>
              <a:buClr>
                <a:srgbClr val="C00000"/>
              </a:buClr>
              <a:defRPr sz="2400"/>
            </a:pPr>
            <a:endParaRPr lang="fr-FR" sz="2000" dirty="0"/>
          </a:p>
          <a:p>
            <a:pPr marL="190500" indent="-190500" fontAlgn="auto">
              <a:lnSpc>
                <a:spcPct val="80000"/>
              </a:lnSpc>
              <a:buClr>
                <a:srgbClr val="C00000"/>
              </a:buClr>
              <a:defRPr sz="2400"/>
            </a:pPr>
            <a:r>
              <a:rPr lang="fr-FR" sz="2000" dirty="0"/>
              <a:t>Lors d’un prélèvement d’échantillons de sang ou autres liquides biologiques, leur transfert ou analyse au laboratoire </a:t>
            </a:r>
          </a:p>
          <a:p>
            <a:pPr marL="190500" indent="-190500" fontAlgn="auto">
              <a:lnSpc>
                <a:spcPct val="80000"/>
              </a:lnSpc>
              <a:buClr>
                <a:srgbClr val="C00000"/>
              </a:buClr>
              <a:defRPr sz="2400"/>
            </a:pPr>
            <a:endParaRPr lang="fr-FR" sz="2000" dirty="0"/>
          </a:p>
          <a:p>
            <a:pPr marL="190500" indent="-190500" fontAlgn="auto">
              <a:lnSpc>
                <a:spcPct val="80000"/>
              </a:lnSpc>
              <a:buClr>
                <a:srgbClr val="C00000"/>
              </a:buClr>
              <a:defRPr sz="2400"/>
            </a:pPr>
            <a:r>
              <a:rPr lang="fr-FR" sz="2000" dirty="0"/>
              <a:t>Manipulation et gestion d’un cas suspect de maladie transmissible à son arrivée à bord d’un avion ou d’un navire, ou d’un véhicule, etc.</a:t>
            </a:r>
          </a:p>
          <a:p>
            <a:pPr marL="190500" indent="-190500" fontAlgn="auto">
              <a:lnSpc>
                <a:spcPct val="80000"/>
              </a:lnSpc>
              <a:buClr>
                <a:srgbClr val="C00000"/>
              </a:buClr>
              <a:defRPr sz="2400"/>
            </a:pPr>
            <a:endParaRPr lang="fr-FR" sz="2000" dirty="0"/>
          </a:p>
          <a:p>
            <a:pPr marL="190500" indent="-190500" fontAlgn="auto">
              <a:lnSpc>
                <a:spcPct val="80000"/>
              </a:lnSpc>
              <a:buClr>
                <a:srgbClr val="C00000"/>
              </a:buClr>
              <a:defRPr sz="2400"/>
            </a:pPr>
            <a:r>
              <a:rPr lang="fr-FR" sz="2000" dirty="0"/>
              <a:t>Lors de la gestion d’un cas </a:t>
            </a:r>
            <a:r>
              <a:rPr lang="fr-FR" sz="2000" dirty="0" err="1"/>
              <a:t>deet</a:t>
            </a:r>
            <a:r>
              <a:rPr lang="fr-FR" sz="2000" dirty="0"/>
              <a:t>/ou une exposition accidentelle au sang ou autres liquides biologiques.  </a:t>
            </a:r>
          </a:p>
          <a:p>
            <a:pPr fontAlgn="auto"/>
            <a:endParaRPr lang="en-GB" sz="2000" kern="0" dirty="0"/>
          </a:p>
        </p:txBody>
      </p:sp>
    </p:spTree>
    <p:extLst>
      <p:ext uri="{BB962C8B-B14F-4D97-AF65-F5344CB8AC3E}">
        <p14:creationId xmlns:p14="http://schemas.microsoft.com/office/powerpoint/2010/main" val="182317549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18</a:t>
            </a:fld>
            <a:endParaRPr/>
          </a:p>
        </p:txBody>
      </p:sp>
      <p:sp>
        <p:nvSpPr>
          <p:cNvPr id="325" name="Title 1"/>
          <p:cNvSpPr txBox="1">
            <a:spLocks noGrp="1"/>
          </p:cNvSpPr>
          <p:nvPr>
            <p:ph type="title" idx="4294967295"/>
          </p:nvPr>
        </p:nvSpPr>
        <p:spPr>
          <a:xfrm>
            <a:off x="35496" y="64094"/>
            <a:ext cx="7056784" cy="484586"/>
          </a:xfrm>
          <a:prstGeom prst="rect">
            <a:avLst/>
          </a:prstGeom>
        </p:spPr>
        <p:txBody>
          <a:bodyPr>
            <a:normAutofit fontScale="90000"/>
          </a:bodyPr>
          <a:lstStyle/>
          <a:p>
            <a:r>
              <a:rPr lang="fr-FR" b="1" dirty="0"/>
              <a:t>Comment le personnel d'intervention peut-il être protégé contre les dangers infectieux?</a:t>
            </a:r>
            <a:endParaRPr b="1" dirty="0"/>
          </a:p>
        </p:txBody>
      </p:sp>
      <p:sp>
        <p:nvSpPr>
          <p:cNvPr id="5" name="Content Placeholder 2"/>
          <p:cNvSpPr txBox="1">
            <a:spLocks/>
          </p:cNvSpPr>
          <p:nvPr/>
        </p:nvSpPr>
        <p:spPr>
          <a:xfrm>
            <a:off x="486423" y="1196752"/>
            <a:ext cx="8425602" cy="44644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0" indent="0" fontAlgn="auto">
              <a:lnSpc>
                <a:spcPct val="80000"/>
              </a:lnSpc>
              <a:buClr>
                <a:srgbClr val="C00000"/>
              </a:buClr>
              <a:buNone/>
              <a:defRPr sz="2400"/>
            </a:pPr>
            <a:endParaRPr lang="fr-FR" sz="2000" dirty="0"/>
          </a:p>
          <a:p>
            <a:pPr marL="190500" indent="-190500" fontAlgn="auto">
              <a:lnSpc>
                <a:spcPct val="80000"/>
              </a:lnSpc>
              <a:buClr>
                <a:srgbClr val="C00000"/>
              </a:buClr>
              <a:defRPr sz="2400"/>
            </a:pPr>
            <a:r>
              <a:rPr lang="fr-FR" sz="2000" dirty="0"/>
              <a:t>Les agents de santé peuvent être infectés de différentes manières et il n'est pas toujours possible de savoir si le patient ou les objets se trouvant dans l'environnement de travail sont infectés ou contaminés.</a:t>
            </a:r>
          </a:p>
          <a:p>
            <a:pPr marL="190500" indent="-190500" fontAlgn="auto">
              <a:lnSpc>
                <a:spcPct val="80000"/>
              </a:lnSpc>
              <a:buClr>
                <a:srgbClr val="C00000"/>
              </a:buClr>
              <a:defRPr sz="2400"/>
            </a:pPr>
            <a:endParaRPr lang="fr-FR" sz="2000" dirty="0"/>
          </a:p>
          <a:p>
            <a:pPr marL="190500" indent="-190500" fontAlgn="auto">
              <a:lnSpc>
                <a:spcPct val="80000"/>
              </a:lnSpc>
              <a:buClr>
                <a:srgbClr val="C00000"/>
              </a:buClr>
              <a:defRPr sz="2400"/>
            </a:pPr>
            <a:r>
              <a:rPr lang="fr-FR" sz="2000" dirty="0"/>
              <a:t>Par conséquent, un niveau de protection de base contre les infections, appelé </a:t>
            </a:r>
            <a:r>
              <a:rPr lang="fr-FR" sz="2000" dirty="0">
                <a:solidFill>
                  <a:srgbClr val="65A000"/>
                </a:solidFill>
              </a:rPr>
              <a:t>précautions standard</a:t>
            </a:r>
            <a:r>
              <a:rPr lang="fr-FR" sz="2000" dirty="0"/>
              <a:t>, doit être appliqué lors de la prestation de soins à tous les patients à tout moment, quel que soit le statut suspect ou confirmé du patient.</a:t>
            </a:r>
          </a:p>
          <a:p>
            <a:pPr marL="190500" indent="-190500" fontAlgn="auto">
              <a:lnSpc>
                <a:spcPct val="80000"/>
              </a:lnSpc>
              <a:buClr>
                <a:srgbClr val="C00000"/>
              </a:buClr>
              <a:defRPr sz="2400"/>
            </a:pPr>
            <a:endParaRPr lang="fr-FR" sz="2000" dirty="0"/>
          </a:p>
          <a:p>
            <a:pPr marL="190500" indent="-190500" fontAlgn="auto">
              <a:lnSpc>
                <a:spcPct val="80000"/>
              </a:lnSpc>
              <a:buClr>
                <a:srgbClr val="C00000"/>
              </a:buClr>
              <a:defRPr sz="2400"/>
            </a:pPr>
            <a:r>
              <a:rPr lang="fr-FR" sz="2000" dirty="0"/>
              <a:t>Les précautions standard sont le niveau de base des précautions de contrôle des infections qui doivent être utilisées, comme minimum, lors de la prise en charge de </a:t>
            </a:r>
            <a:r>
              <a:rPr lang="fr-FR" sz="2000" dirty="0">
                <a:solidFill>
                  <a:srgbClr val="65A000"/>
                </a:solidFill>
              </a:rPr>
              <a:t>tous les patients.</a:t>
            </a:r>
            <a:endParaRPr lang="en-GB" sz="2000" kern="0" dirty="0">
              <a:solidFill>
                <a:srgbClr val="65A000"/>
              </a:solidFill>
            </a:endParaRPr>
          </a:p>
        </p:txBody>
      </p:sp>
    </p:spTree>
    <p:extLst>
      <p:ext uri="{BB962C8B-B14F-4D97-AF65-F5344CB8AC3E}">
        <p14:creationId xmlns:p14="http://schemas.microsoft.com/office/powerpoint/2010/main" val="3084794240"/>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19</a:t>
            </a:fld>
            <a:endParaRPr/>
          </a:p>
        </p:txBody>
      </p:sp>
      <p:sp>
        <p:nvSpPr>
          <p:cNvPr id="332" name="Content Placeholder 2"/>
          <p:cNvSpPr txBox="1">
            <a:spLocks noGrp="1"/>
          </p:cNvSpPr>
          <p:nvPr>
            <p:ph type="body" idx="1"/>
          </p:nvPr>
        </p:nvSpPr>
        <p:spPr>
          <a:xfrm>
            <a:off x="365485" y="1196752"/>
            <a:ext cx="8299013" cy="700396"/>
          </a:xfrm>
          <a:prstGeom prst="rect">
            <a:avLst/>
          </a:prstGeom>
        </p:spPr>
        <p:txBody>
          <a:bodyPr>
            <a:normAutofit/>
          </a:bodyPr>
          <a:lstStyle/>
          <a:p>
            <a:pPr marL="0" lvl="1" indent="135731">
              <a:spcBef>
                <a:spcPts val="450"/>
              </a:spcBef>
              <a:buSzTx/>
              <a:buNone/>
              <a:defRPr sz="2400"/>
            </a:pPr>
            <a:r>
              <a:rPr lang="fr-FR" sz="2000" b="1" dirty="0">
                <a:solidFill>
                  <a:srgbClr val="C00000"/>
                </a:solidFill>
              </a:rPr>
              <a:t>Les </a:t>
            </a:r>
            <a:r>
              <a:rPr lang="en-GB" sz="2000" b="1" dirty="0">
                <a:solidFill>
                  <a:srgbClr val="002060"/>
                </a:solidFill>
              </a:rPr>
              <a:t> </a:t>
            </a:r>
            <a:r>
              <a:rPr lang="fr-FR" sz="2000" b="1" dirty="0">
                <a:solidFill>
                  <a:srgbClr val="C00000"/>
                </a:solidFill>
              </a:rPr>
              <a:t>principales mesures de précautions standards </a:t>
            </a:r>
            <a:r>
              <a:rPr sz="2000" b="1" dirty="0">
                <a:solidFill>
                  <a:srgbClr val="C00000"/>
                </a:solidFill>
              </a:rPr>
              <a:t>:</a:t>
            </a:r>
          </a:p>
        </p:txBody>
      </p:sp>
      <p:sp>
        <p:nvSpPr>
          <p:cNvPr id="333" name="Title 1"/>
          <p:cNvSpPr txBox="1">
            <a:spLocks noGrp="1"/>
          </p:cNvSpPr>
          <p:nvPr>
            <p:ph type="title" idx="4294967295"/>
          </p:nvPr>
        </p:nvSpPr>
        <p:spPr>
          <a:xfrm>
            <a:off x="20371" y="24342"/>
            <a:ext cx="6876256" cy="484586"/>
          </a:xfrm>
          <a:prstGeom prst="rect">
            <a:avLst/>
          </a:prstGeom>
        </p:spPr>
        <p:txBody>
          <a:bodyPr>
            <a:normAutofit/>
          </a:bodyPr>
          <a:lstStyle/>
          <a:p>
            <a:r>
              <a:rPr lang="fr-FR" b="1" dirty="0"/>
              <a:t>Principales mesures de précautions standards</a:t>
            </a:r>
            <a:endParaRPr b="1" dirty="0"/>
          </a:p>
        </p:txBody>
      </p:sp>
      <p:sp>
        <p:nvSpPr>
          <p:cNvPr id="5" name="Content Placeholder 2"/>
          <p:cNvSpPr txBox="1">
            <a:spLocks/>
          </p:cNvSpPr>
          <p:nvPr/>
        </p:nvSpPr>
        <p:spPr>
          <a:xfrm>
            <a:off x="365485" y="1915423"/>
            <a:ext cx="8507288"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523875" lvl="1" indent="-342900" defTabSz="289321" fontAlgn="auto">
              <a:spcBef>
                <a:spcPts val="600"/>
              </a:spcBef>
              <a:buClr>
                <a:srgbClr val="C00000"/>
              </a:buClr>
              <a:buFontTx/>
              <a:buAutoNum type="arabicPeriod"/>
              <a:defRPr sz="2400"/>
            </a:pPr>
            <a:r>
              <a:rPr lang="fr-FR" sz="2000" kern="0" dirty="0"/>
              <a:t>Hygiène des mains</a:t>
            </a:r>
          </a:p>
          <a:p>
            <a:pPr marL="523875" lvl="1" indent="-342900" defTabSz="289321" fontAlgn="auto">
              <a:spcBef>
                <a:spcPts val="600"/>
              </a:spcBef>
              <a:buClr>
                <a:srgbClr val="C00000"/>
              </a:buClr>
              <a:buFontTx/>
              <a:buAutoNum type="arabicPeriod"/>
              <a:defRPr sz="2400"/>
            </a:pPr>
            <a:r>
              <a:rPr lang="fr-FR" sz="2000" kern="0" dirty="0"/>
              <a:t>Hygiène respiratoire (étiquette)</a:t>
            </a:r>
          </a:p>
          <a:p>
            <a:pPr marL="523875" lvl="1" indent="-342900" defTabSz="289321" fontAlgn="auto">
              <a:spcBef>
                <a:spcPts val="600"/>
              </a:spcBef>
              <a:buClr>
                <a:srgbClr val="C00000"/>
              </a:buClr>
              <a:buFontTx/>
              <a:buAutoNum type="arabicPeriod"/>
              <a:defRPr sz="2400"/>
            </a:pPr>
            <a:r>
              <a:rPr lang="fr-FR" sz="2000" kern="0" dirty="0"/>
              <a:t>EPI selon l’évaluation du risque</a:t>
            </a:r>
          </a:p>
          <a:p>
            <a:pPr marL="523875" lvl="1" indent="-342900" defTabSz="289321" fontAlgn="auto">
              <a:spcBef>
                <a:spcPts val="600"/>
              </a:spcBef>
              <a:buClr>
                <a:srgbClr val="C00000"/>
              </a:buClr>
              <a:buFontTx/>
              <a:buAutoNum type="arabicPeriod"/>
              <a:defRPr sz="2400"/>
            </a:pPr>
            <a:r>
              <a:rPr lang="fr-FR" sz="2000" kern="0" dirty="0"/>
              <a:t>Pratiques d'injection sécurisées, gestion des objets tranchants et prévention des blessures</a:t>
            </a:r>
          </a:p>
          <a:p>
            <a:pPr marL="523875" lvl="1" indent="-342900" defTabSz="289321" fontAlgn="auto">
              <a:spcBef>
                <a:spcPts val="600"/>
              </a:spcBef>
              <a:buClr>
                <a:srgbClr val="C00000"/>
              </a:buClr>
              <a:buFontTx/>
              <a:buAutoNum type="arabicPeriod"/>
              <a:defRPr sz="2400"/>
            </a:pPr>
            <a:r>
              <a:rPr lang="fr-FR" sz="2000" kern="0" dirty="0"/>
              <a:t>Manipulation, nettoyage et désinfection en toute sécurité du matériel de soins aux patients</a:t>
            </a:r>
          </a:p>
          <a:p>
            <a:pPr marL="523875" lvl="1" indent="-342900" defTabSz="289321" fontAlgn="auto">
              <a:spcBef>
                <a:spcPts val="600"/>
              </a:spcBef>
              <a:buClr>
                <a:srgbClr val="C00000"/>
              </a:buClr>
              <a:buFontTx/>
              <a:buAutoNum type="arabicPeriod"/>
              <a:defRPr sz="2400"/>
            </a:pPr>
            <a:r>
              <a:rPr lang="fr-FR" sz="2000" kern="0" dirty="0"/>
              <a:t>Nettoyage environnemental</a:t>
            </a:r>
          </a:p>
          <a:p>
            <a:pPr marL="523875" lvl="1" indent="-342900" defTabSz="289321" fontAlgn="auto">
              <a:spcBef>
                <a:spcPts val="600"/>
              </a:spcBef>
              <a:buClr>
                <a:srgbClr val="C00000"/>
              </a:buClr>
              <a:buFontTx/>
              <a:buAutoNum type="arabicPeriod"/>
              <a:defRPr sz="2400"/>
            </a:pPr>
            <a:r>
              <a:rPr lang="fr-FR" sz="2000" kern="0" dirty="0"/>
              <a:t>Manipulation et nettoyage en toute sécurité du linge souillé</a:t>
            </a:r>
          </a:p>
          <a:p>
            <a:pPr marL="523875" lvl="1" indent="-342900" defTabSz="289321" fontAlgn="auto">
              <a:spcBef>
                <a:spcPts val="600"/>
              </a:spcBef>
              <a:buClr>
                <a:srgbClr val="C00000"/>
              </a:buClr>
              <a:buFontTx/>
              <a:buAutoNum type="arabicPeriod"/>
              <a:defRPr sz="2400"/>
            </a:pPr>
            <a:r>
              <a:rPr lang="fr-FR" sz="2000" kern="0" dirty="0"/>
              <a:t>Gestion des déchets</a:t>
            </a:r>
          </a:p>
          <a:p>
            <a:pPr fontAlgn="auto"/>
            <a:endParaRPr lang="fr-FR" sz="1800" kern="0" dirty="0">
              <a:solidFill>
                <a:srgbClr val="002060"/>
              </a:solidFill>
            </a:endParaRPr>
          </a:p>
        </p:txBody>
      </p:sp>
    </p:spTree>
    <p:extLst>
      <p:ext uri="{BB962C8B-B14F-4D97-AF65-F5344CB8AC3E}">
        <p14:creationId xmlns:p14="http://schemas.microsoft.com/office/powerpoint/2010/main" val="38789193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Google Shape;308;p8"/>
          <p:cNvSpPr txBox="1">
            <a:spLocks noGrp="1"/>
          </p:cNvSpPr>
          <p:nvPr>
            <p:ph type="body" idx="1"/>
          </p:nvPr>
        </p:nvSpPr>
        <p:spPr>
          <a:xfrm>
            <a:off x="3275856" y="1874905"/>
            <a:ext cx="5407878" cy="3108190"/>
          </a:xfrm>
          <a:prstGeom prst="rect">
            <a:avLst/>
          </a:prstGeom>
        </p:spPr>
        <p:txBody>
          <a:bodyPr lIns="0" tIns="0" rIns="0" bIns="0" anchor="ctr">
            <a:noAutofit/>
          </a:bodyPr>
          <a:lstStyle/>
          <a:p>
            <a:pPr marL="0" indent="0">
              <a:buNone/>
              <a:defRPr>
                <a:solidFill>
                  <a:srgbClr val="FF0000"/>
                </a:solidFill>
              </a:defRPr>
            </a:pPr>
            <a:r>
              <a:rPr lang="fr" sz="2200" dirty="0">
                <a:solidFill>
                  <a:srgbClr val="C00000"/>
                </a:solidFill>
                <a:latin typeface="Calibri"/>
                <a:cs typeface="Calibri"/>
              </a:rPr>
              <a:t>Veillez à prendre connaissance du contenu de cette présentation afin de décider si vous devez ou non l’utiliser dans son intégralité, selon votre contexte, les besoins d’apprentissage ciblés dans ce domaine spécifique, et le temps alloué à la présentation. </a:t>
            </a:r>
            <a:endParaRPr lang="fr-FR" dirty="0"/>
          </a:p>
          <a:p>
            <a:pPr marL="0" indent="0">
              <a:lnSpc>
                <a:spcPct val="100000"/>
              </a:lnSpc>
              <a:spcBef>
                <a:spcPct val="20000"/>
              </a:spcBef>
              <a:spcAft>
                <a:spcPct val="0"/>
              </a:spcAft>
              <a:buNone/>
              <a:defRPr>
                <a:solidFill>
                  <a:srgbClr val="FF0000"/>
                </a:solidFill>
              </a:defRPr>
            </a:pPr>
            <a:endParaRPr lang="en-US" sz="2200" dirty="0">
              <a:solidFill>
                <a:srgbClr val="FF0000"/>
              </a:solidFill>
              <a:latin typeface="Arial"/>
              <a:cs typeface="Arial"/>
            </a:endParaRPr>
          </a:p>
          <a:p>
            <a:pPr marL="0" indent="0">
              <a:buNone/>
              <a:defRPr>
                <a:solidFill>
                  <a:srgbClr val="FF0000"/>
                </a:solidFill>
              </a:defRPr>
            </a:pPr>
            <a:r>
              <a:rPr lang="fr" sz="2200" dirty="0">
                <a:solidFill>
                  <a:srgbClr val="C00000"/>
                </a:solidFill>
                <a:latin typeface="Calibri"/>
                <a:cs typeface="Calibri"/>
              </a:rPr>
              <a:t>Cette présentation peut inclure des diapositives supplémentaires contenant des remarques à l’intention des facilitateurs : vous pourrez compléter et/ou personnaliser le contenu de ces diapositives en utilisant des informations adaptées à votre pays.</a:t>
            </a:r>
            <a:endParaRPr lang="fr" sz="2200" dirty="0">
              <a:latin typeface="Calibri"/>
              <a:cs typeface="Calibri"/>
            </a:endParaRPr>
          </a:p>
        </p:txBody>
      </p:sp>
      <p:sp>
        <p:nvSpPr>
          <p:cNvPr id="313" name="TextBox 4"/>
          <p:cNvSpPr txBox="1"/>
          <p:nvPr/>
        </p:nvSpPr>
        <p:spPr>
          <a:xfrm>
            <a:off x="256083" y="1166441"/>
            <a:ext cx="2428172" cy="807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717" tIns="34290" rIns="25717" bIns="34290" anchor="t">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Notes </a:t>
            </a:r>
            <a:r>
              <a:rPr lang="fr-FR" sz="2400" b="1" dirty="0"/>
              <a:t>aux</a:t>
            </a:r>
            <a:r>
              <a:rPr sz="2400" b="1" dirty="0"/>
              <a:t> </a:t>
            </a:r>
            <a:r>
              <a:rPr lang="fr-FR" sz="2400" b="1" dirty="0"/>
              <a:t>facilitateurs </a:t>
            </a:r>
            <a:endParaRPr sz="2400" b="1" dirty="0"/>
          </a:p>
        </p:txBody>
      </p:sp>
      <p:sp>
        <p:nvSpPr>
          <p:cNvPr id="314" name="Rounded Rectangle 6"/>
          <p:cNvSpPr/>
          <p:nvPr/>
        </p:nvSpPr>
        <p:spPr>
          <a:xfrm flipV="1">
            <a:off x="358381" y="1977312"/>
            <a:ext cx="1111788" cy="62507"/>
          </a:xfrm>
          <a:prstGeom prst="roundRect">
            <a:avLst>
              <a:gd name="adj" fmla="val 50000"/>
            </a:avLst>
          </a:prstGeom>
          <a:solidFill>
            <a:srgbClr val="65A000"/>
          </a:solidFill>
          <a:ln w="12700">
            <a:miter lim="400000"/>
          </a:ln>
        </p:spPr>
        <p:txBody>
          <a:bodyPr lIns="25717" rIns="25717" anchor="ctr"/>
          <a:lstStyle/>
          <a:p>
            <a:pPr algn="ctr">
              <a:defRPr sz="700">
                <a:solidFill>
                  <a:srgbClr val="FFFFFF"/>
                </a:solidFill>
                <a:latin typeface="+mn-lt"/>
                <a:ea typeface="+mn-ea"/>
                <a:cs typeface="+mn-cs"/>
                <a:sym typeface="Source Sans Pro Regular"/>
              </a:defRPr>
            </a:pPr>
            <a:endParaRPr sz="394" dirty="0"/>
          </a:p>
        </p:txBody>
      </p:sp>
    </p:spTree>
    <p:extLst>
      <p:ext uri="{BB962C8B-B14F-4D97-AF65-F5344CB8AC3E}">
        <p14:creationId xmlns:p14="http://schemas.microsoft.com/office/powerpoint/2010/main" val="23804927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20</a:t>
            </a:fld>
            <a:endParaRPr/>
          </a:p>
        </p:txBody>
      </p:sp>
      <p:sp>
        <p:nvSpPr>
          <p:cNvPr id="338" name="Content Placeholder 2"/>
          <p:cNvSpPr txBox="1">
            <a:spLocks noGrp="1"/>
          </p:cNvSpPr>
          <p:nvPr>
            <p:ph type="body" idx="1"/>
          </p:nvPr>
        </p:nvSpPr>
        <p:spPr>
          <a:xfrm>
            <a:off x="352856" y="1052736"/>
            <a:ext cx="8424936" cy="4968552"/>
          </a:xfrm>
          <a:prstGeom prst="rect">
            <a:avLst/>
          </a:prstGeom>
        </p:spPr>
        <p:txBody>
          <a:bodyPr>
            <a:noAutofit/>
          </a:bodyPr>
          <a:lstStyle/>
          <a:p>
            <a:pPr marL="0" indent="0">
              <a:lnSpc>
                <a:spcPct val="100000"/>
              </a:lnSpc>
              <a:spcBef>
                <a:spcPts val="0"/>
              </a:spcBef>
              <a:buSzTx/>
              <a:buNone/>
              <a:defRPr sz="2200"/>
            </a:pPr>
            <a:r>
              <a:rPr lang="fr-FR" sz="1800" dirty="0"/>
              <a:t>Les maladies à transmission vectorielle (MTV) telles que le paludisme, la dengue et la fièvre de Lassa, etc. sont courantes dans les régions tropicales et subtropicales et peuvent présenter un risque sérieux pour le personnel d’intervention</a:t>
            </a:r>
          </a:p>
          <a:p>
            <a:pPr marL="0" indent="0">
              <a:lnSpc>
                <a:spcPct val="100000"/>
              </a:lnSpc>
              <a:spcBef>
                <a:spcPts val="0"/>
              </a:spcBef>
              <a:buSzTx/>
              <a:buNone/>
              <a:defRPr sz="2200"/>
            </a:pPr>
            <a:r>
              <a:rPr lang="fr-FR" sz="1800" b="1" dirty="0">
                <a:solidFill>
                  <a:srgbClr val="C00000"/>
                </a:solidFill>
              </a:rPr>
              <a:t>Les mesures de prévention et de contrôle contre les MTV incluent: </a:t>
            </a:r>
            <a:endParaRPr sz="1800" b="1" dirty="0">
              <a:solidFill>
                <a:srgbClr val="C00000"/>
              </a:solidFill>
            </a:endParaRPr>
          </a:p>
          <a:p>
            <a:pPr marL="0" indent="0">
              <a:lnSpc>
                <a:spcPct val="100000"/>
              </a:lnSpc>
              <a:spcBef>
                <a:spcPts val="0"/>
              </a:spcBef>
              <a:buSzTx/>
              <a:buNone/>
              <a:defRPr sz="2200"/>
            </a:pPr>
            <a:endParaRPr sz="1800" dirty="0"/>
          </a:p>
          <a:p>
            <a:pPr marL="254000" lvl="0" indent="-254000" defTabSz="289321">
              <a:lnSpc>
                <a:spcPct val="100000"/>
              </a:lnSpc>
              <a:spcBef>
                <a:spcPts val="0"/>
              </a:spcBef>
              <a:buClr>
                <a:srgbClr val="C00000"/>
              </a:buClr>
              <a:defRPr sz="2200"/>
            </a:pPr>
            <a:r>
              <a:rPr lang="fr-FR" sz="1800" dirty="0"/>
              <a:t>Sensibilisation sur le risque, l’incubation et les principaux symptômes des MTV endémiques au niveau de la zone de déploiement; </a:t>
            </a:r>
          </a:p>
          <a:p>
            <a:pPr marL="254000" lvl="0" indent="-254000" defTabSz="289321">
              <a:lnSpc>
                <a:spcPct val="100000"/>
              </a:lnSpc>
              <a:spcBef>
                <a:spcPts val="0"/>
              </a:spcBef>
              <a:buClr>
                <a:srgbClr val="C00000"/>
              </a:buClr>
              <a:defRPr sz="2200"/>
            </a:pPr>
            <a:r>
              <a:rPr lang="fr-FR" sz="1800" dirty="0" err="1"/>
              <a:t>Chimioprophylaxie</a:t>
            </a:r>
            <a:r>
              <a:rPr lang="fr-FR" sz="1800" dirty="0"/>
              <a:t> antipaludique avant, pendant et après le déploiement telle que recommandée par un professionnel de santé ; </a:t>
            </a:r>
          </a:p>
          <a:p>
            <a:pPr marL="254000" lvl="0" indent="-254000" defTabSz="289321">
              <a:lnSpc>
                <a:spcPct val="100000"/>
              </a:lnSpc>
              <a:spcBef>
                <a:spcPts val="0"/>
              </a:spcBef>
              <a:buClr>
                <a:srgbClr val="C00000"/>
              </a:buClr>
              <a:defRPr sz="2200"/>
            </a:pPr>
            <a:r>
              <a:rPr lang="fr-FR" sz="1800" dirty="0"/>
              <a:t>Porter des chemises à manches longues et des pantalons longs lorsque vous travaillez à l'extérieur, en particulier au lever et au coucher du soleil; </a:t>
            </a:r>
          </a:p>
          <a:p>
            <a:pPr marL="254000" lvl="0" indent="-254000" defTabSz="289321">
              <a:lnSpc>
                <a:spcPct val="100000"/>
              </a:lnSpc>
              <a:spcBef>
                <a:spcPts val="0"/>
              </a:spcBef>
              <a:buClr>
                <a:srgbClr val="C00000"/>
              </a:buClr>
              <a:defRPr sz="2200"/>
            </a:pPr>
            <a:r>
              <a:rPr lang="fr-FR" sz="1800" dirty="0"/>
              <a:t>Ne pas utiliser de sandales lorsque vous travaillez à l’extérieur, utilisez uniquement des chaussures / bottes.</a:t>
            </a:r>
          </a:p>
          <a:p>
            <a:pPr marL="254000" lvl="0" indent="-254000" defTabSz="289321">
              <a:lnSpc>
                <a:spcPct val="100000"/>
              </a:lnSpc>
              <a:spcBef>
                <a:spcPts val="0"/>
              </a:spcBef>
              <a:buClr>
                <a:srgbClr val="C00000"/>
              </a:buClr>
              <a:defRPr sz="2200"/>
            </a:pPr>
            <a:r>
              <a:rPr lang="fr-FR" sz="1800" dirty="0"/>
              <a:t>Utilisez un insectifuge jour et nuit ; </a:t>
            </a:r>
          </a:p>
          <a:p>
            <a:pPr marL="254000" lvl="0" indent="-254000" defTabSz="289321">
              <a:lnSpc>
                <a:spcPct val="100000"/>
              </a:lnSpc>
              <a:spcBef>
                <a:spcPts val="0"/>
              </a:spcBef>
              <a:buClr>
                <a:srgbClr val="C00000"/>
              </a:buClr>
              <a:defRPr sz="2200"/>
            </a:pPr>
            <a:r>
              <a:rPr lang="fr-FR" sz="1800" dirty="0"/>
              <a:t>Dormir sous une moustiquaire imprégnée d’insecticide; </a:t>
            </a:r>
          </a:p>
          <a:p>
            <a:pPr marL="254000" lvl="0" indent="-254000" defTabSz="289321">
              <a:lnSpc>
                <a:spcPct val="100000"/>
              </a:lnSpc>
              <a:spcBef>
                <a:spcPts val="0"/>
              </a:spcBef>
              <a:buClr>
                <a:srgbClr val="C00000"/>
              </a:buClr>
              <a:defRPr sz="2200"/>
            </a:pPr>
            <a:r>
              <a:rPr lang="fr-FR" sz="1800" dirty="0"/>
              <a:t>Consultation d’un médecin dans les 24 heures suivant l’apparition de la fièvre ; </a:t>
            </a:r>
          </a:p>
          <a:p>
            <a:pPr marL="254000" lvl="0" indent="-254000" defTabSz="289321" hangingPunct="0">
              <a:lnSpc>
                <a:spcPct val="100000"/>
              </a:lnSpc>
              <a:spcBef>
                <a:spcPts val="0"/>
              </a:spcBef>
              <a:buClr>
                <a:srgbClr val="C00000"/>
              </a:buClr>
              <a:defRPr sz="2200"/>
            </a:pPr>
            <a:r>
              <a:rPr lang="fr-FR" sz="1800" dirty="0"/>
              <a:t>Disponibilité d’un traitement de secours contre le paludisme.</a:t>
            </a:r>
          </a:p>
        </p:txBody>
      </p:sp>
      <p:sp>
        <p:nvSpPr>
          <p:cNvPr id="339" name="Title 1"/>
          <p:cNvSpPr txBox="1">
            <a:spLocks noGrp="1"/>
          </p:cNvSpPr>
          <p:nvPr>
            <p:ph type="title" idx="4294967295"/>
          </p:nvPr>
        </p:nvSpPr>
        <p:spPr>
          <a:xfrm>
            <a:off x="0" y="0"/>
            <a:ext cx="7020272" cy="484586"/>
          </a:xfrm>
          <a:prstGeom prst="rect">
            <a:avLst/>
          </a:prstGeom>
        </p:spPr>
        <p:txBody>
          <a:bodyPr>
            <a:noAutofit/>
          </a:bodyPr>
          <a:lstStyle/>
          <a:p>
            <a:r>
              <a:rPr lang="fr-FR" sz="2200" b="1" dirty="0"/>
              <a:t>Prévention et contrôle des maladies à transmission vectorielle</a:t>
            </a:r>
            <a:endParaRPr sz="2200" b="1" dirty="0"/>
          </a:p>
        </p:txBody>
      </p:sp>
    </p:spTree>
    <p:extLst>
      <p:ext uri="{BB962C8B-B14F-4D97-AF65-F5344CB8AC3E}">
        <p14:creationId xmlns:p14="http://schemas.microsoft.com/office/powerpoint/2010/main" val="188143847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21</a:t>
            </a:fld>
            <a:endParaRPr/>
          </a:p>
        </p:txBody>
      </p:sp>
      <p:sp>
        <p:nvSpPr>
          <p:cNvPr id="339" name="Title 1"/>
          <p:cNvSpPr txBox="1">
            <a:spLocks noGrp="1"/>
          </p:cNvSpPr>
          <p:nvPr>
            <p:ph type="title" idx="4294967295"/>
          </p:nvPr>
        </p:nvSpPr>
        <p:spPr>
          <a:xfrm>
            <a:off x="35496" y="116632"/>
            <a:ext cx="7020272" cy="484586"/>
          </a:xfrm>
          <a:prstGeom prst="rect">
            <a:avLst/>
          </a:prstGeom>
        </p:spPr>
        <p:txBody>
          <a:bodyPr>
            <a:noAutofit/>
          </a:bodyPr>
          <a:lstStyle/>
          <a:p>
            <a:r>
              <a:rPr lang="fr-FR" sz="2200" b="1" dirty="0"/>
              <a:t>Prévention et contrôle des maladies à transmission hydrique et alimentaire </a:t>
            </a:r>
            <a:endParaRPr sz="2200" b="1" dirty="0"/>
          </a:p>
        </p:txBody>
      </p:sp>
      <p:sp>
        <p:nvSpPr>
          <p:cNvPr id="6" name="Content Placeholder 2"/>
          <p:cNvSpPr txBox="1">
            <a:spLocks/>
          </p:cNvSpPr>
          <p:nvPr/>
        </p:nvSpPr>
        <p:spPr>
          <a:xfrm>
            <a:off x="381000" y="1052736"/>
            <a:ext cx="8229600" cy="50734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0" indent="0" defTabSz="274855" fontAlgn="auto">
              <a:lnSpc>
                <a:spcPct val="100000"/>
              </a:lnSpc>
              <a:spcBef>
                <a:spcPts val="0"/>
              </a:spcBef>
              <a:buSzTx/>
              <a:buNone/>
              <a:defRPr sz="2280"/>
            </a:pPr>
            <a:r>
              <a:rPr lang="fr-FR" sz="1800" dirty="0"/>
              <a:t>La gestion de la qualité de l'eau est médiocre dans de nombreuses régions du monde et, par conséquent, les maladies d'origine hydrique et alimentaire, par exemple le choléra, l'hépatite A, </a:t>
            </a:r>
            <a:r>
              <a:rPr lang="fr-FR" sz="1800" dirty="0" err="1"/>
              <a:t>Shigella</a:t>
            </a:r>
            <a:r>
              <a:rPr lang="fr-FR" sz="1800" dirty="0"/>
              <a:t>, les infections à E. coli, etc. peuvent présenter un risque pour les agents d'intervention d'urgence.</a:t>
            </a:r>
          </a:p>
          <a:p>
            <a:pPr marL="0" indent="0" defTabSz="274855" fontAlgn="auto">
              <a:lnSpc>
                <a:spcPct val="100000"/>
              </a:lnSpc>
              <a:spcBef>
                <a:spcPts val="0"/>
              </a:spcBef>
              <a:buSzTx/>
              <a:buNone/>
              <a:defRPr sz="2280"/>
            </a:pPr>
            <a:endParaRPr lang="fr-FR" sz="1800" dirty="0"/>
          </a:p>
          <a:p>
            <a:pPr marL="0" indent="0" fontAlgn="auto">
              <a:buFont typeface="Arial"/>
              <a:buNone/>
            </a:pPr>
            <a:r>
              <a:rPr lang="fr-FR" sz="1800" b="1" kern="0" dirty="0">
                <a:solidFill>
                  <a:srgbClr val="C00000"/>
                </a:solidFill>
                <a:ea typeface="Source Sans Pro Bold"/>
                <a:cs typeface="Source Sans Pro Bold"/>
              </a:rPr>
              <a:t>Mesures de prévention et de contrôle des maladies d’origine hydrique et alimentaire</a:t>
            </a:r>
          </a:p>
          <a:p>
            <a:pPr marL="0" indent="0" fontAlgn="auto">
              <a:buFont typeface="Arial"/>
              <a:buNone/>
            </a:pPr>
            <a:endParaRPr lang="fr-FR" sz="1800" b="1" kern="0" dirty="0">
              <a:solidFill>
                <a:srgbClr val="C00000"/>
              </a:solidFill>
              <a:ea typeface="Source Sans Pro Bold"/>
              <a:cs typeface="Source Sans Pro Bold"/>
            </a:endParaRPr>
          </a:p>
          <a:p>
            <a:pPr marL="271462" indent="-271462" defTabSz="274855" fontAlgn="auto">
              <a:spcBef>
                <a:spcPts val="0"/>
              </a:spcBef>
              <a:buClr>
                <a:srgbClr val="C00000"/>
              </a:buClr>
              <a:defRPr sz="2280"/>
            </a:pPr>
            <a:r>
              <a:rPr lang="fr-FR" sz="1800" dirty="0"/>
              <a:t>Éviter d’utiliser de l’eau insalubre, telle que  si la qualité de l’eau ne peut être garantie</a:t>
            </a:r>
            <a:r>
              <a:rPr lang="en-GB" sz="1800" dirty="0"/>
              <a:t>.</a:t>
            </a:r>
            <a:endParaRPr lang="en-US" sz="1800" dirty="0"/>
          </a:p>
          <a:p>
            <a:pPr marL="271462" indent="-271462" defTabSz="274855" fontAlgn="auto">
              <a:spcBef>
                <a:spcPts val="0"/>
              </a:spcBef>
              <a:buClr>
                <a:srgbClr val="C00000"/>
              </a:buClr>
              <a:defRPr sz="2280"/>
            </a:pPr>
            <a:r>
              <a:rPr lang="fr-FR" sz="1800" dirty="0"/>
              <a:t>Éviter certains aliments tels que les jus et salades ou d’autres aliments non cuits qui ont pu être lavés ou préparés avec de l’eau insalubre</a:t>
            </a:r>
            <a:r>
              <a:rPr lang="en-GB" sz="1800" dirty="0"/>
              <a:t>.</a:t>
            </a:r>
            <a:endParaRPr lang="en-US" sz="1800" dirty="0"/>
          </a:p>
          <a:p>
            <a:pPr marL="271462" indent="-271462" defTabSz="274855" fontAlgn="auto">
              <a:spcBef>
                <a:spcPts val="0"/>
              </a:spcBef>
              <a:buClr>
                <a:srgbClr val="C00000"/>
              </a:buClr>
              <a:defRPr sz="2280"/>
            </a:pPr>
            <a:r>
              <a:rPr lang="fr-FR" sz="1800" dirty="0"/>
              <a:t>Boire de l’eau bouillie, filtrée et/ou traitée au chlore ou à l'iode et stockée dans des récipients propres</a:t>
            </a:r>
            <a:r>
              <a:rPr lang="en-GB" sz="1800" dirty="0"/>
              <a:t>.</a:t>
            </a:r>
          </a:p>
          <a:p>
            <a:pPr marL="271462" indent="-271462" defTabSz="274855" fontAlgn="auto">
              <a:spcBef>
                <a:spcPts val="0"/>
              </a:spcBef>
              <a:buClr>
                <a:srgbClr val="C00000"/>
              </a:buClr>
              <a:defRPr sz="2280"/>
            </a:pPr>
            <a:r>
              <a:rPr lang="fr-FR" sz="1800" dirty="0"/>
              <a:t>Boire de l’eau embouteillée ou des boissons gazeuses en bouteille uniquement conditionnées dans des contenants scellés et inviolables, des jus pasteurisés ou en conserve et du lait pasteurisé</a:t>
            </a:r>
            <a:r>
              <a:rPr lang="en-GB" sz="1800" dirty="0"/>
              <a:t>.</a:t>
            </a:r>
            <a:endParaRPr lang="en-US" sz="1800" dirty="0"/>
          </a:p>
          <a:p>
            <a:pPr marL="271462" indent="-271462" defTabSz="274855" fontAlgn="auto">
              <a:spcBef>
                <a:spcPts val="0"/>
              </a:spcBef>
              <a:buClr>
                <a:srgbClr val="C00000"/>
              </a:buClr>
              <a:defRPr sz="2280"/>
            </a:pPr>
            <a:r>
              <a:rPr lang="fr-FR" sz="1800" dirty="0"/>
              <a:t>Boire du café ou du thé préparé à partir d’eau bouillie et servi et conservé dans des récipients propres</a:t>
            </a:r>
            <a:r>
              <a:rPr lang="en-GB" sz="1800" dirty="0"/>
              <a:t>.</a:t>
            </a:r>
            <a:endParaRPr lang="en-US" sz="1800" dirty="0"/>
          </a:p>
          <a:p>
            <a:pPr marL="0" indent="0" fontAlgn="auto">
              <a:buFont typeface="Arial"/>
              <a:buNone/>
            </a:pPr>
            <a:endParaRPr lang="en-US" sz="1800" kern="0" dirty="0">
              <a:solidFill>
                <a:srgbClr val="002060"/>
              </a:solidFill>
            </a:endParaRPr>
          </a:p>
          <a:p>
            <a:pPr fontAlgn="auto"/>
            <a:endParaRPr lang="en-US" sz="1800" kern="0" dirty="0">
              <a:solidFill>
                <a:srgbClr val="002060"/>
              </a:solidFill>
            </a:endParaRPr>
          </a:p>
        </p:txBody>
      </p:sp>
    </p:spTree>
    <p:extLst>
      <p:ext uri="{BB962C8B-B14F-4D97-AF65-F5344CB8AC3E}">
        <p14:creationId xmlns:p14="http://schemas.microsoft.com/office/powerpoint/2010/main" val="113987413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22</a:t>
            </a:fld>
            <a:endParaRPr/>
          </a:p>
        </p:txBody>
      </p:sp>
      <p:sp>
        <p:nvSpPr>
          <p:cNvPr id="339" name="Title 1"/>
          <p:cNvSpPr txBox="1">
            <a:spLocks noGrp="1"/>
          </p:cNvSpPr>
          <p:nvPr>
            <p:ph type="title" idx="4294967295"/>
          </p:nvPr>
        </p:nvSpPr>
        <p:spPr>
          <a:xfrm>
            <a:off x="144016" y="116632"/>
            <a:ext cx="7020272" cy="484586"/>
          </a:xfrm>
          <a:prstGeom prst="rect">
            <a:avLst/>
          </a:prstGeom>
        </p:spPr>
        <p:txBody>
          <a:bodyPr>
            <a:noAutofit/>
          </a:bodyPr>
          <a:lstStyle/>
          <a:p>
            <a:r>
              <a:rPr lang="fr-FR" sz="2800" b="1" dirty="0"/>
              <a:t>Mesures de sécurité alimentaire</a:t>
            </a:r>
            <a:endParaRPr sz="2800" b="1" dirty="0"/>
          </a:p>
        </p:txBody>
      </p:sp>
      <p:sp>
        <p:nvSpPr>
          <p:cNvPr id="5" name="Content Placeholder 2"/>
          <p:cNvSpPr txBox="1">
            <a:spLocks/>
          </p:cNvSpPr>
          <p:nvPr/>
        </p:nvSpPr>
        <p:spPr>
          <a:xfrm>
            <a:off x="539552" y="1674127"/>
            <a:ext cx="5424317" cy="38884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0" indent="0" fontAlgn="auto">
              <a:lnSpc>
                <a:spcPct val="100000"/>
              </a:lnSpc>
              <a:buFont typeface="Arial"/>
              <a:buNone/>
            </a:pPr>
            <a:r>
              <a:rPr lang="fr-FR" sz="1800" kern="0" dirty="0"/>
              <a:t>Les aliments non salubres présentent des risques dans de nombreuses régions du monde. </a:t>
            </a:r>
          </a:p>
          <a:p>
            <a:pPr marL="0" indent="0" fontAlgn="auto">
              <a:lnSpc>
                <a:spcPct val="100000"/>
              </a:lnSpc>
              <a:buFont typeface="Arial"/>
              <a:buNone/>
            </a:pPr>
            <a:endParaRPr lang="fr-FR" sz="2000" b="1" kern="0" dirty="0">
              <a:solidFill>
                <a:srgbClr val="002060"/>
              </a:solidFill>
            </a:endParaRPr>
          </a:p>
          <a:p>
            <a:pPr marL="0" indent="0" fontAlgn="auto">
              <a:lnSpc>
                <a:spcPct val="100000"/>
              </a:lnSpc>
              <a:buFont typeface="Arial"/>
              <a:buNone/>
            </a:pPr>
            <a:r>
              <a:rPr lang="fr-FR" sz="1800" b="1" kern="0" dirty="0">
                <a:solidFill>
                  <a:srgbClr val="C00000"/>
                </a:solidFill>
                <a:ea typeface="Source Sans Pro Bold"/>
                <a:cs typeface="Source Sans Pro Bold"/>
              </a:rPr>
              <a:t>Cinq mesures pour des aliments plus sûrs </a:t>
            </a:r>
            <a:r>
              <a:rPr lang="en-GB" sz="1800" b="1" kern="0" dirty="0">
                <a:solidFill>
                  <a:srgbClr val="C00000"/>
                </a:solidFill>
                <a:ea typeface="Source Sans Pro Bold"/>
                <a:cs typeface="Source Sans Pro Bold"/>
              </a:rPr>
              <a:t>: </a:t>
            </a:r>
          </a:p>
          <a:p>
            <a:pPr marL="342900" indent="-342900" defTabSz="274855" fontAlgn="auto">
              <a:lnSpc>
                <a:spcPct val="150000"/>
              </a:lnSpc>
              <a:spcBef>
                <a:spcPts val="0"/>
              </a:spcBef>
              <a:buClr>
                <a:srgbClr val="C00000"/>
              </a:buClr>
              <a:buFont typeface="+mj-lt"/>
              <a:buAutoNum type="arabicPeriod"/>
              <a:defRPr sz="2280"/>
            </a:pPr>
            <a:r>
              <a:rPr lang="fr-FR" sz="1800" kern="0" dirty="0"/>
              <a:t>Garder les surfaces de préparation des aliments propres </a:t>
            </a:r>
          </a:p>
          <a:p>
            <a:pPr marL="342900" indent="-342900" defTabSz="274855" fontAlgn="auto">
              <a:lnSpc>
                <a:spcPct val="150000"/>
              </a:lnSpc>
              <a:spcBef>
                <a:spcPts val="0"/>
              </a:spcBef>
              <a:buClr>
                <a:srgbClr val="C00000"/>
              </a:buClr>
              <a:buFont typeface="+mj-lt"/>
              <a:buAutoNum type="arabicPeriod"/>
              <a:defRPr sz="2280"/>
            </a:pPr>
            <a:r>
              <a:rPr lang="fr-FR" sz="1800" kern="0" dirty="0"/>
              <a:t>Séparer les aliments crus des aliments cuits</a:t>
            </a:r>
          </a:p>
          <a:p>
            <a:pPr marL="342900" indent="-342900" defTabSz="274855" fontAlgn="auto">
              <a:lnSpc>
                <a:spcPct val="150000"/>
              </a:lnSpc>
              <a:spcBef>
                <a:spcPts val="0"/>
              </a:spcBef>
              <a:buClr>
                <a:srgbClr val="C00000"/>
              </a:buClr>
              <a:buFont typeface="+mj-lt"/>
              <a:buAutoNum type="arabicPeriod"/>
              <a:defRPr sz="2280"/>
            </a:pPr>
            <a:r>
              <a:rPr lang="fr-FR" sz="1800" kern="0" dirty="0"/>
              <a:t>Faire bien cuire les aliments </a:t>
            </a:r>
          </a:p>
          <a:p>
            <a:pPr marL="342900" indent="-342900" defTabSz="274855" fontAlgn="auto">
              <a:lnSpc>
                <a:spcPct val="150000"/>
              </a:lnSpc>
              <a:spcBef>
                <a:spcPts val="0"/>
              </a:spcBef>
              <a:buClr>
                <a:srgbClr val="C00000"/>
              </a:buClr>
              <a:buFont typeface="+mj-lt"/>
              <a:buAutoNum type="arabicPeriod"/>
              <a:defRPr sz="2280"/>
            </a:pPr>
            <a:r>
              <a:rPr lang="fr-FR" sz="1800" kern="0" dirty="0"/>
              <a:t>Maintenir les aliments à bonne température</a:t>
            </a:r>
          </a:p>
          <a:p>
            <a:pPr marL="342900" indent="-342900" defTabSz="274855" fontAlgn="auto">
              <a:lnSpc>
                <a:spcPct val="150000"/>
              </a:lnSpc>
              <a:spcBef>
                <a:spcPts val="0"/>
              </a:spcBef>
              <a:buClr>
                <a:srgbClr val="C00000"/>
              </a:buClr>
              <a:buFont typeface="+mj-lt"/>
              <a:buAutoNum type="arabicPeriod"/>
              <a:defRPr sz="2280"/>
            </a:pPr>
            <a:r>
              <a:rPr lang="fr-FR" sz="1800" kern="0" dirty="0"/>
              <a:t>Utiliser de l’eau salubre et des produits sûrs</a:t>
            </a:r>
            <a:endParaRPr lang="en-US" sz="2000" kern="0" dirty="0"/>
          </a:p>
        </p:txBody>
      </p:sp>
      <p:pic>
        <p:nvPicPr>
          <p:cNvPr id="7" name="Image 6"/>
          <p:cNvPicPr>
            <a:picLocks noChangeAspect="1"/>
          </p:cNvPicPr>
          <p:nvPr/>
        </p:nvPicPr>
        <p:blipFill>
          <a:blip r:embed="rId3"/>
          <a:stretch>
            <a:fillRect/>
          </a:stretch>
        </p:blipFill>
        <p:spPr>
          <a:xfrm>
            <a:off x="6314313" y="1700808"/>
            <a:ext cx="2619027" cy="3967298"/>
          </a:xfrm>
          <a:prstGeom prst="rect">
            <a:avLst/>
          </a:prstGeom>
        </p:spPr>
      </p:pic>
    </p:spTree>
    <p:extLst>
      <p:ext uri="{BB962C8B-B14F-4D97-AF65-F5344CB8AC3E}">
        <p14:creationId xmlns:p14="http://schemas.microsoft.com/office/powerpoint/2010/main" val="401425112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23</a:t>
            </a:fld>
            <a:endParaRPr/>
          </a:p>
        </p:txBody>
      </p:sp>
      <p:sp>
        <p:nvSpPr>
          <p:cNvPr id="351" name="Content Placeholder 2"/>
          <p:cNvSpPr txBox="1">
            <a:spLocks noGrp="1"/>
          </p:cNvSpPr>
          <p:nvPr>
            <p:ph type="body" idx="1"/>
          </p:nvPr>
        </p:nvSpPr>
        <p:spPr>
          <a:xfrm>
            <a:off x="287363" y="1016030"/>
            <a:ext cx="5586007" cy="4838819"/>
          </a:xfrm>
          <a:prstGeom prst="rect">
            <a:avLst/>
          </a:prstGeom>
        </p:spPr>
        <p:txBody>
          <a:bodyPr>
            <a:noAutofit/>
          </a:bodyPr>
          <a:lstStyle/>
          <a:p>
            <a:pPr marL="0" lvl="0" indent="0">
              <a:buNone/>
            </a:pPr>
            <a:r>
              <a:rPr lang="fr-FR" sz="1800" dirty="0"/>
              <a:t>Dans les communautés, le stress thermique pose un risque pour la santé des agents, aussi bien dans le cadre de leurs activités à l’intérieur qu’à l’extérieur. </a:t>
            </a:r>
          </a:p>
          <a:p>
            <a:pPr marL="0" lvl="0" indent="0">
              <a:buNone/>
            </a:pPr>
            <a:endParaRPr lang="fr-FR" sz="1800" dirty="0"/>
          </a:p>
          <a:p>
            <a:pPr marL="0" lvl="0" indent="0">
              <a:buNone/>
            </a:pPr>
            <a:r>
              <a:rPr lang="fr-FR" sz="1800" dirty="0"/>
              <a:t>L'impact du stress thermique va de la fatigue mineure, des crampes musculaires, de la forte fièvre à des conditions potentiellement mortelles telles que le coup de chaleur et le coma.</a:t>
            </a:r>
          </a:p>
          <a:p>
            <a:pPr marL="0" indent="0">
              <a:spcBef>
                <a:spcPts val="900"/>
              </a:spcBef>
              <a:buNone/>
              <a:defRPr sz="2000"/>
            </a:pPr>
            <a:endParaRPr lang="fr-FR" sz="1800" dirty="0"/>
          </a:p>
          <a:p>
            <a:pPr marL="0" indent="0">
              <a:spcBef>
                <a:spcPts val="900"/>
              </a:spcBef>
              <a:buNone/>
              <a:defRPr sz="2000"/>
            </a:pPr>
            <a:r>
              <a:rPr lang="fr-FR" sz="1800" b="1" dirty="0">
                <a:solidFill>
                  <a:srgbClr val="C00000"/>
                </a:solidFill>
                <a:ea typeface="Source Sans Pro Bold"/>
                <a:cs typeface="Source Sans Pro Bold"/>
              </a:rPr>
              <a:t>Parmi les outils de surveillance du stress thermique :</a:t>
            </a:r>
          </a:p>
          <a:p>
            <a:pPr marL="527208" lvl="1" indent="-257175">
              <a:spcBef>
                <a:spcPts val="900"/>
              </a:spcBef>
              <a:buClr>
                <a:srgbClr val="C00000"/>
              </a:buClr>
              <a:defRPr sz="2000"/>
            </a:pPr>
            <a:r>
              <a:rPr lang="fr-FR" sz="1800" dirty="0"/>
              <a:t>Nuancier des urines : auto-évaluation de l'état d'hydratation.</a:t>
            </a:r>
          </a:p>
          <a:p>
            <a:pPr marL="527208" lvl="1" indent="-257175">
              <a:spcBef>
                <a:spcPts val="900"/>
              </a:spcBef>
              <a:buClr>
                <a:srgbClr val="C00000"/>
              </a:buClr>
              <a:defRPr sz="2000"/>
            </a:pPr>
            <a:r>
              <a:rPr lang="fr-FR" sz="1800" dirty="0"/>
              <a:t>Indice de chaleur : fournit une communication sur les risques, y’</a:t>
            </a:r>
            <a:r>
              <a:rPr lang="fr-FR" sz="1800" dirty="0" err="1"/>
              <a:t>a-t-il</a:t>
            </a:r>
            <a:r>
              <a:rPr lang="fr-FR" sz="1800" dirty="0"/>
              <a:t> une alerte de chaleur ?</a:t>
            </a:r>
          </a:p>
          <a:p>
            <a:pPr marL="527208" lvl="1" indent="-257175">
              <a:spcBef>
                <a:spcPts val="900"/>
              </a:spcBef>
              <a:buClr>
                <a:srgbClr val="C00000"/>
              </a:buClr>
              <a:defRPr sz="2000"/>
            </a:pPr>
            <a:r>
              <a:rPr lang="fr-FR" sz="1800" dirty="0"/>
              <a:t>Indice UV : fournit une communication sur les risques UV, protection solaire pendant les activités à l’extérieur.</a:t>
            </a:r>
            <a:endParaRPr sz="1800" dirty="0"/>
          </a:p>
        </p:txBody>
      </p:sp>
      <p:pic>
        <p:nvPicPr>
          <p:cNvPr id="352" name="Picture 8" descr="Picture 8"/>
          <p:cNvPicPr>
            <a:picLocks noChangeAspect="1"/>
          </p:cNvPicPr>
          <p:nvPr/>
        </p:nvPicPr>
        <p:blipFill>
          <a:blip r:embed="rId3"/>
          <a:stretch>
            <a:fillRect/>
          </a:stretch>
        </p:blipFill>
        <p:spPr>
          <a:xfrm>
            <a:off x="5909538" y="4789131"/>
            <a:ext cx="2157628" cy="937028"/>
          </a:xfrm>
          <a:prstGeom prst="rect">
            <a:avLst/>
          </a:prstGeom>
          <a:ln w="12700">
            <a:miter lim="400000"/>
          </a:ln>
        </p:spPr>
      </p:pic>
      <p:pic>
        <p:nvPicPr>
          <p:cNvPr id="353" name="Picture 4" descr="Picture 4"/>
          <p:cNvPicPr>
            <a:picLocks noChangeAspect="1"/>
          </p:cNvPicPr>
          <p:nvPr/>
        </p:nvPicPr>
        <p:blipFill>
          <a:blip r:embed="rId4"/>
          <a:stretch>
            <a:fillRect/>
          </a:stretch>
        </p:blipFill>
        <p:spPr>
          <a:xfrm>
            <a:off x="5981873" y="3096468"/>
            <a:ext cx="2012955" cy="1751788"/>
          </a:xfrm>
          <a:prstGeom prst="rect">
            <a:avLst/>
          </a:prstGeom>
          <a:ln w="12700">
            <a:miter lim="400000"/>
          </a:ln>
        </p:spPr>
      </p:pic>
      <p:pic>
        <p:nvPicPr>
          <p:cNvPr id="354" name="Picture 8" descr="Picture 8"/>
          <p:cNvPicPr>
            <a:picLocks noChangeAspect="1"/>
          </p:cNvPicPr>
          <p:nvPr/>
        </p:nvPicPr>
        <p:blipFill>
          <a:blip r:embed="rId5"/>
          <a:stretch>
            <a:fillRect/>
          </a:stretch>
        </p:blipFill>
        <p:spPr>
          <a:xfrm>
            <a:off x="6044705" y="1032757"/>
            <a:ext cx="2157628" cy="2192204"/>
          </a:xfrm>
          <a:prstGeom prst="rect">
            <a:avLst/>
          </a:prstGeom>
          <a:ln w="12700">
            <a:miter lim="400000"/>
          </a:ln>
        </p:spPr>
      </p:pic>
      <p:sp>
        <p:nvSpPr>
          <p:cNvPr id="355" name="TextBox 5"/>
          <p:cNvSpPr txBox="1"/>
          <p:nvPr/>
        </p:nvSpPr>
        <p:spPr>
          <a:xfrm>
            <a:off x="107504" y="116632"/>
            <a:ext cx="4540634"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lang="en-US" sz="2400" b="1" dirty="0"/>
              <a:t>Stress </a:t>
            </a:r>
            <a:r>
              <a:rPr lang="en-US" sz="2400" b="1" dirty="0" err="1"/>
              <a:t>thermique</a:t>
            </a:r>
            <a:endParaRPr sz="2400" b="1" dirty="0"/>
          </a:p>
        </p:txBody>
      </p:sp>
    </p:spTree>
    <p:extLst>
      <p:ext uri="{BB962C8B-B14F-4D97-AF65-F5344CB8AC3E}">
        <p14:creationId xmlns:p14="http://schemas.microsoft.com/office/powerpoint/2010/main" val="174477714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24</a:t>
            </a:fld>
            <a:endParaRPr/>
          </a:p>
        </p:txBody>
      </p:sp>
      <p:sp>
        <p:nvSpPr>
          <p:cNvPr id="358" name="Title 1"/>
          <p:cNvSpPr txBox="1">
            <a:spLocks noGrp="1"/>
          </p:cNvSpPr>
          <p:nvPr>
            <p:ph type="title"/>
          </p:nvPr>
        </p:nvSpPr>
        <p:spPr>
          <a:xfrm>
            <a:off x="11047" y="68892"/>
            <a:ext cx="4632961" cy="484585"/>
          </a:xfrm>
          <a:prstGeom prst="rect">
            <a:avLst/>
          </a:prstGeom>
        </p:spPr>
        <p:txBody>
          <a:bodyPr>
            <a:normAutofit fontScale="90000"/>
          </a:bodyPr>
          <a:lstStyle/>
          <a:p>
            <a:r>
              <a:rPr lang="fr-FR" b="1" dirty="0"/>
              <a:t>Mesures de contrôle du stress thermique</a:t>
            </a:r>
            <a:endParaRPr b="1" dirty="0"/>
          </a:p>
        </p:txBody>
      </p:sp>
      <p:sp>
        <p:nvSpPr>
          <p:cNvPr id="359" name="Content Placeholder 2"/>
          <p:cNvSpPr txBox="1">
            <a:spLocks noGrp="1"/>
          </p:cNvSpPr>
          <p:nvPr>
            <p:ph type="body" idx="1"/>
          </p:nvPr>
        </p:nvSpPr>
        <p:spPr>
          <a:xfrm>
            <a:off x="539552" y="1124744"/>
            <a:ext cx="7927031" cy="5040560"/>
          </a:xfrm>
          <a:prstGeom prst="rect">
            <a:avLst/>
          </a:prstGeom>
        </p:spPr>
        <p:txBody>
          <a:bodyPr>
            <a:noAutofit/>
          </a:bodyPr>
          <a:lstStyle/>
          <a:p>
            <a:pPr marL="0" indent="0" defTabSz="203972">
              <a:spcBef>
                <a:spcPts val="0"/>
              </a:spcBef>
              <a:buSzTx/>
              <a:buNone/>
              <a:defRPr sz="2162"/>
            </a:pPr>
            <a:r>
              <a:rPr lang="fr-FR" sz="1800" b="1" dirty="0">
                <a:solidFill>
                  <a:srgbClr val="C00000"/>
                </a:solidFill>
              </a:rPr>
              <a:t>Les mesures de contrôle du stress thermique incluent</a:t>
            </a:r>
            <a:r>
              <a:rPr sz="1800" b="1" dirty="0">
                <a:solidFill>
                  <a:srgbClr val="C00000"/>
                </a:solidFill>
              </a:rPr>
              <a:t>:</a:t>
            </a:r>
          </a:p>
          <a:p>
            <a:pPr marL="0" indent="0" defTabSz="203972">
              <a:spcBef>
                <a:spcPts val="0"/>
              </a:spcBef>
              <a:buSzTx/>
              <a:buNone/>
              <a:defRPr sz="2162"/>
            </a:pPr>
            <a:endParaRPr sz="1800" dirty="0"/>
          </a:p>
          <a:p>
            <a:pPr marL="238759" lvl="0" indent="-238759" defTabSz="271962">
              <a:lnSpc>
                <a:spcPct val="110000"/>
              </a:lnSpc>
              <a:spcBef>
                <a:spcPts val="0"/>
              </a:spcBef>
              <a:buClr>
                <a:srgbClr val="C00000"/>
              </a:buClr>
              <a:defRPr sz="2162"/>
            </a:pPr>
            <a:r>
              <a:rPr lang="fr-FR" sz="1800" dirty="0"/>
              <a:t>S’assurer que le personnel d’intervention suivent un programme d’acclimatation en augmentant graduellement le temps passé à porter des EPI dans des conditions de forte chaleur.</a:t>
            </a:r>
          </a:p>
          <a:p>
            <a:pPr marL="238759" lvl="0" indent="-238759" defTabSz="271962">
              <a:lnSpc>
                <a:spcPct val="110000"/>
              </a:lnSpc>
              <a:spcBef>
                <a:spcPts val="0"/>
              </a:spcBef>
              <a:buClr>
                <a:srgbClr val="C00000"/>
              </a:buClr>
              <a:defRPr sz="2162"/>
            </a:pPr>
            <a:r>
              <a:rPr lang="fr-FR" sz="1800" dirty="0"/>
              <a:t>Rester bien hydratés, surveiller les signes et symptômes de maladies liées à la chaleur, et prendre le temps de se reposer et se rafraîchir.</a:t>
            </a:r>
          </a:p>
          <a:p>
            <a:pPr marL="238759" lvl="0" indent="-238759" defTabSz="271962">
              <a:lnSpc>
                <a:spcPct val="110000"/>
              </a:lnSpc>
              <a:spcBef>
                <a:spcPts val="0"/>
              </a:spcBef>
              <a:buClr>
                <a:srgbClr val="C00000"/>
              </a:buClr>
              <a:defRPr sz="2162"/>
            </a:pPr>
            <a:r>
              <a:rPr lang="fr-FR" sz="1800" dirty="0"/>
              <a:t>Le chef de l’EIR doit créer un environnement dans lequel les membres sont en mesure de bien s’hydrater, disposent de temps de repos suffisants, et où une surveillance des signes et symptômes de maladies liées à la chaleur est en place</a:t>
            </a:r>
            <a:r>
              <a:rPr lang="en-US" sz="1800" dirty="0"/>
              <a:t>. </a:t>
            </a:r>
          </a:p>
          <a:p>
            <a:pPr marL="238759" lvl="0" indent="-238759" defTabSz="271962">
              <a:lnSpc>
                <a:spcPct val="110000"/>
              </a:lnSpc>
              <a:spcBef>
                <a:spcPts val="0"/>
              </a:spcBef>
              <a:buClr>
                <a:srgbClr val="C00000"/>
              </a:buClr>
              <a:defRPr sz="2162"/>
            </a:pPr>
            <a:r>
              <a:rPr lang="fr-FR" sz="1800" dirty="0"/>
              <a:t>Des procédures d'urgence devraient être établies pour les professionnels qui présentent des symptômes liés à la chaleur.</a:t>
            </a:r>
          </a:p>
          <a:p>
            <a:pPr marL="238759" lvl="0" indent="-238759" defTabSz="271962">
              <a:lnSpc>
                <a:spcPct val="110000"/>
              </a:lnSpc>
              <a:spcBef>
                <a:spcPts val="0"/>
              </a:spcBef>
              <a:buClr>
                <a:srgbClr val="C00000"/>
              </a:buClr>
              <a:defRPr sz="2162"/>
            </a:pPr>
            <a:r>
              <a:rPr lang="fr-FR" sz="1800" dirty="0"/>
              <a:t>Pour les professionnels travaillant dans des unités de traitement spécialisés et portant des EPI complets, le temps de travail doit être limité à une heure maximum avant de se reposer.</a:t>
            </a:r>
            <a:endParaRPr lang="en-US" sz="1800" dirty="0"/>
          </a:p>
        </p:txBody>
      </p:sp>
    </p:spTree>
    <p:extLst>
      <p:ext uri="{BB962C8B-B14F-4D97-AF65-F5344CB8AC3E}">
        <p14:creationId xmlns:p14="http://schemas.microsoft.com/office/powerpoint/2010/main" val="10082947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25</a:t>
            </a:fld>
            <a:endParaRPr/>
          </a:p>
        </p:txBody>
      </p:sp>
      <p:sp>
        <p:nvSpPr>
          <p:cNvPr id="364" name="Content Placeholder 2"/>
          <p:cNvSpPr txBox="1">
            <a:spLocks noGrp="1"/>
          </p:cNvSpPr>
          <p:nvPr>
            <p:ph type="body" sz="half" idx="1"/>
          </p:nvPr>
        </p:nvSpPr>
        <p:spPr>
          <a:xfrm>
            <a:off x="467544" y="1556792"/>
            <a:ext cx="5040560" cy="4176464"/>
          </a:xfrm>
          <a:prstGeom prst="rect">
            <a:avLst/>
          </a:prstGeom>
        </p:spPr>
        <p:txBody>
          <a:bodyPr>
            <a:noAutofit/>
          </a:bodyPr>
          <a:lstStyle/>
          <a:p>
            <a:pPr marL="190500" indent="-190500">
              <a:buClr>
                <a:schemeClr val="accent3">
                  <a:lumOff val="-6274"/>
                </a:schemeClr>
              </a:buClr>
              <a:defRPr sz="2200"/>
            </a:pPr>
            <a:endParaRPr sz="2000" dirty="0"/>
          </a:p>
          <a:p>
            <a:pPr marL="254000" indent="-254000" defTabSz="289321">
              <a:spcBef>
                <a:spcPts val="300"/>
              </a:spcBef>
              <a:buClr>
                <a:srgbClr val="C00000"/>
              </a:buClr>
              <a:defRPr sz="2200"/>
            </a:pPr>
            <a:r>
              <a:rPr lang="fr-FR" sz="2000" dirty="0"/>
              <a:t>Se pencher, se tordre et s'agenouiller fréquemment sont des exemples de postures inconfortables lors d'une intervention d'urgence qui peuvent causer des blessures au dos et d'autres blessures musculo-squelettiques.</a:t>
            </a:r>
          </a:p>
          <a:p>
            <a:pPr marL="254000" indent="-254000" defTabSz="289321">
              <a:spcBef>
                <a:spcPts val="300"/>
              </a:spcBef>
              <a:buClr>
                <a:srgbClr val="C00000"/>
              </a:buClr>
              <a:defRPr sz="2200"/>
            </a:pPr>
            <a:endParaRPr lang="fr-FR" sz="2000" dirty="0"/>
          </a:p>
          <a:p>
            <a:pPr marL="254000" indent="-254000" defTabSz="289321">
              <a:spcBef>
                <a:spcPts val="300"/>
              </a:spcBef>
              <a:buClr>
                <a:srgbClr val="C00000"/>
              </a:buClr>
              <a:defRPr sz="2200"/>
            </a:pPr>
            <a:r>
              <a:rPr lang="fr-FR" sz="2000" dirty="0"/>
              <a:t>La recherche des blessés et des cadavres lors de catastrophes naturelles et la manipulation d'objets lourds, y compris les patients et les fournitures, exposent les professionnels au risque de troubles musculo-squelettiques.</a:t>
            </a:r>
            <a:endParaRPr sz="2000" dirty="0"/>
          </a:p>
        </p:txBody>
      </p:sp>
      <p:pic>
        <p:nvPicPr>
          <p:cNvPr id="365" name="Picture 11" descr="Picture 11"/>
          <p:cNvPicPr>
            <a:picLocks noChangeAspect="1"/>
          </p:cNvPicPr>
          <p:nvPr/>
        </p:nvPicPr>
        <p:blipFill>
          <a:blip r:embed="rId3"/>
          <a:srcRect l="5323" r="11891" b="8116"/>
          <a:stretch>
            <a:fillRect/>
          </a:stretch>
        </p:blipFill>
        <p:spPr>
          <a:xfrm>
            <a:off x="5992652" y="1920479"/>
            <a:ext cx="2467780" cy="1828300"/>
          </a:xfrm>
          <a:prstGeom prst="rect">
            <a:avLst/>
          </a:prstGeom>
          <a:ln w="12700">
            <a:miter lim="400000"/>
          </a:ln>
        </p:spPr>
      </p:pic>
      <p:pic>
        <p:nvPicPr>
          <p:cNvPr id="366" name="Picture 13" descr="Picture 13"/>
          <p:cNvPicPr>
            <a:picLocks noChangeAspect="1"/>
          </p:cNvPicPr>
          <p:nvPr/>
        </p:nvPicPr>
        <p:blipFill>
          <a:blip r:embed="rId4"/>
          <a:stretch>
            <a:fillRect/>
          </a:stretch>
        </p:blipFill>
        <p:spPr>
          <a:xfrm>
            <a:off x="6143758" y="3781927"/>
            <a:ext cx="2214966" cy="1661225"/>
          </a:xfrm>
          <a:prstGeom prst="rect">
            <a:avLst/>
          </a:prstGeom>
          <a:ln w="12700">
            <a:miter lim="400000"/>
          </a:ln>
        </p:spPr>
      </p:pic>
      <p:sp>
        <p:nvSpPr>
          <p:cNvPr id="367" name="Title 1"/>
          <p:cNvSpPr txBox="1">
            <a:spLocks noGrp="1"/>
          </p:cNvSpPr>
          <p:nvPr>
            <p:ph type="title"/>
          </p:nvPr>
        </p:nvSpPr>
        <p:spPr>
          <a:xfrm>
            <a:off x="107504" y="116632"/>
            <a:ext cx="4154093" cy="484586"/>
          </a:xfrm>
          <a:prstGeom prst="rect">
            <a:avLst/>
          </a:prstGeom>
        </p:spPr>
        <p:txBody>
          <a:bodyPr>
            <a:normAutofit/>
          </a:bodyPr>
          <a:lstStyle/>
          <a:p>
            <a:r>
              <a:rPr lang="fr-FR" b="1" dirty="0"/>
              <a:t>Dangers ergonomiques</a:t>
            </a:r>
            <a:endParaRPr b="1" dirty="0"/>
          </a:p>
        </p:txBody>
      </p:sp>
    </p:spTree>
    <p:extLst>
      <p:ext uri="{BB962C8B-B14F-4D97-AF65-F5344CB8AC3E}">
        <p14:creationId xmlns:p14="http://schemas.microsoft.com/office/powerpoint/2010/main" val="1383020296"/>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26</a:t>
            </a:fld>
            <a:endParaRPr/>
          </a:p>
        </p:txBody>
      </p:sp>
      <p:sp>
        <p:nvSpPr>
          <p:cNvPr id="370" name="Content Placeholder 2"/>
          <p:cNvSpPr txBox="1">
            <a:spLocks noGrp="1"/>
          </p:cNvSpPr>
          <p:nvPr>
            <p:ph type="body" idx="1"/>
          </p:nvPr>
        </p:nvSpPr>
        <p:spPr>
          <a:xfrm>
            <a:off x="467544" y="1052735"/>
            <a:ext cx="8477441" cy="5277595"/>
          </a:xfrm>
          <a:prstGeom prst="rect">
            <a:avLst/>
          </a:prstGeom>
        </p:spPr>
        <p:txBody>
          <a:bodyPr>
            <a:normAutofit lnSpcReduction="10000"/>
          </a:bodyPr>
          <a:lstStyle/>
          <a:p>
            <a:pPr marL="0" indent="0">
              <a:spcBef>
                <a:spcPts val="450"/>
              </a:spcBef>
              <a:buSzTx/>
              <a:buNone/>
              <a:defRPr sz="2200"/>
            </a:pPr>
            <a:r>
              <a:rPr lang="fr-FR" b="1" dirty="0">
                <a:solidFill>
                  <a:srgbClr val="C00000"/>
                </a:solidFill>
              </a:rPr>
              <a:t>Les mesures de </a:t>
            </a:r>
            <a:r>
              <a:rPr lang="fr-FR" sz="2200" b="1" dirty="0">
                <a:solidFill>
                  <a:srgbClr val="C00000"/>
                </a:solidFill>
              </a:rPr>
              <a:t>contrôle des dangers ergonomiques incluent:</a:t>
            </a:r>
          </a:p>
          <a:p>
            <a:pPr marL="0" indent="0">
              <a:spcBef>
                <a:spcPts val="450"/>
              </a:spcBef>
              <a:buSzTx/>
              <a:buNone/>
              <a:defRPr sz="2200"/>
            </a:pPr>
            <a:endParaRPr sz="2200" b="1" dirty="0">
              <a:solidFill>
                <a:srgbClr val="C00000"/>
              </a:solidFill>
            </a:endParaRPr>
          </a:p>
          <a:p>
            <a:pPr marL="190500" indent="-190500">
              <a:spcBef>
                <a:spcPts val="450"/>
              </a:spcBef>
              <a:buClr>
                <a:srgbClr val="C00000"/>
              </a:buClr>
              <a:defRPr sz="2200"/>
            </a:pPr>
            <a:r>
              <a:rPr lang="fr-FR" sz="1900" dirty="0"/>
              <a:t>Identifier et évaluer les risques ergonomiques liés aux activités effectuées par les intervenants d'urgence.</a:t>
            </a:r>
          </a:p>
          <a:p>
            <a:pPr marL="190500" indent="-190500">
              <a:spcBef>
                <a:spcPts val="450"/>
              </a:spcBef>
              <a:buClr>
                <a:srgbClr val="C00000"/>
              </a:buClr>
              <a:defRPr sz="2200"/>
            </a:pPr>
            <a:r>
              <a:rPr lang="fr-FR" sz="1900" dirty="0"/>
              <a:t>Évitez de soulever ou utilisez des opérations de levage moins nombreuses et plus efficaces. Toutes les personnes, y compris les enfants, incapables de marcher doivent être déplacées sur des brancards (ou des draps si ceux-ci ne sont pas disponibles).</a:t>
            </a:r>
          </a:p>
          <a:p>
            <a:pPr marL="190500" indent="-190500">
              <a:spcBef>
                <a:spcPts val="450"/>
              </a:spcBef>
              <a:buClr>
                <a:srgbClr val="C00000"/>
              </a:buClr>
              <a:defRPr sz="2200"/>
            </a:pPr>
            <a:r>
              <a:rPr lang="fr-FR" sz="1900" dirty="0"/>
              <a:t>Planifiez soigneusement les tâches pour réduire le stress et les tensions ergonomiques.</a:t>
            </a:r>
          </a:p>
          <a:p>
            <a:pPr marL="190500" indent="-190500">
              <a:spcBef>
                <a:spcPts val="450"/>
              </a:spcBef>
              <a:buClr>
                <a:srgbClr val="C00000"/>
              </a:buClr>
              <a:defRPr sz="2200"/>
            </a:pPr>
            <a:r>
              <a:rPr lang="fr-FR" sz="1900" dirty="0"/>
              <a:t>Utilisez des aides au levage et des dispositifs mécaniques pour éviter tout levage inutile.</a:t>
            </a:r>
          </a:p>
          <a:p>
            <a:pPr marL="190500" indent="-190500">
              <a:spcBef>
                <a:spcPts val="450"/>
              </a:spcBef>
              <a:buClr>
                <a:srgbClr val="C00000"/>
              </a:buClr>
              <a:defRPr sz="2200"/>
            </a:pPr>
            <a:r>
              <a:rPr lang="fr-FR" sz="1900" dirty="0"/>
              <a:t>En l'absence d'aides au levage, s'assurer qu'au moins deux travailleurs soulèvent le patient.</a:t>
            </a:r>
          </a:p>
          <a:p>
            <a:pPr marL="190500" indent="-190500">
              <a:spcBef>
                <a:spcPts val="450"/>
              </a:spcBef>
              <a:buClr>
                <a:srgbClr val="C00000"/>
              </a:buClr>
              <a:defRPr sz="2200"/>
            </a:pPr>
            <a:r>
              <a:rPr lang="fr-FR" sz="1900" dirty="0"/>
              <a:t>Assurer une formation sur la manipulation sécuritaire des patients.</a:t>
            </a:r>
          </a:p>
          <a:p>
            <a:pPr marL="190500" indent="-190500">
              <a:spcBef>
                <a:spcPts val="450"/>
              </a:spcBef>
              <a:buClr>
                <a:srgbClr val="C00000"/>
              </a:buClr>
              <a:defRPr sz="2200"/>
            </a:pPr>
            <a:r>
              <a:rPr lang="fr-FR" sz="1900" dirty="0"/>
              <a:t>Ajustez la disposition des zones de travail pour assurer suffisamment d'espace pour des transferts en toute sécurité.</a:t>
            </a:r>
          </a:p>
          <a:p>
            <a:pPr marL="190500" indent="-190500">
              <a:spcBef>
                <a:spcPts val="450"/>
              </a:spcBef>
              <a:buClr>
                <a:srgbClr val="C00000"/>
              </a:buClr>
              <a:defRPr sz="2200"/>
            </a:pPr>
            <a:r>
              <a:rPr lang="fr-FR" sz="1900" dirty="0"/>
              <a:t>Installez des marches ou des rampes à l'arrière de l'ambulance pour faciliter le transport.</a:t>
            </a:r>
            <a:r>
              <a:rPr sz="1900" dirty="0"/>
              <a:t>at the rear of the ambulance for easy transportation.</a:t>
            </a:r>
          </a:p>
        </p:txBody>
      </p:sp>
      <p:sp>
        <p:nvSpPr>
          <p:cNvPr id="371" name="Title 1"/>
          <p:cNvSpPr txBox="1">
            <a:spLocks noGrp="1"/>
          </p:cNvSpPr>
          <p:nvPr>
            <p:ph type="title" idx="4294967295"/>
          </p:nvPr>
        </p:nvSpPr>
        <p:spPr>
          <a:xfrm>
            <a:off x="2251" y="116632"/>
            <a:ext cx="6028661" cy="484586"/>
          </a:xfrm>
          <a:prstGeom prst="rect">
            <a:avLst/>
          </a:prstGeom>
        </p:spPr>
        <p:txBody>
          <a:bodyPr>
            <a:normAutofit fontScale="90000"/>
          </a:bodyPr>
          <a:lstStyle/>
          <a:p>
            <a:r>
              <a:rPr lang="fr-FR" b="1" dirty="0"/>
              <a:t>Mesures de contrôle des dangers ergonomiques</a:t>
            </a:r>
            <a:endParaRPr b="1" dirty="0"/>
          </a:p>
        </p:txBody>
      </p:sp>
    </p:spTree>
    <p:extLst>
      <p:ext uri="{BB962C8B-B14F-4D97-AF65-F5344CB8AC3E}">
        <p14:creationId xmlns:p14="http://schemas.microsoft.com/office/powerpoint/2010/main" val="191122693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27</a:t>
            </a:fld>
            <a:endParaRPr/>
          </a:p>
        </p:txBody>
      </p:sp>
      <p:sp>
        <p:nvSpPr>
          <p:cNvPr id="374" name="Title 1"/>
          <p:cNvSpPr txBox="1">
            <a:spLocks noGrp="1"/>
          </p:cNvSpPr>
          <p:nvPr>
            <p:ph type="title"/>
          </p:nvPr>
        </p:nvSpPr>
        <p:spPr>
          <a:xfrm>
            <a:off x="179512" y="116632"/>
            <a:ext cx="3102050" cy="484585"/>
          </a:xfrm>
          <a:prstGeom prst="rect">
            <a:avLst/>
          </a:prstGeom>
        </p:spPr>
        <p:txBody>
          <a:bodyPr>
            <a:normAutofit/>
          </a:bodyPr>
          <a:lstStyle/>
          <a:p>
            <a:r>
              <a:rPr lang="fr-FR" b="1" dirty="0"/>
              <a:t>Dangers chimiques</a:t>
            </a:r>
            <a:endParaRPr b="1" dirty="0"/>
          </a:p>
        </p:txBody>
      </p:sp>
      <p:sp>
        <p:nvSpPr>
          <p:cNvPr id="375" name="Content Placeholder 2"/>
          <p:cNvSpPr txBox="1">
            <a:spLocks noGrp="1"/>
          </p:cNvSpPr>
          <p:nvPr>
            <p:ph type="body" idx="1"/>
          </p:nvPr>
        </p:nvSpPr>
        <p:spPr>
          <a:xfrm>
            <a:off x="236674" y="1073747"/>
            <a:ext cx="8394576" cy="5256584"/>
          </a:xfrm>
          <a:prstGeom prst="rect">
            <a:avLst/>
          </a:prstGeom>
        </p:spPr>
        <p:txBody>
          <a:bodyPr>
            <a:noAutofit/>
          </a:bodyPr>
          <a:lstStyle/>
          <a:p>
            <a:pPr marL="0" indent="0">
              <a:lnSpc>
                <a:spcPct val="100000"/>
              </a:lnSpc>
              <a:spcBef>
                <a:spcPts val="900"/>
              </a:spcBef>
              <a:buClrTx/>
              <a:buSzTx/>
              <a:buNone/>
              <a:defRPr sz="2200"/>
            </a:pPr>
            <a:r>
              <a:rPr lang="fr-FR" sz="1800" dirty="0"/>
              <a:t>L'exposition à des produits chimiques dangereux lors d'une intervention d'urgence peut être causée par des produits chimiques utilisés pour le nettoyage, la désinfection et l'assainissement de routine à des fins de PCI ; ou d'un rejet de produits chimiques lors d'une catastrophe chimique.</a:t>
            </a:r>
          </a:p>
          <a:p>
            <a:pPr marL="0" indent="0">
              <a:lnSpc>
                <a:spcPct val="100000"/>
              </a:lnSpc>
              <a:spcBef>
                <a:spcPts val="900"/>
              </a:spcBef>
              <a:buClrTx/>
              <a:buSzTx/>
              <a:buNone/>
              <a:defRPr sz="2200"/>
            </a:pPr>
            <a:r>
              <a:rPr lang="fr-FR" sz="1800" b="1" dirty="0">
                <a:solidFill>
                  <a:srgbClr val="C00000"/>
                </a:solidFill>
              </a:rPr>
              <a:t>Lors de la riposte à une urgence chimique, les membres de l’EIR peuvent être exposés</a:t>
            </a:r>
            <a:r>
              <a:rPr sz="1800" b="1" dirty="0">
                <a:solidFill>
                  <a:srgbClr val="C00000"/>
                </a:solidFill>
              </a:rPr>
              <a:t>: </a:t>
            </a:r>
          </a:p>
          <a:p>
            <a:pPr marL="298996" lvl="1" indent="-190500">
              <a:lnSpc>
                <a:spcPct val="100000"/>
              </a:lnSpc>
              <a:spcBef>
                <a:spcPts val="75"/>
              </a:spcBef>
              <a:buClr>
                <a:srgbClr val="C00000"/>
              </a:buClr>
              <a:defRPr sz="2200"/>
            </a:pPr>
            <a:r>
              <a:rPr lang="fr-FR" sz="1800" dirty="0"/>
              <a:t>Lors de l‘investigation initiale sur un incident chimique.</a:t>
            </a:r>
          </a:p>
          <a:p>
            <a:pPr marL="298996" lvl="1" indent="-190500">
              <a:lnSpc>
                <a:spcPct val="100000"/>
              </a:lnSpc>
              <a:spcBef>
                <a:spcPts val="75"/>
              </a:spcBef>
              <a:buClr>
                <a:srgbClr val="C00000"/>
              </a:buClr>
              <a:defRPr sz="2200"/>
            </a:pPr>
            <a:r>
              <a:rPr lang="fr-FR" sz="1800" dirty="0"/>
              <a:t>En entrant dans une zone avec un danger chimique pour secourir une victime exposée.</a:t>
            </a:r>
          </a:p>
          <a:p>
            <a:pPr marL="298996" lvl="1" indent="-190500">
              <a:lnSpc>
                <a:spcPct val="100000"/>
              </a:lnSpc>
              <a:spcBef>
                <a:spcPts val="75"/>
              </a:spcBef>
              <a:buClr>
                <a:srgbClr val="C00000"/>
              </a:buClr>
              <a:defRPr sz="2200"/>
            </a:pPr>
            <a:r>
              <a:rPr lang="fr-FR" sz="1800" dirty="0"/>
              <a:t>Lorsque vous entrez dans une zone avec un danger chimique pour prévenir un déversement potentiel ou réduire les risques d'un déversement existant.</a:t>
            </a:r>
          </a:p>
          <a:p>
            <a:pPr marL="298996" lvl="1" indent="-190500">
              <a:lnSpc>
                <a:spcPct val="100000"/>
              </a:lnSpc>
              <a:spcBef>
                <a:spcPts val="75"/>
              </a:spcBef>
              <a:buClr>
                <a:srgbClr val="C00000"/>
              </a:buClr>
              <a:defRPr sz="2200"/>
            </a:pPr>
            <a:r>
              <a:rPr lang="fr-FR" sz="1800" dirty="0"/>
              <a:t>Lors du suivi d’une urgence dans le but d'observer un incident de matières dangereuses.</a:t>
            </a:r>
          </a:p>
          <a:p>
            <a:pPr marL="298996" lvl="1" indent="-190500">
              <a:lnSpc>
                <a:spcPct val="100000"/>
              </a:lnSpc>
              <a:spcBef>
                <a:spcPts val="75"/>
              </a:spcBef>
              <a:buClr>
                <a:srgbClr val="C00000"/>
              </a:buClr>
              <a:defRPr sz="2200"/>
            </a:pPr>
            <a:r>
              <a:rPr lang="fr-FR" sz="1800" dirty="0"/>
              <a:t>Lors de l'application des procédures de décontamination au personnel ou à l'équipement en provenance du site de la catastrophe chimique</a:t>
            </a:r>
            <a:endParaRPr sz="1800" dirty="0"/>
          </a:p>
        </p:txBody>
      </p:sp>
    </p:spTree>
    <p:extLst>
      <p:ext uri="{BB962C8B-B14F-4D97-AF65-F5344CB8AC3E}">
        <p14:creationId xmlns:p14="http://schemas.microsoft.com/office/powerpoint/2010/main" val="745335662"/>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28</a:t>
            </a:fld>
            <a:endParaRPr/>
          </a:p>
        </p:txBody>
      </p:sp>
      <p:sp>
        <p:nvSpPr>
          <p:cNvPr id="374" name="Title 1"/>
          <p:cNvSpPr txBox="1">
            <a:spLocks noGrp="1"/>
          </p:cNvSpPr>
          <p:nvPr>
            <p:ph type="title"/>
          </p:nvPr>
        </p:nvSpPr>
        <p:spPr>
          <a:xfrm>
            <a:off x="35496" y="64095"/>
            <a:ext cx="4032448" cy="484585"/>
          </a:xfrm>
          <a:prstGeom prst="rect">
            <a:avLst/>
          </a:prstGeom>
        </p:spPr>
        <p:txBody>
          <a:bodyPr>
            <a:normAutofit fontScale="90000"/>
          </a:bodyPr>
          <a:lstStyle/>
          <a:p>
            <a:r>
              <a:rPr lang="fr-FR" b="1" dirty="0"/>
              <a:t>Mesures de contrôle des dangers chimiques</a:t>
            </a:r>
            <a:endParaRPr b="1" dirty="0"/>
          </a:p>
        </p:txBody>
      </p:sp>
      <p:sp>
        <p:nvSpPr>
          <p:cNvPr id="375" name="Content Placeholder 2"/>
          <p:cNvSpPr txBox="1">
            <a:spLocks noGrp="1"/>
          </p:cNvSpPr>
          <p:nvPr>
            <p:ph type="body" idx="1"/>
          </p:nvPr>
        </p:nvSpPr>
        <p:spPr>
          <a:xfrm>
            <a:off x="167192" y="1038973"/>
            <a:ext cx="8610600" cy="5256584"/>
          </a:xfrm>
          <a:prstGeom prst="rect">
            <a:avLst/>
          </a:prstGeom>
        </p:spPr>
        <p:txBody>
          <a:bodyPr>
            <a:noAutofit/>
          </a:bodyPr>
          <a:lstStyle/>
          <a:p>
            <a:pPr marL="254000" indent="-254000" defTabSz="289321">
              <a:lnSpc>
                <a:spcPct val="100000"/>
              </a:lnSpc>
              <a:spcBef>
                <a:spcPts val="800"/>
              </a:spcBef>
              <a:defRPr sz="2000"/>
            </a:pPr>
            <a:r>
              <a:rPr lang="fr-FR" sz="1700" dirty="0"/>
              <a:t>Il devrait y avoir un responsable de la sécurité désigné pour identifier et évaluer tous les dangers et fournir des conseils pour les opérations de sécurité en cas d'urgence. L'agent de sécurité a le pouvoir de modifier, de suspendre ou de mettre fin aux activités qu'il juge immédiatement dangereuses pour la vie ou la santé.</a:t>
            </a:r>
          </a:p>
          <a:p>
            <a:pPr marL="254000" indent="-254000" defTabSz="289321">
              <a:lnSpc>
                <a:spcPct val="100000"/>
              </a:lnSpc>
              <a:spcBef>
                <a:spcPts val="800"/>
              </a:spcBef>
              <a:defRPr sz="2000"/>
            </a:pPr>
            <a:r>
              <a:rPr lang="fr-FR" sz="1700" dirty="0"/>
              <a:t>Le nombre des membres des EIR dans la zone de déversement doit être limité à ceux qui effectuent activement les opérations, en utilisant le système de jumelage.</a:t>
            </a:r>
          </a:p>
          <a:p>
            <a:pPr marL="254000" indent="-254000" defTabSz="289321">
              <a:lnSpc>
                <a:spcPct val="100000"/>
              </a:lnSpc>
              <a:spcBef>
                <a:spcPts val="800"/>
              </a:spcBef>
              <a:defRPr sz="2000"/>
            </a:pPr>
            <a:r>
              <a:rPr lang="fr-FR" sz="1700" dirty="0"/>
              <a:t>S'il est nécessaire que du personnel médical pénètre dans des zones contaminées, il doit être guidé par du personnel de secours formé pour travailler dans de tels environnements.</a:t>
            </a:r>
          </a:p>
          <a:p>
            <a:pPr marL="254000" indent="-254000" defTabSz="289321">
              <a:lnSpc>
                <a:spcPct val="100000"/>
              </a:lnSpc>
              <a:spcBef>
                <a:spcPts val="800"/>
              </a:spcBef>
              <a:defRPr sz="2000"/>
            </a:pPr>
            <a:r>
              <a:rPr lang="fr-FR" sz="1700" dirty="0"/>
              <a:t>Les travailleurs devraient bénéficier d'une surveillance médicale appropriée avant la mission, périodiquement et à la fin de la mission en fonction de l'agent chimique impliqué.</a:t>
            </a:r>
          </a:p>
          <a:p>
            <a:pPr marL="254000" indent="-254000" defTabSz="289321">
              <a:lnSpc>
                <a:spcPct val="100000"/>
              </a:lnSpc>
              <a:spcBef>
                <a:spcPts val="800"/>
              </a:spcBef>
              <a:defRPr sz="2000"/>
            </a:pPr>
            <a:r>
              <a:rPr lang="fr-FR" sz="1700" dirty="0"/>
              <a:t>Un EPI approprié doit être fourni en fonction du risque chimique rencontré. Les EPI à usage unique (jetables) sont privilégiés afin d'éviter les risques liés à l'utilisation de vêtements de protection préalablement contaminés.</a:t>
            </a:r>
          </a:p>
          <a:p>
            <a:pPr marL="254000" indent="-254000" defTabSz="289321">
              <a:lnSpc>
                <a:spcPct val="100000"/>
              </a:lnSpc>
              <a:spcBef>
                <a:spcPts val="800"/>
              </a:spcBef>
              <a:defRPr sz="2000"/>
            </a:pPr>
            <a:r>
              <a:rPr lang="fr-FR" sz="1700" dirty="0"/>
              <a:t>Une fois les opérations d'urgence terminées, mettre en œuvre les procédures de décontamination appropriées</a:t>
            </a:r>
            <a:endParaRPr sz="1700" dirty="0"/>
          </a:p>
        </p:txBody>
      </p:sp>
    </p:spTree>
    <p:extLst>
      <p:ext uri="{BB962C8B-B14F-4D97-AF65-F5344CB8AC3E}">
        <p14:creationId xmlns:p14="http://schemas.microsoft.com/office/powerpoint/2010/main" val="211461320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1"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29</a:t>
            </a:fld>
            <a:endParaRPr/>
          </a:p>
        </p:txBody>
      </p:sp>
      <p:sp>
        <p:nvSpPr>
          <p:cNvPr id="382" name="Content Placeholder 2"/>
          <p:cNvSpPr txBox="1">
            <a:spLocks noGrp="1"/>
          </p:cNvSpPr>
          <p:nvPr>
            <p:ph type="body" idx="1"/>
          </p:nvPr>
        </p:nvSpPr>
        <p:spPr>
          <a:xfrm>
            <a:off x="755576" y="1340768"/>
            <a:ext cx="7488832" cy="4248472"/>
          </a:xfrm>
          <a:prstGeom prst="rect">
            <a:avLst/>
          </a:prstGeom>
        </p:spPr>
        <p:txBody>
          <a:bodyPr>
            <a:noAutofit/>
          </a:bodyPr>
          <a:lstStyle/>
          <a:p>
            <a:pPr marL="188594" indent="-188594" defTabSz="214821">
              <a:spcBef>
                <a:spcPts val="825"/>
              </a:spcBef>
              <a:defRPr sz="2376"/>
            </a:pPr>
            <a:r>
              <a:rPr lang="fr-FR" sz="1800" dirty="0"/>
              <a:t>Lors d'une urgence radiologique, les équipes d'intervention rapide peuvent être à risque d'exposition lorsqu'elles travaillent dans ou autour des zones touchées.</a:t>
            </a:r>
          </a:p>
          <a:p>
            <a:pPr marL="188594" indent="-188594" defTabSz="214821">
              <a:spcBef>
                <a:spcPts val="825"/>
              </a:spcBef>
              <a:defRPr sz="2376"/>
            </a:pPr>
            <a:r>
              <a:rPr lang="fr-FR" sz="1800" dirty="0"/>
              <a:t>Selon la source, l'emplacement, la taille et le moment d'un événement radiologique ou nucléaire, de telles urgences peuvent affecter des zones allant d'une seule pièce dans un bâtiment à une vaste zone lors d'incidents nucléaires catastrophiques.</a:t>
            </a:r>
          </a:p>
          <a:p>
            <a:pPr marL="188594" indent="-188594" defTabSz="214821">
              <a:spcBef>
                <a:spcPts val="825"/>
              </a:spcBef>
              <a:defRPr sz="2376"/>
            </a:pPr>
            <a:r>
              <a:rPr lang="fr-FR" sz="1800" dirty="0"/>
              <a:t>La probabilité d'effets néfastes des rayonnements sur la santé est proportionnelle à la dose reçue, mais aucun niveau d'exposition aux rayonnements n'est complètement sûr.</a:t>
            </a:r>
          </a:p>
          <a:p>
            <a:pPr marL="188594" indent="-188594" defTabSz="214821">
              <a:spcBef>
                <a:spcPts val="825"/>
              </a:spcBef>
              <a:defRPr sz="2376"/>
            </a:pPr>
            <a:r>
              <a:rPr lang="fr-FR" sz="1800" dirty="0"/>
              <a:t>Bien que l'exposition aux rayonnements puisse être la principale préoccupation en cas d'urgence radiologique, d'autres dangers peuvent également exister, notamment des agents chimiques et biologiques, le bruit, des risques ergonomiques, des glissades et des chutes, des incendies et des explosions, de l'équipement lourd et le travail dans des espaces confinés.</a:t>
            </a:r>
            <a:endParaRPr sz="1800" dirty="0"/>
          </a:p>
        </p:txBody>
      </p:sp>
      <p:sp>
        <p:nvSpPr>
          <p:cNvPr id="383" name="Title 1"/>
          <p:cNvSpPr txBox="1">
            <a:spLocks noGrp="1"/>
          </p:cNvSpPr>
          <p:nvPr>
            <p:ph type="title"/>
          </p:nvPr>
        </p:nvSpPr>
        <p:spPr>
          <a:xfrm>
            <a:off x="107504" y="0"/>
            <a:ext cx="5701711" cy="484586"/>
          </a:xfrm>
          <a:prstGeom prst="rect">
            <a:avLst/>
          </a:prstGeom>
        </p:spPr>
        <p:txBody>
          <a:bodyPr/>
          <a:lstStyle/>
          <a:p>
            <a:r>
              <a:rPr lang="fr-FR" b="1" dirty="0"/>
              <a:t>Dangers d’irradiation</a:t>
            </a:r>
            <a:endParaRPr b="1" dirty="0"/>
          </a:p>
        </p:txBody>
      </p:sp>
    </p:spTree>
    <p:extLst>
      <p:ext uri="{BB962C8B-B14F-4D97-AF65-F5344CB8AC3E}">
        <p14:creationId xmlns:p14="http://schemas.microsoft.com/office/powerpoint/2010/main" val="305378572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Title 4"/>
          <p:cNvSpPr txBox="1">
            <a:spLocks noGrp="1"/>
          </p:cNvSpPr>
          <p:nvPr>
            <p:ph type="title"/>
          </p:nvPr>
        </p:nvSpPr>
        <p:spPr>
          <a:xfrm>
            <a:off x="65456" y="1233049"/>
            <a:ext cx="3090548" cy="395145"/>
          </a:xfrm>
          <a:prstGeom prst="rect">
            <a:avLst/>
          </a:prstGeom>
        </p:spPr>
        <p:txBody>
          <a:bodyPr anchor="t">
            <a:noAutofit/>
          </a:bodyPr>
          <a:lstStyle/>
          <a:p>
            <a:r>
              <a:rPr sz="3200" b="1" dirty="0"/>
              <a:t>Introduction</a:t>
            </a:r>
          </a:p>
        </p:txBody>
      </p:sp>
      <p:sp>
        <p:nvSpPr>
          <p:cNvPr id="319" name="Google Shape;308;p8"/>
          <p:cNvSpPr txBox="1">
            <a:spLocks noGrp="1"/>
          </p:cNvSpPr>
          <p:nvPr>
            <p:ph type="body" idx="1"/>
          </p:nvPr>
        </p:nvSpPr>
        <p:spPr>
          <a:xfrm>
            <a:off x="3156004" y="1197836"/>
            <a:ext cx="5596651" cy="4673074"/>
          </a:xfrm>
          <a:prstGeom prst="rect">
            <a:avLst/>
          </a:prstGeom>
        </p:spPr>
        <p:txBody>
          <a:bodyPr wrap="square" lIns="0" tIns="0" rIns="0" bIns="0" anchor="ctr">
            <a:spAutoFit/>
          </a:bodyPr>
          <a:lstStyle/>
          <a:p>
            <a:pPr marL="0" indent="0">
              <a:buNone/>
              <a:defRPr sz="2000"/>
            </a:pPr>
            <a:r>
              <a:rPr lang="fr" sz="2200" dirty="0">
                <a:latin typeface="Source Sans Pro"/>
                <a:cs typeface="Calibri"/>
              </a:rPr>
              <a:t>Cette ressource d’apprentissage fait partie du Kit de formation avancée pour les équipes d’intervention rapide (KIFA EIR), et s’adresse en particulier aux membres des EIR.</a:t>
            </a:r>
          </a:p>
          <a:p>
            <a:pPr marL="0" indent="0">
              <a:buNone/>
              <a:defRPr sz="2000"/>
            </a:pPr>
            <a:endParaRPr lang="en-US" sz="2200" dirty="0">
              <a:latin typeface="Source Sans Pro" panose="020B0503030403020204" pitchFamily="34" charset="0"/>
              <a:cs typeface="Calibri"/>
            </a:endParaRPr>
          </a:p>
          <a:p>
            <a:pPr marL="0" indent="0">
              <a:buNone/>
              <a:defRPr sz="2000"/>
            </a:pPr>
            <a:r>
              <a:rPr lang="fr" sz="2200" dirty="0">
                <a:latin typeface="Source Sans Pro"/>
                <a:cs typeface="Calibri"/>
              </a:rPr>
              <a:t>À partir d’une approche tous risques, le programme vise à doter les membres des EIR des connaissances, des compétences, des attitudes et des outils nécessaires pour détecter rapidement un événement de santé publique et y répondre efficacement. </a:t>
            </a:r>
          </a:p>
          <a:p>
            <a:pPr marL="0" indent="0">
              <a:buNone/>
              <a:defRPr sz="2000"/>
            </a:pPr>
            <a:endParaRPr lang="en-US" sz="2200" dirty="0">
              <a:latin typeface="Source Sans Pro" panose="020B0503030403020204" pitchFamily="34" charset="0"/>
              <a:cs typeface="Calibri"/>
            </a:endParaRPr>
          </a:p>
          <a:p>
            <a:pPr marL="0" indent="0">
              <a:buNone/>
              <a:defRPr sz="2000"/>
            </a:pPr>
            <a:r>
              <a:rPr lang="fr" sz="2200" dirty="0">
                <a:latin typeface="Source Sans Pro"/>
                <a:cs typeface="Calibri"/>
              </a:rPr>
              <a:t>Le KIFA EIR est une composante du Programme de Formation des Equipes d’Intervention Rapide de l'OMS.</a:t>
            </a:r>
          </a:p>
        </p:txBody>
      </p:sp>
      <p:sp>
        <p:nvSpPr>
          <p:cNvPr id="320" name="Rounded Rectangle 2"/>
          <p:cNvSpPr/>
          <p:nvPr/>
        </p:nvSpPr>
        <p:spPr>
          <a:xfrm flipV="1">
            <a:off x="257315" y="1761868"/>
            <a:ext cx="1699019" cy="55502"/>
          </a:xfrm>
          <a:prstGeom prst="roundRect">
            <a:avLst>
              <a:gd name="adj" fmla="val 50000"/>
            </a:avLst>
          </a:prstGeom>
          <a:solidFill>
            <a:srgbClr val="65A000"/>
          </a:solidFill>
          <a:ln w="12700">
            <a:miter lim="400000"/>
          </a:ln>
        </p:spPr>
        <p:txBody>
          <a:bodyPr lIns="25717" rIns="25717" anchor="ctr"/>
          <a:lstStyle/>
          <a:p>
            <a:pPr algn="ctr">
              <a:defRPr sz="700">
                <a:solidFill>
                  <a:srgbClr val="FFFFFF"/>
                </a:solidFill>
                <a:latin typeface="+mn-lt"/>
                <a:ea typeface="+mn-ea"/>
                <a:cs typeface="+mn-cs"/>
                <a:sym typeface="Source Sans Pro Regular"/>
              </a:defRPr>
            </a:pPr>
            <a:endParaRPr sz="394" dirty="0"/>
          </a:p>
        </p:txBody>
      </p:sp>
    </p:spTree>
    <p:extLst>
      <p:ext uri="{BB962C8B-B14F-4D97-AF65-F5344CB8AC3E}">
        <p14:creationId xmlns:p14="http://schemas.microsoft.com/office/powerpoint/2010/main" val="4148836802"/>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5"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30</a:t>
            </a:fld>
            <a:endParaRPr/>
          </a:p>
        </p:txBody>
      </p:sp>
      <p:sp>
        <p:nvSpPr>
          <p:cNvPr id="386" name="Content Placeholder 2"/>
          <p:cNvSpPr txBox="1">
            <a:spLocks noGrp="1"/>
          </p:cNvSpPr>
          <p:nvPr>
            <p:ph type="body" idx="1"/>
          </p:nvPr>
        </p:nvSpPr>
        <p:spPr>
          <a:xfrm>
            <a:off x="257672" y="980727"/>
            <a:ext cx="8352928" cy="5349603"/>
          </a:xfrm>
          <a:prstGeom prst="rect">
            <a:avLst/>
          </a:prstGeom>
        </p:spPr>
        <p:txBody>
          <a:bodyPr>
            <a:noAutofit/>
          </a:bodyPr>
          <a:lstStyle/>
          <a:p>
            <a:pPr marL="163830" indent="-163830" defTabSz="186612">
              <a:spcBef>
                <a:spcPts val="450"/>
              </a:spcBef>
              <a:defRPr sz="2064"/>
            </a:pPr>
            <a:r>
              <a:rPr lang="fr-FR" sz="1800" dirty="0"/>
              <a:t>Les doses de rayonnement doivent être réduites au minimum en réduisant le temps passé dans les zones où l'exposition aux rayonnements peut se produire et en maximisant la distance et le blindage entre le professionnel et la source de rayonnement.</a:t>
            </a:r>
          </a:p>
          <a:p>
            <a:pPr marL="163830" indent="-163830" defTabSz="186612">
              <a:spcBef>
                <a:spcPts val="450"/>
              </a:spcBef>
              <a:defRPr sz="2064"/>
            </a:pPr>
            <a:r>
              <a:rPr lang="fr-FR" sz="1800" dirty="0"/>
              <a:t>Les intervenants doivent être pleinement informés des risques d'exposition aux rayonnements et doivent être formés sur les mesures de protection nécessaires à prendre.</a:t>
            </a:r>
          </a:p>
          <a:p>
            <a:pPr marL="163830" indent="-163830" defTabSz="186612">
              <a:spcBef>
                <a:spcPts val="450"/>
              </a:spcBef>
              <a:defRPr sz="2064"/>
            </a:pPr>
            <a:r>
              <a:rPr lang="fr-FR" sz="1800" dirty="0"/>
              <a:t>Les professionnelles enceintes devraient être réaffectées à des tâches qui minimisent l'exposition aux radiations.</a:t>
            </a:r>
          </a:p>
          <a:p>
            <a:pPr marL="163830" indent="-163830" defTabSz="186612">
              <a:spcBef>
                <a:spcPts val="450"/>
              </a:spcBef>
              <a:defRPr sz="2064"/>
            </a:pPr>
            <a:r>
              <a:rPr lang="fr-FR" sz="1800" dirty="0"/>
              <a:t>Les intervenants doivent être équipés d'équipements de surveillance des rayonnements appropriés, de préférence ceux qui fournissent des alarmes sans ambiguïté, indiquant quand les professionnels doivent quitter une zone où ils sont exposés à des doses de rayonnement supérieures aux limites d'exposition.</a:t>
            </a:r>
          </a:p>
          <a:p>
            <a:pPr marL="163830" indent="-163830" defTabSz="186612">
              <a:spcBef>
                <a:spcPts val="450"/>
              </a:spcBef>
              <a:defRPr sz="2064"/>
            </a:pPr>
            <a:r>
              <a:rPr lang="fr-FR" sz="1800" dirty="0"/>
              <a:t>Le personnel d'intervention doit bénéficier d'une surveillance médicale avant l'affectation, périodiquement (au moins une fois tous les 12 mois) et à la fin de l'affectation ou avant la réaffectation à un autre rôle.</a:t>
            </a:r>
          </a:p>
          <a:p>
            <a:pPr marL="163830" indent="-163830" defTabSz="186612">
              <a:spcBef>
                <a:spcPts val="450"/>
              </a:spcBef>
              <a:defRPr sz="2064"/>
            </a:pPr>
            <a:r>
              <a:rPr lang="fr-FR" sz="1800" dirty="0"/>
              <a:t>Un EPI adéquat doit être fourni en fonction de la nature des opérations d'intervention qu'un professionnel particulier effectue. L'employeur doit veiller à l'utilisation, à l'entretien, à la décontamination et à l'élimination appropriés de l'EPI.</a:t>
            </a:r>
            <a:endParaRPr sz="1800" dirty="0"/>
          </a:p>
        </p:txBody>
      </p:sp>
      <p:sp>
        <p:nvSpPr>
          <p:cNvPr id="387" name="Title 1"/>
          <p:cNvSpPr txBox="1">
            <a:spLocks noGrp="1"/>
          </p:cNvSpPr>
          <p:nvPr>
            <p:ph type="title" idx="4294967295"/>
          </p:nvPr>
        </p:nvSpPr>
        <p:spPr>
          <a:xfrm>
            <a:off x="107504" y="116632"/>
            <a:ext cx="5629940" cy="484586"/>
          </a:xfrm>
          <a:prstGeom prst="rect">
            <a:avLst/>
          </a:prstGeom>
        </p:spPr>
        <p:txBody>
          <a:bodyPr>
            <a:normAutofit fontScale="90000"/>
          </a:bodyPr>
          <a:lstStyle/>
          <a:p>
            <a:r>
              <a:rPr lang="fr-FR" b="1" dirty="0"/>
              <a:t>Mesures de contrôle des dangers d’irradiation</a:t>
            </a:r>
            <a:endParaRPr b="1" dirty="0"/>
          </a:p>
        </p:txBody>
      </p:sp>
    </p:spTree>
    <p:extLst>
      <p:ext uri="{BB962C8B-B14F-4D97-AF65-F5344CB8AC3E}">
        <p14:creationId xmlns:p14="http://schemas.microsoft.com/office/powerpoint/2010/main" val="562681071"/>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31</a:t>
            </a:fld>
            <a:endParaRPr/>
          </a:p>
        </p:txBody>
      </p:sp>
      <p:sp>
        <p:nvSpPr>
          <p:cNvPr id="390" name="Content Placeholder 3"/>
          <p:cNvSpPr txBox="1">
            <a:spLocks noGrp="1"/>
          </p:cNvSpPr>
          <p:nvPr>
            <p:ph type="body" idx="1"/>
          </p:nvPr>
        </p:nvSpPr>
        <p:spPr>
          <a:xfrm>
            <a:off x="683568" y="1052736"/>
            <a:ext cx="7632847" cy="4968551"/>
          </a:xfrm>
          <a:prstGeom prst="rect">
            <a:avLst/>
          </a:prstGeom>
        </p:spPr>
        <p:txBody>
          <a:bodyPr>
            <a:normAutofit/>
          </a:bodyPr>
          <a:lstStyle/>
          <a:p>
            <a:pPr marL="0" indent="0">
              <a:spcBef>
                <a:spcPts val="600"/>
              </a:spcBef>
              <a:buSzTx/>
              <a:buNone/>
              <a:defRPr sz="2400">
                <a:solidFill>
                  <a:schemeClr val="accent3">
                    <a:lumOff val="-6274"/>
                  </a:schemeClr>
                </a:solidFill>
                <a:latin typeface="Source Sans Pro Bold"/>
                <a:ea typeface="Source Sans Pro Bold"/>
                <a:cs typeface="Source Sans Pro Bold"/>
                <a:sym typeface="Source Sans Pro Bold"/>
              </a:defRPr>
            </a:pPr>
            <a:r>
              <a:rPr lang="fr-FR" sz="2100" b="1" dirty="0">
                <a:solidFill>
                  <a:srgbClr val="C00000"/>
                </a:solidFill>
                <a:ea typeface="Source Sans Pro Bold"/>
                <a:cs typeface="Source Sans Pro Bold"/>
              </a:rPr>
              <a:t>Les principaux facteurs causaux des glissades, des trébuchements et des chutes comprennent :</a:t>
            </a:r>
          </a:p>
          <a:p>
            <a:pPr marL="0" indent="0">
              <a:spcBef>
                <a:spcPts val="600"/>
              </a:spcBef>
              <a:buSzTx/>
              <a:buNone/>
              <a:defRPr sz="2400">
                <a:solidFill>
                  <a:schemeClr val="accent3">
                    <a:lumOff val="-6274"/>
                  </a:schemeClr>
                </a:solidFill>
                <a:latin typeface="Source Sans Pro Bold"/>
                <a:ea typeface="Source Sans Pro Bold"/>
                <a:cs typeface="Source Sans Pro Bold"/>
                <a:sym typeface="Source Sans Pro Bold"/>
              </a:defRPr>
            </a:pPr>
            <a:endParaRPr lang="fr-FR" sz="2100" b="1" dirty="0">
              <a:solidFill>
                <a:srgbClr val="C00000"/>
              </a:solidFill>
              <a:ea typeface="Source Sans Pro Bold"/>
              <a:cs typeface="Source Sans Pro Bold"/>
            </a:endParaRPr>
          </a:p>
          <a:p>
            <a:pPr marL="214313" indent="-214313">
              <a:spcBef>
                <a:spcPts val="600"/>
              </a:spcBef>
              <a:buClr>
                <a:srgbClr val="C00000"/>
              </a:buClr>
              <a:defRPr sz="2400"/>
            </a:pPr>
            <a:r>
              <a:rPr lang="fr-FR" sz="2100" dirty="0"/>
              <a:t>Contaminants sur le sol tels que l'eau, la graisse, l'huile, les fluides, les aliments.</a:t>
            </a:r>
          </a:p>
          <a:p>
            <a:pPr marL="214313" indent="-214313">
              <a:spcBef>
                <a:spcPts val="600"/>
              </a:spcBef>
              <a:buClr>
                <a:srgbClr val="C00000"/>
              </a:buClr>
              <a:defRPr sz="2400"/>
            </a:pPr>
            <a:r>
              <a:rPr lang="fr-FR" sz="2100" dirty="0"/>
              <a:t>Mauvais drainage des tuyaux et des drains.</a:t>
            </a:r>
          </a:p>
          <a:p>
            <a:pPr marL="214313" indent="-214313">
              <a:spcBef>
                <a:spcPts val="600"/>
              </a:spcBef>
              <a:buClr>
                <a:srgbClr val="C00000"/>
              </a:buClr>
              <a:defRPr sz="2400"/>
            </a:pPr>
            <a:r>
              <a:rPr lang="fr-FR" sz="2100" dirty="0"/>
              <a:t>Irrégularités de la surface de marche : sol mal entretenu, irrégulier, structures saillantes, trous, rochers, feuilles et débris</a:t>
            </a:r>
          </a:p>
          <a:p>
            <a:pPr marL="214313" indent="-214313">
              <a:spcBef>
                <a:spcPts val="600"/>
              </a:spcBef>
              <a:buClr>
                <a:srgbClr val="C00000"/>
              </a:buClr>
              <a:defRPr sz="2400"/>
            </a:pPr>
            <a:r>
              <a:rPr lang="fr-FR" sz="2100" dirty="0"/>
              <a:t>Conditions météorologiques : pluie, verglas et neige.</a:t>
            </a:r>
          </a:p>
          <a:p>
            <a:pPr marL="214313" indent="-214313">
              <a:spcBef>
                <a:spcPts val="600"/>
              </a:spcBef>
              <a:buClr>
                <a:srgbClr val="C00000"/>
              </a:buClr>
              <a:defRPr sz="2400"/>
            </a:pPr>
            <a:r>
              <a:rPr lang="fr-FR" sz="2100" dirty="0"/>
              <a:t>Éclairage insuffisant.</a:t>
            </a:r>
          </a:p>
          <a:p>
            <a:pPr marL="214313" indent="-214313">
              <a:spcBef>
                <a:spcPts val="600"/>
              </a:spcBef>
              <a:buClr>
                <a:srgbClr val="C00000"/>
              </a:buClr>
              <a:defRPr sz="2400"/>
            </a:pPr>
            <a:r>
              <a:rPr lang="fr-FR" sz="2100" dirty="0"/>
              <a:t>Utilisation inappropriée des échelles et des escabeaux.</a:t>
            </a:r>
          </a:p>
          <a:p>
            <a:pPr marL="214313" indent="-214313">
              <a:spcBef>
                <a:spcPts val="600"/>
              </a:spcBef>
              <a:buClr>
                <a:srgbClr val="C00000"/>
              </a:buClr>
              <a:defRPr sz="2400"/>
            </a:pPr>
            <a:r>
              <a:rPr lang="fr-FR" sz="2100" dirty="0"/>
              <a:t>Les risques de trébuchement tels que les cordons lâches, les tuyaux, les fils, les tubes médicaux, etc.</a:t>
            </a:r>
            <a:endParaRPr sz="2100" dirty="0"/>
          </a:p>
        </p:txBody>
      </p:sp>
      <p:sp>
        <p:nvSpPr>
          <p:cNvPr id="391" name="Title 1"/>
          <p:cNvSpPr txBox="1">
            <a:spLocks noGrp="1"/>
          </p:cNvSpPr>
          <p:nvPr>
            <p:ph type="title"/>
          </p:nvPr>
        </p:nvSpPr>
        <p:spPr>
          <a:xfrm>
            <a:off x="1301" y="27422"/>
            <a:ext cx="5701711" cy="484586"/>
          </a:xfrm>
          <a:prstGeom prst="rect">
            <a:avLst/>
          </a:prstGeom>
        </p:spPr>
        <p:txBody>
          <a:bodyPr>
            <a:noAutofit/>
          </a:bodyPr>
          <a:lstStyle/>
          <a:p>
            <a:r>
              <a:rPr lang="fr-FR" b="1" dirty="0"/>
              <a:t>Glissades, trébuchements </a:t>
            </a:r>
            <a:br>
              <a:rPr lang="fr-FR" b="1" dirty="0"/>
            </a:br>
            <a:r>
              <a:rPr lang="fr-FR" b="1" dirty="0"/>
              <a:t>et chutes</a:t>
            </a:r>
            <a:endParaRPr b="1" dirty="0"/>
          </a:p>
        </p:txBody>
      </p:sp>
    </p:spTree>
    <p:extLst>
      <p:ext uri="{BB962C8B-B14F-4D97-AF65-F5344CB8AC3E}">
        <p14:creationId xmlns:p14="http://schemas.microsoft.com/office/powerpoint/2010/main" val="76118194"/>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32</a:t>
            </a:fld>
            <a:endParaRPr/>
          </a:p>
        </p:txBody>
      </p:sp>
      <p:sp>
        <p:nvSpPr>
          <p:cNvPr id="394" name="Content Placeholder 5"/>
          <p:cNvSpPr txBox="1">
            <a:spLocks noGrp="1"/>
          </p:cNvSpPr>
          <p:nvPr>
            <p:ph type="body" idx="1"/>
          </p:nvPr>
        </p:nvSpPr>
        <p:spPr>
          <a:xfrm>
            <a:off x="827584" y="1268760"/>
            <a:ext cx="7632848" cy="4752528"/>
          </a:xfrm>
          <a:prstGeom prst="rect">
            <a:avLst/>
          </a:prstGeom>
        </p:spPr>
        <p:txBody>
          <a:bodyPr>
            <a:normAutofit/>
          </a:bodyPr>
          <a:lstStyle/>
          <a:p>
            <a:pPr marL="0" indent="0">
              <a:spcBef>
                <a:spcPts val="600"/>
              </a:spcBef>
              <a:buSzTx/>
              <a:buNone/>
              <a:defRPr sz="2400"/>
            </a:pPr>
            <a:r>
              <a:rPr lang="fr-FR" sz="2200" b="1" dirty="0">
                <a:solidFill>
                  <a:srgbClr val="C00000"/>
                </a:solidFill>
              </a:rPr>
              <a:t>Les actions pour prévenir les glissades, les trébuchements et les chutes comprennent ce qui suit:</a:t>
            </a:r>
          </a:p>
          <a:p>
            <a:pPr marL="190500" indent="-190500">
              <a:spcBef>
                <a:spcPts val="600"/>
              </a:spcBef>
              <a:buClr>
                <a:srgbClr val="C00000"/>
              </a:buClr>
              <a:defRPr sz="2400"/>
            </a:pPr>
            <a:r>
              <a:rPr lang="fr-FR" sz="2200" dirty="0"/>
              <a:t>Bon entretien des installations et des aires de travail.</a:t>
            </a:r>
          </a:p>
          <a:p>
            <a:pPr marL="190500" indent="-190500">
              <a:spcBef>
                <a:spcPts val="600"/>
              </a:spcBef>
              <a:buClr>
                <a:srgbClr val="C00000"/>
              </a:buClr>
              <a:defRPr sz="2400"/>
            </a:pPr>
            <a:r>
              <a:rPr lang="fr-FR" sz="2200" dirty="0"/>
              <a:t>Nettoyage et entretien.</a:t>
            </a:r>
          </a:p>
          <a:p>
            <a:pPr marL="190500" indent="-190500">
              <a:spcBef>
                <a:spcPts val="600"/>
              </a:spcBef>
              <a:buClr>
                <a:srgbClr val="C00000"/>
              </a:buClr>
              <a:defRPr sz="2400"/>
            </a:pPr>
            <a:r>
              <a:rPr lang="fr-FR" sz="2200" dirty="0"/>
              <a:t>Éclairage incluant torche pour l'extérieur.</a:t>
            </a:r>
          </a:p>
          <a:p>
            <a:pPr marL="190500" indent="-190500">
              <a:spcBef>
                <a:spcPts val="600"/>
              </a:spcBef>
              <a:buClr>
                <a:srgbClr val="C00000"/>
              </a:buClr>
              <a:defRPr sz="2400"/>
            </a:pPr>
            <a:r>
              <a:rPr lang="fr-FR" sz="2200" dirty="0"/>
              <a:t>Entretien des surfaces de marche.</a:t>
            </a:r>
          </a:p>
          <a:p>
            <a:pPr marL="190500" indent="-190500">
              <a:spcBef>
                <a:spcPts val="600"/>
              </a:spcBef>
              <a:buClr>
                <a:srgbClr val="C00000"/>
              </a:buClr>
              <a:defRPr sz="2400"/>
            </a:pPr>
            <a:r>
              <a:rPr lang="fr-FR" sz="2200" dirty="0"/>
              <a:t>Gestion des déversements.</a:t>
            </a:r>
          </a:p>
          <a:p>
            <a:pPr marL="190500" indent="-190500">
              <a:spcBef>
                <a:spcPts val="600"/>
              </a:spcBef>
              <a:buClr>
                <a:srgbClr val="C00000"/>
              </a:buClr>
              <a:defRPr sz="2400"/>
            </a:pPr>
            <a:r>
              <a:rPr lang="fr-FR" sz="2200" dirty="0"/>
              <a:t>Élimination des obstacles pour dégager les voies.</a:t>
            </a:r>
          </a:p>
          <a:p>
            <a:pPr marL="190500" indent="-190500">
              <a:spcBef>
                <a:spcPts val="600"/>
              </a:spcBef>
              <a:buClr>
                <a:srgbClr val="C00000"/>
              </a:buClr>
              <a:defRPr sz="2400"/>
            </a:pPr>
            <a:r>
              <a:rPr lang="fr-FR" sz="2200" dirty="0"/>
              <a:t>Retrait des câbles traînants, le cas échéant.</a:t>
            </a:r>
          </a:p>
          <a:p>
            <a:pPr marL="190500" indent="-190500">
              <a:spcBef>
                <a:spcPts val="600"/>
              </a:spcBef>
              <a:buClr>
                <a:srgbClr val="C00000"/>
              </a:buClr>
              <a:defRPr sz="2400"/>
            </a:pPr>
            <a:r>
              <a:rPr lang="fr-FR" sz="2200" dirty="0"/>
              <a:t>Chaussures appropriées pour différents travaux, par ex. porter des chaussures / bottes pour les travaux extérieurs.</a:t>
            </a:r>
            <a:endParaRPr sz="2200" dirty="0"/>
          </a:p>
        </p:txBody>
      </p:sp>
      <p:sp>
        <p:nvSpPr>
          <p:cNvPr id="395" name="Title 1"/>
          <p:cNvSpPr txBox="1">
            <a:spLocks noGrp="1"/>
          </p:cNvSpPr>
          <p:nvPr>
            <p:ph type="title" idx="4294967295"/>
          </p:nvPr>
        </p:nvSpPr>
        <p:spPr>
          <a:xfrm>
            <a:off x="0" y="64094"/>
            <a:ext cx="5940030" cy="484586"/>
          </a:xfrm>
          <a:prstGeom prst="rect">
            <a:avLst/>
          </a:prstGeom>
        </p:spPr>
        <p:txBody>
          <a:bodyPr>
            <a:normAutofit fontScale="90000"/>
          </a:bodyPr>
          <a:lstStyle/>
          <a:p>
            <a:r>
              <a:rPr lang="fr-FR" b="1" dirty="0"/>
              <a:t>Mesures de prévention des glissades, trébuchements et chutes</a:t>
            </a:r>
            <a:endParaRPr b="1" dirty="0"/>
          </a:p>
        </p:txBody>
      </p:sp>
    </p:spTree>
    <p:extLst>
      <p:ext uri="{BB962C8B-B14F-4D97-AF65-F5344CB8AC3E}">
        <p14:creationId xmlns:p14="http://schemas.microsoft.com/office/powerpoint/2010/main" val="2975869524"/>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33</a:t>
            </a:fld>
            <a:endParaRPr/>
          </a:p>
        </p:txBody>
      </p:sp>
      <p:sp>
        <p:nvSpPr>
          <p:cNvPr id="398" name="Content Placeholder 2"/>
          <p:cNvSpPr txBox="1">
            <a:spLocks noGrp="1"/>
          </p:cNvSpPr>
          <p:nvPr>
            <p:ph type="body" sz="half" idx="1"/>
          </p:nvPr>
        </p:nvSpPr>
        <p:spPr>
          <a:xfrm>
            <a:off x="323528" y="1700808"/>
            <a:ext cx="4734766" cy="4104456"/>
          </a:xfrm>
          <a:prstGeom prst="rect">
            <a:avLst/>
          </a:prstGeom>
        </p:spPr>
        <p:txBody>
          <a:bodyPr>
            <a:noAutofit/>
          </a:bodyPr>
          <a:lstStyle/>
          <a:p>
            <a:pPr marL="188594" indent="-188594" defTabSz="214821">
              <a:spcBef>
                <a:spcPts val="825"/>
              </a:spcBef>
              <a:defRPr sz="2376"/>
            </a:pPr>
            <a:r>
              <a:rPr lang="fr-FR" sz="2000" dirty="0"/>
              <a:t>Les interventions d'urgence nécessitent une utilisation intensive de véhicules allant des vélos et des motos aux camions lourds et même aux bateaux.</a:t>
            </a:r>
          </a:p>
          <a:p>
            <a:pPr marL="188594" indent="-188594" defTabSz="214821">
              <a:spcBef>
                <a:spcPts val="825"/>
              </a:spcBef>
              <a:defRPr sz="2376"/>
            </a:pPr>
            <a:r>
              <a:rPr lang="fr-FR" sz="2000" dirty="0"/>
              <a:t>Un transport fiable est nécessaire pour un déplacement rapide des intervenants, la distribution de matériel et de fournitures, la mobilisation sociale et la recherche des contacts.</a:t>
            </a:r>
          </a:p>
          <a:p>
            <a:pPr marL="188594" indent="-188594" defTabSz="214821">
              <a:spcBef>
                <a:spcPts val="825"/>
              </a:spcBef>
              <a:defRPr sz="2376"/>
            </a:pPr>
            <a:r>
              <a:rPr lang="fr-FR" sz="2000" dirty="0"/>
              <a:t>Les accidents de la route peuvent avoir des conséquences majeures, c'est pourquoi un système de transport sûr et efficace pendant les épidémies ou d'autres urgences est crucial.</a:t>
            </a:r>
            <a:endParaRPr sz="2000" dirty="0"/>
          </a:p>
        </p:txBody>
      </p:sp>
      <p:grpSp>
        <p:nvGrpSpPr>
          <p:cNvPr id="401" name="Picture 2"/>
          <p:cNvGrpSpPr/>
          <p:nvPr/>
        </p:nvGrpSpPr>
        <p:grpSpPr>
          <a:xfrm>
            <a:off x="5273267" y="2276872"/>
            <a:ext cx="3654269" cy="2814069"/>
            <a:chOff x="0" y="0"/>
            <a:chExt cx="2951652" cy="2213737"/>
          </a:xfrm>
        </p:grpSpPr>
        <p:sp>
          <p:nvSpPr>
            <p:cNvPr id="399" name="Rectangle"/>
            <p:cNvSpPr/>
            <p:nvPr/>
          </p:nvSpPr>
          <p:spPr>
            <a:xfrm>
              <a:off x="0" y="0"/>
              <a:ext cx="2951653" cy="2213738"/>
            </a:xfrm>
            <a:prstGeom prst="rect">
              <a:avLst/>
            </a:prstGeom>
            <a:solidFill>
              <a:schemeClr val="accent1"/>
            </a:solidFill>
            <a:ln w="12700" cap="flat">
              <a:noFill/>
              <a:miter lim="400000"/>
            </a:ln>
            <a:effectLst/>
          </p:spPr>
          <p:txBody>
            <a:bodyPr wrap="square" lIns="34289" tIns="34289" rIns="34289" bIns="34289" numCol="1" anchor="ctr">
              <a:noAutofit/>
            </a:bodyPr>
            <a:lstStyle/>
            <a:p>
              <a:endParaRPr/>
            </a:p>
          </p:txBody>
        </p:sp>
        <p:pic>
          <p:nvPicPr>
            <p:cNvPr id="400" name="image13.png" descr="image13.png"/>
            <p:cNvPicPr>
              <a:picLocks noChangeAspect="1"/>
            </p:cNvPicPr>
            <p:nvPr/>
          </p:nvPicPr>
          <p:blipFill>
            <a:blip r:embed="rId2"/>
            <a:stretch>
              <a:fillRect/>
            </a:stretch>
          </p:blipFill>
          <p:spPr>
            <a:xfrm>
              <a:off x="0" y="0"/>
              <a:ext cx="2951653" cy="2213738"/>
            </a:xfrm>
            <a:prstGeom prst="rect">
              <a:avLst/>
            </a:prstGeom>
            <a:ln w="12700" cap="flat">
              <a:noFill/>
              <a:miter lim="400000"/>
            </a:ln>
            <a:effectLst/>
          </p:spPr>
        </p:pic>
      </p:grpSp>
      <p:sp>
        <p:nvSpPr>
          <p:cNvPr id="402" name="Title 1"/>
          <p:cNvSpPr txBox="1">
            <a:spLocks noGrp="1"/>
          </p:cNvSpPr>
          <p:nvPr>
            <p:ph type="title"/>
          </p:nvPr>
        </p:nvSpPr>
        <p:spPr>
          <a:xfrm>
            <a:off x="107504" y="21153"/>
            <a:ext cx="5940030" cy="484586"/>
          </a:xfrm>
          <a:prstGeom prst="rect">
            <a:avLst/>
          </a:prstGeom>
        </p:spPr>
        <p:txBody>
          <a:bodyPr/>
          <a:lstStyle/>
          <a:p>
            <a:r>
              <a:rPr lang="fr-FR" b="1" dirty="0"/>
              <a:t>Accidents de circulation</a:t>
            </a:r>
            <a:endParaRPr b="1" dirty="0"/>
          </a:p>
        </p:txBody>
      </p:sp>
    </p:spTree>
    <p:extLst>
      <p:ext uri="{BB962C8B-B14F-4D97-AF65-F5344CB8AC3E}">
        <p14:creationId xmlns:p14="http://schemas.microsoft.com/office/powerpoint/2010/main" val="1951280160"/>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34</a:t>
            </a:fld>
            <a:endParaRPr/>
          </a:p>
        </p:txBody>
      </p:sp>
      <p:sp>
        <p:nvSpPr>
          <p:cNvPr id="405" name="Content Placeholder 2"/>
          <p:cNvSpPr txBox="1">
            <a:spLocks noGrp="1"/>
          </p:cNvSpPr>
          <p:nvPr>
            <p:ph type="body" idx="1"/>
          </p:nvPr>
        </p:nvSpPr>
        <p:spPr>
          <a:xfrm>
            <a:off x="899592" y="1340768"/>
            <a:ext cx="7272808" cy="4464496"/>
          </a:xfrm>
          <a:prstGeom prst="rect">
            <a:avLst/>
          </a:prstGeom>
        </p:spPr>
        <p:txBody>
          <a:bodyPr>
            <a:normAutofit/>
          </a:bodyPr>
          <a:lstStyle/>
          <a:p>
            <a:pPr marL="0" indent="0" defTabSz="214821">
              <a:spcBef>
                <a:spcPts val="525"/>
              </a:spcBef>
              <a:buSzTx/>
              <a:buNone/>
              <a:defRPr sz="2376"/>
            </a:pPr>
            <a:r>
              <a:rPr lang="fr-FR" sz="1800" b="1" dirty="0">
                <a:solidFill>
                  <a:srgbClr val="C00000"/>
                </a:solidFill>
              </a:rPr>
              <a:t>Les mesures préventives pour les accidents de la circulation lors d'une intervention d'urgence peuvent inclure :</a:t>
            </a:r>
          </a:p>
          <a:p>
            <a:pPr marL="188594" indent="-188594" defTabSz="214821">
              <a:spcBef>
                <a:spcPts val="525"/>
              </a:spcBef>
              <a:buClr>
                <a:srgbClr val="C00000"/>
              </a:buClr>
              <a:defRPr sz="2376"/>
            </a:pPr>
            <a:r>
              <a:rPr lang="fr-FR" sz="1800" dirty="0"/>
              <a:t>Les véhicules doivent être maintenus en bon état.</a:t>
            </a:r>
          </a:p>
          <a:p>
            <a:pPr marL="188594" indent="-188594" defTabSz="214821">
              <a:spcBef>
                <a:spcPts val="525"/>
              </a:spcBef>
              <a:buClr>
                <a:srgbClr val="C00000"/>
              </a:buClr>
              <a:defRPr sz="2376"/>
            </a:pPr>
            <a:r>
              <a:rPr lang="fr-FR" sz="1800" dirty="0"/>
              <a:t>Les conducteurs doivent éviter d'utiliser leur téléphone portable en conduisant.</a:t>
            </a:r>
          </a:p>
          <a:p>
            <a:pPr marL="188594" indent="-188594" defTabSz="214821">
              <a:spcBef>
                <a:spcPts val="525"/>
              </a:spcBef>
              <a:buClr>
                <a:srgbClr val="C00000"/>
              </a:buClr>
              <a:defRPr sz="2376"/>
            </a:pPr>
            <a:r>
              <a:rPr lang="fr-FR" sz="1800" dirty="0"/>
              <a:t>Les ceintures de sécurité doivent être utilisées lorsque vous voyagez en quatre roues, des casques lorsque vous roulez sur deux roues et des gilets de sauvetage lorsque vous voyagez en bateau.</a:t>
            </a:r>
          </a:p>
          <a:p>
            <a:pPr marL="188594" indent="-188594" defTabSz="214821">
              <a:spcBef>
                <a:spcPts val="525"/>
              </a:spcBef>
              <a:buClr>
                <a:srgbClr val="C00000"/>
              </a:buClr>
              <a:defRPr sz="2376"/>
            </a:pPr>
            <a:r>
              <a:rPr lang="fr-FR" sz="1800" dirty="0"/>
              <a:t>Des conducteurs compétents doivent être employés et surveillés par le biais de tests réguliers de compétence de conduite et d'aptitude médicale.</a:t>
            </a:r>
          </a:p>
          <a:p>
            <a:pPr marL="188594" indent="-188594" defTabSz="214821">
              <a:spcBef>
                <a:spcPts val="525"/>
              </a:spcBef>
              <a:buClr>
                <a:srgbClr val="C00000"/>
              </a:buClr>
              <a:defRPr sz="2376"/>
            </a:pPr>
            <a:r>
              <a:rPr lang="fr-FR" sz="1800" dirty="0"/>
              <a:t>Pendant les urgences de santé publique, les conducteurs doivent respecter la limite de vitesse fixée pour les véhicules conformément aux exigences réglementaires.</a:t>
            </a:r>
          </a:p>
          <a:p>
            <a:pPr marL="188594" indent="-188594" defTabSz="214821">
              <a:spcBef>
                <a:spcPts val="525"/>
              </a:spcBef>
              <a:buClr>
                <a:srgbClr val="C00000"/>
              </a:buClr>
              <a:defRPr sz="2376"/>
            </a:pPr>
            <a:r>
              <a:rPr lang="fr-FR" sz="1800" dirty="0"/>
              <a:t>Il y a une tolérance zéro pour la consommation d'alcool ou de drogues par les conducteurs.</a:t>
            </a:r>
            <a:endParaRPr sz="1800" dirty="0"/>
          </a:p>
        </p:txBody>
      </p:sp>
      <p:sp>
        <p:nvSpPr>
          <p:cNvPr id="5" name="Title 1"/>
          <p:cNvSpPr txBox="1">
            <a:spLocks/>
          </p:cNvSpPr>
          <p:nvPr/>
        </p:nvSpPr>
        <p:spPr>
          <a:xfrm>
            <a:off x="0" y="64094"/>
            <a:ext cx="6588224" cy="48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Autofit/>
          </a:bodyPr>
          <a:lst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b="1" kern="0" dirty="0"/>
              <a:t>Mesures de prévention contre les accidents de la circulation</a:t>
            </a:r>
          </a:p>
        </p:txBody>
      </p:sp>
    </p:spTree>
    <p:extLst>
      <p:ext uri="{BB962C8B-B14F-4D97-AF65-F5344CB8AC3E}">
        <p14:creationId xmlns:p14="http://schemas.microsoft.com/office/powerpoint/2010/main" val="4177543931"/>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dirty="0"/>
              <a:t>35</a:t>
            </a:fld>
            <a:endParaRPr dirty="0"/>
          </a:p>
        </p:txBody>
      </p:sp>
      <p:sp>
        <p:nvSpPr>
          <p:cNvPr id="405" name="Content Placeholder 2"/>
          <p:cNvSpPr txBox="1">
            <a:spLocks noGrp="1"/>
          </p:cNvSpPr>
          <p:nvPr>
            <p:ph type="body" idx="1"/>
          </p:nvPr>
        </p:nvSpPr>
        <p:spPr>
          <a:xfrm>
            <a:off x="683568" y="1340768"/>
            <a:ext cx="7488832" cy="4464496"/>
          </a:xfrm>
          <a:prstGeom prst="rect">
            <a:avLst/>
          </a:prstGeom>
        </p:spPr>
        <p:txBody>
          <a:bodyPr lIns="45719" tIns="45720" rIns="45719" bIns="45720" anchor="t">
            <a:normAutofit/>
          </a:bodyPr>
          <a:lstStyle/>
          <a:p>
            <a:pPr marL="0" indent="0" defTabSz="214821">
              <a:spcBef>
                <a:spcPts val="525"/>
              </a:spcBef>
              <a:buClr>
                <a:srgbClr val="C00000"/>
              </a:buClr>
              <a:buNone/>
              <a:defRPr sz="2376"/>
            </a:pPr>
            <a:r>
              <a:rPr lang="fr-FR" sz="1800" dirty="0"/>
              <a:t>La violence au travail est « toute action, incident ou comportement qui s'écarte d'une conduite raisonnable dans laquelle une personne est agressée, menacée ou blessée au cours de son travail ou en conséquence directe de son travail » (OIT, 2004).</a:t>
            </a:r>
          </a:p>
          <a:p>
            <a:pPr marL="0" indent="0" defTabSz="214821">
              <a:spcBef>
                <a:spcPts val="525"/>
              </a:spcBef>
              <a:buClr>
                <a:srgbClr val="C00000"/>
              </a:buClr>
              <a:buNone/>
              <a:defRPr sz="2376"/>
            </a:pPr>
            <a:endParaRPr lang="fr-FR" sz="1800" dirty="0"/>
          </a:p>
          <a:p>
            <a:pPr marL="0" indent="0" defTabSz="214821">
              <a:spcBef>
                <a:spcPts val="525"/>
              </a:spcBef>
              <a:buSzTx/>
              <a:buNone/>
              <a:defRPr sz="2376"/>
            </a:pPr>
            <a:r>
              <a:rPr lang="fr-FR" sz="1800" b="1" dirty="0">
                <a:solidFill>
                  <a:srgbClr val="C00000"/>
                </a:solidFill>
              </a:rPr>
              <a:t>Voici des exemples de violence au travail :</a:t>
            </a:r>
          </a:p>
          <a:p>
            <a:pPr marL="0" indent="0" defTabSz="214821">
              <a:spcBef>
                <a:spcPts val="525"/>
              </a:spcBef>
              <a:buSzTx/>
              <a:buNone/>
              <a:defRPr sz="2376"/>
            </a:pPr>
            <a:endParaRPr lang="fr-FR" sz="1800" b="1" dirty="0">
              <a:solidFill>
                <a:srgbClr val="C00000"/>
              </a:solidFill>
            </a:endParaRPr>
          </a:p>
          <a:p>
            <a:pPr marL="188594" indent="-188594" defTabSz="214821">
              <a:spcBef>
                <a:spcPts val="525"/>
              </a:spcBef>
              <a:buClr>
                <a:srgbClr val="C00000"/>
              </a:buClr>
              <a:defRPr sz="2376"/>
            </a:pPr>
            <a:r>
              <a:rPr lang="fr-FR" sz="1800" dirty="0"/>
              <a:t>Violence physique: agression, violence physique, meurtre.</a:t>
            </a:r>
          </a:p>
          <a:p>
            <a:pPr marL="187960" indent="-187960" defTabSz="214821">
              <a:spcBef>
                <a:spcPts val="525"/>
              </a:spcBef>
              <a:buClr>
                <a:srgbClr val="C00000"/>
              </a:buClr>
              <a:defRPr sz="2376"/>
            </a:pPr>
            <a:r>
              <a:rPr lang="fr-FR" sz="1800" dirty="0"/>
              <a:t>Psychologique: intimidation, mobbing, harcèlement.</a:t>
            </a:r>
          </a:p>
          <a:p>
            <a:pPr marL="188594" indent="-188594" defTabSz="214821">
              <a:spcBef>
                <a:spcPts val="525"/>
              </a:spcBef>
              <a:buClr>
                <a:srgbClr val="C00000"/>
              </a:buClr>
              <a:defRPr sz="2376"/>
            </a:pPr>
            <a:r>
              <a:rPr lang="fr-FR" sz="1800" dirty="0"/>
              <a:t>Sexuelle: Harcèlement, abus et exploitation sexuels.</a:t>
            </a:r>
          </a:p>
          <a:p>
            <a:pPr marL="0" indent="0" defTabSz="214821">
              <a:spcBef>
                <a:spcPts val="525"/>
              </a:spcBef>
              <a:buClr>
                <a:srgbClr val="C00000"/>
              </a:buClr>
              <a:buNone/>
              <a:defRPr sz="2376"/>
            </a:pPr>
            <a:endParaRPr lang="fr-FR" sz="1800" dirty="0"/>
          </a:p>
          <a:p>
            <a:pPr marL="0" indent="0" defTabSz="214821">
              <a:spcBef>
                <a:spcPts val="525"/>
              </a:spcBef>
              <a:buClr>
                <a:srgbClr val="C00000"/>
              </a:buClr>
              <a:buNone/>
              <a:defRPr sz="2376"/>
            </a:pPr>
            <a:endParaRPr lang="fr-FR" sz="1800" dirty="0"/>
          </a:p>
          <a:p>
            <a:pPr marL="0" indent="0" defTabSz="214821">
              <a:spcBef>
                <a:spcPts val="525"/>
              </a:spcBef>
              <a:buClr>
                <a:srgbClr val="C00000"/>
              </a:buClr>
              <a:buNone/>
              <a:defRPr sz="2376"/>
            </a:pPr>
            <a:r>
              <a:rPr lang="fr-FR" sz="1600" dirty="0">
                <a:solidFill>
                  <a:srgbClr val="C00000"/>
                </a:solidFill>
              </a:rPr>
              <a:t>Rappel: Il devrait y avoir une politique de tolérance zéro pour la violence au travail dans les équipes d'intervention rapide.</a:t>
            </a:r>
          </a:p>
          <a:p>
            <a:pPr marL="188594" indent="-188594" defTabSz="214821">
              <a:spcBef>
                <a:spcPts val="525"/>
              </a:spcBef>
              <a:buClr>
                <a:srgbClr val="C00000"/>
              </a:buClr>
              <a:defRPr sz="2376"/>
            </a:pPr>
            <a:endParaRPr lang="fr-FR" sz="1800" dirty="0"/>
          </a:p>
        </p:txBody>
      </p:sp>
      <p:sp>
        <p:nvSpPr>
          <p:cNvPr id="5" name="Title 1"/>
          <p:cNvSpPr txBox="1">
            <a:spLocks/>
          </p:cNvSpPr>
          <p:nvPr/>
        </p:nvSpPr>
        <p:spPr>
          <a:xfrm>
            <a:off x="0" y="64094"/>
            <a:ext cx="6588224" cy="48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Autofit/>
          </a:bodyPr>
          <a:lst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b="1" kern="0" dirty="0"/>
              <a:t>Mesures de prévention contre les accidents de la circulation</a:t>
            </a:r>
          </a:p>
        </p:txBody>
      </p:sp>
    </p:spTree>
    <p:extLst>
      <p:ext uri="{BB962C8B-B14F-4D97-AF65-F5344CB8AC3E}">
        <p14:creationId xmlns:p14="http://schemas.microsoft.com/office/powerpoint/2010/main" val="1868220734"/>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dirty="0"/>
              <a:t>36</a:t>
            </a:fld>
            <a:endParaRPr dirty="0"/>
          </a:p>
        </p:txBody>
      </p:sp>
      <p:sp>
        <p:nvSpPr>
          <p:cNvPr id="413" name="Title 1"/>
          <p:cNvSpPr txBox="1">
            <a:spLocks noGrp="1"/>
          </p:cNvSpPr>
          <p:nvPr>
            <p:ph type="title"/>
          </p:nvPr>
        </p:nvSpPr>
        <p:spPr>
          <a:xfrm>
            <a:off x="107504" y="116632"/>
            <a:ext cx="3740003" cy="484585"/>
          </a:xfrm>
          <a:prstGeom prst="rect">
            <a:avLst/>
          </a:prstGeom>
        </p:spPr>
        <p:txBody>
          <a:bodyPr>
            <a:normAutofit/>
          </a:bodyPr>
          <a:lstStyle/>
          <a:p>
            <a:r>
              <a:rPr lang="hu-HU" b="1" dirty="0"/>
              <a:t>Violence </a:t>
            </a:r>
            <a:r>
              <a:rPr lang="fr-FR" b="1" dirty="0"/>
              <a:t>et harcèlement</a:t>
            </a:r>
            <a:endParaRPr lang="hu-HU" b="1" dirty="0"/>
          </a:p>
        </p:txBody>
      </p:sp>
      <p:sp>
        <p:nvSpPr>
          <p:cNvPr id="414" name="Content Placeholder 2"/>
          <p:cNvSpPr txBox="1">
            <a:spLocks noGrp="1"/>
          </p:cNvSpPr>
          <p:nvPr>
            <p:ph type="body" idx="1"/>
          </p:nvPr>
        </p:nvSpPr>
        <p:spPr>
          <a:xfrm>
            <a:off x="467544" y="836712"/>
            <a:ext cx="7999040" cy="4441766"/>
          </a:xfrm>
          <a:prstGeom prst="rect">
            <a:avLst/>
          </a:prstGeom>
        </p:spPr>
        <p:txBody>
          <a:bodyPr>
            <a:noAutofit/>
          </a:bodyPr>
          <a:lstStyle/>
          <a:p>
            <a:pPr marL="188594" indent="-188594" defTabSz="214821">
              <a:lnSpc>
                <a:spcPct val="120000"/>
              </a:lnSpc>
              <a:spcBef>
                <a:spcPts val="150"/>
              </a:spcBef>
              <a:defRPr sz="2376"/>
            </a:pPr>
            <a:r>
              <a:rPr lang="fr-FR" sz="1700" dirty="0"/>
              <a:t>Un taux de mortalité élevé, l'apparition et la nature imprévisibles des symptômes, la perte de moyens de subsistance et la souffrance dans les communautés causées par une épidémie de maladies infectieuses, des fuites de produits chimiques et de radiations peuvent provoquer des incidents violents.</a:t>
            </a:r>
          </a:p>
          <a:p>
            <a:pPr marL="0" indent="0" defTabSz="214821">
              <a:lnSpc>
                <a:spcPct val="120000"/>
              </a:lnSpc>
              <a:spcBef>
                <a:spcPts val="150"/>
              </a:spcBef>
              <a:buNone/>
              <a:defRPr sz="2376"/>
            </a:pPr>
            <a:endParaRPr lang="fr-FR" sz="1700" dirty="0"/>
          </a:p>
          <a:p>
            <a:pPr marL="188594" indent="-188594" defTabSz="214821">
              <a:lnSpc>
                <a:spcPct val="120000"/>
              </a:lnSpc>
              <a:spcBef>
                <a:spcPts val="150"/>
              </a:spcBef>
              <a:defRPr sz="2376"/>
            </a:pPr>
            <a:r>
              <a:rPr lang="fr-FR" sz="1700" dirty="0"/>
              <a:t>Les professionnels d'intervention d'urgence peuvent être perçus comme la source de l'infection, ce qui amène les gens à remettre en question leurs intentions menant à des attaques violentes.</a:t>
            </a:r>
          </a:p>
          <a:p>
            <a:pPr marL="188594" indent="-188594" defTabSz="214821">
              <a:lnSpc>
                <a:spcPct val="120000"/>
              </a:lnSpc>
              <a:spcBef>
                <a:spcPts val="150"/>
              </a:spcBef>
              <a:defRPr sz="2376"/>
            </a:pPr>
            <a:endParaRPr lang="fr-FR" sz="1700" dirty="0"/>
          </a:p>
          <a:p>
            <a:pPr marL="188594" indent="-188594" defTabSz="214821">
              <a:lnSpc>
                <a:spcPct val="120000"/>
              </a:lnSpc>
              <a:spcBef>
                <a:spcPts val="150"/>
              </a:spcBef>
              <a:defRPr sz="2376"/>
            </a:pPr>
            <a:r>
              <a:rPr lang="fr-FR" sz="1700" dirty="0"/>
              <a:t>Les doutes sur l'existence de la maladie peuvent inciter à des actions violentes contre les professionnels d'intervention d'urgence .</a:t>
            </a:r>
          </a:p>
          <a:p>
            <a:pPr marL="188594" indent="-188594" defTabSz="214821">
              <a:lnSpc>
                <a:spcPct val="120000"/>
              </a:lnSpc>
              <a:spcBef>
                <a:spcPts val="150"/>
              </a:spcBef>
              <a:defRPr sz="2376"/>
            </a:pPr>
            <a:endParaRPr lang="fr-FR" sz="1700" dirty="0"/>
          </a:p>
          <a:p>
            <a:pPr marL="188594" indent="-188594" defTabSz="214821">
              <a:lnSpc>
                <a:spcPct val="120000"/>
              </a:lnSpc>
              <a:spcBef>
                <a:spcPts val="150"/>
              </a:spcBef>
              <a:defRPr sz="2376"/>
            </a:pPr>
            <a:r>
              <a:rPr lang="fr-FR" sz="1700" dirty="0"/>
              <a:t>Les interruptions des pratiques traditionnelles (par exemple, soins à un membre malade de la famille, enterrements, etc.) par des spécialistes de prévention et de contrôle de l’infection pour des raisons de sécurité et de contrôle de l’infection peuvent évoquer une hostilité communautaire conduisant à la violence.</a:t>
            </a:r>
            <a:endParaRPr sz="1700" dirty="0"/>
          </a:p>
        </p:txBody>
      </p:sp>
    </p:spTree>
    <p:extLst>
      <p:ext uri="{BB962C8B-B14F-4D97-AF65-F5344CB8AC3E}">
        <p14:creationId xmlns:p14="http://schemas.microsoft.com/office/powerpoint/2010/main" val="1760891997"/>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37</a:t>
            </a:fld>
            <a:endParaRPr/>
          </a:p>
        </p:txBody>
      </p:sp>
      <p:sp>
        <p:nvSpPr>
          <p:cNvPr id="417" name="Content Placeholder 2"/>
          <p:cNvSpPr txBox="1">
            <a:spLocks noGrp="1"/>
          </p:cNvSpPr>
          <p:nvPr>
            <p:ph type="body" idx="1"/>
          </p:nvPr>
        </p:nvSpPr>
        <p:spPr>
          <a:xfrm>
            <a:off x="323528" y="942244"/>
            <a:ext cx="8064896" cy="5637635"/>
          </a:xfrm>
          <a:prstGeom prst="rect">
            <a:avLst/>
          </a:prstGeom>
        </p:spPr>
        <p:txBody>
          <a:bodyPr>
            <a:noAutofit/>
          </a:bodyPr>
          <a:lstStyle/>
          <a:p>
            <a:pPr marL="0" indent="0" defTabSz="186612">
              <a:spcBef>
                <a:spcPts val="375"/>
              </a:spcBef>
              <a:buClr>
                <a:srgbClr val="C00000"/>
              </a:buClr>
              <a:buNone/>
              <a:defRPr sz="2064"/>
            </a:pPr>
            <a:r>
              <a:rPr lang="fr-FR" sz="1800" b="1" dirty="0">
                <a:solidFill>
                  <a:srgbClr val="C00000"/>
                </a:solidFill>
              </a:rPr>
              <a:t>Pour prévenir la violence et le harcèlement :</a:t>
            </a:r>
          </a:p>
          <a:p>
            <a:pPr marL="0" indent="0" defTabSz="186612">
              <a:spcBef>
                <a:spcPts val="375"/>
              </a:spcBef>
              <a:buClr>
                <a:srgbClr val="C00000"/>
              </a:buClr>
              <a:buNone/>
              <a:defRPr sz="2064"/>
            </a:pPr>
            <a:endParaRPr lang="fr-FR" sz="1800" b="1" dirty="0">
              <a:solidFill>
                <a:srgbClr val="C00000"/>
              </a:solidFill>
            </a:endParaRPr>
          </a:p>
          <a:p>
            <a:pPr marL="163830" indent="-163830" defTabSz="186612">
              <a:spcBef>
                <a:spcPts val="375"/>
              </a:spcBef>
              <a:buClr>
                <a:srgbClr val="C00000"/>
              </a:buClr>
              <a:defRPr sz="2064"/>
            </a:pPr>
            <a:r>
              <a:rPr lang="fr-FR" sz="1800" dirty="0"/>
              <a:t>Assurer une communication efficace avec la communauté en expliquant les raisons de l’intervention, les opportunités de soulever des préoccupations et de bons rapports et le respect des traditions communautaires.</a:t>
            </a:r>
          </a:p>
          <a:p>
            <a:pPr marL="163830" indent="-163830" defTabSz="186612">
              <a:spcBef>
                <a:spcPts val="375"/>
              </a:spcBef>
              <a:buClr>
                <a:srgbClr val="C00000"/>
              </a:buClr>
              <a:defRPr sz="2064"/>
            </a:pPr>
            <a:r>
              <a:rPr lang="fr-FR" sz="1800" dirty="0"/>
              <a:t>Les intervenants doivent être capables de reconnaître les signes d'agression et de violence imminentes dans les communautés.</a:t>
            </a:r>
          </a:p>
          <a:p>
            <a:pPr marL="163830" indent="-163830" defTabSz="186612">
              <a:spcBef>
                <a:spcPts val="375"/>
              </a:spcBef>
              <a:buClr>
                <a:srgbClr val="C00000"/>
              </a:buClr>
              <a:defRPr sz="2064"/>
            </a:pPr>
            <a:r>
              <a:rPr lang="fr-FR" sz="1800" dirty="0"/>
              <a:t>Les intervenants doivent toujours travailler en équipe et ne doivent jamais entrer dans une maison sans consentement.</a:t>
            </a:r>
          </a:p>
          <a:p>
            <a:pPr marL="163830" indent="-163830" defTabSz="186612">
              <a:spcBef>
                <a:spcPts val="375"/>
              </a:spcBef>
              <a:buClr>
                <a:srgbClr val="C00000"/>
              </a:buClr>
              <a:defRPr sz="2064"/>
            </a:pPr>
            <a:r>
              <a:rPr lang="fr-FR" sz="1800" dirty="0"/>
              <a:t>Un chauffeur doit rester à proximité pour surveiller l'activité des travailleurs afin de s'assurer que le transport est facilement accessible en cas de besoin.</a:t>
            </a:r>
          </a:p>
          <a:p>
            <a:pPr marL="163830" indent="-163830" defTabSz="186612">
              <a:spcBef>
                <a:spcPts val="375"/>
              </a:spcBef>
              <a:buClr>
                <a:srgbClr val="C00000"/>
              </a:buClr>
              <a:defRPr sz="2064"/>
            </a:pPr>
            <a:r>
              <a:rPr lang="fr-FR" sz="1800" dirty="0"/>
              <a:t>Maintenir une communication fiable avec l'équipe d'intervention déployée dans les zones rurales.</a:t>
            </a:r>
          </a:p>
          <a:p>
            <a:pPr marL="163830" indent="-163830" defTabSz="186612">
              <a:spcBef>
                <a:spcPts val="375"/>
              </a:spcBef>
              <a:buClr>
                <a:srgbClr val="C00000"/>
              </a:buClr>
              <a:defRPr sz="2064"/>
            </a:pPr>
            <a:r>
              <a:rPr lang="fr-FR" sz="1800" dirty="0"/>
              <a:t>Évitez d'entrer dans un village avec un EPI complet tant que les procédures n'ont pas été expliquées de manière claire et transparente à la communauté.</a:t>
            </a:r>
          </a:p>
          <a:p>
            <a:pPr marL="163830" indent="-163830" defTabSz="186612">
              <a:spcBef>
                <a:spcPts val="375"/>
              </a:spcBef>
              <a:buClr>
                <a:srgbClr val="C00000"/>
              </a:buClr>
              <a:defRPr sz="2064"/>
            </a:pPr>
            <a:r>
              <a:rPr lang="fr-FR" sz="1800" dirty="0"/>
              <a:t>Assurer une formation pré-déploiement en matière de sécurité.</a:t>
            </a:r>
            <a:endParaRPr sz="1800" dirty="0"/>
          </a:p>
        </p:txBody>
      </p:sp>
      <p:sp>
        <p:nvSpPr>
          <p:cNvPr id="418" name="Title 1"/>
          <p:cNvSpPr txBox="1">
            <a:spLocks noGrp="1"/>
          </p:cNvSpPr>
          <p:nvPr>
            <p:ph type="title" idx="4294967295"/>
          </p:nvPr>
        </p:nvSpPr>
        <p:spPr>
          <a:xfrm>
            <a:off x="30523" y="0"/>
            <a:ext cx="6491177" cy="484586"/>
          </a:xfrm>
          <a:prstGeom prst="rect">
            <a:avLst/>
          </a:prstGeom>
        </p:spPr>
        <p:txBody>
          <a:bodyPr>
            <a:normAutofit/>
          </a:bodyPr>
          <a:lstStyle/>
          <a:p>
            <a:r>
              <a:rPr b="1" dirty="0"/>
              <a:t>Violence</a:t>
            </a:r>
            <a:r>
              <a:rPr lang="fr-FR" b="1" dirty="0"/>
              <a:t> et harcèlement</a:t>
            </a:r>
            <a:r>
              <a:rPr b="1" dirty="0"/>
              <a:t>– </a:t>
            </a:r>
            <a:r>
              <a:rPr lang="fr-FR" b="1" dirty="0"/>
              <a:t>mesures de contrôle </a:t>
            </a:r>
            <a:endParaRPr b="1" dirty="0"/>
          </a:p>
        </p:txBody>
      </p:sp>
    </p:spTree>
    <p:extLst>
      <p:ext uri="{BB962C8B-B14F-4D97-AF65-F5344CB8AC3E}">
        <p14:creationId xmlns:p14="http://schemas.microsoft.com/office/powerpoint/2010/main" val="917210217"/>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38</a:t>
            </a:fld>
            <a:endParaRPr/>
          </a:p>
        </p:txBody>
      </p:sp>
      <p:sp>
        <p:nvSpPr>
          <p:cNvPr id="421" name="Content Placeholder 2"/>
          <p:cNvSpPr txBox="1">
            <a:spLocks noGrp="1"/>
          </p:cNvSpPr>
          <p:nvPr>
            <p:ph type="body" idx="1"/>
          </p:nvPr>
        </p:nvSpPr>
        <p:spPr>
          <a:xfrm>
            <a:off x="448041" y="1196752"/>
            <a:ext cx="8496944" cy="4968552"/>
          </a:xfrm>
          <a:prstGeom prst="rect">
            <a:avLst/>
          </a:prstGeom>
        </p:spPr>
        <p:txBody>
          <a:bodyPr>
            <a:normAutofit lnSpcReduction="10000"/>
          </a:bodyPr>
          <a:lstStyle/>
          <a:p>
            <a:pPr marL="0" indent="0" defTabSz="208312">
              <a:spcBef>
                <a:spcPts val="825"/>
              </a:spcBef>
              <a:buSzTx/>
              <a:buNone/>
              <a:defRPr sz="2304">
                <a:solidFill>
                  <a:schemeClr val="accent3">
                    <a:lumOff val="-6274"/>
                  </a:schemeClr>
                </a:solidFill>
                <a:latin typeface="Source Sans Pro Bold"/>
                <a:ea typeface="Source Sans Pro Bold"/>
                <a:cs typeface="Source Sans Pro Bold"/>
                <a:sym typeface="Source Sans Pro Bold"/>
              </a:defRPr>
            </a:pPr>
            <a:r>
              <a:rPr lang="fr-FR" sz="2200" b="1" dirty="0">
                <a:solidFill>
                  <a:srgbClr val="C00000"/>
                </a:solidFill>
                <a:latin typeface="Source Sans Pro Bold"/>
                <a:ea typeface="Source Sans Pro Bold"/>
                <a:cs typeface="Source Sans Pro Bold"/>
              </a:rPr>
              <a:t>Le stress psychosocial peut survenir en raison de :</a:t>
            </a:r>
          </a:p>
          <a:p>
            <a:pPr marL="182879" indent="-182879" defTabSz="208312">
              <a:spcBef>
                <a:spcPts val="825"/>
              </a:spcBef>
              <a:buClr>
                <a:srgbClr val="C00000"/>
              </a:buClr>
              <a:defRPr sz="2304"/>
            </a:pPr>
            <a:r>
              <a:rPr lang="fr-FR" dirty="0"/>
              <a:t>Peur pour sa propre santé ou celle de sa famille et de ses collègues.</a:t>
            </a:r>
          </a:p>
          <a:p>
            <a:pPr marL="182879" indent="-182879" defTabSz="208312">
              <a:spcBef>
                <a:spcPts val="825"/>
              </a:spcBef>
              <a:buClr>
                <a:srgbClr val="C00000"/>
              </a:buClr>
              <a:defRPr sz="2304"/>
            </a:pPr>
            <a:r>
              <a:rPr lang="fr-FR" dirty="0"/>
              <a:t>Territoires inconnus et compréhension limitée des croyances culturelles.</a:t>
            </a:r>
          </a:p>
          <a:p>
            <a:pPr marL="182879" indent="-182879" defTabSz="208312">
              <a:spcBef>
                <a:spcPts val="825"/>
              </a:spcBef>
              <a:buClr>
                <a:srgbClr val="C00000"/>
              </a:buClr>
              <a:defRPr sz="2304"/>
            </a:pPr>
            <a:r>
              <a:rPr lang="fr-FR" dirty="0"/>
              <a:t>Pressions de travail (par exemple, longues heures de travail) et effort physique.</a:t>
            </a:r>
          </a:p>
          <a:p>
            <a:pPr marL="182879" indent="-182879" defTabSz="208312">
              <a:spcBef>
                <a:spcPts val="825"/>
              </a:spcBef>
              <a:buClr>
                <a:srgbClr val="C00000"/>
              </a:buClr>
              <a:defRPr sz="2304"/>
            </a:pPr>
            <a:r>
              <a:rPr lang="fr-FR" dirty="0"/>
              <a:t>Conditions de vie et de travail sous-optimales, y compris le manque d'EPI.</a:t>
            </a:r>
          </a:p>
          <a:p>
            <a:pPr marL="182879" indent="-182879" defTabSz="208312">
              <a:spcBef>
                <a:spcPts val="825"/>
              </a:spcBef>
              <a:buClr>
                <a:srgbClr val="C00000"/>
              </a:buClr>
              <a:defRPr sz="2304"/>
            </a:pPr>
            <a:r>
              <a:rPr lang="fr-FR" dirty="0"/>
              <a:t>Stigmatisation et manque de soutien social.</a:t>
            </a:r>
          </a:p>
          <a:p>
            <a:pPr marL="182879" indent="-182879" defTabSz="208312">
              <a:spcBef>
                <a:spcPts val="825"/>
              </a:spcBef>
              <a:buClr>
                <a:srgbClr val="C00000"/>
              </a:buClr>
              <a:defRPr sz="2304"/>
            </a:pPr>
            <a:r>
              <a:rPr lang="fr-FR" dirty="0"/>
              <a:t>Difficulté à maintenir des activités de soins personnels telles que l'exercice, de bonnes habitudes alimentaires et suffisamment de repos.</a:t>
            </a:r>
          </a:p>
          <a:p>
            <a:pPr marL="0" indent="0" defTabSz="208312">
              <a:spcBef>
                <a:spcPts val="825"/>
              </a:spcBef>
              <a:buClr>
                <a:srgbClr val="C00000"/>
              </a:buClr>
              <a:buNone/>
              <a:defRPr sz="2304"/>
            </a:pPr>
            <a:endParaRPr lang="fr-FR" sz="2000" dirty="0">
              <a:solidFill>
                <a:srgbClr val="C00000"/>
              </a:solidFill>
            </a:endParaRPr>
          </a:p>
          <a:p>
            <a:pPr marL="0" indent="0" defTabSz="208312">
              <a:spcBef>
                <a:spcPts val="825"/>
              </a:spcBef>
              <a:buClr>
                <a:srgbClr val="C00000"/>
              </a:buClr>
              <a:buNone/>
              <a:defRPr sz="2304"/>
            </a:pPr>
            <a:r>
              <a:rPr lang="fr-FR" sz="2000" dirty="0">
                <a:solidFill>
                  <a:srgbClr val="C00000"/>
                </a:solidFill>
              </a:rPr>
              <a:t>Le stress peut être présent avant, pendant et après le déploiement.</a:t>
            </a:r>
            <a:r>
              <a:rPr sz="2000" dirty="0">
                <a:solidFill>
                  <a:srgbClr val="C00000"/>
                </a:solidFill>
              </a:rPr>
              <a:t>.  </a:t>
            </a:r>
          </a:p>
        </p:txBody>
      </p:sp>
      <p:sp>
        <p:nvSpPr>
          <p:cNvPr id="422" name="Title 1"/>
          <p:cNvSpPr txBox="1">
            <a:spLocks noGrp="1"/>
          </p:cNvSpPr>
          <p:nvPr>
            <p:ph type="title" idx="4294967295"/>
          </p:nvPr>
        </p:nvSpPr>
        <p:spPr>
          <a:xfrm>
            <a:off x="-6511" y="116632"/>
            <a:ext cx="7190741" cy="484586"/>
          </a:xfrm>
          <a:prstGeom prst="rect">
            <a:avLst/>
          </a:prstGeom>
        </p:spPr>
        <p:txBody>
          <a:bodyPr>
            <a:noAutofit/>
          </a:bodyPr>
          <a:lstStyle>
            <a:lvl1pPr defTabSz="286428">
              <a:defRPr sz="3168"/>
            </a:lvl1pPr>
          </a:lstStyle>
          <a:p>
            <a:r>
              <a:rPr lang="fr-FR" sz="2400" b="1" dirty="0"/>
              <a:t>Stress psychosocial dans les situations d'urgence</a:t>
            </a:r>
            <a:endParaRPr sz="2400" b="1" dirty="0"/>
          </a:p>
        </p:txBody>
      </p:sp>
    </p:spTree>
    <p:extLst>
      <p:ext uri="{BB962C8B-B14F-4D97-AF65-F5344CB8AC3E}">
        <p14:creationId xmlns:p14="http://schemas.microsoft.com/office/powerpoint/2010/main" val="3683736648"/>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39</a:t>
            </a:fld>
            <a:endParaRPr/>
          </a:p>
        </p:txBody>
      </p:sp>
      <p:grpSp>
        <p:nvGrpSpPr>
          <p:cNvPr id="443" name="Diagram 1"/>
          <p:cNvGrpSpPr/>
          <p:nvPr/>
        </p:nvGrpSpPr>
        <p:grpSpPr>
          <a:xfrm>
            <a:off x="831872" y="2167671"/>
            <a:ext cx="6697815" cy="4349750"/>
            <a:chOff x="-12494" y="17795"/>
            <a:chExt cx="8076164" cy="4787711"/>
          </a:xfrm>
        </p:grpSpPr>
        <p:grpSp>
          <p:nvGrpSpPr>
            <p:cNvPr id="430" name="Group"/>
            <p:cNvGrpSpPr/>
            <p:nvPr/>
          </p:nvGrpSpPr>
          <p:grpSpPr>
            <a:xfrm>
              <a:off x="-12494" y="558707"/>
              <a:ext cx="2611170" cy="3910803"/>
              <a:chOff x="-12494" y="111357"/>
              <a:chExt cx="2611169" cy="3910801"/>
            </a:xfrm>
          </p:grpSpPr>
          <p:sp>
            <p:nvSpPr>
              <p:cNvPr id="428" name="Rounded Rectangle"/>
              <p:cNvSpPr/>
              <p:nvPr/>
            </p:nvSpPr>
            <p:spPr>
              <a:xfrm>
                <a:off x="-12494" y="111357"/>
                <a:ext cx="2599801" cy="3910801"/>
              </a:xfrm>
              <a:prstGeom prst="roundRect">
                <a:avLst>
                  <a:gd name="adj" fmla="val 16667"/>
                </a:avLst>
              </a:prstGeom>
              <a:solidFill>
                <a:srgbClr val="CDCFD3">
                  <a:alpha val="90000"/>
                </a:srgbClr>
              </a:solidFill>
              <a:ln w="12700" cap="flat">
                <a:solidFill>
                  <a:srgbClr val="CDCFD3">
                    <a:alpha val="90000"/>
                  </a:srgbClr>
                </a:solidFill>
                <a:prstDash val="solid"/>
                <a:miter lim="800000"/>
              </a:ln>
              <a:effectLst/>
            </p:spPr>
            <p:txBody>
              <a:bodyPr wrap="square" lIns="34289" tIns="34289" rIns="34289" bIns="34289" numCol="1" anchor="t">
                <a:noAutofit/>
              </a:bodyPr>
              <a:lstStyle/>
              <a:p>
                <a:pPr defTabSz="533400">
                  <a:lnSpc>
                    <a:spcPct val="90000"/>
                  </a:lnSpc>
                  <a:spcBef>
                    <a:spcPts val="225"/>
                  </a:spcBef>
                </a:pPr>
                <a:endParaRPr/>
              </a:p>
            </p:txBody>
          </p:sp>
          <p:sp>
            <p:nvSpPr>
              <p:cNvPr id="429" name="Pre-deployment screening and assessment of the capacities of workers to respond to stress…"/>
              <p:cNvSpPr txBox="1"/>
              <p:nvPr/>
            </p:nvSpPr>
            <p:spPr>
              <a:xfrm>
                <a:off x="115945" y="198270"/>
                <a:ext cx="2482730" cy="379369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4007" tIns="64007" rIns="64007" bIns="64007" numCol="1" anchor="t">
                <a:noAutofit/>
              </a:bodyPr>
              <a:lstStyle/>
              <a:p>
                <a:pPr marL="128588" lvl="1" indent="-128588" defTabSz="533400">
                  <a:lnSpc>
                    <a:spcPct val="90000"/>
                  </a:lnSpc>
                  <a:spcBef>
                    <a:spcPts val="150"/>
                  </a:spcBef>
                  <a:buSzPct val="100000"/>
                  <a:buFont typeface="Arial"/>
                  <a:buChar char="•"/>
                  <a:defRPr sz="1600"/>
                </a:pPr>
                <a:r>
                  <a:rPr lang="fr-FR" sz="1200" dirty="0">
                    <a:latin typeface="+mj-lt"/>
                  </a:rPr>
                  <a:t>Dépistage pré-déploiement et évaluation des capacités des professionnels à riposter au stress</a:t>
                </a:r>
              </a:p>
              <a:p>
                <a:pPr marL="128588" lvl="1" indent="-128588" defTabSz="533400">
                  <a:lnSpc>
                    <a:spcPct val="90000"/>
                  </a:lnSpc>
                  <a:spcBef>
                    <a:spcPts val="150"/>
                  </a:spcBef>
                  <a:buSzPct val="100000"/>
                  <a:buFont typeface="Arial"/>
                  <a:buChar char="•"/>
                  <a:defRPr sz="1600"/>
                </a:pPr>
                <a:r>
                  <a:rPr lang="fr-FR" sz="1200" dirty="0">
                    <a:latin typeface="+mj-lt"/>
                  </a:rPr>
                  <a:t>Établir des lignes claires d'autorité et de responsabilités</a:t>
                </a:r>
              </a:p>
              <a:p>
                <a:pPr marL="128588" lvl="1" indent="-128588" defTabSz="533400">
                  <a:lnSpc>
                    <a:spcPct val="90000"/>
                  </a:lnSpc>
                  <a:spcBef>
                    <a:spcPts val="150"/>
                  </a:spcBef>
                  <a:buSzPct val="100000"/>
                  <a:buFont typeface="Arial"/>
                  <a:buChar char="•"/>
                  <a:defRPr sz="1600"/>
                </a:pPr>
                <a:r>
                  <a:rPr lang="fr-FR" sz="1200" dirty="0">
                    <a:latin typeface="+mj-lt"/>
                  </a:rPr>
                  <a:t>Formation sur la gestion du stress</a:t>
                </a:r>
              </a:p>
              <a:p>
                <a:pPr marL="128588" lvl="1" indent="-128588" defTabSz="533400">
                  <a:lnSpc>
                    <a:spcPct val="90000"/>
                  </a:lnSpc>
                  <a:spcBef>
                    <a:spcPts val="150"/>
                  </a:spcBef>
                  <a:buSzPct val="100000"/>
                  <a:buFont typeface="Arial"/>
                  <a:buChar char="•"/>
                  <a:defRPr sz="1600"/>
                </a:pPr>
                <a:r>
                  <a:rPr lang="fr-FR" sz="1200" dirty="0">
                    <a:latin typeface="+mj-lt"/>
                  </a:rPr>
                  <a:t>Élaborer des lignes directrices pour préparer les professionnels au déploiement</a:t>
                </a:r>
              </a:p>
              <a:p>
                <a:pPr marL="128588" lvl="1" indent="-128588" defTabSz="533400">
                  <a:lnSpc>
                    <a:spcPct val="90000"/>
                  </a:lnSpc>
                  <a:spcBef>
                    <a:spcPts val="150"/>
                  </a:spcBef>
                  <a:buSzPct val="100000"/>
                  <a:buFont typeface="Arial"/>
                  <a:buChar char="•"/>
                  <a:defRPr sz="1600"/>
                </a:pPr>
                <a:r>
                  <a:rPr lang="fr-FR" sz="1200" dirty="0">
                    <a:latin typeface="+mj-lt"/>
                  </a:rPr>
                  <a:t>Tenir à jour une liste des membres de la famille de chaque professionnel</a:t>
                </a:r>
                <a:endParaRPr sz="1200" dirty="0">
                  <a:solidFill>
                    <a:srgbClr val="002060"/>
                  </a:solidFill>
                  <a:latin typeface="+mj-lt"/>
                  <a:ea typeface="+mj-ea"/>
                  <a:cs typeface="+mj-cs"/>
                  <a:sym typeface="Source Sans Pro Regular"/>
                </a:endParaRPr>
              </a:p>
            </p:txBody>
          </p:sp>
        </p:grpSp>
        <p:grpSp>
          <p:nvGrpSpPr>
            <p:cNvPr id="433" name="Group"/>
            <p:cNvGrpSpPr/>
            <p:nvPr/>
          </p:nvGrpSpPr>
          <p:grpSpPr>
            <a:xfrm>
              <a:off x="2690723" y="17795"/>
              <a:ext cx="2588035" cy="546654"/>
              <a:chOff x="-43651" y="-1"/>
              <a:chExt cx="2588033" cy="546653"/>
            </a:xfrm>
          </p:grpSpPr>
          <p:sp>
            <p:nvSpPr>
              <p:cNvPr id="431" name="Rounded Rectangle"/>
              <p:cNvSpPr/>
              <p:nvPr/>
            </p:nvSpPr>
            <p:spPr>
              <a:xfrm>
                <a:off x="-43651" y="-1"/>
                <a:ext cx="2588033" cy="546653"/>
              </a:xfrm>
              <a:prstGeom prst="roundRect">
                <a:avLst>
                  <a:gd name="adj" fmla="val 16667"/>
                </a:avLst>
              </a:prstGeom>
              <a:solidFill>
                <a:srgbClr val="44546A"/>
              </a:solidFill>
              <a:ln w="12700" cap="flat">
                <a:solidFill>
                  <a:srgbClr val="44546A"/>
                </a:solidFill>
                <a:prstDash val="solid"/>
                <a:miter lim="800000"/>
              </a:ln>
              <a:effectLst/>
            </p:spPr>
            <p:txBody>
              <a:bodyPr wrap="square" lIns="34289" tIns="34289" rIns="34289" bIns="34289" numCol="1" anchor="ctr">
                <a:noAutofit/>
              </a:bodyPr>
              <a:lstStyle/>
              <a:p>
                <a:pPr algn="ctr" defTabSz="600075">
                  <a:lnSpc>
                    <a:spcPct val="90000"/>
                  </a:lnSpc>
                  <a:spcBef>
                    <a:spcPts val="525"/>
                  </a:spcBef>
                  <a:defRPr>
                    <a:solidFill>
                      <a:srgbClr val="FFFFFF"/>
                    </a:solidFill>
                  </a:defRPr>
                </a:pPr>
                <a:endParaRPr/>
              </a:p>
            </p:txBody>
          </p:sp>
          <p:sp>
            <p:nvSpPr>
              <p:cNvPr id="432" name="During deployment"/>
              <p:cNvSpPr txBox="1"/>
              <p:nvPr/>
            </p:nvSpPr>
            <p:spPr>
              <a:xfrm>
                <a:off x="173297" y="35796"/>
                <a:ext cx="2246564" cy="37576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4864" tIns="54864" rIns="54864" bIns="54864" numCol="1" anchor="ctr">
                <a:noAutofit/>
              </a:bodyPr>
              <a:lstStyle>
                <a:lvl1pPr algn="ctr" defTabSz="800100">
                  <a:lnSpc>
                    <a:spcPct val="90000"/>
                  </a:lnSpc>
                  <a:spcBef>
                    <a:spcPts val="700"/>
                  </a:spcBef>
                  <a:defRPr b="1">
                    <a:solidFill>
                      <a:srgbClr val="FFFFFF"/>
                    </a:solidFill>
                  </a:defRPr>
                </a:lvl1pPr>
              </a:lstStyle>
              <a:p>
                <a:r>
                  <a:rPr lang="fr-FR" dirty="0">
                    <a:latin typeface="+mj-lt"/>
                  </a:rPr>
                  <a:t>Durant le déploiement</a:t>
                </a:r>
                <a:endParaRPr dirty="0">
                  <a:latin typeface="+mj-lt"/>
                </a:endParaRPr>
              </a:p>
            </p:txBody>
          </p:sp>
        </p:grpSp>
        <p:grpSp>
          <p:nvGrpSpPr>
            <p:cNvPr id="436" name="Group"/>
            <p:cNvGrpSpPr/>
            <p:nvPr/>
          </p:nvGrpSpPr>
          <p:grpSpPr>
            <a:xfrm>
              <a:off x="2743603" y="576506"/>
              <a:ext cx="2597264" cy="4229000"/>
              <a:chOff x="9229" y="111358"/>
              <a:chExt cx="2597262" cy="4228998"/>
            </a:xfrm>
          </p:grpSpPr>
          <p:sp>
            <p:nvSpPr>
              <p:cNvPr id="434" name="Rounded Rectangle"/>
              <p:cNvSpPr/>
              <p:nvPr/>
            </p:nvSpPr>
            <p:spPr>
              <a:xfrm>
                <a:off x="9229" y="111358"/>
                <a:ext cx="2597262" cy="3893003"/>
              </a:xfrm>
              <a:prstGeom prst="roundRect">
                <a:avLst>
                  <a:gd name="adj" fmla="val 16667"/>
                </a:avLst>
              </a:prstGeom>
              <a:solidFill>
                <a:srgbClr val="CDCFD3">
                  <a:alpha val="90000"/>
                </a:srgbClr>
              </a:solidFill>
              <a:ln w="12700" cap="flat">
                <a:solidFill>
                  <a:srgbClr val="CDCFD3">
                    <a:alpha val="90000"/>
                  </a:srgbClr>
                </a:solidFill>
                <a:prstDash val="solid"/>
                <a:miter lim="800000"/>
              </a:ln>
              <a:effectLst/>
            </p:spPr>
            <p:txBody>
              <a:bodyPr wrap="square" lIns="34289" tIns="34289" rIns="34289" bIns="34289" numCol="1" anchor="t">
                <a:noAutofit/>
              </a:bodyPr>
              <a:lstStyle/>
              <a:p>
                <a:pPr defTabSz="533400">
                  <a:lnSpc>
                    <a:spcPct val="90000"/>
                  </a:lnSpc>
                  <a:spcBef>
                    <a:spcPts val="225"/>
                  </a:spcBef>
                </a:pPr>
                <a:endParaRPr/>
              </a:p>
            </p:txBody>
          </p:sp>
          <p:sp>
            <p:nvSpPr>
              <p:cNvPr id="435" name="Define roles and responsibilities…"/>
              <p:cNvSpPr txBox="1"/>
              <p:nvPr/>
            </p:nvSpPr>
            <p:spPr>
              <a:xfrm>
                <a:off x="116988" y="183174"/>
                <a:ext cx="2480274" cy="415718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4007" tIns="64007" rIns="64007" bIns="64007" numCol="1" anchor="t">
                <a:noAutofit/>
              </a:bodyPr>
              <a:lstStyle/>
              <a:p>
                <a:pPr marL="128588" lvl="1" indent="-128588" defTabSz="533400">
                  <a:lnSpc>
                    <a:spcPct val="90000"/>
                  </a:lnSpc>
                  <a:spcBef>
                    <a:spcPts val="150"/>
                  </a:spcBef>
                  <a:buSzPct val="100000"/>
                  <a:buFont typeface="Arial"/>
                  <a:buChar char="•"/>
                  <a:defRPr sz="1600"/>
                </a:pPr>
                <a:r>
                  <a:rPr lang="fr-FR" sz="1200" dirty="0">
                    <a:latin typeface="+mj-lt"/>
                  </a:rPr>
                  <a:t>Définir les rôles et les responsabilités</a:t>
                </a:r>
              </a:p>
              <a:p>
                <a:pPr marL="128588" lvl="1" indent="-128588" defTabSz="533400">
                  <a:lnSpc>
                    <a:spcPct val="90000"/>
                  </a:lnSpc>
                  <a:spcBef>
                    <a:spcPts val="150"/>
                  </a:spcBef>
                  <a:buSzPct val="100000"/>
                  <a:buFont typeface="Arial"/>
                  <a:buChar char="•"/>
                  <a:defRPr sz="1600"/>
                </a:pPr>
                <a:r>
                  <a:rPr lang="fr-FR" sz="1200" dirty="0">
                    <a:latin typeface="+mj-lt"/>
                  </a:rPr>
                  <a:t>Assurer des briefings réguliers sur l'état actuel et les procédures de sécurité</a:t>
                </a:r>
              </a:p>
              <a:p>
                <a:pPr marL="128588" lvl="1" indent="-128588" defTabSz="533400">
                  <a:lnSpc>
                    <a:spcPct val="90000"/>
                  </a:lnSpc>
                  <a:spcBef>
                    <a:spcPts val="150"/>
                  </a:spcBef>
                  <a:buSzPct val="100000"/>
                  <a:buFont typeface="Arial"/>
                  <a:buChar char="•"/>
                  <a:defRPr sz="1600"/>
                </a:pPr>
                <a:r>
                  <a:rPr lang="fr-FR" sz="1200" dirty="0">
                    <a:latin typeface="+mj-lt"/>
                  </a:rPr>
                  <a:t>Mettre en place un système de jumelage</a:t>
                </a:r>
              </a:p>
              <a:p>
                <a:pPr marL="128588" lvl="1" indent="-128588" defTabSz="533400">
                  <a:lnSpc>
                    <a:spcPct val="90000"/>
                  </a:lnSpc>
                  <a:spcBef>
                    <a:spcPts val="150"/>
                  </a:spcBef>
                  <a:buSzPct val="100000"/>
                  <a:buFont typeface="Arial"/>
                  <a:buChar char="•"/>
                  <a:defRPr sz="1600"/>
                </a:pPr>
                <a:r>
                  <a:rPr lang="fr-FR" sz="1200" dirty="0">
                    <a:latin typeface="+mj-lt"/>
                  </a:rPr>
                  <a:t>Faire passer les professionnels des fonctions à stress élevé à celles à faible niveau de stress</a:t>
                </a:r>
              </a:p>
              <a:p>
                <a:pPr marL="128588" lvl="1" indent="-128588" defTabSz="533400">
                  <a:lnSpc>
                    <a:spcPct val="90000"/>
                  </a:lnSpc>
                  <a:spcBef>
                    <a:spcPts val="150"/>
                  </a:spcBef>
                  <a:buSzPct val="100000"/>
                  <a:buFont typeface="Arial"/>
                  <a:buChar char="•"/>
                  <a:defRPr sz="1600"/>
                </a:pPr>
                <a:r>
                  <a:rPr lang="fr-FR" sz="1200" dirty="0">
                    <a:latin typeface="+mj-lt"/>
                  </a:rPr>
                  <a:t>Assurer des horaires flexibles et des pauses régulières</a:t>
                </a:r>
              </a:p>
              <a:p>
                <a:pPr marL="128588" lvl="1" indent="-128588" defTabSz="533400">
                  <a:lnSpc>
                    <a:spcPct val="90000"/>
                  </a:lnSpc>
                  <a:spcBef>
                    <a:spcPts val="150"/>
                  </a:spcBef>
                  <a:buSzPct val="100000"/>
                  <a:buFont typeface="Arial"/>
                  <a:buChar char="•"/>
                  <a:defRPr sz="1600"/>
                </a:pPr>
                <a:r>
                  <a:rPr lang="fr-FR" sz="1200" dirty="0">
                    <a:latin typeface="+mj-lt"/>
                  </a:rPr>
                  <a:t>Offrir des conditions de vie, de travail et de transport adéquates</a:t>
                </a:r>
                <a:endParaRPr sz="1200" dirty="0">
                  <a:latin typeface="+mj-lt"/>
                </a:endParaRPr>
              </a:p>
            </p:txBody>
          </p:sp>
        </p:grpSp>
        <p:grpSp>
          <p:nvGrpSpPr>
            <p:cNvPr id="439" name="Group"/>
            <p:cNvGrpSpPr/>
            <p:nvPr/>
          </p:nvGrpSpPr>
          <p:grpSpPr>
            <a:xfrm>
              <a:off x="5340868" y="17795"/>
              <a:ext cx="2722802" cy="546652"/>
              <a:chOff x="-125538" y="-1"/>
              <a:chExt cx="2722800" cy="546651"/>
            </a:xfrm>
          </p:grpSpPr>
          <p:sp>
            <p:nvSpPr>
              <p:cNvPr id="437" name="Rounded Rectangle"/>
              <p:cNvSpPr/>
              <p:nvPr/>
            </p:nvSpPr>
            <p:spPr>
              <a:xfrm>
                <a:off x="-125538" y="-1"/>
                <a:ext cx="2722800" cy="546651"/>
              </a:xfrm>
              <a:prstGeom prst="roundRect">
                <a:avLst>
                  <a:gd name="adj" fmla="val 16667"/>
                </a:avLst>
              </a:prstGeom>
              <a:solidFill>
                <a:srgbClr val="44546A"/>
              </a:solidFill>
              <a:ln w="12700" cap="flat">
                <a:solidFill>
                  <a:srgbClr val="44546A"/>
                </a:solidFill>
                <a:prstDash val="solid"/>
                <a:miter lim="800000"/>
              </a:ln>
              <a:effectLst/>
            </p:spPr>
            <p:txBody>
              <a:bodyPr wrap="square" lIns="34289" tIns="34289" rIns="34289" bIns="34289" numCol="1" anchor="ctr">
                <a:noAutofit/>
              </a:bodyPr>
              <a:lstStyle/>
              <a:p>
                <a:pPr algn="ctr" defTabSz="600075">
                  <a:lnSpc>
                    <a:spcPct val="90000"/>
                  </a:lnSpc>
                  <a:spcBef>
                    <a:spcPts val="525"/>
                  </a:spcBef>
                  <a:defRPr>
                    <a:solidFill>
                      <a:srgbClr val="FFFFFF"/>
                    </a:solidFill>
                  </a:defRPr>
                </a:pPr>
                <a:endParaRPr/>
              </a:p>
            </p:txBody>
          </p:sp>
          <p:sp>
            <p:nvSpPr>
              <p:cNvPr id="438" name="After deployment"/>
              <p:cNvSpPr txBox="1"/>
              <p:nvPr/>
            </p:nvSpPr>
            <p:spPr>
              <a:xfrm>
                <a:off x="143802" y="35796"/>
                <a:ext cx="2246563" cy="37576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4864" tIns="54864" rIns="54864" bIns="54864" numCol="1" anchor="ctr">
                <a:noAutofit/>
              </a:bodyPr>
              <a:lstStyle>
                <a:lvl1pPr algn="ctr" defTabSz="800100">
                  <a:lnSpc>
                    <a:spcPct val="90000"/>
                  </a:lnSpc>
                  <a:spcBef>
                    <a:spcPts val="700"/>
                  </a:spcBef>
                  <a:defRPr b="1">
                    <a:solidFill>
                      <a:srgbClr val="FFFFFF"/>
                    </a:solidFill>
                  </a:defRPr>
                </a:lvl1pPr>
              </a:lstStyle>
              <a:p>
                <a:r>
                  <a:rPr lang="fr-FR" dirty="0">
                    <a:latin typeface="+mj-lt"/>
                  </a:rPr>
                  <a:t>Après le déploiement</a:t>
                </a:r>
                <a:endParaRPr dirty="0">
                  <a:latin typeface="+mj-lt"/>
                </a:endParaRPr>
              </a:p>
            </p:txBody>
          </p:sp>
        </p:grpSp>
        <p:grpSp>
          <p:nvGrpSpPr>
            <p:cNvPr id="442" name="Group"/>
            <p:cNvGrpSpPr/>
            <p:nvPr/>
          </p:nvGrpSpPr>
          <p:grpSpPr>
            <a:xfrm>
              <a:off x="5434857" y="576699"/>
              <a:ext cx="2628813" cy="3893004"/>
              <a:chOff x="-31549" y="111551"/>
              <a:chExt cx="2628811" cy="3893002"/>
            </a:xfrm>
          </p:grpSpPr>
          <p:sp>
            <p:nvSpPr>
              <p:cNvPr id="440" name="Rounded Rectangle"/>
              <p:cNvSpPr/>
              <p:nvPr/>
            </p:nvSpPr>
            <p:spPr>
              <a:xfrm>
                <a:off x="-31549" y="111551"/>
                <a:ext cx="2597262" cy="3893002"/>
              </a:xfrm>
              <a:prstGeom prst="roundRect">
                <a:avLst>
                  <a:gd name="adj" fmla="val 16667"/>
                </a:avLst>
              </a:prstGeom>
              <a:solidFill>
                <a:srgbClr val="CDCFD3">
                  <a:alpha val="90000"/>
                </a:srgbClr>
              </a:solidFill>
              <a:ln w="12700" cap="flat">
                <a:solidFill>
                  <a:srgbClr val="CDCFD3">
                    <a:alpha val="90000"/>
                  </a:srgbClr>
                </a:solidFill>
                <a:prstDash val="solid"/>
                <a:miter lim="800000"/>
              </a:ln>
              <a:effectLst/>
            </p:spPr>
            <p:txBody>
              <a:bodyPr wrap="square" lIns="34289" tIns="34289" rIns="34289" bIns="34289" numCol="1" anchor="t">
                <a:noAutofit/>
              </a:bodyPr>
              <a:lstStyle/>
              <a:p>
                <a:pPr defTabSz="533400">
                  <a:lnSpc>
                    <a:spcPct val="90000"/>
                  </a:lnSpc>
                  <a:spcBef>
                    <a:spcPts val="225"/>
                  </a:spcBef>
                </a:pPr>
                <a:endParaRPr/>
              </a:p>
            </p:txBody>
          </p:sp>
          <p:sp>
            <p:nvSpPr>
              <p:cNvPr id="441" name="Allow time off for workers who have experienced personal trauma or loss…"/>
              <p:cNvSpPr txBox="1"/>
              <p:nvPr/>
            </p:nvSpPr>
            <p:spPr>
              <a:xfrm>
                <a:off x="116988" y="116988"/>
                <a:ext cx="2480274" cy="34533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4007" tIns="64007" rIns="64007" bIns="64007" numCol="1" anchor="t">
                <a:noAutofit/>
              </a:bodyPr>
              <a:lstStyle/>
              <a:p>
                <a:pPr marL="128588" lvl="1" indent="-128588" defTabSz="533400">
                  <a:lnSpc>
                    <a:spcPct val="90000"/>
                  </a:lnSpc>
                  <a:spcBef>
                    <a:spcPts val="150"/>
                  </a:spcBef>
                  <a:buSzPct val="100000"/>
                  <a:buFont typeface="Arial"/>
                  <a:buChar char="•"/>
                  <a:defRPr sz="1600"/>
                </a:pPr>
                <a:r>
                  <a:rPr lang="fr-FR" sz="1200" dirty="0">
                    <a:latin typeface="+mj-lt"/>
                  </a:rPr>
                  <a:t>Accorder des congés aux professionnels qui ont subi un traumatisme personnel ou une perte</a:t>
                </a:r>
              </a:p>
              <a:p>
                <a:pPr marL="128588" lvl="1" indent="-128588" defTabSz="533400">
                  <a:lnSpc>
                    <a:spcPct val="90000"/>
                  </a:lnSpc>
                  <a:spcBef>
                    <a:spcPts val="150"/>
                  </a:spcBef>
                  <a:buSzPct val="100000"/>
                  <a:buFont typeface="Arial"/>
                  <a:buChar char="•"/>
                  <a:defRPr sz="1600"/>
                </a:pPr>
                <a:r>
                  <a:rPr lang="fr-FR" sz="1200" dirty="0">
                    <a:latin typeface="+mj-lt"/>
                  </a:rPr>
                  <a:t>Fournir aux professionnels des conseils sans stigmatisation</a:t>
                </a:r>
              </a:p>
              <a:p>
                <a:pPr marL="128588" lvl="1" indent="-128588" defTabSz="533400">
                  <a:lnSpc>
                    <a:spcPct val="90000"/>
                  </a:lnSpc>
                  <a:spcBef>
                    <a:spcPts val="150"/>
                  </a:spcBef>
                  <a:buSzPct val="100000"/>
                  <a:buFont typeface="Arial"/>
                  <a:buChar char="•"/>
                  <a:defRPr sz="1600"/>
                </a:pPr>
                <a:r>
                  <a:rPr lang="fr-FR" sz="1200" dirty="0">
                    <a:latin typeface="+mj-lt"/>
                  </a:rPr>
                  <a:t>Organiser des entretiens de sortie pour aider les </a:t>
                </a:r>
                <a:r>
                  <a:rPr lang="fr-FR" sz="1200" dirty="0"/>
                  <a:t>professionnels</a:t>
                </a:r>
                <a:r>
                  <a:rPr lang="fr-FR" sz="1200" dirty="0">
                    <a:latin typeface="+mj-lt"/>
                  </a:rPr>
                  <a:t> à mettre leurs expériences en perspective</a:t>
                </a:r>
                <a:endParaRPr sz="1200" dirty="0">
                  <a:latin typeface="+mj-lt"/>
                </a:endParaRPr>
              </a:p>
            </p:txBody>
          </p:sp>
        </p:grpSp>
      </p:grpSp>
      <p:sp>
        <p:nvSpPr>
          <p:cNvPr id="444" name="TextBox 234"/>
          <p:cNvSpPr txBox="1"/>
          <p:nvPr/>
        </p:nvSpPr>
        <p:spPr>
          <a:xfrm>
            <a:off x="566866" y="1456222"/>
            <a:ext cx="7842045"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2800">
                <a:solidFill>
                  <a:srgbClr val="C00000"/>
                </a:solidFill>
                <a:latin typeface="Source Sans Pro Bold"/>
                <a:ea typeface="Source Sans Pro Bold"/>
                <a:cs typeface="Source Sans Pro Bold"/>
                <a:sym typeface="Source Sans Pro Bold"/>
              </a:defRPr>
            </a:lvl1pPr>
          </a:lstStyle>
          <a:p>
            <a:r>
              <a:rPr lang="fr-FR" sz="1800" b="1" dirty="0"/>
              <a:t>Les mesures de contrôle du stress psychosocial doivent être respectées avant, durant et après le déploiement et incluent:</a:t>
            </a:r>
            <a:endParaRPr sz="1800" b="1" dirty="0"/>
          </a:p>
        </p:txBody>
      </p:sp>
      <p:sp>
        <p:nvSpPr>
          <p:cNvPr id="445" name="TextBox 7"/>
          <p:cNvSpPr txBox="1"/>
          <p:nvPr/>
        </p:nvSpPr>
        <p:spPr>
          <a:xfrm>
            <a:off x="112641" y="44624"/>
            <a:ext cx="610930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lang="fr-FR" sz="2400" b="1" dirty="0"/>
              <a:t>Stress psychosocial- </a:t>
            </a:r>
            <a:r>
              <a:rPr sz="2400" b="1" dirty="0" err="1"/>
              <a:t>Pr</a:t>
            </a:r>
            <a:r>
              <a:rPr lang="fr-FR" sz="2400" b="1" dirty="0"/>
              <a:t>é</a:t>
            </a:r>
            <a:r>
              <a:rPr sz="2400" b="1" dirty="0" err="1"/>
              <a:t>vention</a:t>
            </a:r>
            <a:r>
              <a:rPr sz="2400" b="1" dirty="0"/>
              <a:t> </a:t>
            </a:r>
            <a:r>
              <a:rPr lang="fr-FR" sz="2400" b="1" dirty="0"/>
              <a:t>et c</a:t>
            </a:r>
            <a:r>
              <a:rPr sz="2400" b="1" dirty="0" err="1"/>
              <a:t>ontr</a:t>
            </a:r>
            <a:r>
              <a:rPr lang="fr-FR" sz="2400" b="1" dirty="0" err="1"/>
              <a:t>ôle</a:t>
            </a:r>
            <a:endParaRPr sz="2400" b="1" dirty="0"/>
          </a:p>
        </p:txBody>
      </p:sp>
      <p:sp>
        <p:nvSpPr>
          <p:cNvPr id="24" name="Rounded Rectangle"/>
          <p:cNvSpPr/>
          <p:nvPr/>
        </p:nvSpPr>
        <p:spPr>
          <a:xfrm>
            <a:off x="769478" y="2167671"/>
            <a:ext cx="2146338" cy="496648"/>
          </a:xfrm>
          <a:prstGeom prst="roundRect">
            <a:avLst>
              <a:gd name="adj" fmla="val 16667"/>
            </a:avLst>
          </a:prstGeom>
          <a:solidFill>
            <a:srgbClr val="44546A"/>
          </a:solidFill>
          <a:ln w="12700" cap="flat">
            <a:solidFill>
              <a:srgbClr val="44546A"/>
            </a:solidFill>
            <a:prstDash val="solid"/>
            <a:miter lim="800000"/>
          </a:ln>
          <a:effectLst/>
        </p:spPr>
        <p:txBody>
          <a:bodyPr wrap="square" lIns="34289" tIns="34289" rIns="34289" bIns="34289" numCol="1" anchor="ctr">
            <a:noAutofit/>
          </a:bodyPr>
          <a:lstStyle/>
          <a:p>
            <a:pPr algn="ctr"/>
            <a:r>
              <a:rPr lang="fr-FR" b="1" dirty="0">
                <a:solidFill>
                  <a:schemeClr val="bg1"/>
                </a:solidFill>
              </a:rPr>
              <a:t>Avant le déploiement</a:t>
            </a:r>
          </a:p>
        </p:txBody>
      </p:sp>
    </p:spTree>
    <p:extLst>
      <p:ext uri="{BB962C8B-B14F-4D97-AF65-F5344CB8AC3E}">
        <p14:creationId xmlns:p14="http://schemas.microsoft.com/office/powerpoint/2010/main" val="13157655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Slide Number Placeholder 5"/>
          <p:cNvSpPr txBox="1">
            <a:spLocks noGrp="1"/>
          </p:cNvSpPr>
          <p:nvPr>
            <p:ph type="sldNum" sz="quarter" idx="2"/>
          </p:nvPr>
        </p:nvSpPr>
        <p:spPr>
          <a:xfrm>
            <a:off x="8610601" y="5604999"/>
            <a:ext cx="159657" cy="25391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a:t>
            </a:fld>
            <a:endParaRPr/>
          </a:p>
        </p:txBody>
      </p:sp>
      <p:sp>
        <p:nvSpPr>
          <p:cNvPr id="285" name="Title 4"/>
          <p:cNvSpPr txBox="1">
            <a:spLocks noGrp="1"/>
          </p:cNvSpPr>
          <p:nvPr>
            <p:ph type="title"/>
          </p:nvPr>
        </p:nvSpPr>
        <p:spPr>
          <a:xfrm>
            <a:off x="54812" y="156793"/>
            <a:ext cx="3324643" cy="1449284"/>
          </a:xfrm>
          <a:prstGeom prst="rect">
            <a:avLst/>
          </a:prstGeom>
        </p:spPr>
        <p:txBody>
          <a:bodyPr lIns="45719" tIns="45720" rIns="45719" bIns="45720" anchor="ctr">
            <a:normAutofit/>
          </a:bodyPr>
          <a:lstStyle/>
          <a:p>
            <a:r>
              <a:rPr lang="fr-FR" sz="3000" b="1" dirty="0">
                <a:latin typeface="Source Sans Pro Regular"/>
              </a:rPr>
              <a:t>Objectifs d'apprentissage</a:t>
            </a:r>
          </a:p>
        </p:txBody>
      </p:sp>
      <p:sp>
        <p:nvSpPr>
          <p:cNvPr id="2" name="Content Placeholder 2">
            <a:extLst>
              <a:ext uri="{FF2B5EF4-FFF2-40B4-BE49-F238E27FC236}">
                <a16:creationId xmlns:a16="http://schemas.microsoft.com/office/drawing/2014/main" id="{9A73A763-3AD5-733B-B4E9-0BCC39BE339B}"/>
              </a:ext>
            </a:extLst>
          </p:cNvPr>
          <p:cNvSpPr>
            <a:spLocks noGrp="1"/>
          </p:cNvSpPr>
          <p:nvPr/>
        </p:nvSpPr>
        <p:spPr bwMode="auto">
          <a:xfrm>
            <a:off x="3027469" y="1467679"/>
            <a:ext cx="5852226" cy="413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sz="2400" b="1" dirty="0">
                <a:solidFill>
                  <a:schemeClr val="tx1"/>
                </a:solidFill>
                <a:latin typeface="+mj-lt"/>
                <a:ea typeface="+mj-ea"/>
                <a:cs typeface="+mj-cs"/>
              </a:rPr>
              <a:t>Au terme de cette séance, vous devriez être en mesure de :</a:t>
            </a:r>
            <a:r>
              <a:rPr lang="fr-FR" sz="2400" dirty="0">
                <a:solidFill>
                  <a:srgbClr val="002060"/>
                </a:solidFill>
                <a:latin typeface="Arial"/>
                <a:cs typeface="Arial"/>
              </a:rPr>
              <a:t> </a:t>
            </a:r>
            <a:endParaRPr lang="fr-FR" sz="2400" dirty="0">
              <a:solidFill>
                <a:srgbClr val="002060"/>
              </a:solidFill>
            </a:endParaRPr>
          </a:p>
          <a:p>
            <a:pPr marL="0" indent="0">
              <a:buNone/>
              <a:defRPr sz="2400">
                <a:latin typeface="+mj-lt"/>
                <a:ea typeface="+mj-ea"/>
                <a:cs typeface="+mj-cs"/>
                <a:sym typeface="Source Sans Pro Regular"/>
              </a:defRPr>
            </a:pPr>
            <a:endParaRPr lang="fr-FR" sz="2400" dirty="0">
              <a:solidFill>
                <a:srgbClr val="002060"/>
              </a:solidFill>
              <a:latin typeface="Arial"/>
              <a:ea typeface="+mj-ea"/>
              <a:cs typeface="Arial"/>
            </a:endParaRPr>
          </a:p>
          <a:p>
            <a:pPr marL="190500" indent="-190500">
              <a:spcBef>
                <a:spcPct val="0"/>
              </a:spcBef>
              <a:buClr>
                <a:srgbClr val="C00000"/>
              </a:buClr>
              <a:buSzPts val="2400"/>
              <a:buFont typeface="Arial"/>
              <a:buChar char="•"/>
              <a:defRPr sz="2400">
                <a:latin typeface="+mj-lt"/>
                <a:ea typeface="+mj-ea"/>
                <a:cs typeface="+mj-cs"/>
                <a:sym typeface="Source Sans Pro Regular"/>
              </a:defRPr>
            </a:pPr>
            <a:r>
              <a:rPr lang="fr-FR" sz="2400" dirty="0">
                <a:solidFill>
                  <a:schemeClr val="tx1"/>
                </a:solidFill>
                <a:latin typeface="+mj-lt"/>
                <a:ea typeface="+mj-ea"/>
                <a:cs typeface="+mj-cs"/>
              </a:rPr>
              <a:t>Identifier les principaux dangers en matière de santé et de sécurité au travail lors d’une intervention sur le terrain et les risque pour la santé qui leurs sont associés</a:t>
            </a:r>
          </a:p>
          <a:p>
            <a:pPr marL="0" indent="0">
              <a:spcBef>
                <a:spcPct val="0"/>
              </a:spcBef>
              <a:buClr>
                <a:srgbClr val="C00000"/>
              </a:buClr>
              <a:buSzPts val="2400"/>
              <a:buNone/>
              <a:defRPr sz="2400">
                <a:latin typeface="+mj-lt"/>
                <a:ea typeface="+mj-ea"/>
                <a:cs typeface="+mj-cs"/>
                <a:sym typeface="Source Sans Pro Regular"/>
              </a:defRPr>
            </a:pPr>
            <a:endParaRPr lang="fr-FR" sz="2400" dirty="0">
              <a:solidFill>
                <a:schemeClr val="tx1"/>
              </a:solidFill>
              <a:latin typeface="+mj-lt"/>
              <a:ea typeface="+mj-ea"/>
              <a:cs typeface="+mj-cs"/>
            </a:endParaRPr>
          </a:p>
          <a:p>
            <a:pPr marL="190500" indent="-190500">
              <a:spcBef>
                <a:spcPct val="0"/>
              </a:spcBef>
              <a:buClr>
                <a:srgbClr val="C00000"/>
              </a:buClr>
              <a:buSzPts val="2400"/>
              <a:buFont typeface="Arial"/>
              <a:buChar char="•"/>
              <a:defRPr sz="2400">
                <a:latin typeface="+mj-lt"/>
                <a:ea typeface="+mj-ea"/>
                <a:cs typeface="+mj-cs"/>
                <a:sym typeface="Source Sans Pro Regular"/>
              </a:defRPr>
            </a:pPr>
            <a:r>
              <a:rPr lang="fr-FR" sz="2400" dirty="0">
                <a:solidFill>
                  <a:schemeClr val="tx1"/>
                </a:solidFill>
                <a:latin typeface="+mj-lt"/>
                <a:ea typeface="+mj-ea"/>
                <a:cs typeface="+mj-cs"/>
              </a:rPr>
              <a:t>Expliquer comment  gérer et contrôler les dangers en matière de santé et de sécurité au travail durant une situation d'urgence</a:t>
            </a:r>
          </a:p>
          <a:p>
            <a:pPr marL="190500" indent="-190500">
              <a:spcBef>
                <a:spcPct val="0"/>
              </a:spcBef>
              <a:buClr>
                <a:srgbClr val="C00000"/>
              </a:buClr>
              <a:buSzPts val="2400"/>
              <a:buFont typeface="Arial"/>
              <a:buChar char="•"/>
              <a:defRPr sz="2400">
                <a:latin typeface="+mj-lt"/>
                <a:ea typeface="+mj-ea"/>
                <a:cs typeface="+mj-cs"/>
                <a:sym typeface="Source Sans Pro Regular"/>
              </a:defRPr>
            </a:pPr>
            <a:endParaRPr lang="en-US" sz="2400" dirty="0">
              <a:solidFill>
                <a:schemeClr val="tx1"/>
              </a:solidFill>
              <a:latin typeface="+mj-lt"/>
              <a:ea typeface="+mj-ea"/>
              <a:cs typeface="+mj-cs"/>
            </a:endParaRPr>
          </a:p>
        </p:txBody>
      </p:sp>
    </p:spTree>
    <p:extLst>
      <p:ext uri="{BB962C8B-B14F-4D97-AF65-F5344CB8AC3E}">
        <p14:creationId xmlns:p14="http://schemas.microsoft.com/office/powerpoint/2010/main" val="1063018499"/>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40</a:t>
            </a:fld>
            <a:endParaRPr/>
          </a:p>
        </p:txBody>
      </p:sp>
      <p:sp>
        <p:nvSpPr>
          <p:cNvPr id="448" name="Content Placeholder 2"/>
          <p:cNvSpPr txBox="1">
            <a:spLocks noGrp="1"/>
          </p:cNvSpPr>
          <p:nvPr>
            <p:ph type="body" idx="1"/>
          </p:nvPr>
        </p:nvSpPr>
        <p:spPr>
          <a:xfrm>
            <a:off x="107504" y="980728"/>
            <a:ext cx="6788595" cy="5184576"/>
          </a:xfrm>
          <a:prstGeom prst="rect">
            <a:avLst/>
          </a:prstGeom>
        </p:spPr>
        <p:txBody>
          <a:bodyPr>
            <a:normAutofit/>
          </a:bodyPr>
          <a:lstStyle/>
          <a:p>
            <a:pPr marL="0" indent="0" defTabSz="197462">
              <a:spcBef>
                <a:spcPts val="600"/>
              </a:spcBef>
              <a:buClr>
                <a:srgbClr val="C00000"/>
              </a:buClr>
              <a:buNone/>
              <a:defRPr sz="2184"/>
            </a:pPr>
            <a:r>
              <a:rPr lang="fr-FR" sz="1800" dirty="0"/>
              <a:t>Le système de jumelage aide à réduire les risques d'exposition et de violence tout en fournissant les premiers soins psychologiques chaque fois que nécessaire, et assurant le suivi du personnel moins expérimenté.</a:t>
            </a:r>
          </a:p>
          <a:p>
            <a:pPr marL="0" indent="0" defTabSz="197462">
              <a:spcBef>
                <a:spcPts val="600"/>
              </a:spcBef>
              <a:buClr>
                <a:srgbClr val="C00000"/>
              </a:buClr>
              <a:buNone/>
              <a:defRPr sz="2184"/>
            </a:pPr>
            <a:endParaRPr lang="fr-FR" sz="1800" dirty="0"/>
          </a:p>
          <a:p>
            <a:pPr marL="0" indent="0" defTabSz="197462">
              <a:spcBef>
                <a:spcPts val="600"/>
              </a:spcBef>
              <a:buClr>
                <a:srgbClr val="C00000"/>
              </a:buClr>
              <a:buNone/>
              <a:defRPr sz="2184"/>
            </a:pPr>
            <a:r>
              <a:rPr lang="fr-FR" sz="1800" b="1" dirty="0">
                <a:solidFill>
                  <a:srgbClr val="C00000"/>
                </a:solidFill>
              </a:rPr>
              <a:t>Le système de jumelage est un système où deux personnes, les « copains », fonctionnent ensemble comme une seule entité pour :</a:t>
            </a:r>
          </a:p>
          <a:p>
            <a:pPr marL="173355" indent="-173355" defTabSz="197462">
              <a:spcBef>
                <a:spcPts val="600"/>
              </a:spcBef>
              <a:buClr>
                <a:srgbClr val="C00000"/>
              </a:buClr>
              <a:defRPr sz="2184"/>
            </a:pPr>
            <a:r>
              <a:rPr lang="fr-FR" sz="1800" dirty="0"/>
              <a:t>Se surveiller et s'entraider.</a:t>
            </a:r>
          </a:p>
          <a:p>
            <a:pPr marL="173355" indent="-173355" defTabSz="197462">
              <a:spcBef>
                <a:spcPts val="600"/>
              </a:spcBef>
              <a:buClr>
                <a:srgbClr val="C00000"/>
              </a:buClr>
              <a:defRPr sz="2184"/>
            </a:pPr>
            <a:r>
              <a:rPr lang="fr-FR" sz="1800" dirty="0"/>
              <a:t>Assurer la sécurité de l'autre dans des activités dangereuses, en empêchant l'autre de devenir une victime, ou secourir l'autre en cas de crise</a:t>
            </a:r>
          </a:p>
          <a:p>
            <a:pPr marL="173355" indent="-173355" defTabSz="197462">
              <a:spcBef>
                <a:spcPts val="600"/>
              </a:spcBef>
              <a:buClr>
                <a:srgbClr val="C00000"/>
              </a:buClr>
              <a:defRPr sz="2184"/>
            </a:pPr>
            <a:r>
              <a:rPr lang="fr-FR" sz="1800" dirty="0"/>
              <a:t>En cas de COVID-19, cela inclut le maintien d'une distance de sécurité d'au moins 1 mètre les uns des autres, tout en continuant à travailler ensemble.</a:t>
            </a:r>
          </a:p>
          <a:p>
            <a:pPr marL="173355" indent="-173355" defTabSz="197462">
              <a:spcBef>
                <a:spcPts val="600"/>
              </a:spcBef>
              <a:buClr>
                <a:srgbClr val="C00000"/>
              </a:buClr>
              <a:defRPr sz="2184"/>
            </a:pPr>
            <a:r>
              <a:rPr lang="fr-FR" sz="1800" dirty="0"/>
              <a:t>Pour permettre au binôme moins expérimenté d'apprendre plus rapidement que s'il opérait seul, grâce à un contact étroit et fréquent avec le binôme expérimenté.</a:t>
            </a:r>
            <a:endParaRPr sz="1800" dirty="0"/>
          </a:p>
        </p:txBody>
      </p:sp>
      <p:pic>
        <p:nvPicPr>
          <p:cNvPr id="449" name="Picture 2" descr="Picture 2"/>
          <p:cNvPicPr>
            <a:picLocks noChangeAspect="1"/>
          </p:cNvPicPr>
          <p:nvPr/>
        </p:nvPicPr>
        <p:blipFill>
          <a:blip r:embed="rId2"/>
          <a:stretch>
            <a:fillRect/>
          </a:stretch>
        </p:blipFill>
        <p:spPr>
          <a:xfrm>
            <a:off x="6948098" y="2420888"/>
            <a:ext cx="1836205" cy="2448272"/>
          </a:xfrm>
          <a:prstGeom prst="rect">
            <a:avLst/>
          </a:prstGeom>
          <a:ln w="12700">
            <a:miter lim="400000"/>
          </a:ln>
        </p:spPr>
      </p:pic>
      <p:sp>
        <p:nvSpPr>
          <p:cNvPr id="450" name="Title 1"/>
          <p:cNvSpPr txBox="1">
            <a:spLocks noGrp="1"/>
          </p:cNvSpPr>
          <p:nvPr>
            <p:ph type="title"/>
          </p:nvPr>
        </p:nvSpPr>
        <p:spPr>
          <a:xfrm>
            <a:off x="107504" y="27371"/>
            <a:ext cx="4688682" cy="484586"/>
          </a:xfrm>
          <a:prstGeom prst="rect">
            <a:avLst/>
          </a:prstGeom>
        </p:spPr>
        <p:txBody>
          <a:bodyPr/>
          <a:lstStyle/>
          <a:p>
            <a:r>
              <a:rPr lang="fr-FR" b="1" dirty="0"/>
              <a:t>Système de jumelage</a:t>
            </a:r>
            <a:endParaRPr b="1" dirty="0"/>
          </a:p>
        </p:txBody>
      </p:sp>
    </p:spTree>
    <p:extLst>
      <p:ext uri="{BB962C8B-B14F-4D97-AF65-F5344CB8AC3E}">
        <p14:creationId xmlns:p14="http://schemas.microsoft.com/office/powerpoint/2010/main" val="1401117452"/>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41</a:t>
            </a:fld>
            <a:endParaRPr/>
          </a:p>
        </p:txBody>
      </p:sp>
      <p:sp>
        <p:nvSpPr>
          <p:cNvPr id="453" name="Content Placeholder 2"/>
          <p:cNvSpPr txBox="1">
            <a:spLocks noGrp="1"/>
          </p:cNvSpPr>
          <p:nvPr>
            <p:ph type="body" sz="half" idx="1"/>
          </p:nvPr>
        </p:nvSpPr>
        <p:spPr>
          <a:xfrm>
            <a:off x="402058" y="1484784"/>
            <a:ext cx="6227469" cy="4608512"/>
          </a:xfrm>
          <a:prstGeom prst="rect">
            <a:avLst/>
          </a:prstGeom>
        </p:spPr>
        <p:txBody>
          <a:bodyPr>
            <a:noAutofit/>
          </a:bodyPr>
          <a:lstStyle/>
          <a:p>
            <a:pPr marL="254000" indent="-254000" defTabSz="289321">
              <a:lnSpc>
                <a:spcPct val="110000"/>
              </a:lnSpc>
              <a:spcBef>
                <a:spcPts val="1200"/>
              </a:spcBef>
              <a:defRPr sz="2400"/>
            </a:pPr>
            <a:r>
              <a:rPr lang="fr-FR" sz="2000" dirty="0"/>
              <a:t>Les PSP constituent un important soutien psychosocial de première ligne pour les personnes touchées par des événements de crise.</a:t>
            </a:r>
          </a:p>
          <a:p>
            <a:pPr marL="254000" indent="-254000" defTabSz="289321">
              <a:lnSpc>
                <a:spcPct val="110000"/>
              </a:lnSpc>
              <a:spcBef>
                <a:spcPts val="1200"/>
              </a:spcBef>
              <a:defRPr sz="2400"/>
            </a:pPr>
            <a:r>
              <a:rPr lang="fr-FR" sz="2000" dirty="0"/>
              <a:t>Il s'agit d'une aide humaine, solidaire et pratique à d'autres êtres humains souffrant de graves événements de crise.</a:t>
            </a:r>
          </a:p>
          <a:p>
            <a:pPr marL="254000" indent="-254000" defTabSz="289321">
              <a:lnSpc>
                <a:spcPct val="110000"/>
              </a:lnSpc>
              <a:spcBef>
                <a:spcPts val="1200"/>
              </a:spcBef>
              <a:defRPr sz="2400"/>
            </a:pPr>
            <a:r>
              <a:rPr lang="fr-FR" sz="2000" dirty="0"/>
              <a:t>Il s'adresse aux personnes en mesure d'aider les autres qui ont vécu un événement extrêmement pénible.</a:t>
            </a:r>
          </a:p>
          <a:p>
            <a:pPr marL="254000" indent="-254000" defTabSz="289321">
              <a:lnSpc>
                <a:spcPct val="110000"/>
              </a:lnSpc>
              <a:spcBef>
                <a:spcPts val="1200"/>
              </a:spcBef>
              <a:defRPr sz="2400"/>
            </a:pPr>
            <a:r>
              <a:rPr lang="fr-FR" sz="2000" dirty="0"/>
              <a:t>Il fournit un cadre pour soutenir les personnes d'une manière qui respecte leur dignité, leur culture et leurs capacités.</a:t>
            </a:r>
            <a:endParaRPr sz="2000" dirty="0"/>
          </a:p>
        </p:txBody>
      </p:sp>
      <p:sp>
        <p:nvSpPr>
          <p:cNvPr id="454" name="Title 1"/>
          <p:cNvSpPr txBox="1">
            <a:spLocks noGrp="1"/>
          </p:cNvSpPr>
          <p:nvPr>
            <p:ph type="title" idx="4294967295"/>
          </p:nvPr>
        </p:nvSpPr>
        <p:spPr>
          <a:xfrm>
            <a:off x="179512" y="116632"/>
            <a:ext cx="6460702" cy="484586"/>
          </a:xfrm>
          <a:prstGeom prst="rect">
            <a:avLst/>
          </a:prstGeom>
        </p:spPr>
        <p:txBody>
          <a:bodyPr>
            <a:normAutofit/>
          </a:bodyPr>
          <a:lstStyle/>
          <a:p>
            <a:r>
              <a:rPr lang="fr-FR" b="1" dirty="0"/>
              <a:t>Premiers secours psychologiques </a:t>
            </a:r>
            <a:r>
              <a:rPr b="1" dirty="0"/>
              <a:t>(P</a:t>
            </a:r>
            <a:r>
              <a:rPr lang="fr-FR" b="1" dirty="0"/>
              <a:t>SP</a:t>
            </a:r>
            <a:r>
              <a:rPr b="1" dirty="0"/>
              <a:t>)</a:t>
            </a:r>
          </a:p>
        </p:txBody>
      </p:sp>
      <p:pic>
        <p:nvPicPr>
          <p:cNvPr id="455" name="Picture 4" descr="Picture 4"/>
          <p:cNvPicPr>
            <a:picLocks noChangeAspect="1"/>
          </p:cNvPicPr>
          <p:nvPr/>
        </p:nvPicPr>
        <p:blipFill>
          <a:blip r:embed="rId2"/>
          <a:stretch>
            <a:fillRect/>
          </a:stretch>
        </p:blipFill>
        <p:spPr>
          <a:xfrm>
            <a:off x="7005919" y="2420888"/>
            <a:ext cx="1939066" cy="2786809"/>
          </a:xfrm>
          <a:prstGeom prst="rect">
            <a:avLst/>
          </a:prstGeom>
          <a:ln w="12700">
            <a:miter lim="400000"/>
          </a:ln>
        </p:spPr>
      </p:pic>
    </p:spTree>
    <p:extLst>
      <p:ext uri="{BB962C8B-B14F-4D97-AF65-F5344CB8AC3E}">
        <p14:creationId xmlns:p14="http://schemas.microsoft.com/office/powerpoint/2010/main" val="4234912157"/>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42</a:t>
            </a:fld>
            <a:endParaRPr/>
          </a:p>
        </p:txBody>
      </p:sp>
      <p:sp>
        <p:nvSpPr>
          <p:cNvPr id="458" name="Content Placeholder 2"/>
          <p:cNvSpPr txBox="1">
            <a:spLocks noGrp="1"/>
          </p:cNvSpPr>
          <p:nvPr>
            <p:ph type="body" idx="1"/>
          </p:nvPr>
        </p:nvSpPr>
        <p:spPr>
          <a:xfrm>
            <a:off x="1047145" y="1606363"/>
            <a:ext cx="7049711" cy="4123013"/>
          </a:xfrm>
          <a:prstGeom prst="rect">
            <a:avLst/>
          </a:prstGeom>
        </p:spPr>
        <p:txBody>
          <a:bodyPr>
            <a:noAutofit/>
          </a:bodyPr>
          <a:lstStyle/>
          <a:p>
            <a:pPr marL="0" indent="0">
              <a:spcBef>
                <a:spcPts val="600"/>
              </a:spcBef>
              <a:buClr>
                <a:srgbClr val="C00000"/>
              </a:buClr>
              <a:buNone/>
              <a:defRPr sz="2400"/>
            </a:pPr>
            <a:r>
              <a:rPr lang="fr-FR" sz="1800" b="1" dirty="0">
                <a:solidFill>
                  <a:srgbClr val="C00000"/>
                </a:solidFill>
              </a:rPr>
              <a:t>Pour prévenir et gérer la fatigue, le gestionnaire de l’EIR doit :</a:t>
            </a:r>
          </a:p>
          <a:p>
            <a:pPr marL="190500" indent="-190500">
              <a:spcBef>
                <a:spcPts val="600"/>
              </a:spcBef>
              <a:buClr>
                <a:srgbClr val="C00000"/>
              </a:buClr>
              <a:defRPr sz="2400"/>
            </a:pPr>
            <a:r>
              <a:rPr lang="fr-FR" sz="1800" dirty="0"/>
              <a:t>Assurer des pauses régulières et fréquentes.</a:t>
            </a:r>
          </a:p>
          <a:p>
            <a:pPr marL="190500" indent="-190500">
              <a:spcBef>
                <a:spcPts val="600"/>
              </a:spcBef>
              <a:buClr>
                <a:srgbClr val="C00000"/>
              </a:buClr>
              <a:defRPr sz="2400"/>
            </a:pPr>
            <a:r>
              <a:rPr lang="fr-FR" sz="1800" dirty="0"/>
              <a:t>Optimiser la durée de travail en fonction de la charge de travail, en privilégiant le roulement.</a:t>
            </a:r>
          </a:p>
          <a:p>
            <a:pPr marL="190500" indent="-190500">
              <a:spcBef>
                <a:spcPts val="600"/>
              </a:spcBef>
              <a:buClr>
                <a:srgbClr val="C00000"/>
              </a:buClr>
              <a:defRPr sz="2400"/>
            </a:pPr>
            <a:r>
              <a:rPr lang="fr-FR" sz="1800" dirty="0"/>
              <a:t>Fournir des informations sur les signes, les symptômes et les effets de la fatigue sur la santé pendant la formation de préparation au déploiement.</a:t>
            </a:r>
          </a:p>
          <a:p>
            <a:pPr marL="190500" indent="-190500">
              <a:spcBef>
                <a:spcPts val="600"/>
              </a:spcBef>
              <a:buClr>
                <a:srgbClr val="C00000"/>
              </a:buClr>
              <a:defRPr sz="2400"/>
            </a:pPr>
            <a:r>
              <a:rPr lang="fr-FR" sz="1800" dirty="0"/>
              <a:t>Assurez une planification préalable, notamment en ayant un plan d'urgence pour la mobilisation en cas d'incident, des services de soutien pour gérer la fatigue et des politiques d'affectation du personnel aux postes pour lesquels il est formé.</a:t>
            </a:r>
          </a:p>
          <a:p>
            <a:pPr marL="190500" indent="-190500">
              <a:spcBef>
                <a:spcPts val="600"/>
              </a:spcBef>
              <a:buClr>
                <a:srgbClr val="C00000"/>
              </a:buClr>
              <a:defRPr sz="2400"/>
            </a:pPr>
            <a:r>
              <a:rPr lang="fr-FR" sz="1800" dirty="0"/>
              <a:t>Fournir un transport, des conditions de vie et des possibilités de récupération adéquats, par exemple, de l'exercice et des loisirs.</a:t>
            </a:r>
          </a:p>
          <a:p>
            <a:pPr marL="190500" indent="-190500">
              <a:spcBef>
                <a:spcPts val="600"/>
              </a:spcBef>
              <a:buClr>
                <a:srgbClr val="C00000"/>
              </a:buClr>
              <a:defRPr sz="2400"/>
            </a:pPr>
            <a:r>
              <a:rPr lang="fr-FR" sz="1800" dirty="0"/>
              <a:t>Assurer la disponibilité des services médicaux, de santé mentale et de gestion du stress.</a:t>
            </a:r>
            <a:endParaRPr sz="1800" dirty="0"/>
          </a:p>
        </p:txBody>
      </p:sp>
      <p:sp>
        <p:nvSpPr>
          <p:cNvPr id="459" name="Title 1"/>
          <p:cNvSpPr txBox="1">
            <a:spLocks noGrp="1"/>
          </p:cNvSpPr>
          <p:nvPr>
            <p:ph type="title" idx="4294967295"/>
          </p:nvPr>
        </p:nvSpPr>
        <p:spPr>
          <a:xfrm>
            <a:off x="107504" y="116632"/>
            <a:ext cx="6539025" cy="484586"/>
          </a:xfrm>
          <a:prstGeom prst="rect">
            <a:avLst/>
          </a:prstGeom>
        </p:spPr>
        <p:txBody>
          <a:bodyPr>
            <a:normAutofit/>
          </a:bodyPr>
          <a:lstStyle/>
          <a:p>
            <a:r>
              <a:rPr lang="fr-FR" b="1" dirty="0"/>
              <a:t>Prévention et gestion de la </a:t>
            </a:r>
            <a:r>
              <a:rPr b="1" dirty="0"/>
              <a:t>fatigue</a:t>
            </a:r>
          </a:p>
        </p:txBody>
      </p:sp>
    </p:spTree>
    <p:extLst>
      <p:ext uri="{BB962C8B-B14F-4D97-AF65-F5344CB8AC3E}">
        <p14:creationId xmlns:p14="http://schemas.microsoft.com/office/powerpoint/2010/main" val="1532247983"/>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43</a:t>
            </a:fld>
            <a:endParaRPr/>
          </a:p>
        </p:txBody>
      </p:sp>
      <p:sp>
        <p:nvSpPr>
          <p:cNvPr id="462" name="Google Shape;300;p7"/>
          <p:cNvSpPr txBox="1">
            <a:spLocks noGrp="1"/>
          </p:cNvSpPr>
          <p:nvPr>
            <p:ph type="body" sz="half" idx="1"/>
          </p:nvPr>
        </p:nvSpPr>
        <p:spPr>
          <a:xfrm>
            <a:off x="1151620" y="1463396"/>
            <a:ext cx="6840760" cy="1965604"/>
          </a:xfrm>
          <a:prstGeom prst="rect">
            <a:avLst/>
          </a:prstGeom>
        </p:spPr>
        <p:txBody>
          <a:bodyPr lIns="101249" tIns="101249" rIns="101249" bIns="101249" anchor="ctr">
            <a:noAutofit/>
          </a:bodyPr>
          <a:lstStyle/>
          <a:p>
            <a:pPr>
              <a:lnSpc>
                <a:spcPct val="110000"/>
              </a:lnSpc>
              <a:spcBef>
                <a:spcPts val="0"/>
              </a:spcBef>
            </a:pPr>
            <a:r>
              <a:rPr sz="3600" b="1" dirty="0"/>
              <a:t>3. </a:t>
            </a:r>
            <a:r>
              <a:rPr lang="fr-FR" sz="3600" b="1" dirty="0"/>
              <a:t>Cadre légal et institutionnel de la Sécurité et Santé au travail</a:t>
            </a:r>
            <a:endParaRPr sz="3600" b="1" dirty="0"/>
          </a:p>
        </p:txBody>
      </p:sp>
    </p:spTree>
    <p:extLst>
      <p:ext uri="{BB962C8B-B14F-4D97-AF65-F5344CB8AC3E}">
        <p14:creationId xmlns:p14="http://schemas.microsoft.com/office/powerpoint/2010/main" val="3528359030"/>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0963"/>
            <a:ext cx="4572000" cy="646113"/>
          </a:xfrm>
        </p:spPr>
        <p:txBody>
          <a:bodyPr>
            <a:noAutofit/>
          </a:bodyPr>
          <a:lstStyle/>
          <a:p>
            <a:r>
              <a:rPr lang="fr-FR" sz="2800" dirty="0"/>
              <a:t>Cadre légal et institutionnel de la SST</a:t>
            </a:r>
          </a:p>
        </p:txBody>
      </p:sp>
      <p:sp>
        <p:nvSpPr>
          <p:cNvPr id="4" name="Espace réservé du contenu 6"/>
          <p:cNvSpPr>
            <a:spLocks noGrp="1"/>
          </p:cNvSpPr>
          <p:nvPr>
            <p:ph type="body" idx="1"/>
          </p:nvPr>
        </p:nvSpPr>
        <p:spPr>
          <a:xfrm>
            <a:off x="341859" y="1484784"/>
            <a:ext cx="3798094" cy="4654071"/>
          </a:xfrm>
        </p:spPr>
        <p:txBody>
          <a:bodyPr>
            <a:normAutofit/>
          </a:bodyPr>
          <a:lstStyle/>
          <a:p>
            <a:pPr marL="0" indent="0">
              <a:buNone/>
            </a:pPr>
            <a:r>
              <a:rPr lang="fr-FR" b="1" dirty="0"/>
              <a:t>International</a:t>
            </a:r>
          </a:p>
          <a:p>
            <a:pPr lvl="1"/>
            <a:r>
              <a:rPr lang="fr-FR" dirty="0"/>
              <a:t> Convention OIT/</a:t>
            </a:r>
          </a:p>
          <a:p>
            <a:pPr lvl="1"/>
            <a:r>
              <a:rPr lang="fr-FR" dirty="0"/>
              <a:t> Résolution OMS</a:t>
            </a:r>
          </a:p>
          <a:p>
            <a:pPr marL="0" indent="0">
              <a:buNone/>
            </a:pPr>
            <a:endParaRPr lang="fr-FR" b="1" dirty="0"/>
          </a:p>
          <a:p>
            <a:pPr marL="0" indent="0">
              <a:buNone/>
            </a:pPr>
            <a:r>
              <a:rPr lang="fr-FR" b="1" dirty="0"/>
              <a:t>National</a:t>
            </a:r>
          </a:p>
          <a:p>
            <a:pPr lvl="1"/>
            <a:r>
              <a:rPr lang="fr-FR" dirty="0"/>
              <a:t> Constitution</a:t>
            </a:r>
          </a:p>
          <a:p>
            <a:pPr lvl="1"/>
            <a:r>
              <a:rPr lang="fr-FR" dirty="0"/>
              <a:t> Lois</a:t>
            </a:r>
          </a:p>
          <a:p>
            <a:pPr lvl="1"/>
            <a:r>
              <a:rPr lang="fr-FR" dirty="0"/>
              <a:t> Ordonnance</a:t>
            </a:r>
          </a:p>
          <a:p>
            <a:pPr lvl="1"/>
            <a:r>
              <a:rPr lang="fr-FR" dirty="0"/>
              <a:t> Décret</a:t>
            </a:r>
          </a:p>
          <a:p>
            <a:pPr lvl="1"/>
            <a:r>
              <a:rPr lang="fr-FR" dirty="0"/>
              <a:t> Arrêtés</a:t>
            </a:r>
          </a:p>
          <a:p>
            <a:pPr lvl="1"/>
            <a:r>
              <a:rPr lang="fr-FR" dirty="0"/>
              <a:t> Lettre circulaire, note de service, note d’information</a:t>
            </a:r>
          </a:p>
          <a:p>
            <a:pPr lvl="1"/>
            <a:endParaRPr lang="fr-FR" dirty="0"/>
          </a:p>
          <a:p>
            <a:pPr marL="0" indent="0">
              <a:buNone/>
            </a:pPr>
            <a:endParaRPr lang="fr-FR" dirty="0"/>
          </a:p>
        </p:txBody>
      </p:sp>
      <p:sp>
        <p:nvSpPr>
          <p:cNvPr id="6" name="Espace réservé du texte 5"/>
          <p:cNvSpPr txBox="1">
            <a:spLocks/>
          </p:cNvSpPr>
          <p:nvPr/>
        </p:nvSpPr>
        <p:spPr>
          <a:xfrm>
            <a:off x="178350" y="1003772"/>
            <a:ext cx="3456384" cy="481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0" indent="0" algn="ctr" fontAlgn="auto">
              <a:buNone/>
            </a:pPr>
            <a:r>
              <a:rPr lang="fr-FR" b="1" kern="0" dirty="0">
                <a:solidFill>
                  <a:srgbClr val="C00000"/>
                </a:solidFill>
              </a:rPr>
              <a:t>CADRE LEGAL</a:t>
            </a:r>
          </a:p>
        </p:txBody>
      </p:sp>
      <p:grpSp>
        <p:nvGrpSpPr>
          <p:cNvPr id="3" name="Group 2">
            <a:extLst>
              <a:ext uri="{FF2B5EF4-FFF2-40B4-BE49-F238E27FC236}">
                <a16:creationId xmlns:a16="http://schemas.microsoft.com/office/drawing/2014/main" id="{E47071F5-BA4A-5790-D6BA-DD7CE6909C5E}"/>
              </a:ext>
            </a:extLst>
          </p:cNvPr>
          <p:cNvGrpSpPr/>
          <p:nvPr/>
        </p:nvGrpSpPr>
        <p:grpSpPr>
          <a:xfrm>
            <a:off x="4572000" y="1003772"/>
            <a:ext cx="4445248" cy="5665588"/>
            <a:chOff x="4572000" y="1003772"/>
            <a:chExt cx="4445248" cy="5665588"/>
          </a:xfrm>
        </p:grpSpPr>
        <p:sp>
          <p:nvSpPr>
            <p:cNvPr id="5" name="Espace réservé du contenu 6"/>
            <p:cNvSpPr txBox="1">
              <a:spLocks/>
            </p:cNvSpPr>
            <p:nvPr/>
          </p:nvSpPr>
          <p:spPr>
            <a:xfrm>
              <a:off x="4572000" y="1628800"/>
              <a:ext cx="4445248" cy="50405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fontScale="85000" lnSpcReduction="20000"/>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0" indent="0" fontAlgn="auto">
                <a:buNone/>
              </a:pPr>
              <a:r>
                <a:rPr lang="fr-FR" sz="2600" b="1" kern="0" dirty="0"/>
                <a:t>International</a:t>
              </a:r>
            </a:p>
            <a:p>
              <a:pPr lvl="1" fontAlgn="auto"/>
              <a:r>
                <a:rPr lang="fr-FR" sz="2600" kern="0" dirty="0"/>
                <a:t> OMS  et OIT</a:t>
              </a:r>
            </a:p>
            <a:p>
              <a:pPr marL="0" indent="0" fontAlgn="auto">
                <a:buNone/>
              </a:pPr>
              <a:endParaRPr lang="fr-FR" sz="2600" b="1" kern="0" dirty="0"/>
            </a:p>
            <a:p>
              <a:pPr marL="0" indent="0" fontAlgn="auto">
                <a:buNone/>
              </a:pPr>
              <a:r>
                <a:rPr lang="fr-FR" sz="2600" b="1" kern="0" dirty="0"/>
                <a:t>National</a:t>
              </a:r>
            </a:p>
            <a:p>
              <a:pPr marL="0" indent="0" fontAlgn="auto">
                <a:buNone/>
              </a:pPr>
              <a:r>
                <a:rPr lang="fr-FR" sz="2600" u="sng" kern="0" dirty="0"/>
                <a:t>Niveau politique</a:t>
              </a:r>
            </a:p>
            <a:p>
              <a:pPr lvl="2" fontAlgn="auto"/>
              <a:r>
                <a:rPr lang="fr-FR" sz="2600" kern="0" dirty="0"/>
                <a:t> Ministères chargé de la Santé et du Travail, comité national SST</a:t>
              </a:r>
            </a:p>
            <a:p>
              <a:pPr marL="108497" lvl="1" indent="0" fontAlgn="auto">
                <a:buNone/>
              </a:pPr>
              <a:r>
                <a:rPr lang="fr-FR" sz="2600" u="sng" kern="0" dirty="0"/>
                <a:t>Niveau stratégique</a:t>
              </a:r>
            </a:p>
            <a:p>
              <a:pPr lvl="2" fontAlgn="auto"/>
              <a:r>
                <a:rPr lang="fr-FR" sz="2600" kern="0" dirty="0"/>
                <a:t> Directions en charge de la SST ou de la médecine du travail, comité régional et district de SST</a:t>
              </a:r>
            </a:p>
            <a:p>
              <a:pPr marL="98163" lvl="1" indent="0" fontAlgn="auto">
                <a:buNone/>
              </a:pPr>
              <a:r>
                <a:rPr lang="fr-FR" sz="2600" u="sng" kern="0" dirty="0"/>
                <a:t>Niveau Opérationnel ou périphérique/Communautaire/mission de terrain</a:t>
              </a:r>
            </a:p>
            <a:p>
              <a:pPr lvl="2" fontAlgn="auto"/>
              <a:r>
                <a:rPr lang="fr-FR" sz="2600" kern="0" dirty="0"/>
                <a:t> Service de sécurité et santé au travail, comité de sécurité et santé au travail, point focal sécurité et santé au travail</a:t>
              </a:r>
            </a:p>
            <a:p>
              <a:pPr marL="108497" lvl="1" indent="0" fontAlgn="auto">
                <a:buNone/>
              </a:pPr>
              <a:endParaRPr lang="fr-FR" kern="0" dirty="0"/>
            </a:p>
            <a:p>
              <a:pPr marL="0" indent="0" fontAlgn="auto">
                <a:buFont typeface="Arial"/>
                <a:buNone/>
              </a:pPr>
              <a:endParaRPr lang="fr-FR" kern="0" dirty="0"/>
            </a:p>
          </p:txBody>
        </p:sp>
        <p:sp>
          <p:nvSpPr>
            <p:cNvPr id="7" name="Espace réservé du texte 5"/>
            <p:cNvSpPr txBox="1">
              <a:spLocks/>
            </p:cNvSpPr>
            <p:nvPr/>
          </p:nvSpPr>
          <p:spPr>
            <a:xfrm>
              <a:off x="5004048" y="1003772"/>
              <a:ext cx="3456384" cy="481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54248" marR="0" indent="-54248"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1pPr>
              <a:lvl2pPr marL="170494" marR="0" indent="-61997"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2pPr>
              <a:lvl3pPr marL="289322"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3pPr>
              <a:lvl4pPr marL="397818"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4pPr>
              <a:lvl5pPr marL="506314" marR="0" indent="-72331"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5pPr>
              <a:lvl6pPr marL="889667"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6pPr>
              <a:lvl7pPr marL="998163"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7pPr>
              <a:lvl8pPr marL="1106659"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8pPr>
              <a:lvl9pPr marL="1215154" marR="0" indent="-347189" algn="l" defTabSz="216991" rtl="0" latinLnBrk="0">
                <a:lnSpc>
                  <a:spcPct val="90000"/>
                </a:lnSpc>
                <a:spcBef>
                  <a:spcPts val="225"/>
                </a:spcBef>
                <a:spcAft>
                  <a:spcPts val="0"/>
                </a:spcAft>
                <a:buClr>
                  <a:schemeClr val="accent3"/>
                </a:buClr>
                <a:buSzPct val="100000"/>
                <a:buFont typeface="Arial"/>
                <a:buChar char="•"/>
                <a:tabLst/>
                <a:defRPr sz="2400" b="0" i="0" u="none" strike="noStrike" cap="none" spc="0" baseline="0">
                  <a:solidFill>
                    <a:srgbClr val="000000"/>
                  </a:solidFill>
                  <a:uFillTx/>
                  <a:latin typeface="+mj-lt"/>
                  <a:ea typeface="+mj-ea"/>
                  <a:cs typeface="+mj-cs"/>
                  <a:sym typeface="Source Sans Pro Regular"/>
                </a:defRPr>
              </a:lvl9pPr>
            </a:lstStyle>
            <a:p>
              <a:pPr marL="0" indent="0" fontAlgn="auto">
                <a:buNone/>
              </a:pPr>
              <a:r>
                <a:rPr lang="fr-FR" b="1" kern="0" dirty="0">
                  <a:solidFill>
                    <a:srgbClr val="C00000"/>
                  </a:solidFill>
                </a:rPr>
                <a:t>CADRE INSTITUTIONNEL </a:t>
              </a:r>
            </a:p>
          </p:txBody>
        </p:sp>
      </p:grpSp>
    </p:spTree>
    <p:extLst>
      <p:ext uri="{BB962C8B-B14F-4D97-AF65-F5344CB8AC3E}">
        <p14:creationId xmlns:p14="http://schemas.microsoft.com/office/powerpoint/2010/main" val="20082548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539552" y="1247001"/>
            <a:ext cx="7632848" cy="4654071"/>
          </a:xfrm>
        </p:spPr>
        <p:txBody>
          <a:bodyPr/>
          <a:lstStyle/>
          <a:p>
            <a:pPr marL="0" indent="0">
              <a:buNone/>
            </a:pPr>
            <a:r>
              <a:rPr lang="fr-FR" b="1" dirty="0">
                <a:solidFill>
                  <a:srgbClr val="C00000"/>
                </a:solidFill>
              </a:rPr>
              <a:t>Note aux facilitateurs:</a:t>
            </a:r>
          </a:p>
          <a:p>
            <a:pPr marL="0" indent="0">
              <a:buNone/>
            </a:pPr>
            <a:r>
              <a:rPr lang="fr-FR" dirty="0">
                <a:solidFill>
                  <a:srgbClr val="C00000"/>
                </a:solidFill>
              </a:rPr>
              <a:t>Insérez ici les documents de référence (cadre légal, guides techniques, Procédures Opérationnelles Standard) en vigueur dans votre pays/le pays ou se tient la formation.</a:t>
            </a:r>
          </a:p>
        </p:txBody>
      </p:sp>
      <p:sp>
        <p:nvSpPr>
          <p:cNvPr id="11" name="Titre 6"/>
          <p:cNvSpPr txBox="1">
            <a:spLocks/>
          </p:cNvSpPr>
          <p:nvPr/>
        </p:nvSpPr>
        <p:spPr>
          <a:xfrm>
            <a:off x="107504" y="107915"/>
            <a:ext cx="8373616" cy="4794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Autofit/>
          </a:bodyPr>
          <a:lst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sz="2800" kern="0" dirty="0"/>
              <a:t>Documents de référence de la SST en XXX</a:t>
            </a:r>
          </a:p>
        </p:txBody>
      </p:sp>
    </p:spTree>
    <p:extLst>
      <p:ext uri="{BB962C8B-B14F-4D97-AF65-F5344CB8AC3E}">
        <p14:creationId xmlns:p14="http://schemas.microsoft.com/office/powerpoint/2010/main" val="1226158288"/>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p:cNvPicPr>
            <a:picLocks noGrp="1" noChangeAspect="1"/>
          </p:cNvPicPr>
          <p:nvPr>
            <p:ph idx="4294967295"/>
          </p:nvPr>
        </p:nvPicPr>
        <p:blipFill>
          <a:blip r:embed="rId2"/>
          <a:stretch>
            <a:fillRect/>
          </a:stretch>
        </p:blipFill>
        <p:spPr>
          <a:xfrm rot="19695557">
            <a:off x="649447" y="1730086"/>
            <a:ext cx="2122539" cy="3315366"/>
          </a:xfrm>
          <a:prstGeom prst="rect">
            <a:avLst/>
          </a:prstGeom>
        </p:spPr>
      </p:pic>
      <p:pic>
        <p:nvPicPr>
          <p:cNvPr id="9" name="Image 8"/>
          <p:cNvPicPr>
            <a:picLocks noChangeAspect="1"/>
          </p:cNvPicPr>
          <p:nvPr/>
        </p:nvPicPr>
        <p:blipFill>
          <a:blip r:embed="rId3"/>
          <a:stretch>
            <a:fillRect/>
          </a:stretch>
        </p:blipFill>
        <p:spPr>
          <a:xfrm rot="1235105">
            <a:off x="1595052" y="1946070"/>
            <a:ext cx="2164912" cy="3447635"/>
          </a:xfrm>
          <a:prstGeom prst="rect">
            <a:avLst/>
          </a:prstGeom>
        </p:spPr>
      </p:pic>
      <p:pic>
        <p:nvPicPr>
          <p:cNvPr id="10" name="Image 9"/>
          <p:cNvPicPr>
            <a:picLocks noChangeAspect="1"/>
          </p:cNvPicPr>
          <p:nvPr/>
        </p:nvPicPr>
        <p:blipFill>
          <a:blip r:embed="rId4"/>
          <a:stretch>
            <a:fillRect/>
          </a:stretch>
        </p:blipFill>
        <p:spPr>
          <a:xfrm rot="2482744">
            <a:off x="5767054" y="1000391"/>
            <a:ext cx="2397642" cy="4102443"/>
          </a:xfrm>
          <a:prstGeom prst="rect">
            <a:avLst/>
          </a:prstGeom>
        </p:spPr>
      </p:pic>
      <p:pic>
        <p:nvPicPr>
          <p:cNvPr id="13" name="Image 12"/>
          <p:cNvPicPr>
            <a:picLocks noChangeAspect="1"/>
          </p:cNvPicPr>
          <p:nvPr/>
        </p:nvPicPr>
        <p:blipFill>
          <a:blip r:embed="rId5"/>
          <a:stretch>
            <a:fillRect/>
          </a:stretch>
        </p:blipFill>
        <p:spPr>
          <a:xfrm rot="20958967">
            <a:off x="4562324" y="1414779"/>
            <a:ext cx="2197653" cy="4145692"/>
          </a:xfrm>
          <a:prstGeom prst="rect">
            <a:avLst/>
          </a:prstGeom>
        </p:spPr>
      </p:pic>
      <p:sp>
        <p:nvSpPr>
          <p:cNvPr id="11" name="Titre 6"/>
          <p:cNvSpPr txBox="1">
            <a:spLocks/>
          </p:cNvSpPr>
          <p:nvPr/>
        </p:nvSpPr>
        <p:spPr>
          <a:xfrm>
            <a:off x="182142" y="135262"/>
            <a:ext cx="8229600" cy="4794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Autofit/>
          </a:bodyPr>
          <a:lst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sz="3200" kern="0" dirty="0"/>
              <a:t>Documents internationaux de SST </a:t>
            </a:r>
          </a:p>
        </p:txBody>
      </p:sp>
    </p:spTree>
    <p:extLst>
      <p:ext uri="{BB962C8B-B14F-4D97-AF65-F5344CB8AC3E}">
        <p14:creationId xmlns:p14="http://schemas.microsoft.com/office/powerpoint/2010/main" val="1575154307"/>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5289575" y="1053608"/>
            <a:ext cx="4121253" cy="4584589"/>
          </a:xfrm>
          <a:prstGeom prst="rect">
            <a:avLst/>
          </a:prstGeom>
        </p:spPr>
      </p:pic>
      <p:pic>
        <p:nvPicPr>
          <p:cNvPr id="5" name="Image 4"/>
          <p:cNvPicPr>
            <a:picLocks noChangeAspect="1"/>
          </p:cNvPicPr>
          <p:nvPr/>
        </p:nvPicPr>
        <p:blipFill>
          <a:blip r:embed="rId3"/>
          <a:stretch>
            <a:fillRect/>
          </a:stretch>
        </p:blipFill>
        <p:spPr>
          <a:xfrm rot="20146859">
            <a:off x="752272" y="1259541"/>
            <a:ext cx="2724072" cy="4252058"/>
          </a:xfrm>
          <a:prstGeom prst="rect">
            <a:avLst/>
          </a:prstGeom>
        </p:spPr>
      </p:pic>
      <p:pic>
        <p:nvPicPr>
          <p:cNvPr id="8" name="Image 7"/>
          <p:cNvPicPr>
            <a:picLocks noChangeAspect="1"/>
          </p:cNvPicPr>
          <p:nvPr/>
        </p:nvPicPr>
        <p:blipFill>
          <a:blip r:embed="rId4"/>
          <a:stretch>
            <a:fillRect/>
          </a:stretch>
        </p:blipFill>
        <p:spPr>
          <a:xfrm>
            <a:off x="3201794" y="899583"/>
            <a:ext cx="2887924" cy="4342239"/>
          </a:xfrm>
          <a:prstGeom prst="rect">
            <a:avLst/>
          </a:prstGeom>
        </p:spPr>
      </p:pic>
      <p:sp>
        <p:nvSpPr>
          <p:cNvPr id="9" name="Titre 6"/>
          <p:cNvSpPr txBox="1">
            <a:spLocks/>
          </p:cNvSpPr>
          <p:nvPr/>
        </p:nvSpPr>
        <p:spPr>
          <a:xfrm>
            <a:off x="179512" y="55246"/>
            <a:ext cx="8229600" cy="4794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Autofit/>
          </a:bodyPr>
          <a:lst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sz="3200" kern="0" dirty="0"/>
              <a:t>Documents internationaux de SST </a:t>
            </a:r>
          </a:p>
        </p:txBody>
      </p:sp>
    </p:spTree>
    <p:extLst>
      <p:ext uri="{BB962C8B-B14F-4D97-AF65-F5344CB8AC3E}">
        <p14:creationId xmlns:p14="http://schemas.microsoft.com/office/powerpoint/2010/main" val="2949869416"/>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48</a:t>
            </a:fld>
            <a:endParaRPr/>
          </a:p>
        </p:txBody>
      </p:sp>
      <p:sp>
        <p:nvSpPr>
          <p:cNvPr id="462" name="Google Shape;300;p7"/>
          <p:cNvSpPr txBox="1">
            <a:spLocks noGrp="1"/>
          </p:cNvSpPr>
          <p:nvPr>
            <p:ph type="body" sz="half" idx="1"/>
          </p:nvPr>
        </p:nvSpPr>
        <p:spPr>
          <a:xfrm>
            <a:off x="899592" y="1556792"/>
            <a:ext cx="7566992" cy="1965604"/>
          </a:xfrm>
          <a:prstGeom prst="rect">
            <a:avLst/>
          </a:prstGeom>
        </p:spPr>
        <p:txBody>
          <a:bodyPr lIns="101249" tIns="101249" rIns="101249" bIns="101249" anchor="ctr">
            <a:noAutofit/>
          </a:bodyPr>
          <a:lstStyle/>
          <a:p>
            <a:pPr>
              <a:lnSpc>
                <a:spcPct val="110000"/>
              </a:lnSpc>
              <a:spcBef>
                <a:spcPts val="0"/>
              </a:spcBef>
            </a:pPr>
            <a:r>
              <a:rPr lang="fr-FR" sz="3600" b="1" dirty="0"/>
              <a:t>4</a:t>
            </a:r>
            <a:r>
              <a:rPr sz="3600" b="1" dirty="0"/>
              <a:t>. </a:t>
            </a:r>
            <a:r>
              <a:rPr lang="fr-FR" sz="3600" b="1" dirty="0"/>
              <a:t>Gestion de la SST dans le cadre du système de gestion d’incident</a:t>
            </a:r>
            <a:endParaRPr sz="3600" b="1" dirty="0"/>
          </a:p>
        </p:txBody>
      </p:sp>
    </p:spTree>
    <p:extLst>
      <p:ext uri="{BB962C8B-B14F-4D97-AF65-F5344CB8AC3E}">
        <p14:creationId xmlns:p14="http://schemas.microsoft.com/office/powerpoint/2010/main" val="3242182429"/>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49</a:t>
            </a:fld>
            <a:endParaRPr/>
          </a:p>
        </p:txBody>
      </p:sp>
      <p:sp>
        <p:nvSpPr>
          <p:cNvPr id="465" name="Content Placeholder 2"/>
          <p:cNvSpPr txBox="1">
            <a:spLocks noGrp="1"/>
          </p:cNvSpPr>
          <p:nvPr>
            <p:ph type="body" idx="1"/>
          </p:nvPr>
        </p:nvSpPr>
        <p:spPr>
          <a:xfrm>
            <a:off x="683568" y="1412776"/>
            <a:ext cx="7632848" cy="3853926"/>
          </a:xfrm>
          <a:prstGeom prst="rect">
            <a:avLst/>
          </a:prstGeom>
        </p:spPr>
        <p:txBody>
          <a:bodyPr>
            <a:noAutofit/>
          </a:bodyPr>
          <a:lstStyle/>
          <a:p>
            <a:pPr marL="0" indent="0" defTabSz="289321">
              <a:lnSpc>
                <a:spcPct val="110000"/>
              </a:lnSpc>
              <a:spcBef>
                <a:spcPts val="300"/>
              </a:spcBef>
              <a:buSzTx/>
              <a:buNone/>
              <a:defRPr sz="2400"/>
            </a:pPr>
            <a:r>
              <a:rPr lang="fr-FR" sz="1800" b="1" dirty="0">
                <a:solidFill>
                  <a:srgbClr val="C00000"/>
                </a:solidFill>
              </a:rPr>
              <a:t>Le rôle général du responsable de la sécurité dans le système de gestion des incidents est défini comme indiqué ci-dessous :</a:t>
            </a:r>
          </a:p>
          <a:p>
            <a:pPr marL="190500" indent="-190500">
              <a:buClr>
                <a:srgbClr val="C00000"/>
              </a:buClr>
              <a:defRPr sz="2400"/>
            </a:pPr>
            <a:endParaRPr lang="fr-FR" sz="1800" dirty="0"/>
          </a:p>
          <a:p>
            <a:pPr marL="254000" indent="-254000" defTabSz="289321">
              <a:lnSpc>
                <a:spcPct val="110000"/>
              </a:lnSpc>
              <a:spcBef>
                <a:spcPts val="300"/>
              </a:spcBef>
              <a:buClr>
                <a:srgbClr val="C00000"/>
              </a:buClr>
              <a:defRPr sz="2400"/>
            </a:pPr>
            <a:r>
              <a:rPr lang="fr-FR" sz="1800" dirty="0"/>
              <a:t>L'agent de sécurité surveille les opérations de l'incident ou d'événement et conseille le gestionnaire d'incident sur toutes les questions relatives à la santé et à la sécurité du personnel d'intervention d'urgence.</a:t>
            </a:r>
          </a:p>
          <a:p>
            <a:pPr marL="254000" indent="-254000" defTabSz="289321">
              <a:lnSpc>
                <a:spcPct val="110000"/>
              </a:lnSpc>
              <a:spcBef>
                <a:spcPts val="300"/>
              </a:spcBef>
              <a:buClr>
                <a:srgbClr val="C00000"/>
              </a:buClr>
              <a:defRPr sz="2400"/>
            </a:pPr>
            <a:endParaRPr lang="fr-FR" sz="1800" dirty="0"/>
          </a:p>
          <a:p>
            <a:pPr marL="254000" indent="-254000" defTabSz="289321">
              <a:lnSpc>
                <a:spcPct val="110000"/>
              </a:lnSpc>
              <a:spcBef>
                <a:spcPts val="300"/>
              </a:spcBef>
              <a:buClr>
                <a:srgbClr val="C00000"/>
              </a:buClr>
              <a:defRPr sz="2400"/>
            </a:pPr>
            <a:r>
              <a:rPr lang="fr-FR" sz="1800" dirty="0"/>
              <a:t>L'agent de sécurité a le pouvoir d'arrêter d'urgence et/ou d'empêcher les actes dangereux pendant les opérations d'intervention en cas d'incident.</a:t>
            </a:r>
          </a:p>
          <a:p>
            <a:pPr marL="254000" indent="-254000" defTabSz="289321">
              <a:lnSpc>
                <a:spcPct val="110000"/>
              </a:lnSpc>
              <a:spcBef>
                <a:spcPts val="300"/>
              </a:spcBef>
              <a:buClr>
                <a:srgbClr val="C00000"/>
              </a:buClr>
              <a:defRPr sz="2400"/>
            </a:pPr>
            <a:endParaRPr lang="fr-FR" sz="1800" dirty="0"/>
          </a:p>
          <a:p>
            <a:pPr marL="254000" indent="-254000" defTabSz="289321">
              <a:lnSpc>
                <a:spcPct val="110000"/>
              </a:lnSpc>
              <a:spcBef>
                <a:spcPts val="300"/>
              </a:spcBef>
              <a:buClr>
                <a:srgbClr val="C00000"/>
              </a:buClr>
              <a:defRPr sz="2400"/>
            </a:pPr>
            <a:r>
              <a:rPr lang="fr-FR" sz="1800" dirty="0"/>
              <a:t>Au niveau national, un tel fonctionnaire doit posséder une formation de base en santé et sécurité au travail, y compris l'évaluation des risques pour la santé et la sécurité, la gestion des risques et la communication des risques.</a:t>
            </a:r>
            <a:endParaRPr sz="1800" dirty="0"/>
          </a:p>
        </p:txBody>
      </p:sp>
      <p:sp>
        <p:nvSpPr>
          <p:cNvPr id="466" name="Title 1"/>
          <p:cNvSpPr txBox="1">
            <a:spLocks noGrp="1"/>
          </p:cNvSpPr>
          <p:nvPr>
            <p:ph type="title" idx="4294967295"/>
          </p:nvPr>
        </p:nvSpPr>
        <p:spPr>
          <a:xfrm>
            <a:off x="179512" y="0"/>
            <a:ext cx="6079591" cy="970751"/>
          </a:xfrm>
          <a:prstGeom prst="rect">
            <a:avLst/>
          </a:prstGeom>
        </p:spPr>
        <p:txBody>
          <a:bodyPr>
            <a:normAutofit/>
          </a:bodyPr>
          <a:lstStyle/>
          <a:p>
            <a:r>
              <a:rPr lang="fr-FR" b="1" dirty="0"/>
              <a:t>Le rôle du responsable de la sécurité dans le système de gestion des incidents</a:t>
            </a:r>
            <a:endParaRPr b="1" dirty="0"/>
          </a:p>
        </p:txBody>
      </p:sp>
    </p:spTree>
    <p:extLst>
      <p:ext uri="{BB962C8B-B14F-4D97-AF65-F5344CB8AC3E}">
        <p14:creationId xmlns:p14="http://schemas.microsoft.com/office/powerpoint/2010/main" val="406268692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lide Number Placeholder 5"/>
          <p:cNvSpPr txBox="1">
            <a:spLocks noGrp="1"/>
          </p:cNvSpPr>
          <p:nvPr>
            <p:ph type="sldNum" sz="quarter" idx="2"/>
          </p:nvPr>
        </p:nvSpPr>
        <p:spPr>
          <a:xfrm>
            <a:off x="8610601" y="5604999"/>
            <a:ext cx="159657" cy="25391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a:t>
            </a:fld>
            <a:endParaRPr/>
          </a:p>
        </p:txBody>
      </p:sp>
      <p:sp>
        <p:nvSpPr>
          <p:cNvPr id="292" name="Google Shape;307;p8"/>
          <p:cNvSpPr txBox="1">
            <a:spLocks noGrp="1"/>
          </p:cNvSpPr>
          <p:nvPr>
            <p:ph type="title"/>
          </p:nvPr>
        </p:nvSpPr>
        <p:spPr>
          <a:xfrm>
            <a:off x="251520" y="908720"/>
            <a:ext cx="2448146" cy="1449283"/>
          </a:xfrm>
          <a:prstGeom prst="rect">
            <a:avLst/>
          </a:prstGeom>
        </p:spPr>
        <p:txBody>
          <a:bodyPr lIns="0" tIns="0" rIns="0" bIns="0" anchor="t">
            <a:normAutofit/>
          </a:bodyPr>
          <a:lstStyle/>
          <a:p>
            <a:r>
              <a:rPr lang="fr-FR" sz="3200" b="1" dirty="0">
                <a:latin typeface="Source Sans Pro Regular"/>
              </a:rPr>
              <a:t>Sommaire</a:t>
            </a:r>
          </a:p>
        </p:txBody>
      </p:sp>
      <p:sp>
        <p:nvSpPr>
          <p:cNvPr id="2" name="Content Placeholder 2">
            <a:extLst>
              <a:ext uri="{FF2B5EF4-FFF2-40B4-BE49-F238E27FC236}">
                <a16:creationId xmlns:a16="http://schemas.microsoft.com/office/drawing/2014/main" id="{49285D3E-8A09-2DF2-E0ED-9CFD0D4F7966}"/>
              </a:ext>
            </a:extLst>
          </p:cNvPr>
          <p:cNvSpPr>
            <a:spLocks noGrp="1"/>
          </p:cNvSpPr>
          <p:nvPr/>
        </p:nvSpPr>
        <p:spPr bwMode="auto">
          <a:xfrm>
            <a:off x="3105117" y="1327042"/>
            <a:ext cx="5896749" cy="4206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52425" indent="-352425" defTabSz="216991">
              <a:lnSpc>
                <a:spcPct val="120000"/>
              </a:lnSpc>
              <a:spcBef>
                <a:spcPts val="225"/>
              </a:spcBef>
              <a:spcAft>
                <a:spcPts val="0"/>
              </a:spcAft>
              <a:buClr>
                <a:schemeClr val="accent3"/>
              </a:buClr>
              <a:buSzPct val="95000"/>
              <a:buFontTx/>
              <a:buAutoNum type="arabicPeriod"/>
              <a:defRPr sz="2400"/>
            </a:pPr>
            <a:r>
              <a:rPr lang="fr-FR" sz="2400" dirty="0">
                <a:solidFill>
                  <a:srgbClr val="000000"/>
                </a:solidFill>
                <a:latin typeface="+mj-lt"/>
                <a:ea typeface="+mj-ea"/>
                <a:cs typeface="+mj-cs"/>
                <a:sym typeface="Source Sans Pro Regular"/>
              </a:rPr>
              <a:t>But et justification de la SST lors des situations d'urgence</a:t>
            </a:r>
          </a:p>
          <a:p>
            <a:pPr marL="352425" indent="-352425" defTabSz="216991">
              <a:lnSpc>
                <a:spcPct val="120000"/>
              </a:lnSpc>
              <a:spcBef>
                <a:spcPts val="225"/>
              </a:spcBef>
              <a:spcAft>
                <a:spcPts val="0"/>
              </a:spcAft>
              <a:buClr>
                <a:schemeClr val="accent3"/>
              </a:buClr>
              <a:buSzPct val="95000"/>
              <a:buFontTx/>
              <a:buAutoNum type="arabicPeriod"/>
              <a:defRPr sz="2400"/>
            </a:pPr>
            <a:r>
              <a:rPr lang="fr-FR" sz="2400" dirty="0">
                <a:solidFill>
                  <a:srgbClr val="000000"/>
                </a:solidFill>
                <a:latin typeface="+mj-lt"/>
                <a:ea typeface="+mj-ea"/>
                <a:cs typeface="+mj-cs"/>
                <a:sym typeface="Source Sans Pro Regular"/>
              </a:rPr>
              <a:t>Principaux dangers, risques sanitaires et mesures de contrôle lors des situations d'urgence</a:t>
            </a:r>
            <a:endParaRPr lang="fr-FR" sz="2400" dirty="0">
              <a:solidFill>
                <a:srgbClr val="000000"/>
              </a:solidFill>
              <a:latin typeface="+mj-lt"/>
              <a:ea typeface="+mj-ea"/>
              <a:cs typeface="+mj-cs"/>
            </a:endParaRPr>
          </a:p>
          <a:p>
            <a:pPr marL="352425" indent="-352425" defTabSz="216991">
              <a:lnSpc>
                <a:spcPct val="120000"/>
              </a:lnSpc>
              <a:spcBef>
                <a:spcPts val="225"/>
              </a:spcBef>
              <a:spcAft>
                <a:spcPts val="0"/>
              </a:spcAft>
              <a:buClr>
                <a:schemeClr val="accent3"/>
              </a:buClr>
              <a:buSzPct val="95000"/>
              <a:buFontTx/>
              <a:buAutoNum type="arabicPeriod"/>
              <a:defRPr sz="2400"/>
            </a:pPr>
            <a:r>
              <a:rPr lang="fr-FR" sz="2400" dirty="0">
                <a:solidFill>
                  <a:srgbClr val="000000"/>
                </a:solidFill>
                <a:latin typeface="+mj-lt"/>
                <a:ea typeface="+mj-ea"/>
                <a:cs typeface="+mj-cs"/>
                <a:sym typeface="Source Sans Pro Regular"/>
              </a:rPr>
              <a:t>Cadre légal et institutionnel de la Sécurité et Santé au travail</a:t>
            </a:r>
          </a:p>
          <a:p>
            <a:pPr marL="352425" indent="-352425" defTabSz="216991">
              <a:lnSpc>
                <a:spcPct val="120000"/>
              </a:lnSpc>
              <a:spcBef>
                <a:spcPts val="225"/>
              </a:spcBef>
              <a:spcAft>
                <a:spcPts val="0"/>
              </a:spcAft>
              <a:buClr>
                <a:schemeClr val="accent3"/>
              </a:buClr>
              <a:buSzPct val="95000"/>
              <a:buFontTx/>
              <a:buAutoNum type="arabicPeriod"/>
              <a:defRPr sz="2400"/>
            </a:pPr>
            <a:r>
              <a:rPr lang="fr-FR" sz="2400" dirty="0">
                <a:solidFill>
                  <a:srgbClr val="000000"/>
                </a:solidFill>
                <a:latin typeface="+mj-lt"/>
                <a:ea typeface="+mj-ea"/>
                <a:cs typeface="+mj-cs"/>
                <a:sym typeface="Source Sans Pro Regular"/>
              </a:rPr>
              <a:t>Gestion de la SST dans le cadre du système de gestion des incidents</a:t>
            </a:r>
            <a:endParaRPr lang="fr-FR" sz="2400" dirty="0">
              <a:solidFill>
                <a:srgbClr val="000000"/>
              </a:solidFill>
              <a:latin typeface="+mj-lt"/>
              <a:ea typeface="+mj-ea"/>
              <a:cs typeface="+mj-cs"/>
            </a:endParaRPr>
          </a:p>
          <a:p>
            <a:pPr marL="352425" indent="-352425" defTabSz="216991">
              <a:lnSpc>
                <a:spcPct val="120000"/>
              </a:lnSpc>
              <a:spcBef>
                <a:spcPts val="225"/>
              </a:spcBef>
              <a:spcAft>
                <a:spcPts val="0"/>
              </a:spcAft>
              <a:buClr>
                <a:schemeClr val="accent3"/>
              </a:buClr>
              <a:buSzPct val="95000"/>
              <a:buFontTx/>
              <a:buAutoNum type="arabicPeriod"/>
              <a:defRPr sz="2400"/>
            </a:pPr>
            <a:r>
              <a:rPr lang="fr-FR" sz="2400" dirty="0">
                <a:solidFill>
                  <a:srgbClr val="000000"/>
                </a:solidFill>
                <a:latin typeface="+mj-lt"/>
                <a:ea typeface="+mj-ea"/>
                <a:cs typeface="+mj-cs"/>
                <a:sym typeface="Source Sans Pro Regular"/>
              </a:rPr>
              <a:t>Références et lignes directrices</a:t>
            </a:r>
            <a:endParaRPr lang="fr-FR" sz="2400" dirty="0">
              <a:solidFill>
                <a:srgbClr val="000000"/>
              </a:solidFill>
              <a:latin typeface="+mj-lt"/>
              <a:ea typeface="+mj-ea"/>
              <a:cs typeface="+mj-cs"/>
            </a:endParaRPr>
          </a:p>
          <a:p>
            <a:pPr marL="352425" indent="-352425" defTabSz="216991">
              <a:lnSpc>
                <a:spcPct val="120000"/>
              </a:lnSpc>
              <a:spcBef>
                <a:spcPts val="225"/>
              </a:spcBef>
              <a:spcAft>
                <a:spcPts val="0"/>
              </a:spcAft>
              <a:buClr>
                <a:schemeClr val="accent3"/>
              </a:buClr>
              <a:buSzPct val="95000"/>
              <a:buFontTx/>
              <a:buAutoNum type="arabicPeriod"/>
              <a:defRPr sz="2400"/>
            </a:pPr>
            <a:r>
              <a:rPr lang="fr-FR" sz="2400" dirty="0">
                <a:solidFill>
                  <a:srgbClr val="000000"/>
                </a:solidFill>
                <a:latin typeface="+mj-lt"/>
                <a:ea typeface="+mj-ea"/>
                <a:cs typeface="+mj-cs"/>
                <a:sym typeface="Source Sans Pro Regular"/>
              </a:rPr>
              <a:t>Ressources de formation supplémentaires</a:t>
            </a:r>
            <a:endParaRPr lang="fr-FR" sz="2400" dirty="0">
              <a:solidFill>
                <a:srgbClr val="000000"/>
              </a:solidFill>
              <a:latin typeface="+mj-lt"/>
              <a:ea typeface="+mj-ea"/>
              <a:cs typeface="+mj-cs"/>
            </a:endParaRPr>
          </a:p>
        </p:txBody>
      </p:sp>
    </p:spTree>
    <p:extLst>
      <p:ext uri="{BB962C8B-B14F-4D97-AF65-F5344CB8AC3E}">
        <p14:creationId xmlns:p14="http://schemas.microsoft.com/office/powerpoint/2010/main" val="1565771156"/>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50</a:t>
            </a:fld>
            <a:endParaRPr/>
          </a:p>
        </p:txBody>
      </p:sp>
      <p:sp>
        <p:nvSpPr>
          <p:cNvPr id="469" name="Content Placeholder 2"/>
          <p:cNvSpPr txBox="1">
            <a:spLocks noGrp="1"/>
          </p:cNvSpPr>
          <p:nvPr>
            <p:ph type="body" idx="1"/>
          </p:nvPr>
        </p:nvSpPr>
        <p:spPr>
          <a:xfrm>
            <a:off x="255955" y="1196752"/>
            <a:ext cx="8354646" cy="4537831"/>
          </a:xfrm>
          <a:prstGeom prst="rect">
            <a:avLst/>
          </a:prstGeom>
        </p:spPr>
        <p:txBody>
          <a:bodyPr>
            <a:noAutofit/>
          </a:bodyPr>
          <a:lstStyle/>
          <a:p>
            <a:pPr marL="0" indent="0" defTabSz="214821">
              <a:spcBef>
                <a:spcPts val="0"/>
              </a:spcBef>
              <a:buSzTx/>
              <a:buNone/>
              <a:defRPr sz="2376">
                <a:solidFill>
                  <a:srgbClr val="FF0000"/>
                </a:solidFill>
              </a:defRPr>
            </a:pPr>
            <a:r>
              <a:rPr sz="1800" dirty="0"/>
              <a:t> </a:t>
            </a:r>
            <a:r>
              <a:rPr sz="1800" dirty="0">
                <a:solidFill>
                  <a:srgbClr val="000000"/>
                </a:solidFill>
              </a:rPr>
              <a:t> </a:t>
            </a:r>
          </a:p>
          <a:p>
            <a:pPr marL="0" indent="0" defTabSz="289321">
              <a:lnSpc>
                <a:spcPct val="110000"/>
              </a:lnSpc>
              <a:spcBef>
                <a:spcPts val="300"/>
              </a:spcBef>
              <a:buSzTx/>
              <a:buNone/>
              <a:defRPr sz="2400"/>
            </a:pPr>
            <a:r>
              <a:rPr lang="fr-FR" sz="1800" b="1" dirty="0">
                <a:solidFill>
                  <a:srgbClr val="C00000"/>
                </a:solidFill>
              </a:rPr>
              <a:t>Les fonctions spécifiques d'un responsable de la sécurité dans le système de gestion des incidents peuvent inclure :</a:t>
            </a:r>
          </a:p>
          <a:p>
            <a:pPr marL="188594" indent="-188594" defTabSz="214821">
              <a:spcBef>
                <a:spcPts val="0"/>
              </a:spcBef>
              <a:buClr>
                <a:srgbClr val="C00000"/>
              </a:buClr>
              <a:defRPr sz="2376"/>
            </a:pPr>
            <a:endParaRPr lang="fr-FR" sz="1800" dirty="0"/>
          </a:p>
          <a:p>
            <a:pPr marL="251459" indent="-251459" defTabSz="286428">
              <a:lnSpc>
                <a:spcPct val="110000"/>
              </a:lnSpc>
              <a:spcBef>
                <a:spcPts val="0"/>
              </a:spcBef>
              <a:buClr>
                <a:srgbClr val="C00000"/>
              </a:buClr>
              <a:defRPr sz="2376"/>
            </a:pPr>
            <a:r>
              <a:rPr lang="fr-FR" sz="1800" dirty="0"/>
              <a:t>Développer des mesures pour assurer la santé et la sécurité au travail du personnel.</a:t>
            </a:r>
          </a:p>
          <a:p>
            <a:pPr marL="251459" indent="-251459" defTabSz="286428">
              <a:lnSpc>
                <a:spcPct val="110000"/>
              </a:lnSpc>
              <a:spcBef>
                <a:spcPts val="0"/>
              </a:spcBef>
              <a:buClr>
                <a:srgbClr val="C00000"/>
              </a:buClr>
              <a:defRPr sz="2376"/>
            </a:pPr>
            <a:r>
              <a:rPr lang="fr-FR" sz="1800" dirty="0"/>
              <a:t>Inspecter les installations concernant les risques pour la santé et la sécurité au travail.</a:t>
            </a:r>
          </a:p>
          <a:p>
            <a:pPr marL="251459" indent="-251459" defTabSz="286428">
              <a:lnSpc>
                <a:spcPct val="110000"/>
              </a:lnSpc>
              <a:spcBef>
                <a:spcPts val="0"/>
              </a:spcBef>
              <a:buClr>
                <a:srgbClr val="C00000"/>
              </a:buClr>
              <a:defRPr sz="2376"/>
            </a:pPr>
            <a:r>
              <a:rPr lang="fr-FR" sz="1800" dirty="0"/>
              <a:t>Participer à l'élaboration du plan d'action de l'incident (PAI) concernant les répercussions sur la santé et la sécurité au travail.</a:t>
            </a:r>
          </a:p>
          <a:p>
            <a:pPr marL="251459" indent="-251459" defTabSz="286428">
              <a:lnSpc>
                <a:spcPct val="110000"/>
              </a:lnSpc>
              <a:spcBef>
                <a:spcPts val="0"/>
              </a:spcBef>
              <a:buClr>
                <a:srgbClr val="C00000"/>
              </a:buClr>
              <a:defRPr sz="2376"/>
            </a:pPr>
            <a:r>
              <a:rPr lang="fr-FR" sz="1800" dirty="0"/>
              <a:t>Fournir des séances d'information sur la santé et la sécurité au travail et communiquer des messages de sécurité.</a:t>
            </a:r>
          </a:p>
          <a:p>
            <a:pPr marL="251459" indent="-251459" defTabSz="286428">
              <a:lnSpc>
                <a:spcPct val="110000"/>
              </a:lnSpc>
              <a:spcBef>
                <a:spcPts val="0"/>
              </a:spcBef>
              <a:buClr>
                <a:srgbClr val="C00000"/>
              </a:buClr>
              <a:defRPr sz="2376"/>
            </a:pPr>
            <a:r>
              <a:rPr lang="fr-FR" sz="1800" dirty="0"/>
              <a:t>Surveiller les opérations d'incident et conseiller le gestionnaire d'incident sur toutes les questions relatives à la santé et à la sécurité du personnel d'intervention d'urgence.</a:t>
            </a:r>
          </a:p>
          <a:p>
            <a:pPr marL="251459" indent="-251459" defTabSz="286428">
              <a:lnSpc>
                <a:spcPct val="110000"/>
              </a:lnSpc>
              <a:spcBef>
                <a:spcPts val="0"/>
              </a:spcBef>
              <a:buClr>
                <a:srgbClr val="C00000"/>
              </a:buClr>
              <a:defRPr sz="2376"/>
            </a:pPr>
            <a:r>
              <a:rPr lang="fr-FR" sz="1800" dirty="0"/>
              <a:t>Arrêter et prévenir les actions non sécurisées pendant les opérations d'incident.</a:t>
            </a:r>
            <a:endParaRPr sz="1800" dirty="0"/>
          </a:p>
        </p:txBody>
      </p:sp>
      <p:sp>
        <p:nvSpPr>
          <p:cNvPr id="5" name="Title 1"/>
          <p:cNvSpPr txBox="1">
            <a:spLocks/>
          </p:cNvSpPr>
          <p:nvPr/>
        </p:nvSpPr>
        <p:spPr>
          <a:xfrm>
            <a:off x="179512" y="0"/>
            <a:ext cx="6079591" cy="9707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fontScale="97500"/>
          </a:bodyPr>
          <a:lstStyle>
            <a:lvl1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1"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b="1" kern="0"/>
              <a:t>Le rôle du responsable de la sécurité dans le système de gestion des incidents</a:t>
            </a:r>
            <a:endParaRPr lang="fr-FR" b="1" kern="0" dirty="0"/>
          </a:p>
        </p:txBody>
      </p:sp>
    </p:spTree>
    <p:extLst>
      <p:ext uri="{BB962C8B-B14F-4D97-AF65-F5344CB8AC3E}">
        <p14:creationId xmlns:p14="http://schemas.microsoft.com/office/powerpoint/2010/main" val="3066056062"/>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51</a:t>
            </a:fld>
            <a:endParaRPr/>
          </a:p>
        </p:txBody>
      </p:sp>
      <p:sp>
        <p:nvSpPr>
          <p:cNvPr id="473" name="Content Placeholder 2"/>
          <p:cNvSpPr txBox="1">
            <a:spLocks noGrp="1"/>
          </p:cNvSpPr>
          <p:nvPr>
            <p:ph type="body" idx="1"/>
          </p:nvPr>
        </p:nvSpPr>
        <p:spPr>
          <a:xfrm>
            <a:off x="395536" y="1052736"/>
            <a:ext cx="8352928" cy="5184576"/>
          </a:xfrm>
          <a:prstGeom prst="rect">
            <a:avLst/>
          </a:prstGeom>
        </p:spPr>
        <p:txBody>
          <a:bodyPr>
            <a:normAutofit lnSpcReduction="10000"/>
          </a:bodyPr>
          <a:lstStyle/>
          <a:p>
            <a:pPr marL="0" indent="0" defTabSz="186612">
              <a:spcBef>
                <a:spcPts val="375"/>
              </a:spcBef>
              <a:buSzTx/>
              <a:buNone/>
              <a:defRPr sz="2064"/>
            </a:pPr>
            <a:r>
              <a:rPr lang="fr-FR" sz="2100" b="1" dirty="0">
                <a:solidFill>
                  <a:srgbClr val="C00000"/>
                </a:solidFill>
              </a:rPr>
              <a:t>Les domaines spécifiques de soutien en matière de SST, visant à garantir des procédures et des protocoles de travail sûrs, peuvent inclure :</a:t>
            </a:r>
          </a:p>
          <a:p>
            <a:pPr marL="218440" indent="-218440" defTabSz="248816">
              <a:lnSpc>
                <a:spcPct val="100000"/>
              </a:lnSpc>
              <a:spcBef>
                <a:spcPts val="500"/>
              </a:spcBef>
              <a:buClr>
                <a:srgbClr val="C00000"/>
              </a:buClr>
              <a:defRPr sz="2064"/>
            </a:pPr>
            <a:r>
              <a:rPr lang="fr-FR" sz="2064" dirty="0"/>
              <a:t>Investigation et approbation de l'aptitude médicale des membres de l’EIR par l'examen des dossiers médicaux, la vaccination, la formation préalable au déploiement et le briefing avant le départ.</a:t>
            </a:r>
          </a:p>
          <a:p>
            <a:pPr marL="218440" indent="-218440" defTabSz="248816">
              <a:lnSpc>
                <a:spcPct val="100000"/>
              </a:lnSpc>
              <a:spcBef>
                <a:spcPts val="500"/>
              </a:spcBef>
              <a:buClr>
                <a:srgbClr val="C00000"/>
              </a:buClr>
              <a:defRPr sz="2064"/>
            </a:pPr>
            <a:r>
              <a:rPr lang="fr-FR" sz="2064" dirty="0"/>
              <a:t>Santé et sécurité pendant le transport et le travail sur le terrain.</a:t>
            </a:r>
          </a:p>
          <a:p>
            <a:pPr marL="218440" indent="-218440" defTabSz="248816">
              <a:lnSpc>
                <a:spcPct val="100000"/>
              </a:lnSpc>
              <a:spcBef>
                <a:spcPts val="500"/>
              </a:spcBef>
              <a:buClr>
                <a:srgbClr val="C00000"/>
              </a:buClr>
              <a:defRPr sz="2064"/>
            </a:pPr>
            <a:r>
              <a:rPr lang="fr-FR" sz="2064" dirty="0"/>
              <a:t>Précautions universelles et précautions supplémentaires sur le terrain.</a:t>
            </a:r>
          </a:p>
          <a:p>
            <a:pPr marL="218440" indent="-218440" defTabSz="248816">
              <a:lnSpc>
                <a:spcPct val="100000"/>
              </a:lnSpc>
              <a:spcBef>
                <a:spcPts val="500"/>
              </a:spcBef>
              <a:buClr>
                <a:srgbClr val="C00000"/>
              </a:buClr>
              <a:defRPr sz="2064"/>
            </a:pPr>
            <a:r>
              <a:rPr lang="fr-FR" sz="2064" dirty="0"/>
              <a:t>SST de l'équipe médicale dans un établissement de santé.</a:t>
            </a:r>
          </a:p>
          <a:p>
            <a:pPr marL="218440" indent="-218440" defTabSz="248816">
              <a:lnSpc>
                <a:spcPct val="100000"/>
              </a:lnSpc>
              <a:spcBef>
                <a:spcPts val="500"/>
              </a:spcBef>
              <a:buClr>
                <a:srgbClr val="C00000"/>
              </a:buClr>
              <a:defRPr sz="2064"/>
            </a:pPr>
            <a:r>
              <a:rPr lang="fr-FR" sz="2064" dirty="0"/>
              <a:t>Mesures SST lors de l'évacuation médicale d'urgence des professionnels de santé infectés / exposés.</a:t>
            </a:r>
          </a:p>
          <a:p>
            <a:pPr marL="218440" indent="-218440" defTabSz="248816">
              <a:lnSpc>
                <a:spcPct val="100000"/>
              </a:lnSpc>
              <a:spcBef>
                <a:spcPts val="500"/>
              </a:spcBef>
              <a:buClr>
                <a:srgbClr val="C00000"/>
              </a:buClr>
              <a:defRPr sz="2064"/>
            </a:pPr>
            <a:r>
              <a:rPr lang="fr-FR" sz="2064" dirty="0"/>
              <a:t>Formation et sensibilisation continues du personnel EIR et COU.</a:t>
            </a:r>
          </a:p>
          <a:p>
            <a:pPr marL="218440" indent="-218440" defTabSz="248816">
              <a:lnSpc>
                <a:spcPct val="100000"/>
              </a:lnSpc>
              <a:spcBef>
                <a:spcPts val="500"/>
              </a:spcBef>
              <a:buClr>
                <a:srgbClr val="C00000"/>
              </a:buClr>
              <a:defRPr sz="2064"/>
            </a:pPr>
            <a:r>
              <a:rPr lang="fr-FR" sz="2064" dirty="0"/>
              <a:t>Briefing post-déploiement et surveillance médicale de l’EIR.</a:t>
            </a:r>
          </a:p>
          <a:p>
            <a:pPr marL="218440" indent="-218440" defTabSz="248816">
              <a:lnSpc>
                <a:spcPct val="100000"/>
              </a:lnSpc>
              <a:spcBef>
                <a:spcPts val="500"/>
              </a:spcBef>
              <a:buClr>
                <a:srgbClr val="C00000"/>
              </a:buClr>
              <a:defRPr sz="2064"/>
            </a:pPr>
            <a:r>
              <a:rPr lang="fr-FR" sz="2064" dirty="0"/>
              <a:t>Suivi des membres de l’EIR dans des cas particuliers.</a:t>
            </a:r>
          </a:p>
          <a:p>
            <a:pPr marL="218440" indent="-218440" defTabSz="248816">
              <a:lnSpc>
                <a:spcPct val="100000"/>
              </a:lnSpc>
              <a:spcBef>
                <a:spcPts val="500"/>
              </a:spcBef>
              <a:buClr>
                <a:srgbClr val="C00000"/>
              </a:buClr>
              <a:defRPr sz="2064"/>
            </a:pPr>
            <a:r>
              <a:rPr lang="fr-FR" sz="2064" dirty="0"/>
              <a:t>Sélection des EPI appropriés sur le terrain.</a:t>
            </a:r>
          </a:p>
          <a:p>
            <a:pPr marL="218440" indent="-218440" defTabSz="248816">
              <a:lnSpc>
                <a:spcPct val="100000"/>
              </a:lnSpc>
              <a:spcBef>
                <a:spcPts val="500"/>
              </a:spcBef>
              <a:buClr>
                <a:srgbClr val="C00000"/>
              </a:buClr>
              <a:defRPr sz="2064"/>
            </a:pPr>
            <a:r>
              <a:rPr lang="fr-FR" sz="2064" dirty="0"/>
              <a:t>Aptitude médicale du conducteur.</a:t>
            </a:r>
            <a:endParaRPr sz="2064" dirty="0"/>
          </a:p>
        </p:txBody>
      </p:sp>
      <p:sp>
        <p:nvSpPr>
          <p:cNvPr id="474" name="Title 1"/>
          <p:cNvSpPr txBox="1">
            <a:spLocks noGrp="1"/>
          </p:cNvSpPr>
          <p:nvPr>
            <p:ph type="title" idx="4294967295"/>
          </p:nvPr>
        </p:nvSpPr>
        <p:spPr>
          <a:xfrm>
            <a:off x="107504" y="116632"/>
            <a:ext cx="6552728" cy="484586"/>
          </a:xfrm>
          <a:prstGeom prst="rect">
            <a:avLst/>
          </a:prstGeom>
        </p:spPr>
        <p:txBody>
          <a:bodyPr>
            <a:noAutofit/>
          </a:bodyPr>
          <a:lstStyle/>
          <a:p>
            <a:r>
              <a:rPr lang="fr-FR" b="1" dirty="0"/>
              <a:t>Domaines spécifiques pour le soutien en matière de SST</a:t>
            </a:r>
            <a:endParaRPr b="1" dirty="0"/>
          </a:p>
        </p:txBody>
      </p:sp>
    </p:spTree>
    <p:extLst>
      <p:ext uri="{BB962C8B-B14F-4D97-AF65-F5344CB8AC3E}">
        <p14:creationId xmlns:p14="http://schemas.microsoft.com/office/powerpoint/2010/main" val="1549515335"/>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52</a:t>
            </a:fld>
            <a:endParaRPr/>
          </a:p>
        </p:txBody>
      </p:sp>
      <p:sp>
        <p:nvSpPr>
          <p:cNvPr id="477" name="Text Placeholder 2"/>
          <p:cNvSpPr txBox="1">
            <a:spLocks noGrp="1"/>
          </p:cNvSpPr>
          <p:nvPr>
            <p:ph type="body" sz="quarter" idx="1"/>
          </p:nvPr>
        </p:nvSpPr>
        <p:spPr>
          <a:xfrm>
            <a:off x="390334" y="1432150"/>
            <a:ext cx="3965709" cy="729105"/>
          </a:xfrm>
          <a:prstGeom prst="rect">
            <a:avLst/>
          </a:prstGeom>
        </p:spPr>
        <p:txBody>
          <a:bodyPr>
            <a:normAutofit/>
          </a:bodyPr>
          <a:lstStyle>
            <a:lvl1pPr marL="0" indent="0">
              <a:buSzTx/>
              <a:buNone/>
              <a:defRPr>
                <a:solidFill>
                  <a:schemeClr val="accent3">
                    <a:lumOff val="-6274"/>
                  </a:schemeClr>
                </a:solidFill>
              </a:defRPr>
            </a:lvl1pPr>
          </a:lstStyle>
          <a:p>
            <a:r>
              <a:rPr lang="fr-FR" sz="2100" b="1" dirty="0">
                <a:solidFill>
                  <a:srgbClr val="C00000"/>
                </a:solidFill>
                <a:latin typeface="Source Sans Pro Bold"/>
              </a:rPr>
              <a:t>Employeurs et gestionnaires</a:t>
            </a:r>
            <a:endParaRPr sz="2100" b="1" dirty="0">
              <a:solidFill>
                <a:srgbClr val="C00000"/>
              </a:solidFill>
              <a:latin typeface="Source Sans Pro Bold"/>
            </a:endParaRPr>
          </a:p>
        </p:txBody>
      </p:sp>
      <p:sp>
        <p:nvSpPr>
          <p:cNvPr id="478" name="Title 1"/>
          <p:cNvSpPr txBox="1">
            <a:spLocks noGrp="1"/>
          </p:cNvSpPr>
          <p:nvPr>
            <p:ph type="title" idx="4294967295"/>
          </p:nvPr>
        </p:nvSpPr>
        <p:spPr>
          <a:xfrm>
            <a:off x="33243" y="9650"/>
            <a:ext cx="5637441" cy="943449"/>
          </a:xfrm>
          <a:prstGeom prst="rect">
            <a:avLst/>
          </a:prstGeom>
        </p:spPr>
        <p:txBody>
          <a:bodyPr>
            <a:normAutofit/>
          </a:bodyPr>
          <a:lstStyle/>
          <a:p>
            <a:r>
              <a:rPr lang="fr-FR" b="1" dirty="0"/>
              <a:t>Droits et responsabilités en matière de SST dans les situations d’urgence</a:t>
            </a:r>
            <a:endParaRPr b="1" dirty="0"/>
          </a:p>
        </p:txBody>
      </p:sp>
      <p:sp>
        <p:nvSpPr>
          <p:cNvPr id="479" name="Content Placeholder 3"/>
          <p:cNvSpPr txBox="1"/>
          <p:nvPr/>
        </p:nvSpPr>
        <p:spPr>
          <a:xfrm>
            <a:off x="626011" y="1911973"/>
            <a:ext cx="3730032" cy="36772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oAutofit/>
          </a:bodyPr>
          <a:lstStyle/>
          <a:p>
            <a:pPr marL="182879" indent="-182879" defTabSz="208312">
              <a:lnSpc>
                <a:spcPct val="110000"/>
              </a:lnSpc>
              <a:spcBef>
                <a:spcPts val="825"/>
              </a:spcBef>
              <a:buClr>
                <a:srgbClr val="C00000"/>
              </a:buClr>
              <a:buSzPct val="100000"/>
              <a:buFont typeface="Arial"/>
              <a:buChar char="•"/>
              <a:defRPr sz="2112">
                <a:latin typeface="+mj-lt"/>
                <a:ea typeface="+mj-ea"/>
                <a:cs typeface="+mj-cs"/>
                <a:sym typeface="Source Sans Pro Regular"/>
              </a:defRPr>
            </a:pPr>
            <a:r>
              <a:rPr lang="fr-FR" sz="1575" dirty="0"/>
              <a:t>Fournir la formation SST nécessaire.</a:t>
            </a:r>
          </a:p>
          <a:p>
            <a:pPr marL="182879" indent="-182879" defTabSz="208312">
              <a:lnSpc>
                <a:spcPct val="110000"/>
              </a:lnSpc>
              <a:spcBef>
                <a:spcPts val="825"/>
              </a:spcBef>
              <a:buClr>
                <a:srgbClr val="C00000"/>
              </a:buClr>
              <a:buSzPct val="100000"/>
              <a:buFont typeface="Arial"/>
              <a:buChar char="•"/>
              <a:defRPr sz="2112">
                <a:latin typeface="+mj-lt"/>
                <a:ea typeface="+mj-ea"/>
                <a:cs typeface="+mj-cs"/>
                <a:sym typeface="Source Sans Pro Regular"/>
              </a:defRPr>
            </a:pPr>
            <a:r>
              <a:rPr lang="fr-FR" sz="1575" dirty="0"/>
              <a:t>Mettre en place des mesures pour promouvoir la SST et offrir un soutien médical et psychologique approprié gratuits aux professionnels.</a:t>
            </a:r>
          </a:p>
          <a:p>
            <a:pPr marL="182879" indent="-182879" defTabSz="208312">
              <a:lnSpc>
                <a:spcPct val="110000"/>
              </a:lnSpc>
              <a:spcBef>
                <a:spcPts val="825"/>
              </a:spcBef>
              <a:buClr>
                <a:srgbClr val="C00000"/>
              </a:buClr>
              <a:buSzPct val="100000"/>
              <a:buFont typeface="Arial"/>
              <a:buChar char="•"/>
              <a:defRPr sz="2112">
                <a:latin typeface="+mj-lt"/>
                <a:ea typeface="+mj-ea"/>
                <a:cs typeface="+mj-cs"/>
                <a:sym typeface="Source Sans Pro Regular"/>
              </a:defRPr>
            </a:pPr>
            <a:r>
              <a:rPr lang="fr-FR" sz="1575" dirty="0"/>
              <a:t>Offrir une rémunération adéquate pour les services rendus par les travailleurs sur le terrain.</a:t>
            </a:r>
          </a:p>
          <a:p>
            <a:pPr marL="182879" indent="-182879" defTabSz="208312">
              <a:lnSpc>
                <a:spcPct val="110000"/>
              </a:lnSpc>
              <a:spcBef>
                <a:spcPts val="825"/>
              </a:spcBef>
              <a:buClr>
                <a:srgbClr val="C00000"/>
              </a:buClr>
              <a:buSzPct val="100000"/>
              <a:buFont typeface="Arial"/>
              <a:buChar char="•"/>
              <a:defRPr sz="2112">
                <a:latin typeface="+mj-lt"/>
                <a:ea typeface="+mj-ea"/>
                <a:cs typeface="+mj-cs"/>
                <a:sym typeface="Source Sans Pro Regular"/>
              </a:defRPr>
            </a:pPr>
            <a:r>
              <a:rPr lang="fr-FR" sz="1575" dirty="0"/>
              <a:t>Recueillir des informations pour soutenir le suivi et l'évaluation continus de l'efficacité des programmes de SST.</a:t>
            </a:r>
            <a:endParaRPr sz="1575" dirty="0"/>
          </a:p>
        </p:txBody>
      </p:sp>
      <p:sp>
        <p:nvSpPr>
          <p:cNvPr id="480" name="Text Placeholder 4"/>
          <p:cNvSpPr txBox="1"/>
          <p:nvPr/>
        </p:nvSpPr>
        <p:spPr>
          <a:xfrm>
            <a:off x="5148064" y="1432150"/>
            <a:ext cx="2962752" cy="4798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ormAutofit/>
          </a:bodyPr>
          <a:lstStyle>
            <a:lvl1pPr defTabSz="289321">
              <a:lnSpc>
                <a:spcPct val="90000"/>
              </a:lnSpc>
              <a:spcBef>
                <a:spcPts val="300"/>
              </a:spcBef>
              <a:defRPr sz="3200">
                <a:solidFill>
                  <a:schemeClr val="accent3">
                    <a:lumOff val="-6274"/>
                  </a:schemeClr>
                </a:solidFill>
                <a:latin typeface="+mj-lt"/>
                <a:ea typeface="+mj-ea"/>
                <a:cs typeface="+mj-cs"/>
                <a:sym typeface="Source Sans Pro Regular"/>
              </a:defRPr>
            </a:lvl1pPr>
          </a:lstStyle>
          <a:p>
            <a:pPr algn="ctr"/>
            <a:r>
              <a:rPr lang="fr-FR" sz="2100" b="1" dirty="0">
                <a:solidFill>
                  <a:srgbClr val="C00000"/>
                </a:solidFill>
                <a:latin typeface="Source Sans Pro Bold"/>
              </a:rPr>
              <a:t>Employés</a:t>
            </a:r>
            <a:endParaRPr sz="2100" b="1" dirty="0">
              <a:solidFill>
                <a:srgbClr val="C00000"/>
              </a:solidFill>
              <a:latin typeface="Source Sans Pro Bold"/>
            </a:endParaRPr>
          </a:p>
        </p:txBody>
      </p:sp>
      <p:sp>
        <p:nvSpPr>
          <p:cNvPr id="481" name="Content Placeholder 5"/>
          <p:cNvSpPr txBox="1"/>
          <p:nvPr/>
        </p:nvSpPr>
        <p:spPr>
          <a:xfrm>
            <a:off x="5141168" y="1911973"/>
            <a:ext cx="3796921" cy="31955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oAutofit/>
          </a:bodyPr>
          <a:lstStyle/>
          <a:p>
            <a:pPr marL="182879" indent="-182879" defTabSz="208312">
              <a:lnSpc>
                <a:spcPct val="110000"/>
              </a:lnSpc>
              <a:spcBef>
                <a:spcPts val="825"/>
              </a:spcBef>
              <a:buClr>
                <a:srgbClr val="C00000"/>
              </a:buClr>
              <a:buSzPct val="100000"/>
              <a:buFont typeface="Arial"/>
              <a:buChar char="•"/>
              <a:defRPr sz="2112">
                <a:latin typeface="+mj-lt"/>
                <a:ea typeface="+mj-ea"/>
                <a:cs typeface="+mj-cs"/>
                <a:sym typeface="Source Sans Pro Regular"/>
              </a:defRPr>
            </a:pPr>
            <a:r>
              <a:rPr lang="fr-FR" sz="1575" dirty="0">
                <a:latin typeface="+mj-lt"/>
                <a:ea typeface="+mj-ea"/>
                <a:cs typeface="+mj-cs"/>
              </a:rPr>
              <a:t>Signalez immédiatement à leur superviseur toute situation qui, selon eux, présente un danger imminent et grave pour leur vie ou leur santé.</a:t>
            </a:r>
          </a:p>
          <a:p>
            <a:pPr marL="182879" indent="-182879" defTabSz="208312">
              <a:lnSpc>
                <a:spcPct val="110000"/>
              </a:lnSpc>
              <a:spcBef>
                <a:spcPts val="825"/>
              </a:spcBef>
              <a:buClr>
                <a:srgbClr val="C00000"/>
              </a:buClr>
              <a:buSzPct val="100000"/>
              <a:buFont typeface="Arial"/>
              <a:buChar char="•"/>
              <a:defRPr sz="2112">
                <a:latin typeface="+mj-lt"/>
                <a:ea typeface="+mj-ea"/>
                <a:cs typeface="+mj-cs"/>
                <a:sym typeface="Source Sans Pro Regular"/>
              </a:defRPr>
            </a:pPr>
            <a:r>
              <a:rPr lang="fr-FR" sz="1575" dirty="0">
                <a:latin typeface="+mj-lt"/>
                <a:ea typeface="+mj-ea"/>
                <a:cs typeface="+mj-cs"/>
              </a:rPr>
              <a:t>Se retirer d'une situation de travail qui, selon eux, présente un danger imminent et grave pour sa vie ou sa santé.</a:t>
            </a:r>
          </a:p>
          <a:p>
            <a:pPr marL="182879" indent="-182879" defTabSz="208312">
              <a:lnSpc>
                <a:spcPct val="110000"/>
              </a:lnSpc>
              <a:spcBef>
                <a:spcPts val="825"/>
              </a:spcBef>
              <a:buClr>
                <a:srgbClr val="C00000"/>
              </a:buClr>
              <a:buSzPct val="100000"/>
              <a:buFont typeface="Arial"/>
              <a:buChar char="•"/>
              <a:defRPr sz="2112">
                <a:latin typeface="+mj-lt"/>
                <a:ea typeface="+mj-ea"/>
                <a:cs typeface="+mj-cs"/>
                <a:sym typeface="Source Sans Pro Regular"/>
              </a:defRPr>
            </a:pPr>
            <a:r>
              <a:rPr lang="fr-FR" sz="1575" dirty="0">
                <a:latin typeface="+mj-lt"/>
                <a:ea typeface="+mj-ea"/>
                <a:cs typeface="+mj-cs"/>
              </a:rPr>
              <a:t>Suivre les politiques et procédures établies en matière de SST.</a:t>
            </a:r>
            <a:endParaRPr sz="1575" dirty="0">
              <a:latin typeface="+mj-lt"/>
              <a:ea typeface="+mj-ea"/>
              <a:cs typeface="+mj-cs"/>
            </a:endParaRPr>
          </a:p>
        </p:txBody>
      </p:sp>
    </p:spTree>
    <p:extLst>
      <p:ext uri="{BB962C8B-B14F-4D97-AF65-F5344CB8AC3E}">
        <p14:creationId xmlns:p14="http://schemas.microsoft.com/office/powerpoint/2010/main" val="315314192"/>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53</a:t>
            </a:fld>
            <a:endParaRPr/>
          </a:p>
        </p:txBody>
      </p:sp>
      <p:sp>
        <p:nvSpPr>
          <p:cNvPr id="484" name="Content Placeholder 2"/>
          <p:cNvSpPr txBox="1">
            <a:spLocks noGrp="1"/>
          </p:cNvSpPr>
          <p:nvPr>
            <p:ph type="body" idx="1"/>
          </p:nvPr>
        </p:nvSpPr>
        <p:spPr>
          <a:xfrm>
            <a:off x="467544" y="1268759"/>
            <a:ext cx="8118962" cy="5061571"/>
          </a:xfrm>
          <a:prstGeom prst="rect">
            <a:avLst/>
          </a:prstGeom>
        </p:spPr>
        <p:txBody>
          <a:bodyPr>
            <a:noAutofit/>
          </a:bodyPr>
          <a:lstStyle/>
          <a:p>
            <a:pPr marL="0" indent="0" defTabSz="289321">
              <a:lnSpc>
                <a:spcPct val="100000"/>
              </a:lnSpc>
              <a:spcBef>
                <a:spcPts val="300"/>
              </a:spcBef>
              <a:buSzTx/>
              <a:buNone/>
              <a:defRPr sz="2200"/>
            </a:pPr>
            <a:r>
              <a:rPr lang="fr-FR" sz="1800" dirty="0"/>
              <a:t>Il s'agit de la collecte, de l'analyse, de l'interprétation et de la diffusion continues et systématiques de données relatives aux blessures, aux maladies et à l'état d'exposition des intervenants.</a:t>
            </a:r>
          </a:p>
          <a:p>
            <a:pPr marL="0" indent="0">
              <a:buSzTx/>
              <a:buNone/>
              <a:defRPr sz="2200"/>
            </a:pPr>
            <a:endParaRPr lang="fr-FR" sz="1800" dirty="0"/>
          </a:p>
          <a:p>
            <a:pPr marL="0" indent="0" defTabSz="289321">
              <a:lnSpc>
                <a:spcPct val="100000"/>
              </a:lnSpc>
              <a:spcBef>
                <a:spcPts val="300"/>
              </a:spcBef>
              <a:buSzTx/>
              <a:buNone/>
              <a:defRPr sz="2200"/>
            </a:pPr>
            <a:r>
              <a:rPr lang="fr-FR" sz="1800" b="1" dirty="0">
                <a:solidFill>
                  <a:srgbClr val="C00000"/>
                </a:solidFill>
              </a:rPr>
              <a:t>But:</a:t>
            </a:r>
          </a:p>
          <a:p>
            <a:pPr marL="0" indent="0" defTabSz="289321">
              <a:lnSpc>
                <a:spcPct val="110000"/>
              </a:lnSpc>
              <a:spcBef>
                <a:spcPts val="300"/>
              </a:spcBef>
              <a:buSzTx/>
              <a:buNone/>
              <a:defRPr sz="2200"/>
            </a:pPr>
            <a:r>
              <a:rPr lang="fr-FR" sz="1800" dirty="0"/>
              <a:t>Couvrir les risques et les impacts sur la santé et la sécurité au travail depuis la sélection et l'embauche jusqu'à longtemps après la fin de la phase de déploiement.</a:t>
            </a:r>
          </a:p>
          <a:p>
            <a:pPr marL="0" indent="0">
              <a:buSzTx/>
              <a:buNone/>
              <a:defRPr sz="2200"/>
            </a:pPr>
            <a:endParaRPr lang="fr-FR" sz="1800" dirty="0"/>
          </a:p>
          <a:p>
            <a:pPr marL="0" indent="0" defTabSz="289321">
              <a:lnSpc>
                <a:spcPct val="110000"/>
              </a:lnSpc>
              <a:spcBef>
                <a:spcPts val="300"/>
              </a:spcBef>
              <a:buSzTx/>
              <a:buNone/>
              <a:defRPr sz="2200"/>
            </a:pPr>
            <a:r>
              <a:rPr lang="fr-FR" sz="1800" b="1" dirty="0">
                <a:solidFill>
                  <a:srgbClr val="C00000"/>
                </a:solidFill>
              </a:rPr>
              <a:t>Trois étapes:</a:t>
            </a:r>
          </a:p>
          <a:p>
            <a:pPr marL="0" indent="0" defTabSz="289321">
              <a:lnSpc>
                <a:spcPct val="110000"/>
              </a:lnSpc>
              <a:spcBef>
                <a:spcPts val="300"/>
              </a:spcBef>
              <a:buSzTx/>
              <a:buNone/>
              <a:defRPr sz="2200"/>
            </a:pPr>
            <a:r>
              <a:rPr lang="fr-FR" sz="1800" dirty="0"/>
              <a:t>Le suivi et la surveillance de la SST nécessitent des actions spécifiques tout au long de l'activité d'intervention et à chaque étape les exigences sont différentes.</a:t>
            </a:r>
          </a:p>
          <a:p>
            <a:pPr marL="614044" lvl="1" indent="-254000" defTabSz="289321">
              <a:lnSpc>
                <a:spcPct val="100000"/>
              </a:lnSpc>
              <a:spcBef>
                <a:spcPts val="100"/>
              </a:spcBef>
              <a:buClr>
                <a:srgbClr val="C00000"/>
              </a:buClr>
              <a:defRPr sz="2200"/>
            </a:pPr>
            <a:r>
              <a:rPr lang="fr-FR" sz="1800" dirty="0"/>
              <a:t>Pré-déploiement</a:t>
            </a:r>
          </a:p>
          <a:p>
            <a:pPr marL="614044" lvl="1" indent="-254000" defTabSz="289321">
              <a:lnSpc>
                <a:spcPct val="100000"/>
              </a:lnSpc>
              <a:spcBef>
                <a:spcPts val="100"/>
              </a:spcBef>
              <a:buClr>
                <a:srgbClr val="C00000"/>
              </a:buClr>
              <a:defRPr sz="2200"/>
            </a:pPr>
            <a:r>
              <a:rPr lang="fr-FR" sz="1800" dirty="0"/>
              <a:t>Déploiement et</a:t>
            </a:r>
          </a:p>
          <a:p>
            <a:pPr marL="614044" lvl="1" indent="-254000" defTabSz="289321">
              <a:lnSpc>
                <a:spcPct val="100000"/>
              </a:lnSpc>
              <a:spcBef>
                <a:spcPts val="100"/>
              </a:spcBef>
              <a:buClr>
                <a:srgbClr val="C00000"/>
              </a:buClr>
              <a:defRPr sz="2200"/>
            </a:pPr>
            <a:r>
              <a:rPr lang="fr-FR" sz="1800" dirty="0"/>
              <a:t>Post-déploiement</a:t>
            </a:r>
            <a:endParaRPr sz="1800" dirty="0"/>
          </a:p>
        </p:txBody>
      </p:sp>
      <p:sp>
        <p:nvSpPr>
          <p:cNvPr id="485" name="Title 1"/>
          <p:cNvSpPr txBox="1">
            <a:spLocks noGrp="1"/>
          </p:cNvSpPr>
          <p:nvPr>
            <p:ph type="title" idx="4294967295"/>
          </p:nvPr>
        </p:nvSpPr>
        <p:spPr>
          <a:xfrm>
            <a:off x="179512" y="116632"/>
            <a:ext cx="5637673" cy="820817"/>
          </a:xfrm>
          <a:prstGeom prst="rect">
            <a:avLst/>
          </a:prstGeom>
        </p:spPr>
        <p:txBody>
          <a:bodyPr>
            <a:normAutofit/>
          </a:bodyPr>
          <a:lstStyle/>
          <a:p>
            <a:r>
              <a:rPr lang="fr-FR" b="1" dirty="0"/>
              <a:t>Système de surveillance et de suivi de la santé et de la sécurité au travail</a:t>
            </a:r>
            <a:endParaRPr b="1" dirty="0"/>
          </a:p>
        </p:txBody>
      </p:sp>
    </p:spTree>
    <p:extLst>
      <p:ext uri="{BB962C8B-B14F-4D97-AF65-F5344CB8AC3E}">
        <p14:creationId xmlns:p14="http://schemas.microsoft.com/office/powerpoint/2010/main" val="3312678087"/>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dirty="0"/>
              <a:t>54</a:t>
            </a:fld>
            <a:endParaRPr dirty="0"/>
          </a:p>
        </p:txBody>
      </p:sp>
      <p:sp>
        <p:nvSpPr>
          <p:cNvPr id="488" name="Content Placeholder 2"/>
          <p:cNvSpPr txBox="1">
            <a:spLocks noGrp="1"/>
          </p:cNvSpPr>
          <p:nvPr>
            <p:ph type="body" idx="1"/>
          </p:nvPr>
        </p:nvSpPr>
        <p:spPr>
          <a:xfrm>
            <a:off x="395536" y="980728"/>
            <a:ext cx="8748464" cy="5184576"/>
          </a:xfrm>
          <a:prstGeom prst="rect">
            <a:avLst/>
          </a:prstGeom>
        </p:spPr>
        <p:txBody>
          <a:bodyPr lIns="45719" tIns="45720" rIns="45719" bIns="45720" anchor="t">
            <a:noAutofit/>
          </a:bodyPr>
          <a:lstStyle/>
          <a:p>
            <a:pPr marL="0" indent="0">
              <a:buSzTx/>
              <a:buNone/>
              <a:defRPr sz="2400"/>
            </a:pPr>
            <a:endParaRPr lang="fr-FR" sz="2000" dirty="0"/>
          </a:p>
          <a:p>
            <a:pPr marL="0" indent="0">
              <a:buSzTx/>
              <a:buNone/>
              <a:defRPr sz="2400"/>
            </a:pPr>
            <a:r>
              <a:rPr lang="fr-FR" sz="2000" dirty="0"/>
              <a:t>Au stade de pré-déploiement, le but du suivi et de la surveillance de la SST est de sélectionner le personnel approprié, d'évaluer tout problème de santé préexistant qui présente un risque pour le déploiement, de construire des compétences générales et spécifiques et fournir une protection contre les risques évitables à travers la vaccination et la chimioprophylaxie et de la formation.</a:t>
            </a:r>
          </a:p>
          <a:p>
            <a:pPr marL="0" indent="0">
              <a:buSzTx/>
              <a:buNone/>
              <a:defRPr sz="2400"/>
            </a:pPr>
            <a:endParaRPr lang="fr-FR" sz="2000" dirty="0"/>
          </a:p>
          <a:p>
            <a:pPr marL="0" indent="0" defTabSz="289321">
              <a:lnSpc>
                <a:spcPct val="110000"/>
              </a:lnSpc>
              <a:spcBef>
                <a:spcPts val="300"/>
              </a:spcBef>
              <a:buSzTx/>
              <a:buNone/>
              <a:defRPr sz="2400"/>
            </a:pPr>
            <a:r>
              <a:rPr lang="fr-FR" sz="2000" b="1" dirty="0">
                <a:solidFill>
                  <a:srgbClr val="C00000"/>
                </a:solidFill>
              </a:rPr>
              <a:t>Activités de l'étape de pré-déploiement</a:t>
            </a:r>
          </a:p>
          <a:p>
            <a:pPr marL="0" indent="0">
              <a:buSzTx/>
              <a:buNone/>
              <a:defRPr sz="2400"/>
            </a:pPr>
            <a:endParaRPr lang="fr-FR" sz="2000" dirty="0"/>
          </a:p>
          <a:p>
            <a:pPr marL="626363" indent="-342900" defTabSz="289321">
              <a:lnSpc>
                <a:spcPct val="110000"/>
              </a:lnSpc>
              <a:spcBef>
                <a:spcPts val="0"/>
              </a:spcBef>
              <a:buClr>
                <a:srgbClr val="C00000"/>
              </a:buClr>
              <a:buFontTx/>
              <a:buAutoNum type="arabicPeriod"/>
              <a:defRPr sz="2400"/>
            </a:pPr>
            <a:r>
              <a:rPr lang="fr-FR" sz="2000" dirty="0"/>
              <a:t>Contrôles de santé et autorisation médicale.</a:t>
            </a:r>
          </a:p>
          <a:p>
            <a:pPr marL="626363" indent="-342900" defTabSz="289321">
              <a:lnSpc>
                <a:spcPct val="110000"/>
              </a:lnSpc>
              <a:spcBef>
                <a:spcPts val="0"/>
              </a:spcBef>
              <a:buClr>
                <a:srgbClr val="C00000"/>
              </a:buClr>
              <a:buFontTx/>
              <a:buAutoNum type="arabicPeriod"/>
              <a:defRPr sz="2400"/>
            </a:pPr>
            <a:r>
              <a:rPr lang="fr-FR" sz="2000" dirty="0"/>
              <a:t>Immunisation préventive.</a:t>
            </a:r>
          </a:p>
          <a:p>
            <a:pPr marL="626363" indent="-342900" defTabSz="289321">
              <a:lnSpc>
                <a:spcPct val="110000"/>
              </a:lnSpc>
              <a:spcBef>
                <a:spcPts val="0"/>
              </a:spcBef>
              <a:buClr>
                <a:srgbClr val="C00000"/>
              </a:buClr>
              <a:buFontTx/>
              <a:buAutoNum type="arabicPeriod"/>
              <a:defRPr sz="2400"/>
            </a:pPr>
            <a:r>
              <a:rPr lang="fr-FR" sz="2000" dirty="0"/>
              <a:t>Chimioprophylaxie par exemple, contre le paludisme.</a:t>
            </a:r>
          </a:p>
          <a:p>
            <a:pPr marL="626110" indent="-342900" defTabSz="289321">
              <a:lnSpc>
                <a:spcPct val="110000"/>
              </a:lnSpc>
              <a:spcBef>
                <a:spcPts val="0"/>
              </a:spcBef>
              <a:buClr>
                <a:srgbClr val="C00000"/>
              </a:buClr>
              <a:buFontTx/>
              <a:buAutoNum type="arabicPeriod"/>
              <a:defRPr sz="2400"/>
            </a:pPr>
            <a:r>
              <a:rPr lang="fr-FR" sz="2000" dirty="0">
                <a:solidFill>
                  <a:schemeClr val="tx1"/>
                </a:solidFill>
              </a:rPr>
              <a:t>Formation juste à temps.</a:t>
            </a:r>
          </a:p>
          <a:p>
            <a:pPr marL="626363" indent="-342900" defTabSz="289321">
              <a:lnSpc>
                <a:spcPct val="110000"/>
              </a:lnSpc>
              <a:spcBef>
                <a:spcPts val="0"/>
              </a:spcBef>
              <a:buClr>
                <a:srgbClr val="C00000"/>
              </a:buClr>
              <a:buFontTx/>
              <a:buAutoNum type="arabicPeriod"/>
              <a:defRPr sz="2400"/>
            </a:pPr>
            <a:r>
              <a:rPr lang="fr-FR" sz="2000" dirty="0"/>
              <a:t>Fourniture de kits médicaux et d'hygiène, et d'insecticide. moustiquaire imprégnée pour la protection personnelle.</a:t>
            </a:r>
            <a:endParaRPr sz="2000" dirty="0"/>
          </a:p>
        </p:txBody>
      </p:sp>
      <p:sp>
        <p:nvSpPr>
          <p:cNvPr id="489" name="Title 1"/>
          <p:cNvSpPr txBox="1">
            <a:spLocks noGrp="1"/>
          </p:cNvSpPr>
          <p:nvPr>
            <p:ph type="title" idx="4294967295"/>
          </p:nvPr>
        </p:nvSpPr>
        <p:spPr>
          <a:xfrm>
            <a:off x="179512" y="0"/>
            <a:ext cx="6552728" cy="590858"/>
          </a:xfrm>
          <a:prstGeom prst="rect">
            <a:avLst/>
          </a:prstGeom>
        </p:spPr>
        <p:txBody>
          <a:bodyPr>
            <a:normAutofit/>
          </a:bodyPr>
          <a:lstStyle/>
          <a:p>
            <a:r>
              <a:rPr lang="fr-FR" b="1" dirty="0"/>
              <a:t>Activités de l’étape de p</a:t>
            </a:r>
            <a:r>
              <a:rPr b="1" dirty="0"/>
              <a:t>r</a:t>
            </a:r>
            <a:r>
              <a:rPr lang="fr-FR" b="1" dirty="0"/>
              <a:t>é</a:t>
            </a:r>
            <a:r>
              <a:rPr b="1" dirty="0"/>
              <a:t>-d</a:t>
            </a:r>
            <a:r>
              <a:rPr lang="fr-FR" b="1" dirty="0"/>
              <a:t>é</a:t>
            </a:r>
            <a:r>
              <a:rPr b="1" dirty="0" err="1"/>
              <a:t>plo</a:t>
            </a:r>
            <a:r>
              <a:rPr lang="fr-FR" b="1" dirty="0" err="1"/>
              <a:t>ie</a:t>
            </a:r>
            <a:r>
              <a:rPr b="1" dirty="0" err="1"/>
              <a:t>ment</a:t>
            </a:r>
            <a:r>
              <a:rPr b="1" dirty="0"/>
              <a:t> </a:t>
            </a:r>
          </a:p>
        </p:txBody>
      </p:sp>
    </p:spTree>
    <p:extLst>
      <p:ext uri="{BB962C8B-B14F-4D97-AF65-F5344CB8AC3E}">
        <p14:creationId xmlns:p14="http://schemas.microsoft.com/office/powerpoint/2010/main" val="2228599207"/>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55</a:t>
            </a:fld>
            <a:endParaRPr/>
          </a:p>
        </p:txBody>
      </p:sp>
      <p:sp>
        <p:nvSpPr>
          <p:cNvPr id="492" name="Content Placeholder 2"/>
          <p:cNvSpPr txBox="1">
            <a:spLocks noGrp="1"/>
          </p:cNvSpPr>
          <p:nvPr>
            <p:ph type="body" idx="1"/>
          </p:nvPr>
        </p:nvSpPr>
        <p:spPr>
          <a:xfrm>
            <a:off x="467544" y="1052736"/>
            <a:ext cx="7924288" cy="5277595"/>
          </a:xfrm>
          <a:prstGeom prst="rect">
            <a:avLst/>
          </a:prstGeom>
        </p:spPr>
        <p:txBody>
          <a:bodyPr>
            <a:noAutofit/>
          </a:bodyPr>
          <a:lstStyle/>
          <a:p>
            <a:pPr marL="0" indent="0">
              <a:spcBef>
                <a:spcPts val="0"/>
              </a:spcBef>
              <a:buSzTx/>
              <a:buNone/>
              <a:defRPr sz="2000">
                <a:solidFill>
                  <a:schemeClr val="accent3">
                    <a:lumOff val="-6274"/>
                  </a:schemeClr>
                </a:solidFill>
                <a:latin typeface="Source Sans Pro Bold"/>
                <a:ea typeface="Source Sans Pro Bold"/>
                <a:cs typeface="Source Sans Pro Bold"/>
                <a:sym typeface="Source Sans Pro Bold"/>
              </a:defRPr>
            </a:pPr>
            <a:r>
              <a:rPr lang="fr-FR" sz="1800" b="1" dirty="0">
                <a:solidFill>
                  <a:srgbClr val="C00000"/>
                </a:solidFill>
              </a:rPr>
              <a:t>L’immunisation préventive doit être guidée par</a:t>
            </a:r>
            <a:r>
              <a:rPr sz="1800" b="1" dirty="0">
                <a:solidFill>
                  <a:srgbClr val="C00000"/>
                </a:solidFill>
              </a:rPr>
              <a:t>:</a:t>
            </a:r>
          </a:p>
          <a:p>
            <a:pPr marL="190500" indent="-190500">
              <a:spcBef>
                <a:spcPts val="0"/>
              </a:spcBef>
              <a:buClr>
                <a:srgbClr val="C00000"/>
              </a:buClr>
              <a:defRPr sz="2000"/>
            </a:pPr>
            <a:r>
              <a:rPr lang="fr-FR" sz="1800" dirty="0"/>
              <a:t>Région de déploiement pour les endémies locales.</a:t>
            </a:r>
          </a:p>
          <a:p>
            <a:pPr marL="190500" indent="-190500">
              <a:spcBef>
                <a:spcPts val="0"/>
              </a:spcBef>
              <a:buClr>
                <a:srgbClr val="C00000"/>
              </a:buClr>
              <a:defRPr sz="2000"/>
            </a:pPr>
            <a:r>
              <a:rPr lang="fr-FR" sz="1800" dirty="0"/>
              <a:t>Statut vaccinal primaire essentiel des professionnels.</a:t>
            </a:r>
          </a:p>
          <a:p>
            <a:pPr marL="190500" indent="-190500">
              <a:spcBef>
                <a:spcPts val="0"/>
              </a:spcBef>
              <a:buClr>
                <a:srgbClr val="C00000"/>
              </a:buClr>
              <a:defRPr sz="2000"/>
            </a:pPr>
            <a:r>
              <a:rPr lang="fr-FR" sz="1800" dirty="0"/>
              <a:t>Agents pathogènes spécifiques</a:t>
            </a:r>
            <a:r>
              <a:rPr sz="1800" dirty="0"/>
              <a:t>. </a:t>
            </a:r>
          </a:p>
          <a:p>
            <a:pPr marL="214313" indent="-214313">
              <a:spcBef>
                <a:spcPts val="0"/>
              </a:spcBef>
              <a:defRPr sz="2000"/>
            </a:pPr>
            <a:endParaRPr sz="1800" dirty="0"/>
          </a:p>
          <a:p>
            <a:pPr marL="0" indent="0">
              <a:spcBef>
                <a:spcPts val="0"/>
              </a:spcBef>
              <a:buSzTx/>
              <a:buNone/>
              <a:defRPr sz="2000">
                <a:solidFill>
                  <a:schemeClr val="accent3">
                    <a:lumOff val="-6274"/>
                  </a:schemeClr>
                </a:solidFill>
                <a:latin typeface="Source Sans Pro Bold"/>
                <a:ea typeface="Source Sans Pro Bold"/>
                <a:cs typeface="Source Sans Pro Bold"/>
                <a:sym typeface="Source Sans Pro Bold"/>
              </a:defRPr>
            </a:pPr>
            <a:r>
              <a:rPr lang="fr-FR" sz="1800" b="1" dirty="0">
                <a:solidFill>
                  <a:srgbClr val="C00000"/>
                </a:solidFill>
              </a:rPr>
              <a:t>Couverture</a:t>
            </a:r>
            <a:r>
              <a:rPr sz="1800" b="1" dirty="0">
                <a:solidFill>
                  <a:srgbClr val="C00000"/>
                </a:solidFill>
              </a:rPr>
              <a:t>:</a:t>
            </a:r>
          </a:p>
          <a:p>
            <a:pPr marL="190500" indent="-190500">
              <a:spcBef>
                <a:spcPts val="0"/>
              </a:spcBef>
              <a:buClr>
                <a:srgbClr val="C00000"/>
              </a:buClr>
              <a:defRPr sz="2000"/>
            </a:pPr>
            <a:r>
              <a:rPr lang="fr-FR" sz="1800" dirty="0"/>
              <a:t>Vaccin COVID-19 – selon le plan national de déploiement des vaccins.</a:t>
            </a:r>
          </a:p>
          <a:p>
            <a:pPr marL="190500" indent="-190500">
              <a:spcBef>
                <a:spcPts val="0"/>
              </a:spcBef>
              <a:buClr>
                <a:srgbClr val="C00000"/>
              </a:buClr>
              <a:defRPr sz="2000"/>
            </a:pPr>
            <a:r>
              <a:rPr lang="fr-FR" sz="1800" dirty="0"/>
              <a:t>Fièvre jaune (obligatoire) pour le déploiement dans des régions et des pays spécifiés.</a:t>
            </a:r>
          </a:p>
          <a:p>
            <a:pPr marL="190500" indent="-190500">
              <a:spcBef>
                <a:spcPts val="0"/>
              </a:spcBef>
              <a:buClr>
                <a:srgbClr val="C00000"/>
              </a:buClr>
              <a:defRPr sz="2000"/>
            </a:pPr>
            <a:r>
              <a:rPr lang="fr-FR" sz="1800" dirty="0"/>
              <a:t>Diphtérie-Tétanos (idéalement dans les 5 ans).</a:t>
            </a:r>
          </a:p>
          <a:p>
            <a:pPr marL="190500" indent="-190500">
              <a:spcBef>
                <a:spcPts val="0"/>
              </a:spcBef>
              <a:buClr>
                <a:srgbClr val="C00000"/>
              </a:buClr>
              <a:defRPr sz="2000"/>
            </a:pPr>
            <a:r>
              <a:rPr lang="fr-FR" sz="1800" dirty="0"/>
              <a:t>Polio +/- Coqueluche.</a:t>
            </a:r>
          </a:p>
          <a:p>
            <a:pPr marL="190500" indent="-190500">
              <a:spcBef>
                <a:spcPts val="0"/>
              </a:spcBef>
              <a:buClr>
                <a:srgbClr val="C00000"/>
              </a:buClr>
              <a:defRPr sz="2000"/>
            </a:pPr>
            <a:r>
              <a:rPr lang="fr-FR" sz="1800" dirty="0"/>
              <a:t>Vaccin contre la typhoïde.</a:t>
            </a:r>
          </a:p>
          <a:p>
            <a:pPr marL="190500" indent="-190500">
              <a:spcBef>
                <a:spcPts val="0"/>
              </a:spcBef>
              <a:buClr>
                <a:srgbClr val="C00000"/>
              </a:buClr>
              <a:defRPr sz="2000"/>
            </a:pPr>
            <a:r>
              <a:rPr lang="fr-FR" sz="1800" dirty="0"/>
              <a:t>Hépatite A et B.</a:t>
            </a:r>
          </a:p>
          <a:p>
            <a:pPr marL="190500" indent="-190500">
              <a:spcBef>
                <a:spcPts val="0"/>
              </a:spcBef>
              <a:buClr>
                <a:srgbClr val="C00000"/>
              </a:buClr>
              <a:defRPr sz="2000"/>
            </a:pPr>
            <a:r>
              <a:rPr lang="fr-FR" sz="1800" dirty="0"/>
              <a:t>Méningite ACYW 135 (obligatoire si l'éclosion est en cours).</a:t>
            </a:r>
          </a:p>
          <a:p>
            <a:pPr marL="190500" indent="-190500">
              <a:spcBef>
                <a:spcPts val="0"/>
              </a:spcBef>
              <a:buClr>
                <a:srgbClr val="C00000"/>
              </a:buClr>
              <a:defRPr sz="2000"/>
            </a:pPr>
            <a:r>
              <a:rPr lang="fr-FR" sz="1800" dirty="0"/>
              <a:t>Rougeole pour les personnes nées après 1963 qui n'ont pas eu la maladie, ou 2 doses de ROR.</a:t>
            </a:r>
          </a:p>
          <a:p>
            <a:pPr marL="190500" indent="-190500">
              <a:spcBef>
                <a:spcPts val="0"/>
              </a:spcBef>
              <a:buClr>
                <a:srgbClr val="C00000"/>
              </a:buClr>
              <a:defRPr sz="2000"/>
            </a:pPr>
            <a:r>
              <a:rPr lang="fr-FR" sz="1800" dirty="0"/>
              <a:t>Rage (recommandé).</a:t>
            </a:r>
          </a:p>
          <a:p>
            <a:pPr marL="190500" indent="-190500">
              <a:spcBef>
                <a:spcPts val="0"/>
              </a:spcBef>
              <a:buClr>
                <a:srgbClr val="C00000"/>
              </a:buClr>
              <a:defRPr sz="2000"/>
            </a:pPr>
            <a:r>
              <a:rPr lang="fr-FR" sz="1800" dirty="0"/>
              <a:t>Vaccin contre le choléra : recommandé uniquement dans des situations limitées et sur la base d'une évaluation des risques.</a:t>
            </a:r>
            <a:endParaRPr sz="1800" dirty="0"/>
          </a:p>
        </p:txBody>
      </p:sp>
      <p:sp>
        <p:nvSpPr>
          <p:cNvPr id="493" name="Title 1"/>
          <p:cNvSpPr txBox="1">
            <a:spLocks noGrp="1"/>
          </p:cNvSpPr>
          <p:nvPr>
            <p:ph type="title" idx="4294967295"/>
          </p:nvPr>
        </p:nvSpPr>
        <p:spPr>
          <a:xfrm>
            <a:off x="179512" y="116632"/>
            <a:ext cx="4572001" cy="484586"/>
          </a:xfrm>
          <a:prstGeom prst="rect">
            <a:avLst/>
          </a:prstGeom>
        </p:spPr>
        <p:txBody>
          <a:bodyPr/>
          <a:lstStyle/>
          <a:p>
            <a:r>
              <a:rPr lang="fr-FR" b="1" dirty="0"/>
              <a:t>I</a:t>
            </a:r>
            <a:r>
              <a:rPr b="1" dirty="0" err="1"/>
              <a:t>mmuni</a:t>
            </a:r>
            <a:r>
              <a:rPr lang="fr-FR" b="1" dirty="0"/>
              <a:t>s</a:t>
            </a:r>
            <a:r>
              <a:rPr b="1" dirty="0" err="1"/>
              <a:t>ations</a:t>
            </a:r>
            <a:r>
              <a:rPr lang="fr-FR" b="1" dirty="0"/>
              <a:t> préventives </a:t>
            </a:r>
            <a:endParaRPr b="1" dirty="0"/>
          </a:p>
        </p:txBody>
      </p:sp>
    </p:spTree>
    <p:extLst>
      <p:ext uri="{BB962C8B-B14F-4D97-AF65-F5344CB8AC3E}">
        <p14:creationId xmlns:p14="http://schemas.microsoft.com/office/powerpoint/2010/main" val="1427013159"/>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56</a:t>
            </a:fld>
            <a:endParaRPr/>
          </a:p>
        </p:txBody>
      </p:sp>
      <p:sp>
        <p:nvSpPr>
          <p:cNvPr id="496" name="Content Placeholder 2"/>
          <p:cNvSpPr txBox="1">
            <a:spLocks noGrp="1"/>
          </p:cNvSpPr>
          <p:nvPr>
            <p:ph type="body" idx="1"/>
          </p:nvPr>
        </p:nvSpPr>
        <p:spPr>
          <a:xfrm>
            <a:off x="261848" y="836712"/>
            <a:ext cx="8352928" cy="4968552"/>
          </a:xfrm>
          <a:prstGeom prst="rect">
            <a:avLst/>
          </a:prstGeom>
        </p:spPr>
        <p:txBody>
          <a:bodyPr>
            <a:noAutofit/>
          </a:bodyPr>
          <a:lstStyle/>
          <a:p>
            <a:pPr marL="0" indent="0">
              <a:lnSpc>
                <a:spcPct val="100000"/>
              </a:lnSpc>
              <a:spcBef>
                <a:spcPts val="450"/>
              </a:spcBef>
              <a:buSzTx/>
              <a:buNone/>
              <a:defRPr sz="2000"/>
            </a:pPr>
            <a:r>
              <a:rPr lang="fr-FR" sz="1700" dirty="0"/>
              <a:t>Le briefing renforce les formations reçues et offre la possibilité d'apporter des réponses à des questions spécifiques et à la logistique de protection individuelle. Il peut être réalisée par du personnel ayant des connaissances en santé et sécurité au travail (point focal SST).</a:t>
            </a:r>
          </a:p>
          <a:p>
            <a:pPr marL="0" indent="0">
              <a:lnSpc>
                <a:spcPct val="100000"/>
              </a:lnSpc>
              <a:spcBef>
                <a:spcPts val="450"/>
              </a:spcBef>
              <a:buSzTx/>
              <a:buNone/>
              <a:defRPr sz="2000"/>
            </a:pPr>
            <a:endParaRPr lang="fr-FR" sz="1700" b="1" dirty="0">
              <a:solidFill>
                <a:srgbClr val="C00000"/>
              </a:solidFill>
            </a:endParaRPr>
          </a:p>
          <a:p>
            <a:pPr marL="0" indent="0">
              <a:lnSpc>
                <a:spcPct val="100000"/>
              </a:lnSpc>
              <a:spcBef>
                <a:spcPts val="450"/>
              </a:spcBef>
              <a:buSzTx/>
              <a:buNone/>
              <a:defRPr sz="2000"/>
            </a:pPr>
            <a:r>
              <a:rPr sz="1700" b="1" dirty="0">
                <a:solidFill>
                  <a:srgbClr val="C00000"/>
                </a:solidFill>
              </a:rPr>
              <a:t>Co</a:t>
            </a:r>
            <a:r>
              <a:rPr lang="fr-FR" sz="1700" b="1" dirty="0" err="1">
                <a:solidFill>
                  <a:srgbClr val="C00000"/>
                </a:solidFill>
              </a:rPr>
              <a:t>uverture</a:t>
            </a:r>
            <a:r>
              <a:rPr sz="1700" b="1" dirty="0">
                <a:solidFill>
                  <a:srgbClr val="C00000"/>
                </a:solidFill>
              </a:rPr>
              <a:t>:</a:t>
            </a:r>
          </a:p>
          <a:p>
            <a:pPr marL="190500" indent="-190500">
              <a:lnSpc>
                <a:spcPct val="100000"/>
              </a:lnSpc>
              <a:spcBef>
                <a:spcPts val="450"/>
              </a:spcBef>
              <a:buClr>
                <a:srgbClr val="C00000"/>
              </a:buClr>
              <a:defRPr sz="2000"/>
            </a:pPr>
            <a:r>
              <a:rPr lang="fr-FR" sz="1700" dirty="0"/>
              <a:t>Risques spécifiques en matière de SST, mesures en place, ressources et services disponibles dans l'établissement ou dans la communauté locale.</a:t>
            </a:r>
          </a:p>
          <a:p>
            <a:pPr marL="190500" indent="-190500">
              <a:lnSpc>
                <a:spcPct val="100000"/>
              </a:lnSpc>
              <a:spcBef>
                <a:spcPts val="450"/>
              </a:spcBef>
              <a:buClr>
                <a:srgbClr val="C00000"/>
              </a:buClr>
              <a:defRPr sz="2000"/>
            </a:pPr>
            <a:r>
              <a:rPr lang="fr-FR" sz="1700" dirty="0"/>
              <a:t>Les formations et les équipements mis à leur disposition lors de la phase de pré-déploiement pour protéger leur santé et leur sécurité.</a:t>
            </a:r>
          </a:p>
          <a:p>
            <a:pPr marL="190500" indent="-190500">
              <a:lnSpc>
                <a:spcPct val="100000"/>
              </a:lnSpc>
              <a:spcBef>
                <a:spcPts val="450"/>
              </a:spcBef>
              <a:buClr>
                <a:srgbClr val="C00000"/>
              </a:buClr>
              <a:defRPr sz="2000"/>
            </a:pPr>
            <a:r>
              <a:rPr lang="fr-FR" sz="1700" dirty="0"/>
              <a:t>Utilisation d'équipements de sûreté et de sécurité sur place, d'EPI et de mesures PCI, d'installations pour l'eau et l'assainissement, l'hygiène personnelle, le repos et la socialisation, le besoin d'hygiène des mains, l'étiquette respiratoire et l'éloignement physique en dehors des zones de prise en charge des patients.</a:t>
            </a:r>
          </a:p>
          <a:p>
            <a:pPr marL="190500" indent="-190500">
              <a:lnSpc>
                <a:spcPct val="100000"/>
              </a:lnSpc>
              <a:spcBef>
                <a:spcPts val="450"/>
              </a:spcBef>
              <a:buClr>
                <a:srgbClr val="C00000"/>
              </a:buClr>
              <a:defRPr sz="2000"/>
            </a:pPr>
            <a:r>
              <a:rPr lang="fr-FR" sz="1700" dirty="0"/>
              <a:t>Organisation du travail.</a:t>
            </a:r>
          </a:p>
          <a:p>
            <a:pPr marL="190500" indent="-190500">
              <a:lnSpc>
                <a:spcPct val="100000"/>
              </a:lnSpc>
              <a:spcBef>
                <a:spcPts val="450"/>
              </a:spcBef>
              <a:buClr>
                <a:srgbClr val="C00000"/>
              </a:buClr>
              <a:defRPr sz="2000"/>
            </a:pPr>
            <a:r>
              <a:rPr lang="fr-FR" sz="1700" dirty="0"/>
              <a:t>Briefing de sécurité et système de jumelage.</a:t>
            </a:r>
          </a:p>
          <a:p>
            <a:pPr marL="190500" indent="-190500">
              <a:lnSpc>
                <a:spcPct val="100000"/>
              </a:lnSpc>
              <a:spcBef>
                <a:spcPts val="450"/>
              </a:spcBef>
              <a:buClr>
                <a:srgbClr val="C00000"/>
              </a:buClr>
              <a:defRPr sz="2000"/>
            </a:pPr>
            <a:r>
              <a:rPr lang="fr-FR" sz="1700" dirty="0"/>
              <a:t>Procédures, par exemple, signalement des cas de harcèlement psychologique et sexuel et de violence physique, ainsi que d'exposition accidentelle au sang et aux fluides corporels, y compris les sécrétions respiratoires, etc.</a:t>
            </a:r>
            <a:r>
              <a:rPr sz="1700" dirty="0"/>
              <a:t>.</a:t>
            </a:r>
          </a:p>
        </p:txBody>
      </p:sp>
      <p:sp>
        <p:nvSpPr>
          <p:cNvPr id="497" name="Title 1"/>
          <p:cNvSpPr txBox="1">
            <a:spLocks noGrp="1"/>
          </p:cNvSpPr>
          <p:nvPr>
            <p:ph type="title"/>
          </p:nvPr>
        </p:nvSpPr>
        <p:spPr>
          <a:xfrm>
            <a:off x="107504" y="0"/>
            <a:ext cx="4688682" cy="484586"/>
          </a:xfrm>
          <a:prstGeom prst="rect">
            <a:avLst/>
          </a:prstGeom>
        </p:spPr>
        <p:txBody>
          <a:bodyPr>
            <a:noAutofit/>
          </a:bodyPr>
          <a:lstStyle/>
          <a:p>
            <a:r>
              <a:rPr sz="3200" b="1" dirty="0"/>
              <a:t>Briefing </a:t>
            </a:r>
            <a:r>
              <a:rPr lang="fr-FR" sz="3200" b="1" dirty="0"/>
              <a:t>à l’arrivée</a:t>
            </a:r>
            <a:endParaRPr sz="3200" b="1" dirty="0"/>
          </a:p>
        </p:txBody>
      </p:sp>
    </p:spTree>
    <p:extLst>
      <p:ext uri="{BB962C8B-B14F-4D97-AF65-F5344CB8AC3E}">
        <p14:creationId xmlns:p14="http://schemas.microsoft.com/office/powerpoint/2010/main" val="3851335987"/>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57</a:t>
            </a:fld>
            <a:endParaRPr/>
          </a:p>
        </p:txBody>
      </p:sp>
      <p:sp>
        <p:nvSpPr>
          <p:cNvPr id="500" name="Title 1"/>
          <p:cNvSpPr txBox="1">
            <a:spLocks noGrp="1"/>
          </p:cNvSpPr>
          <p:nvPr>
            <p:ph type="title"/>
          </p:nvPr>
        </p:nvSpPr>
        <p:spPr>
          <a:xfrm>
            <a:off x="-14204" y="0"/>
            <a:ext cx="4770111" cy="589007"/>
          </a:xfrm>
          <a:prstGeom prst="rect">
            <a:avLst/>
          </a:prstGeom>
        </p:spPr>
        <p:txBody>
          <a:bodyPr>
            <a:noAutofit/>
          </a:bodyPr>
          <a:lstStyle/>
          <a:p>
            <a:r>
              <a:rPr lang="fr-FR" sz="2800" b="1" dirty="0"/>
              <a:t>Activités de l’étape de </a:t>
            </a:r>
            <a:br>
              <a:rPr lang="fr-FR" sz="2800" b="1" dirty="0"/>
            </a:br>
            <a:r>
              <a:rPr lang="fr-FR" sz="2800" b="1" dirty="0"/>
              <a:t>déploiement</a:t>
            </a:r>
            <a:endParaRPr sz="2800" b="1" dirty="0"/>
          </a:p>
        </p:txBody>
      </p:sp>
      <p:sp>
        <p:nvSpPr>
          <p:cNvPr id="501" name="Content Placeholder 2"/>
          <p:cNvSpPr txBox="1">
            <a:spLocks noGrp="1"/>
          </p:cNvSpPr>
          <p:nvPr>
            <p:ph type="body" idx="1"/>
          </p:nvPr>
        </p:nvSpPr>
        <p:spPr>
          <a:xfrm>
            <a:off x="971600" y="1785012"/>
            <a:ext cx="7639000" cy="3490553"/>
          </a:xfrm>
          <a:prstGeom prst="rect">
            <a:avLst/>
          </a:prstGeom>
        </p:spPr>
        <p:txBody>
          <a:bodyPr>
            <a:noAutofit/>
          </a:bodyPr>
          <a:lstStyle/>
          <a:p>
            <a:pPr marL="254000" indent="-254000" defTabSz="289321">
              <a:lnSpc>
                <a:spcPct val="110000"/>
              </a:lnSpc>
              <a:spcBef>
                <a:spcPts val="1200"/>
              </a:spcBef>
              <a:defRPr sz="2400"/>
            </a:pPr>
            <a:r>
              <a:rPr lang="fr-FR" sz="2000" dirty="0"/>
              <a:t>Pendant le déploiement, tous les professionnels doivent suivre un code de conduite strict en matière de santé et de sécurité dans leurs domaines d'activité respectifs.</a:t>
            </a:r>
          </a:p>
          <a:p>
            <a:pPr marL="254000" indent="-254000" defTabSz="289321">
              <a:lnSpc>
                <a:spcPct val="110000"/>
              </a:lnSpc>
              <a:spcBef>
                <a:spcPts val="1200"/>
              </a:spcBef>
              <a:defRPr sz="2400"/>
            </a:pPr>
            <a:r>
              <a:rPr lang="fr-FR" sz="2000" dirty="0"/>
              <a:t>Les sites de travail et les zones d'hébergement doivent être régulièrement évalués pour les risques PCI et SST.</a:t>
            </a:r>
          </a:p>
          <a:p>
            <a:pPr marL="254000" indent="-254000" defTabSz="289321">
              <a:lnSpc>
                <a:spcPct val="110000"/>
              </a:lnSpc>
              <a:spcBef>
                <a:spcPts val="1200"/>
              </a:spcBef>
              <a:defRPr sz="2400"/>
            </a:pPr>
            <a:r>
              <a:rPr lang="fr-FR" sz="2000" dirty="0"/>
              <a:t>Les évaluations des risques doivent suivre des principes généraux et couvrir tous les dangers et risques possibles auxquels les professionnels peuvent être confrontés, en anticipant les exigences d'intervention probables et toutes les mesures préventives nécessaires.</a:t>
            </a:r>
            <a:endParaRPr sz="2000" dirty="0"/>
          </a:p>
        </p:txBody>
      </p:sp>
    </p:spTree>
    <p:extLst>
      <p:ext uri="{BB962C8B-B14F-4D97-AF65-F5344CB8AC3E}">
        <p14:creationId xmlns:p14="http://schemas.microsoft.com/office/powerpoint/2010/main" val="173912850"/>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58</a:t>
            </a:fld>
            <a:endParaRPr/>
          </a:p>
        </p:txBody>
      </p:sp>
      <p:sp>
        <p:nvSpPr>
          <p:cNvPr id="504" name="Content Placeholder 2"/>
          <p:cNvSpPr txBox="1">
            <a:spLocks noGrp="1"/>
          </p:cNvSpPr>
          <p:nvPr>
            <p:ph type="body" idx="1"/>
          </p:nvPr>
        </p:nvSpPr>
        <p:spPr>
          <a:xfrm>
            <a:off x="395536" y="836712"/>
            <a:ext cx="8133122" cy="5400600"/>
          </a:xfrm>
          <a:prstGeom prst="rect">
            <a:avLst/>
          </a:prstGeom>
        </p:spPr>
        <p:txBody>
          <a:bodyPr>
            <a:noAutofit/>
          </a:bodyPr>
          <a:lstStyle/>
          <a:p>
            <a:pPr marL="0" indent="0">
              <a:spcBef>
                <a:spcPts val="0"/>
              </a:spcBef>
              <a:buSzTx/>
              <a:buNone/>
              <a:defRPr sz="1800"/>
            </a:pPr>
            <a:r>
              <a:rPr lang="fr-FR" sz="1600" dirty="0"/>
              <a:t>Le suivi en post-déploiement est essentiel pour le développement ultérieur de maladies psychologiques (par exemple, les troubles de stress post-traumatique (TSPT)). Il peut également être nécessaire pour le suivi à long terme du personnel exposé à des produits chimiques dangereux ou à des radiations susceptibles d'avoir des effets différés sur la santé. Il peut inclure :</a:t>
            </a:r>
          </a:p>
          <a:p>
            <a:pPr marL="0" indent="0">
              <a:spcBef>
                <a:spcPts val="0"/>
              </a:spcBef>
              <a:buSzTx/>
              <a:buNone/>
              <a:defRPr sz="1800"/>
            </a:pPr>
            <a:endParaRPr lang="fr-FR" sz="1600" dirty="0"/>
          </a:p>
          <a:p>
            <a:pPr marL="0" indent="0">
              <a:spcBef>
                <a:spcPts val="0"/>
              </a:spcBef>
              <a:buSzTx/>
              <a:buNone/>
              <a:defRPr sz="1800"/>
            </a:pPr>
            <a:r>
              <a:rPr lang="fr-FR" sz="1600" b="1" u="sng" dirty="0">
                <a:solidFill>
                  <a:srgbClr val="C00000"/>
                </a:solidFill>
              </a:rPr>
              <a:t>Débriefing</a:t>
            </a:r>
          </a:p>
          <a:p>
            <a:pPr marL="254000" indent="-254000" defTabSz="289321">
              <a:spcBef>
                <a:spcPts val="0"/>
              </a:spcBef>
              <a:buClr>
                <a:srgbClr val="C00000"/>
              </a:buClr>
              <a:defRPr sz="1800"/>
            </a:pPr>
            <a:r>
              <a:rPr lang="fr-FR" sz="1600" dirty="0"/>
              <a:t>Identifier tout problème de santé physique ou mentale qui peut être apparu ou s'être aggravé pendant le déploiement.</a:t>
            </a:r>
          </a:p>
          <a:p>
            <a:pPr marL="254000" indent="-254000" defTabSz="289321">
              <a:spcBef>
                <a:spcPts val="0"/>
              </a:spcBef>
              <a:buClr>
                <a:srgbClr val="C00000"/>
              </a:buClr>
              <a:defRPr sz="1800"/>
            </a:pPr>
            <a:r>
              <a:rPr lang="fr-FR" sz="1600" dirty="0"/>
              <a:t>Obtenir un retour sur la satisfaction vis-à-vis des services de santé au travail fournis pendant le déploiement.</a:t>
            </a:r>
          </a:p>
          <a:p>
            <a:pPr marL="0" indent="0">
              <a:spcBef>
                <a:spcPts val="0"/>
              </a:spcBef>
              <a:buSzTx/>
              <a:buNone/>
              <a:defRPr sz="1800"/>
            </a:pPr>
            <a:endParaRPr lang="fr-FR" sz="1600" dirty="0"/>
          </a:p>
          <a:p>
            <a:pPr marL="0" indent="0">
              <a:spcBef>
                <a:spcPts val="0"/>
              </a:spcBef>
              <a:buSzTx/>
              <a:buNone/>
              <a:defRPr sz="1800"/>
            </a:pPr>
            <a:r>
              <a:rPr lang="fr-FR" sz="1600" b="1" u="sng" dirty="0">
                <a:solidFill>
                  <a:srgbClr val="C00000"/>
                </a:solidFill>
              </a:rPr>
              <a:t>Orientation vers un médecin/une infirmière ou un professionnel de la santé mentale :</a:t>
            </a:r>
          </a:p>
          <a:p>
            <a:pPr marL="254000" indent="-254000" defTabSz="289321">
              <a:lnSpc>
                <a:spcPct val="100000"/>
              </a:lnSpc>
              <a:spcBef>
                <a:spcPts val="0"/>
              </a:spcBef>
              <a:buClr>
                <a:srgbClr val="C00000"/>
              </a:buClr>
              <a:defRPr sz="1800"/>
            </a:pPr>
            <a:r>
              <a:rPr lang="fr-FR" sz="1600" dirty="0"/>
              <a:t>Pour effectuer une évaluation médicale, s'il s'agit de problèmes médicaux persistants ou de détresse/inquiétudes psychologiques persistantes.</a:t>
            </a:r>
          </a:p>
          <a:p>
            <a:pPr marL="254000" indent="-254000" defTabSz="289321">
              <a:lnSpc>
                <a:spcPct val="100000"/>
              </a:lnSpc>
              <a:spcBef>
                <a:spcPts val="0"/>
              </a:spcBef>
              <a:buClr>
                <a:srgbClr val="C00000"/>
              </a:buClr>
              <a:defRPr sz="1800"/>
            </a:pPr>
            <a:r>
              <a:rPr lang="fr-FR" sz="1600" dirty="0"/>
              <a:t>Concerne tous les cas de troubles de santé mentale et de toxicomanie, causés ou aggravés par le travail en intervention d'urgence.</a:t>
            </a:r>
          </a:p>
          <a:p>
            <a:pPr marL="0" indent="0">
              <a:spcBef>
                <a:spcPts val="0"/>
              </a:spcBef>
              <a:buSzTx/>
              <a:buNone/>
              <a:defRPr sz="1800"/>
            </a:pPr>
            <a:endParaRPr lang="fr-FR" sz="1600" dirty="0"/>
          </a:p>
          <a:p>
            <a:pPr marL="0" indent="0">
              <a:spcBef>
                <a:spcPts val="0"/>
              </a:spcBef>
              <a:buSzTx/>
              <a:buNone/>
              <a:defRPr sz="1800"/>
            </a:pPr>
            <a:r>
              <a:rPr lang="fr-FR" sz="1600" b="1" u="sng" dirty="0">
                <a:solidFill>
                  <a:srgbClr val="C00000"/>
                </a:solidFill>
              </a:rPr>
              <a:t>Notification aux autorités :</a:t>
            </a:r>
          </a:p>
          <a:p>
            <a:pPr marL="254000" indent="-254000" defTabSz="289321">
              <a:lnSpc>
                <a:spcPct val="100000"/>
              </a:lnSpc>
              <a:spcBef>
                <a:spcPts val="0"/>
              </a:spcBef>
              <a:buClr>
                <a:srgbClr val="C00000"/>
              </a:buClr>
              <a:defRPr sz="1800"/>
            </a:pPr>
            <a:r>
              <a:rPr lang="fr-FR" sz="1600" dirty="0"/>
              <a:t>Concerne tous les cas confirmés de maladie parmi les intervenants et d'autres blessures suspectés d’être d'origine professionnelle, y compris le TSPT, et qui peuvent être éligibles à une indemnisation des professionnels en vertu de la réglementation nationale.</a:t>
            </a:r>
            <a:endParaRPr sz="1600" dirty="0"/>
          </a:p>
        </p:txBody>
      </p:sp>
      <p:sp>
        <p:nvSpPr>
          <p:cNvPr id="505" name="Title 1"/>
          <p:cNvSpPr txBox="1">
            <a:spLocks noGrp="1"/>
          </p:cNvSpPr>
          <p:nvPr>
            <p:ph type="title"/>
          </p:nvPr>
        </p:nvSpPr>
        <p:spPr>
          <a:xfrm>
            <a:off x="179512" y="0"/>
            <a:ext cx="4688682" cy="484586"/>
          </a:xfrm>
          <a:prstGeom prst="rect">
            <a:avLst/>
          </a:prstGeom>
        </p:spPr>
        <p:txBody>
          <a:bodyPr>
            <a:noAutofit/>
          </a:bodyPr>
          <a:lstStyle/>
          <a:p>
            <a:r>
              <a:rPr sz="3200" b="1" dirty="0"/>
              <a:t>Post </a:t>
            </a:r>
            <a:r>
              <a:rPr lang="fr-FR" sz="3200" b="1" dirty="0"/>
              <a:t>déploiement</a:t>
            </a:r>
            <a:endParaRPr sz="3200" b="1" dirty="0"/>
          </a:p>
        </p:txBody>
      </p:sp>
    </p:spTree>
    <p:extLst>
      <p:ext uri="{BB962C8B-B14F-4D97-AF65-F5344CB8AC3E}">
        <p14:creationId xmlns:p14="http://schemas.microsoft.com/office/powerpoint/2010/main" val="510416136"/>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59</a:t>
            </a:fld>
            <a:endParaRPr/>
          </a:p>
        </p:txBody>
      </p:sp>
      <p:sp>
        <p:nvSpPr>
          <p:cNvPr id="2" name="Titre 1"/>
          <p:cNvSpPr>
            <a:spLocks noGrp="1"/>
          </p:cNvSpPr>
          <p:nvPr>
            <p:ph type="title"/>
          </p:nvPr>
        </p:nvSpPr>
        <p:spPr>
          <a:xfrm>
            <a:off x="251520" y="0"/>
            <a:ext cx="2448146" cy="1932378"/>
          </a:xfrm>
        </p:spPr>
        <p:txBody>
          <a:bodyPr>
            <a:normAutofit/>
          </a:bodyPr>
          <a:lstStyle/>
          <a:p>
            <a:r>
              <a:rPr lang="en-US" sz="2800" b="1" dirty="0"/>
              <a:t>Messages </a:t>
            </a:r>
            <a:r>
              <a:rPr lang="en-US" sz="2800" b="1" dirty="0" err="1"/>
              <a:t>clés</a:t>
            </a:r>
            <a:endParaRPr lang="en-US" sz="2800" b="1" dirty="0"/>
          </a:p>
        </p:txBody>
      </p:sp>
      <p:sp>
        <p:nvSpPr>
          <p:cNvPr id="508" name="Content Placeholder 1"/>
          <p:cNvSpPr txBox="1">
            <a:spLocks noGrp="1"/>
          </p:cNvSpPr>
          <p:nvPr>
            <p:ph type="body" idx="1"/>
          </p:nvPr>
        </p:nvSpPr>
        <p:spPr>
          <a:xfrm>
            <a:off x="3130656" y="1124744"/>
            <a:ext cx="5647136" cy="4386238"/>
          </a:xfrm>
          <a:prstGeom prst="rect">
            <a:avLst/>
          </a:prstGeom>
        </p:spPr>
        <p:txBody>
          <a:bodyPr>
            <a:noAutofit/>
          </a:bodyPr>
          <a:lstStyle/>
          <a:p>
            <a:pPr marL="254000" indent="-254000" defTabSz="289321">
              <a:lnSpc>
                <a:spcPct val="110000"/>
              </a:lnSpc>
              <a:spcBef>
                <a:spcPts val="0"/>
              </a:spcBef>
              <a:defRPr sz="2400"/>
            </a:pPr>
            <a:r>
              <a:rPr lang="fr-FR" sz="1800" dirty="0"/>
              <a:t>La capacité de SST doit être gérée à tous les niveaux (préparation, réponse et rétablissement) dans le cadre du système de gestion des incidents.</a:t>
            </a:r>
          </a:p>
          <a:p>
            <a:pPr marL="254000" indent="-254000" defTabSz="289321">
              <a:lnSpc>
                <a:spcPct val="110000"/>
              </a:lnSpc>
              <a:spcBef>
                <a:spcPts val="0"/>
              </a:spcBef>
              <a:defRPr sz="2400"/>
            </a:pPr>
            <a:endParaRPr lang="fr-FR" sz="1800" dirty="0"/>
          </a:p>
          <a:p>
            <a:pPr marL="254000" indent="-254000" defTabSz="289321">
              <a:lnSpc>
                <a:spcPct val="110000"/>
              </a:lnSpc>
              <a:spcBef>
                <a:spcPts val="0"/>
              </a:spcBef>
              <a:defRPr sz="2400"/>
            </a:pPr>
            <a:r>
              <a:rPr lang="fr-FR" sz="1800" dirty="0"/>
              <a:t>Le responsable de la sécurité, qui est le point focal SST, a le pouvoir d'urgence d'arrêter et/ou d'empêcher les actes dangereux pendant les opérations d'incident.</a:t>
            </a:r>
          </a:p>
          <a:p>
            <a:pPr marL="254000" indent="-254000" defTabSz="289321">
              <a:lnSpc>
                <a:spcPct val="110000"/>
              </a:lnSpc>
              <a:spcBef>
                <a:spcPts val="0"/>
              </a:spcBef>
              <a:defRPr sz="2400"/>
            </a:pPr>
            <a:endParaRPr lang="fr-FR" sz="1800" dirty="0"/>
          </a:p>
          <a:p>
            <a:pPr marL="254000" indent="-254000" defTabSz="289321">
              <a:lnSpc>
                <a:spcPct val="110000"/>
              </a:lnSpc>
              <a:spcBef>
                <a:spcPts val="0"/>
              </a:spcBef>
              <a:defRPr sz="2400"/>
            </a:pPr>
            <a:r>
              <a:rPr lang="fr-FR" sz="1800" dirty="0"/>
              <a:t>La surveillance et le suivi de la SST doivent couvrir les risques et les impacts depuis la phase de sélection et d'embauche jusqu'à longtemps après la fin de la phase de déploiement.</a:t>
            </a:r>
            <a:endParaRPr sz="1800" dirty="0"/>
          </a:p>
        </p:txBody>
      </p:sp>
    </p:spTree>
    <p:extLst>
      <p:ext uri="{BB962C8B-B14F-4D97-AF65-F5344CB8AC3E}">
        <p14:creationId xmlns:p14="http://schemas.microsoft.com/office/powerpoint/2010/main" val="131801471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755576" y="1544892"/>
            <a:ext cx="7339261" cy="3768216"/>
          </a:xfrm>
          <a:solidFill>
            <a:schemeClr val="bg1"/>
          </a:solidFill>
        </p:spPr>
        <p:txBody>
          <a:bodyPr rtlCol="0">
            <a:normAutofit/>
          </a:bodyPr>
          <a:lstStyle/>
          <a:p>
            <a:pPr marL="0" indent="0" algn="just">
              <a:buNone/>
            </a:pPr>
            <a:r>
              <a:rPr lang="fr-FR" b="1" dirty="0">
                <a:solidFill>
                  <a:srgbClr val="FF0000"/>
                </a:solidFill>
              </a:rPr>
              <a:t>Note aux facilitateurs</a:t>
            </a:r>
          </a:p>
          <a:p>
            <a:pPr marL="0" indent="0" algn="just">
              <a:buNone/>
            </a:pPr>
            <a:endParaRPr lang="fr-FR" dirty="0">
              <a:solidFill>
                <a:srgbClr val="FF0000"/>
              </a:solidFill>
            </a:endParaRPr>
          </a:p>
          <a:p>
            <a:pPr marL="0" indent="0" algn="just">
              <a:buNone/>
            </a:pPr>
            <a:r>
              <a:rPr lang="fr-FR" dirty="0">
                <a:solidFill>
                  <a:srgbClr val="FF0000"/>
                </a:solidFill>
              </a:rPr>
              <a:t>Ce scénario peut être fait en plénière, sous forme de brainstorming, pour introduire le sujet en 5 ou 10 minutes : </a:t>
            </a:r>
          </a:p>
          <a:p>
            <a:pPr algn="just"/>
            <a:r>
              <a:rPr lang="fr-FR" dirty="0">
                <a:solidFill>
                  <a:srgbClr val="FF0000"/>
                </a:solidFill>
              </a:rPr>
              <a:t> Le facilitateur lit ou fait lire le scenario</a:t>
            </a:r>
          </a:p>
          <a:p>
            <a:pPr algn="just"/>
            <a:r>
              <a:rPr lang="fr-FR" dirty="0">
                <a:solidFill>
                  <a:srgbClr val="FF0000"/>
                </a:solidFill>
              </a:rPr>
              <a:t> Il présente les questions</a:t>
            </a:r>
          </a:p>
          <a:p>
            <a:pPr algn="just"/>
            <a:r>
              <a:rPr lang="fr-FR" dirty="0">
                <a:solidFill>
                  <a:srgbClr val="FF0000"/>
                </a:solidFill>
              </a:rPr>
              <a:t> Il donne la parole aux </a:t>
            </a:r>
            <a:r>
              <a:rPr lang="fr-FR" dirty="0" err="1">
                <a:solidFill>
                  <a:srgbClr val="FF0000"/>
                </a:solidFill>
              </a:rPr>
              <a:t>particiopants</a:t>
            </a:r>
            <a:r>
              <a:rPr lang="fr-FR" dirty="0">
                <a:solidFill>
                  <a:srgbClr val="FF0000"/>
                </a:solidFill>
              </a:rPr>
              <a:t> pour qu’ils apportent leurs réponses</a:t>
            </a:r>
          </a:p>
          <a:p>
            <a:pPr algn="just"/>
            <a:r>
              <a:rPr lang="fr-FR" dirty="0">
                <a:solidFill>
                  <a:srgbClr val="FF0000"/>
                </a:solidFill>
              </a:rPr>
              <a:t> Le facilitateur </a:t>
            </a:r>
            <a:r>
              <a:rPr lang="fr-FR" dirty="0" err="1">
                <a:solidFill>
                  <a:srgbClr val="FF0000"/>
                </a:solidFill>
              </a:rPr>
              <a:t>débrife</a:t>
            </a:r>
            <a:r>
              <a:rPr lang="fr-FR" dirty="0">
                <a:solidFill>
                  <a:srgbClr val="FF0000"/>
                </a:solidFill>
              </a:rPr>
              <a:t> </a:t>
            </a:r>
          </a:p>
          <a:p>
            <a:pPr lvl="0" rtl="0"/>
            <a:endParaRPr lang="en-US" dirty="0"/>
          </a:p>
        </p:txBody>
      </p:sp>
      <p:sp>
        <p:nvSpPr>
          <p:cNvPr id="2" name="Title 1"/>
          <p:cNvSpPr>
            <a:spLocks noGrp="1"/>
          </p:cNvSpPr>
          <p:nvPr>
            <p:ph type="title" idx="4294967295"/>
            <p:custDataLst>
              <p:tags r:id="rId2"/>
            </p:custDataLst>
          </p:nvPr>
        </p:nvSpPr>
        <p:spPr>
          <a:xfrm>
            <a:off x="179512" y="-16576"/>
            <a:ext cx="5943600" cy="857250"/>
          </a:xfrm>
        </p:spPr>
        <p:txBody>
          <a:bodyPr rtlCol="0">
            <a:normAutofit/>
          </a:bodyPr>
          <a:lstStyle/>
          <a:p>
            <a:pPr rtl="0">
              <a:defRPr/>
            </a:pPr>
            <a:r>
              <a:rPr lang="fr" sz="3200" b="1" dirty="0">
                <a:solidFill>
                  <a:schemeClr val="bg1"/>
                </a:solidFill>
                <a:latin typeface="+mj-lt"/>
                <a:cs typeface="Arial"/>
              </a:rPr>
              <a:t>Scénario</a:t>
            </a:r>
            <a:endParaRPr lang="en-US" sz="3200" b="1" dirty="0">
              <a:solidFill>
                <a:schemeClr val="bg1"/>
              </a:solidFill>
              <a:latin typeface="+mj-lt"/>
              <a:cs typeface="Arial"/>
            </a:endParaRPr>
          </a:p>
        </p:txBody>
      </p:sp>
    </p:spTree>
    <p:extLst>
      <p:ext uri="{BB962C8B-B14F-4D97-AF65-F5344CB8AC3E}">
        <p14:creationId xmlns:p14="http://schemas.microsoft.com/office/powerpoint/2010/main" val="3833363610"/>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60</a:t>
            </a:fld>
            <a:endParaRPr/>
          </a:p>
        </p:txBody>
      </p:sp>
      <p:sp>
        <p:nvSpPr>
          <p:cNvPr id="514" name="Google Shape;300;p7"/>
          <p:cNvSpPr txBox="1">
            <a:spLocks noGrp="1"/>
          </p:cNvSpPr>
          <p:nvPr>
            <p:ph type="body" sz="half" idx="1"/>
          </p:nvPr>
        </p:nvSpPr>
        <p:spPr>
          <a:xfrm>
            <a:off x="442067" y="2110327"/>
            <a:ext cx="8510588" cy="1402557"/>
          </a:xfrm>
          <a:prstGeom prst="rect">
            <a:avLst/>
          </a:prstGeom>
        </p:spPr>
        <p:txBody>
          <a:bodyPr lIns="101249" tIns="101249" rIns="101249" bIns="101249" anchor="ctr">
            <a:normAutofit/>
          </a:bodyPr>
          <a:lstStyle/>
          <a:p>
            <a:pPr>
              <a:lnSpc>
                <a:spcPct val="110000"/>
              </a:lnSpc>
              <a:spcBef>
                <a:spcPts val="0"/>
              </a:spcBef>
              <a:defRPr sz="3600"/>
            </a:pPr>
            <a:r>
              <a:rPr lang="fr-FR" b="1" dirty="0"/>
              <a:t>5</a:t>
            </a:r>
            <a:r>
              <a:rPr b="1" dirty="0"/>
              <a:t>. R</a:t>
            </a:r>
            <a:r>
              <a:rPr lang="fr-FR" b="1" dirty="0"/>
              <a:t>é</a:t>
            </a:r>
            <a:r>
              <a:rPr b="1" dirty="0"/>
              <a:t>f</a:t>
            </a:r>
            <a:r>
              <a:rPr lang="fr-FR" b="1" dirty="0"/>
              <a:t>é</a:t>
            </a:r>
            <a:r>
              <a:rPr b="1" dirty="0" err="1"/>
              <a:t>rences</a:t>
            </a:r>
            <a:r>
              <a:rPr b="1" dirty="0"/>
              <a:t> </a:t>
            </a:r>
            <a:r>
              <a:rPr lang="fr-FR" b="1" dirty="0"/>
              <a:t>et lignes directrices</a:t>
            </a:r>
            <a:endParaRPr b="1" dirty="0"/>
          </a:p>
        </p:txBody>
      </p:sp>
    </p:spTree>
    <p:extLst>
      <p:ext uri="{BB962C8B-B14F-4D97-AF65-F5344CB8AC3E}">
        <p14:creationId xmlns:p14="http://schemas.microsoft.com/office/powerpoint/2010/main" val="218304878"/>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61</a:t>
            </a:fld>
            <a:endParaRPr/>
          </a:p>
        </p:txBody>
      </p:sp>
      <p:sp>
        <p:nvSpPr>
          <p:cNvPr id="2" name="Titre 1"/>
          <p:cNvSpPr>
            <a:spLocks noGrp="1"/>
          </p:cNvSpPr>
          <p:nvPr>
            <p:ph type="title"/>
          </p:nvPr>
        </p:nvSpPr>
        <p:spPr>
          <a:xfrm>
            <a:off x="251520" y="0"/>
            <a:ext cx="2448146" cy="1932378"/>
          </a:xfrm>
        </p:spPr>
        <p:txBody>
          <a:bodyPr/>
          <a:lstStyle/>
          <a:p>
            <a:r>
              <a:rPr lang="fr-FR" b="1" dirty="0"/>
              <a:t>Références </a:t>
            </a:r>
            <a:br>
              <a:rPr lang="fr-FR" b="1" dirty="0"/>
            </a:br>
            <a:r>
              <a:rPr lang="fr-FR" b="1" dirty="0"/>
              <a:t>et lignes directrices</a:t>
            </a:r>
            <a:endParaRPr lang="en-US" dirty="0"/>
          </a:p>
        </p:txBody>
      </p:sp>
      <p:sp>
        <p:nvSpPr>
          <p:cNvPr id="517" name="Content Placeholder 2"/>
          <p:cNvSpPr txBox="1">
            <a:spLocks noGrp="1"/>
          </p:cNvSpPr>
          <p:nvPr>
            <p:ph type="body" idx="1"/>
          </p:nvPr>
        </p:nvSpPr>
        <p:spPr>
          <a:xfrm>
            <a:off x="3311916" y="1338658"/>
            <a:ext cx="5647136" cy="5546726"/>
          </a:xfrm>
          <a:prstGeom prst="rect">
            <a:avLst/>
          </a:prstGeom>
        </p:spPr>
        <p:txBody>
          <a:bodyPr lIns="0" tIns="0" rIns="0" bIns="0">
            <a:normAutofit/>
          </a:bodyPr>
          <a:lstStyle/>
          <a:p>
            <a:pPr marL="0" lvl="1" indent="0">
              <a:spcBef>
                <a:spcPts val="0"/>
              </a:spcBef>
              <a:buSzTx/>
              <a:buNone/>
              <a:defRPr sz="2000"/>
            </a:pPr>
            <a:r>
              <a:rPr sz="1575" dirty="0"/>
              <a:t>WHO and ILO (2018) Occupational safety and health in public health emergencies: a manual for protecting health workers and responders, WHO and ILO</a:t>
            </a:r>
          </a:p>
          <a:p>
            <a:pPr marL="0" lvl="1" indent="0">
              <a:spcBef>
                <a:spcPts val="0"/>
              </a:spcBef>
              <a:buSzTx/>
              <a:buNone/>
              <a:defRPr sz="2000">
                <a:solidFill>
                  <a:srgbClr val="0070C0"/>
                </a:solidFill>
              </a:defRPr>
            </a:pPr>
            <a:r>
              <a:rPr sz="1575" u="sng" dirty="0">
                <a:solidFill>
                  <a:srgbClr val="0563C1"/>
                </a:solidFill>
                <a:uFill>
                  <a:solidFill>
                    <a:srgbClr val="0563C1"/>
                  </a:solidFill>
                </a:uFill>
                <a:hlinkClick r:id="rId2"/>
              </a:rPr>
              <a:t>https://www.who.int/publications-detail/occupational-safety-and-health-in-public-health-emergencies-a-manual-for-protecting-health-workers-and-responders</a:t>
            </a:r>
            <a:r>
              <a:rPr sz="1575" dirty="0"/>
              <a:t>   </a:t>
            </a:r>
          </a:p>
          <a:p>
            <a:pPr marL="0" indent="0">
              <a:spcBef>
                <a:spcPts val="0"/>
              </a:spcBef>
              <a:buSzTx/>
              <a:buNone/>
              <a:defRPr sz="2000"/>
            </a:pPr>
            <a:endParaRPr sz="1575" dirty="0"/>
          </a:p>
          <a:p>
            <a:pPr marL="0" lvl="1" indent="0">
              <a:spcBef>
                <a:spcPts val="75"/>
              </a:spcBef>
              <a:buSzTx/>
              <a:buNone/>
              <a:defRPr sz="2000"/>
            </a:pPr>
            <a:r>
              <a:rPr sz="1575" dirty="0"/>
              <a:t>ILO (2018) Guidelines on decent work in public emergency services </a:t>
            </a:r>
            <a:r>
              <a:rPr sz="1575" u="sng" dirty="0">
                <a:solidFill>
                  <a:srgbClr val="0563C1"/>
                </a:solidFill>
                <a:uFill>
                  <a:solidFill>
                    <a:srgbClr val="0563C1"/>
                  </a:solidFill>
                </a:uFill>
                <a:hlinkClick r:id="rId3"/>
              </a:rPr>
              <a:t>https://www.ilo.org/sector/activities/sectoral-meetings/WCMS_626551/lang--en/index.htm</a:t>
            </a:r>
            <a:r>
              <a:rPr sz="1575" dirty="0">
                <a:solidFill>
                  <a:srgbClr val="0070C0"/>
                </a:solidFill>
              </a:rPr>
              <a:t> </a:t>
            </a:r>
            <a:endParaRPr sz="1575" dirty="0"/>
          </a:p>
          <a:p>
            <a:pPr marL="0" lvl="1" indent="0">
              <a:spcBef>
                <a:spcPts val="75"/>
              </a:spcBef>
              <a:buSzTx/>
              <a:buNone/>
              <a:defRPr sz="2000">
                <a:solidFill>
                  <a:srgbClr val="0070C0"/>
                </a:solidFill>
              </a:defRPr>
            </a:pPr>
            <a:endParaRPr sz="1575" dirty="0"/>
          </a:p>
          <a:p>
            <a:pPr marL="0" lvl="1" indent="0">
              <a:spcBef>
                <a:spcPts val="75"/>
              </a:spcBef>
              <a:buSzTx/>
              <a:buNone/>
              <a:defRPr sz="2000"/>
            </a:pPr>
            <a:r>
              <a:rPr sz="1575" dirty="0"/>
              <a:t>Psychological first aid: Guide for field workers </a:t>
            </a:r>
            <a:r>
              <a:rPr sz="1575" u="sng" dirty="0">
                <a:solidFill>
                  <a:srgbClr val="0563C1"/>
                </a:solidFill>
                <a:uFill>
                  <a:solidFill>
                    <a:srgbClr val="0563C1"/>
                  </a:solidFill>
                </a:uFill>
                <a:hlinkClick r:id="rId4"/>
              </a:rPr>
              <a:t>https://www.who.int/publications/i/item/9789241548205</a:t>
            </a:r>
            <a:r>
              <a:rPr sz="1575" dirty="0">
                <a:solidFill>
                  <a:srgbClr val="0070C0"/>
                </a:solidFill>
              </a:rPr>
              <a:t> </a:t>
            </a:r>
          </a:p>
          <a:p>
            <a:pPr marL="0" indent="0">
              <a:spcBef>
                <a:spcPts val="0"/>
              </a:spcBef>
              <a:buSzTx/>
              <a:buNone/>
              <a:defRPr sz="2000">
                <a:solidFill>
                  <a:srgbClr val="0070C0"/>
                </a:solidFill>
              </a:defRPr>
            </a:pPr>
            <a:endParaRPr sz="1575" dirty="0">
              <a:solidFill>
                <a:srgbClr val="0070C0"/>
              </a:solidFill>
            </a:endParaRPr>
          </a:p>
          <a:p>
            <a:pPr marL="0" lvl="1" indent="0">
              <a:spcBef>
                <a:spcPts val="0"/>
              </a:spcBef>
              <a:buSzTx/>
              <a:buNone/>
              <a:defRPr sz="2000"/>
            </a:pPr>
            <a:r>
              <a:rPr sz="1575" dirty="0"/>
              <a:t>WHO and ILO (2021) COVID-19: Occupational health and safety for health workers Interim guidance from 2 February 2021 </a:t>
            </a:r>
            <a:r>
              <a:rPr sz="1575" u="sng" dirty="0">
                <a:solidFill>
                  <a:srgbClr val="0563C1"/>
                </a:solidFill>
                <a:uFill>
                  <a:solidFill>
                    <a:srgbClr val="0563C1"/>
                  </a:solidFill>
                </a:uFill>
                <a:hlinkClick r:id="rId5"/>
              </a:rPr>
              <a:t>https://www.who.int/publications/i/item/WHO-2019-nCoV-HCW_advice-2021.1</a:t>
            </a:r>
            <a:r>
              <a:rPr sz="1575" dirty="0">
                <a:solidFill>
                  <a:srgbClr val="0070C0"/>
                </a:solidFill>
              </a:rPr>
              <a:t> </a:t>
            </a:r>
          </a:p>
        </p:txBody>
      </p:sp>
    </p:spTree>
    <p:extLst>
      <p:ext uri="{BB962C8B-B14F-4D97-AF65-F5344CB8AC3E}">
        <p14:creationId xmlns:p14="http://schemas.microsoft.com/office/powerpoint/2010/main" val="1146900232"/>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62</a:t>
            </a:fld>
            <a:endParaRPr/>
          </a:p>
        </p:txBody>
      </p:sp>
      <p:sp>
        <p:nvSpPr>
          <p:cNvPr id="524" name="Google Shape;300;p7"/>
          <p:cNvSpPr txBox="1">
            <a:spLocks noGrp="1"/>
          </p:cNvSpPr>
          <p:nvPr>
            <p:ph type="body" sz="half" idx="1"/>
          </p:nvPr>
        </p:nvSpPr>
        <p:spPr>
          <a:xfrm>
            <a:off x="432941" y="1772816"/>
            <a:ext cx="8510588" cy="1402557"/>
          </a:xfrm>
          <a:prstGeom prst="rect">
            <a:avLst/>
          </a:prstGeom>
        </p:spPr>
        <p:txBody>
          <a:bodyPr lIns="101249" tIns="101249" rIns="101249" bIns="101249" anchor="ctr">
            <a:normAutofit/>
          </a:bodyPr>
          <a:lstStyle>
            <a:lvl1pPr>
              <a:lnSpc>
                <a:spcPct val="110000"/>
              </a:lnSpc>
              <a:spcBef>
                <a:spcPts val="0"/>
              </a:spcBef>
              <a:defRPr sz="3600"/>
            </a:lvl1pPr>
          </a:lstStyle>
          <a:p>
            <a:r>
              <a:rPr lang="fr-FR" b="1" dirty="0"/>
              <a:t>6</a:t>
            </a:r>
            <a:r>
              <a:rPr b="1" dirty="0"/>
              <a:t>. </a:t>
            </a:r>
            <a:r>
              <a:rPr lang="fr-FR" b="1" dirty="0"/>
              <a:t>Ressources supplémentaires d’apprentissage</a:t>
            </a:r>
            <a:endParaRPr b="1" dirty="0"/>
          </a:p>
        </p:txBody>
      </p:sp>
    </p:spTree>
    <p:extLst>
      <p:ext uri="{BB962C8B-B14F-4D97-AF65-F5344CB8AC3E}">
        <p14:creationId xmlns:p14="http://schemas.microsoft.com/office/powerpoint/2010/main" val="329207039"/>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63</a:t>
            </a:fld>
            <a:endParaRPr/>
          </a:p>
        </p:txBody>
      </p:sp>
      <p:sp>
        <p:nvSpPr>
          <p:cNvPr id="527" name="Rectangle 6"/>
          <p:cNvSpPr txBox="1"/>
          <p:nvPr/>
        </p:nvSpPr>
        <p:spPr>
          <a:xfrm>
            <a:off x="3213853" y="1182214"/>
            <a:ext cx="5329934" cy="5216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p>
            <a:pPr>
              <a:defRPr>
                <a:latin typeface="+mj-lt"/>
                <a:ea typeface="+mj-ea"/>
                <a:cs typeface="+mj-cs"/>
                <a:sym typeface="Source Sans Pro Regular"/>
              </a:defRPr>
            </a:pPr>
            <a:r>
              <a:rPr lang="en-US" sz="1500" dirty="0"/>
              <a:t>Occupational health and safety for health workers in the context of COVID-19</a:t>
            </a:r>
          </a:p>
          <a:p>
            <a:pPr>
              <a:defRPr>
                <a:latin typeface="+mj-lt"/>
                <a:ea typeface="+mj-ea"/>
                <a:cs typeface="+mj-cs"/>
                <a:sym typeface="Source Sans Pro Regular"/>
              </a:defRPr>
            </a:pPr>
            <a:r>
              <a:rPr lang="en-US" sz="1500" u="sng" dirty="0">
                <a:solidFill>
                  <a:srgbClr val="0563C1"/>
                </a:solidFill>
                <a:uFill>
                  <a:solidFill>
                    <a:srgbClr val="0563C1"/>
                  </a:solidFill>
                </a:uFill>
                <a:hlinkClick r:id="rId2"/>
              </a:rPr>
              <a:t>https://openwho.org/courses/COVID-19-occupational-health-and-safety</a:t>
            </a:r>
            <a:r>
              <a:rPr lang="en-US" sz="1500" dirty="0"/>
              <a:t> </a:t>
            </a:r>
          </a:p>
          <a:p>
            <a:pPr>
              <a:defRPr>
                <a:latin typeface="+mj-lt"/>
                <a:ea typeface="+mj-ea"/>
                <a:cs typeface="+mj-cs"/>
                <a:sym typeface="Source Sans Pro Regular"/>
              </a:defRPr>
            </a:pPr>
            <a:endParaRPr lang="en-US" sz="1500" dirty="0"/>
          </a:p>
          <a:p>
            <a:pPr>
              <a:defRPr>
                <a:solidFill>
                  <a:srgbClr val="002060"/>
                </a:solidFill>
                <a:latin typeface="+mj-lt"/>
                <a:ea typeface="+mj-ea"/>
                <a:cs typeface="+mj-cs"/>
                <a:sym typeface="Source Sans Pro Regular"/>
              </a:defRPr>
            </a:pPr>
            <a:r>
              <a:rPr lang="en-US" sz="1500" dirty="0"/>
              <a:t>Standard precautions: The role of personal protective equipment</a:t>
            </a:r>
          </a:p>
          <a:p>
            <a:pPr>
              <a:defRPr>
                <a:latin typeface="+mj-lt"/>
                <a:ea typeface="+mj-ea"/>
                <a:cs typeface="+mj-cs"/>
                <a:sym typeface="Source Sans Pro Regular"/>
              </a:defRPr>
            </a:pPr>
            <a:r>
              <a:rPr lang="en-US" sz="1500" u="sng" dirty="0">
                <a:solidFill>
                  <a:srgbClr val="0563C1"/>
                </a:solidFill>
                <a:uFill>
                  <a:solidFill>
                    <a:srgbClr val="0563C1"/>
                  </a:solidFill>
                </a:uFill>
                <a:hlinkClick r:id="rId3"/>
              </a:rPr>
              <a:t>https://openwho.org/courses/IPC-SP-PPE-EN</a:t>
            </a:r>
            <a:r>
              <a:rPr lang="en-US" sz="1500" dirty="0"/>
              <a:t> </a:t>
            </a:r>
          </a:p>
          <a:p>
            <a:pPr>
              <a:defRPr>
                <a:latin typeface="+mj-lt"/>
                <a:ea typeface="+mj-ea"/>
                <a:cs typeface="+mj-cs"/>
                <a:sym typeface="Source Sans Pro Regular"/>
              </a:defRPr>
            </a:pPr>
            <a:endParaRPr lang="en-US" sz="1500" dirty="0"/>
          </a:p>
          <a:p>
            <a:pPr>
              <a:defRPr>
                <a:latin typeface="+mj-lt"/>
                <a:ea typeface="+mj-ea"/>
                <a:cs typeface="+mj-cs"/>
                <a:sym typeface="Source Sans Pro Regular"/>
              </a:defRPr>
            </a:pPr>
            <a:r>
              <a:rPr lang="en-US" sz="1500" dirty="0"/>
              <a:t>eProtect Respiratory infections and eProtect Ebola</a:t>
            </a:r>
          </a:p>
          <a:p>
            <a:pPr>
              <a:defRPr>
                <a:latin typeface="+mj-lt"/>
                <a:ea typeface="+mj-ea"/>
                <a:cs typeface="+mj-cs"/>
                <a:sym typeface="Source Sans Pro Regular"/>
              </a:defRPr>
            </a:pPr>
            <a:r>
              <a:rPr lang="en-US" sz="1500" u="sng" dirty="0">
                <a:solidFill>
                  <a:srgbClr val="0563C1"/>
                </a:solidFill>
                <a:uFill>
                  <a:solidFill>
                    <a:srgbClr val="0563C1"/>
                  </a:solidFill>
                </a:uFill>
                <a:hlinkClick r:id="rId4"/>
              </a:rPr>
              <a:t>https://openwho.org/courses?q=eProtect</a:t>
            </a:r>
            <a:r>
              <a:rPr lang="en-US" sz="1500" dirty="0"/>
              <a:t> </a:t>
            </a:r>
          </a:p>
          <a:p>
            <a:pPr>
              <a:defRPr>
                <a:latin typeface="+mj-lt"/>
                <a:ea typeface="+mj-ea"/>
                <a:cs typeface="+mj-cs"/>
                <a:sym typeface="Source Sans Pro Regular"/>
              </a:defRPr>
            </a:pPr>
            <a:endParaRPr lang="en-US" sz="1500" dirty="0"/>
          </a:p>
          <a:p>
            <a:pPr>
              <a:defRPr>
                <a:latin typeface="+mj-lt"/>
                <a:ea typeface="+mj-ea"/>
                <a:cs typeface="+mj-cs"/>
                <a:sym typeface="Source Sans Pro Regular"/>
              </a:defRPr>
            </a:pPr>
            <a:r>
              <a:rPr lang="en-US" sz="1500" dirty="0"/>
              <a:t>Humanitarian Courses, Hulan Rights Careers</a:t>
            </a:r>
          </a:p>
          <a:p>
            <a:pPr>
              <a:defRPr>
                <a:latin typeface="+mj-lt"/>
                <a:ea typeface="+mj-ea"/>
                <a:cs typeface="+mj-cs"/>
                <a:sym typeface="Source Sans Pro Regular"/>
              </a:defRPr>
            </a:pPr>
            <a:r>
              <a:rPr lang="en-US" sz="1500" u="sng" dirty="0">
                <a:solidFill>
                  <a:srgbClr val="0563C1"/>
                </a:solidFill>
                <a:uFill>
                  <a:solidFill>
                    <a:srgbClr val="0563C1"/>
                  </a:solidFill>
                </a:uFill>
                <a:hlinkClick r:id="rId5"/>
              </a:rPr>
              <a:t>Humanitarian Courses | Human Rights Careers</a:t>
            </a:r>
          </a:p>
          <a:p>
            <a:pPr>
              <a:defRPr>
                <a:latin typeface="+mj-lt"/>
                <a:ea typeface="+mj-ea"/>
                <a:cs typeface="+mj-cs"/>
                <a:sym typeface="Source Sans Pro Regular"/>
              </a:defRPr>
            </a:pPr>
            <a:endParaRPr lang="en-US" sz="1500" u="sng" dirty="0">
              <a:solidFill>
                <a:srgbClr val="0563C1"/>
              </a:solidFill>
              <a:uFill>
                <a:solidFill>
                  <a:srgbClr val="0563C1"/>
                </a:solidFill>
              </a:uFill>
              <a:hlinkClick r:id="rId5"/>
            </a:endParaRPr>
          </a:p>
          <a:p>
            <a:pPr>
              <a:defRPr>
                <a:latin typeface="+mj-lt"/>
                <a:ea typeface="+mj-ea"/>
                <a:cs typeface="+mj-cs"/>
                <a:sym typeface="Source Sans Pro Regular"/>
              </a:defRPr>
            </a:pPr>
            <a:r>
              <a:rPr lang="en-US" sz="1500" dirty="0"/>
              <a:t>Advanced Learning session on Humanitarian Principles</a:t>
            </a:r>
          </a:p>
          <a:p>
            <a:pPr>
              <a:defRPr>
                <a:latin typeface="+mj-lt"/>
                <a:ea typeface="+mj-ea"/>
                <a:cs typeface="+mj-cs"/>
                <a:sym typeface="Source Sans Pro Regular"/>
              </a:defRPr>
            </a:pPr>
            <a:r>
              <a:rPr lang="en-US" sz="1500" u="sng" dirty="0">
                <a:solidFill>
                  <a:srgbClr val="0563C1"/>
                </a:solidFill>
                <a:uFill>
                  <a:solidFill>
                    <a:srgbClr val="0563C1"/>
                  </a:solidFill>
                </a:uFill>
                <a:hlinkClick r:id="rId6"/>
              </a:rPr>
              <a:t>Advanced learning session on humanitarian principles (phap.org) </a:t>
            </a:r>
          </a:p>
          <a:p>
            <a:pPr>
              <a:defRPr>
                <a:latin typeface="+mj-lt"/>
                <a:ea typeface="+mj-ea"/>
                <a:cs typeface="+mj-cs"/>
                <a:sym typeface="Source Sans Pro Regular"/>
              </a:defRPr>
            </a:pPr>
            <a:endParaRPr lang="en-US" sz="1500" u="sng" dirty="0">
              <a:solidFill>
                <a:srgbClr val="0563C1"/>
              </a:solidFill>
              <a:uFill>
                <a:solidFill>
                  <a:srgbClr val="0563C1"/>
                </a:solidFill>
              </a:uFill>
              <a:hlinkClick r:id="rId6"/>
            </a:endParaRPr>
          </a:p>
          <a:p>
            <a:pPr>
              <a:defRPr>
                <a:latin typeface="+mj-lt"/>
                <a:ea typeface="+mj-ea"/>
                <a:cs typeface="+mj-cs"/>
                <a:sym typeface="Source Sans Pro Regular"/>
              </a:defRPr>
            </a:pPr>
            <a:r>
              <a:rPr lang="en-US" sz="1500" dirty="0"/>
              <a:t>Ready4Response Tier 1: Response context and principles</a:t>
            </a:r>
          </a:p>
          <a:p>
            <a:pPr>
              <a:defRPr>
                <a:latin typeface="+mj-lt"/>
                <a:ea typeface="+mj-ea"/>
                <a:cs typeface="+mj-cs"/>
                <a:sym typeface="Source Sans Pro Regular"/>
              </a:defRPr>
            </a:pPr>
            <a:r>
              <a:rPr lang="en-US" sz="1500" u="sng" dirty="0">
                <a:solidFill>
                  <a:srgbClr val="0563C1"/>
                </a:solidFill>
                <a:uFill>
                  <a:solidFill>
                    <a:srgbClr val="0563C1"/>
                  </a:solidFill>
                </a:uFill>
                <a:hlinkClick r:id="rId7"/>
              </a:rPr>
              <a:t>https://openwho.org/courses/ready4response-tier1-EN</a:t>
            </a:r>
            <a:r>
              <a:rPr lang="en-US" sz="1500" dirty="0"/>
              <a:t> </a:t>
            </a:r>
          </a:p>
          <a:p>
            <a:pPr>
              <a:defRPr>
                <a:latin typeface="+mj-lt"/>
                <a:ea typeface="+mj-ea"/>
                <a:cs typeface="+mj-cs"/>
                <a:sym typeface="Source Sans Pro Regular"/>
              </a:defRPr>
            </a:pPr>
            <a:endParaRPr dirty="0"/>
          </a:p>
        </p:txBody>
      </p:sp>
      <p:sp>
        <p:nvSpPr>
          <p:cNvPr id="6" name="Titre 1"/>
          <p:cNvSpPr>
            <a:spLocks noGrp="1"/>
          </p:cNvSpPr>
          <p:nvPr>
            <p:ph type="title"/>
          </p:nvPr>
        </p:nvSpPr>
        <p:spPr>
          <a:xfrm>
            <a:off x="323528" y="-28510"/>
            <a:ext cx="2664296" cy="1932378"/>
          </a:xfrm>
        </p:spPr>
        <p:txBody>
          <a:bodyPr/>
          <a:lstStyle/>
          <a:p>
            <a:r>
              <a:rPr lang="fr-FR" b="1" dirty="0"/>
              <a:t>Ressources </a:t>
            </a:r>
            <a:br>
              <a:rPr lang="fr-FR" b="1" dirty="0"/>
            </a:br>
            <a:r>
              <a:rPr lang="fr-FR" b="1" dirty="0" err="1"/>
              <a:t>supplémentairesd’apprentissage</a:t>
            </a:r>
            <a:endParaRPr lang="en-US" dirty="0"/>
          </a:p>
        </p:txBody>
      </p:sp>
    </p:spTree>
    <p:extLst>
      <p:ext uri="{BB962C8B-B14F-4D97-AF65-F5344CB8AC3E}">
        <p14:creationId xmlns:p14="http://schemas.microsoft.com/office/powerpoint/2010/main" val="1621297172"/>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467544" y="2420888"/>
            <a:ext cx="8510589" cy="1402557"/>
          </a:xfrm>
        </p:spPr>
        <p:txBody>
          <a:bodyPr lIns="91440" tIns="45720" rIns="91440" bIns="45720" anchor="t">
            <a:normAutofit/>
          </a:bodyPr>
          <a:lstStyle/>
          <a:p>
            <a:r>
              <a:rPr lang="en-US" sz="4400" b="1" dirty="0"/>
              <a:t>Merci !</a:t>
            </a:r>
          </a:p>
        </p:txBody>
      </p:sp>
    </p:spTree>
    <p:extLst>
      <p:ext uri="{BB962C8B-B14F-4D97-AF65-F5344CB8AC3E}">
        <p14:creationId xmlns:p14="http://schemas.microsoft.com/office/powerpoint/2010/main" val="2741895739"/>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p:txBody>
          <a:bodyPr vert="horz" wrap="square" lIns="10125" tIns="0" rIns="10125" bIns="0" numCol="1" rtlCol="0" anchor="t" anchorCtr="0" compatLnSpc="1">
            <a:prstTxWarp prst="textNoShape">
              <a:avLst/>
            </a:prstTxWarp>
            <a:noAutofit/>
          </a:bodyPr>
          <a:lstStyle/>
          <a:p>
            <a:pPr marL="0" indent="0">
              <a:buNone/>
            </a:pPr>
            <a:r>
              <a:rPr lang="fr" sz="1400" b="1" dirty="0">
                <a:cs typeface="Arial"/>
              </a:rPr>
              <a:t>Plateforme d’apprentissage de l’OMS sur la sécurité sanitaire – Supports de formation</a:t>
            </a:r>
            <a:endParaRPr lang="en-US" sz="1400" dirty="0">
              <a:cs typeface="Arial"/>
            </a:endParaRPr>
          </a:p>
          <a:p>
            <a:pPr marL="0" indent="0">
              <a:buNone/>
            </a:pPr>
            <a:r>
              <a:rPr lang="fr" sz="1400" dirty="0">
                <a:cs typeface="Arial"/>
              </a:rPr>
              <a:t>Les présents supports de formation sont la propriété de © l’Organisation mondiale de la Santé (OMS), 2022. Tous droits réservés.</a:t>
            </a:r>
          </a:p>
          <a:p>
            <a:pPr marL="0" indent="0">
              <a:buNone/>
            </a:pPr>
            <a:r>
              <a:rPr lang="fr" sz="1400" dirty="0">
                <a:cs typeface="Arial"/>
              </a:rPr>
              <a:t>Votre utilisation des présents supports est soumise aux conditions d’utilisation de la « </a:t>
            </a:r>
            <a:r>
              <a:rPr lang="fr" sz="1400" u="sng" dirty="0">
                <a:cs typeface="Arial"/>
                <a:hlinkClick r:id="rId3"/>
              </a:rPr>
              <a:t>Plateforme d’apprentissage de l’OMS sur la sécurité sanitaire – Supports de formation</a:t>
            </a:r>
            <a:r>
              <a:rPr lang="fr" sz="1400" dirty="0">
                <a:cs typeface="Arial"/>
              </a:rPr>
              <a:t> », que vous avez acceptées en les téléchargeant, et qui sont disponibles sur la Plateforme d’apprentissage sur la sécurité sanitaire à l’adresse suivante : </a:t>
            </a:r>
            <a:r>
              <a:rPr lang="fr" sz="1400" u="sng" dirty="0">
                <a:cs typeface="Arial"/>
                <a:hlinkClick r:id="rId4"/>
              </a:rPr>
              <a:t>https://extranet.who.int/hslp</a:t>
            </a:r>
            <a:r>
              <a:rPr lang="fr" sz="1400" dirty="0">
                <a:cs typeface="Arial"/>
              </a:rPr>
              <a:t>.  </a:t>
            </a:r>
            <a:endParaRPr lang="en-US" sz="1400" dirty="0"/>
          </a:p>
          <a:p>
            <a:pPr marL="0" indent="0">
              <a:buNone/>
            </a:pPr>
            <a:endParaRPr lang="en-US" sz="1400" dirty="0"/>
          </a:p>
          <a:p>
            <a:pPr marL="0" indent="0">
              <a:buNone/>
            </a:pPr>
            <a:r>
              <a:rPr lang="fr" sz="1400" dirty="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400" dirty="0"/>
          </a:p>
          <a:p>
            <a:pPr marL="0" indent="0">
              <a:buNone/>
            </a:pPr>
            <a:endParaRPr lang="en-US" sz="1400" dirty="0"/>
          </a:p>
          <a:p>
            <a:pPr marL="0" indent="0">
              <a:buNone/>
            </a:pPr>
            <a:r>
              <a:rPr lang="fr" sz="1400" dirty="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pour les équipes d’intervention rapide (disponible à l’adresse suivante : </a:t>
            </a:r>
            <a:r>
              <a:rPr lang="fr" sz="1400" dirty="0">
                <a:cs typeface="Arial"/>
              </a:rPr>
              <a:t>https://extranet.who.int/hslp/</a:t>
            </a:r>
            <a:r>
              <a:rPr lang="fr" sz="1400" dirty="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r>
              <a:rPr lang="fr" sz="1400" dirty="0">
                <a:cs typeface="Arial"/>
              </a:rPr>
              <a:t>En outre, nous vous invitons à informer l’OMS de toute modification de ces documents utilisés à des fins publiques, d’archivage ou de formation continue, en envoyant un courrier électronique à l’adresse suivante : </a:t>
            </a:r>
            <a:r>
              <a:rPr lang="fr" sz="1400" u="sng" dirty="0">
                <a:solidFill>
                  <a:srgbClr val="0563C1"/>
                </a:solidFill>
                <a:cs typeface="Arial"/>
                <a:hlinkClick r:id="rId5"/>
              </a:rPr>
              <a:t>ihrhrt@who.int</a:t>
            </a:r>
            <a:r>
              <a:rPr lang="fr" sz="1400" dirty="0">
                <a:cs typeface="Arial"/>
              </a:rPr>
              <a:t>.</a:t>
            </a:r>
            <a:endParaRPr lang="en-US" sz="1400" dirty="0">
              <a:cs typeface="Arial"/>
            </a:endParaRPr>
          </a:p>
          <a:p>
            <a:pPr rtl="0"/>
            <a:endParaRPr lang="en-US" sz="1400" dirty="0"/>
          </a:p>
        </p:txBody>
      </p:sp>
    </p:spTree>
    <p:extLst>
      <p:ext uri="{BB962C8B-B14F-4D97-AF65-F5344CB8AC3E}">
        <p14:creationId xmlns:p14="http://schemas.microsoft.com/office/powerpoint/2010/main" val="24496623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755576" y="1544892"/>
            <a:ext cx="7339261" cy="3768216"/>
          </a:xfrm>
          <a:solidFill>
            <a:schemeClr val="accent6">
              <a:lumMod val="20000"/>
              <a:lumOff val="80000"/>
            </a:schemeClr>
          </a:solidFill>
        </p:spPr>
        <p:txBody>
          <a:bodyPr rtlCol="0">
            <a:normAutofit/>
          </a:bodyPr>
          <a:lstStyle/>
          <a:p>
            <a:pPr marL="0" indent="0">
              <a:buNone/>
            </a:pPr>
            <a:r>
              <a:rPr lang="fr" b="1" dirty="0">
                <a:solidFill>
                  <a:schemeClr val="accent3"/>
                </a:solidFill>
              </a:rPr>
              <a:t>Faits survenus pendant des investigations dans une communauté </a:t>
            </a:r>
          </a:p>
          <a:p>
            <a:pPr marL="0" indent="0">
              <a:buNone/>
            </a:pPr>
            <a:endParaRPr lang="fr" b="1" dirty="0">
              <a:solidFill>
                <a:schemeClr val="accent3"/>
              </a:solidFill>
            </a:endParaRPr>
          </a:p>
          <a:p>
            <a:pPr marL="0" indent="0" algn="just">
              <a:buNone/>
            </a:pPr>
            <a:r>
              <a:rPr lang="fr" dirty="0">
                <a:solidFill>
                  <a:schemeClr val="tx2">
                    <a:lumMod val="50000"/>
                  </a:schemeClr>
                </a:solidFill>
              </a:rPr>
              <a:t>Une épidémie de vomissements, diarrhées et de déshydratation chez les enfants s’est produite dans un village situé à 25 km de l’hôpital de district. Un épidémiologiste et un sociologue sont chargés de mener des investigations au sein de la communauté villageoise.  </a:t>
            </a:r>
            <a:r>
              <a:rPr lang="fr-FR" dirty="0">
                <a:solidFill>
                  <a:schemeClr val="tx2">
                    <a:lumMod val="50000"/>
                  </a:schemeClr>
                </a:solidFill>
              </a:rPr>
              <a:t>L</a:t>
            </a:r>
            <a:r>
              <a:rPr lang="fr" dirty="0">
                <a:solidFill>
                  <a:schemeClr val="tx2">
                    <a:lumMod val="50000"/>
                  </a:schemeClr>
                </a:solidFill>
              </a:rPr>
              <a:t>e vehicule tombe en panne à 10 km du village et les investigateurs ont du finr le reste du chemin à pied.</a:t>
            </a:r>
          </a:p>
          <a:p>
            <a:pPr marL="0" indent="0" algn="just">
              <a:buNone/>
            </a:pPr>
            <a:endParaRPr lang="en-US" dirty="0">
              <a:solidFill>
                <a:schemeClr val="tx2">
                  <a:lumMod val="50000"/>
                </a:schemeClr>
              </a:solidFill>
            </a:endParaRPr>
          </a:p>
          <a:p>
            <a:pPr lvl="0" rtl="0"/>
            <a:endParaRPr lang="en-US" dirty="0"/>
          </a:p>
        </p:txBody>
      </p:sp>
      <p:sp>
        <p:nvSpPr>
          <p:cNvPr id="2" name="Title 1"/>
          <p:cNvSpPr>
            <a:spLocks noGrp="1"/>
          </p:cNvSpPr>
          <p:nvPr>
            <p:ph type="title" idx="4294967295"/>
            <p:custDataLst>
              <p:tags r:id="rId2"/>
            </p:custDataLst>
          </p:nvPr>
        </p:nvSpPr>
        <p:spPr>
          <a:xfrm>
            <a:off x="179512" y="-16576"/>
            <a:ext cx="5943600" cy="857250"/>
          </a:xfrm>
        </p:spPr>
        <p:txBody>
          <a:bodyPr rtlCol="0">
            <a:normAutofit/>
          </a:bodyPr>
          <a:lstStyle/>
          <a:p>
            <a:pPr rtl="0">
              <a:defRPr/>
            </a:pPr>
            <a:r>
              <a:rPr lang="fr" sz="3200" b="1" dirty="0">
                <a:solidFill>
                  <a:schemeClr val="bg1"/>
                </a:solidFill>
                <a:latin typeface="+mj-lt"/>
                <a:cs typeface="Arial"/>
              </a:rPr>
              <a:t>Scénario</a:t>
            </a:r>
            <a:endParaRPr lang="en-US" sz="3200" b="1" dirty="0">
              <a:solidFill>
                <a:schemeClr val="bg1"/>
              </a:solidFill>
              <a:latin typeface="+mj-lt"/>
              <a:cs typeface="Arial"/>
            </a:endParaRPr>
          </a:p>
        </p:txBody>
      </p:sp>
    </p:spTree>
    <p:extLst>
      <p:ext uri="{BB962C8B-B14F-4D97-AF65-F5344CB8AC3E}">
        <p14:creationId xmlns:p14="http://schemas.microsoft.com/office/powerpoint/2010/main" val="20994587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1"/>
            <p:custDataLst>
              <p:tags r:id="rId1"/>
            </p:custDataLst>
          </p:nvPr>
        </p:nvSpPr>
        <p:spPr>
          <a:xfrm>
            <a:off x="827584" y="1247001"/>
            <a:ext cx="7128792" cy="4654071"/>
          </a:xfrm>
        </p:spPr>
        <p:txBody>
          <a:bodyPr vert="horz" wrap="square" lIns="68532" tIns="34266" rIns="68532" bIns="34266" numCol="1" rtlCol="0" anchor="t" anchorCtr="0" compatLnSpc="1">
            <a:prstTxWarp prst="textNoShape">
              <a:avLst/>
            </a:prstTxWarp>
            <a:normAutofit/>
          </a:bodyPr>
          <a:lstStyle/>
          <a:p>
            <a:pPr marL="342900" indent="-342900" algn="just">
              <a:lnSpc>
                <a:spcPct val="120000"/>
              </a:lnSpc>
              <a:spcBef>
                <a:spcPts val="0"/>
              </a:spcBef>
              <a:buFont typeface="+mj-lt"/>
              <a:buAutoNum type="arabicPeriod"/>
            </a:pPr>
            <a:r>
              <a:rPr lang="fr" dirty="0">
                <a:solidFill>
                  <a:srgbClr val="002060"/>
                </a:solidFill>
              </a:rPr>
              <a:t>Quelles sont les maladies dont pourraient souffrir les enfants du village ?</a:t>
            </a:r>
          </a:p>
          <a:p>
            <a:pPr marL="342900" indent="-342900" algn="just">
              <a:lnSpc>
                <a:spcPct val="120000"/>
              </a:lnSpc>
              <a:spcBef>
                <a:spcPts val="0"/>
              </a:spcBef>
              <a:buFont typeface="+mj-lt"/>
              <a:buAutoNum type="arabicPeriod"/>
            </a:pPr>
            <a:r>
              <a:rPr lang="fr" dirty="0">
                <a:solidFill>
                  <a:srgbClr val="002060"/>
                </a:solidFill>
              </a:rPr>
              <a:t>Quels sont les principaux dangers associés à cet évènement ?</a:t>
            </a:r>
          </a:p>
          <a:p>
            <a:pPr marL="342900" indent="-342900" algn="just">
              <a:lnSpc>
                <a:spcPct val="120000"/>
              </a:lnSpc>
              <a:spcBef>
                <a:spcPts val="0"/>
              </a:spcBef>
              <a:buFont typeface="+mj-lt"/>
              <a:buAutoNum type="arabicPeriod"/>
            </a:pPr>
            <a:r>
              <a:rPr lang="fr" dirty="0">
                <a:solidFill>
                  <a:srgbClr val="002060"/>
                </a:solidFill>
              </a:rPr>
              <a:t>Quelles précautions le personnel enquêteur doit-il prendre pour se protéger lors des investigations dans le village ?</a:t>
            </a:r>
          </a:p>
          <a:p>
            <a:pPr marL="0" indent="0" algn="just">
              <a:spcBef>
                <a:spcPts val="450"/>
              </a:spcBef>
              <a:buNone/>
            </a:pPr>
            <a:endParaRPr lang="en-GB" dirty="0">
              <a:solidFill>
                <a:srgbClr val="002060"/>
              </a:solidFill>
            </a:endParaRPr>
          </a:p>
          <a:p>
            <a:pPr marL="0" indent="0" algn="just">
              <a:spcBef>
                <a:spcPts val="450"/>
              </a:spcBef>
              <a:buNone/>
            </a:pPr>
            <a:endParaRPr lang="en-GB" altLang="en-US" sz="2100" dirty="0">
              <a:cs typeface="Calibri" pitchFamily="34" charset="0"/>
            </a:endParaRPr>
          </a:p>
        </p:txBody>
      </p:sp>
      <p:sp>
        <p:nvSpPr>
          <p:cNvPr id="10243" name="Rectangle 4"/>
          <p:cNvSpPr>
            <a:spLocks noGrp="1" noChangeArrowheads="1"/>
          </p:cNvSpPr>
          <p:nvPr>
            <p:ph type="title" idx="4294967295"/>
            <p:custDataLst>
              <p:tags r:id="rId2"/>
            </p:custDataLst>
          </p:nvPr>
        </p:nvSpPr>
        <p:spPr>
          <a:xfrm>
            <a:off x="179512" y="-315415"/>
            <a:ext cx="5992688" cy="1272344"/>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67818" tIns="33314" rIns="67818" bIns="33314" numCol="1" rtlCol="0" anchor="ctr" anchorCtr="0" compatLnSpc="1">
            <a:prstTxWarp prst="textNoShape">
              <a:avLst/>
            </a:prstTxWarp>
            <a:normAutofit/>
          </a:bodyPr>
          <a:lstStyle/>
          <a:p>
            <a:pPr rtl="0">
              <a:defRPr/>
            </a:pPr>
            <a:r>
              <a:rPr lang="fr" sz="3200" b="1" dirty="0">
                <a:latin typeface="+mj-lt"/>
                <a:cs typeface="Arial"/>
              </a:rPr>
              <a:t>Questions</a:t>
            </a:r>
            <a:endParaRPr lang="en-GB" altLang="en-US" sz="3200" b="1" dirty="0">
              <a:latin typeface="+mj-lt"/>
              <a:cs typeface="Arial"/>
            </a:endParaRPr>
          </a:p>
        </p:txBody>
      </p:sp>
    </p:spTree>
    <p:extLst>
      <p:ext uri="{BB962C8B-B14F-4D97-AF65-F5344CB8AC3E}">
        <p14:creationId xmlns:p14="http://schemas.microsoft.com/office/powerpoint/2010/main" val="33599495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dissolve">
                                      <p:cBhvr>
                                        <p:cTn id="7" dur="500"/>
                                        <p:tgtEl>
                                          <p:spTgt spid="112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266">
                                            <p:txEl>
                                              <p:pRg st="1" end="1"/>
                                            </p:txEl>
                                          </p:spTgt>
                                        </p:tgtEl>
                                        <p:attrNameLst>
                                          <p:attrName>style.visibility</p:attrName>
                                        </p:attrNameLst>
                                      </p:cBhvr>
                                      <p:to>
                                        <p:strVal val="visible"/>
                                      </p:to>
                                    </p:set>
                                    <p:animEffect transition="in" filter="dissolve">
                                      <p:cBhvr>
                                        <p:cTn id="12" dur="500"/>
                                        <p:tgtEl>
                                          <p:spTgt spid="1126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266">
                                            <p:txEl>
                                              <p:pRg st="2" end="2"/>
                                            </p:txEl>
                                          </p:spTgt>
                                        </p:tgtEl>
                                        <p:attrNameLst>
                                          <p:attrName>style.visibility</p:attrName>
                                        </p:attrNameLst>
                                      </p:cBhvr>
                                      <p:to>
                                        <p:strVal val="visible"/>
                                      </p:to>
                                    </p:set>
                                    <p:animEffect transition="in" filter="dissolve">
                                      <p:cBhvr>
                                        <p:cTn id="17" dur="500"/>
                                        <p:tgtEl>
                                          <p:spTgt spid="112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611560" y="1247001"/>
            <a:ext cx="7339261" cy="4654071"/>
          </a:xfrm>
        </p:spPr>
        <p:txBody>
          <a:bodyPr>
            <a:normAutofit fontScale="92500" lnSpcReduction="10000"/>
          </a:bodyPr>
          <a:lstStyle/>
          <a:p>
            <a:pPr marL="0" indent="0">
              <a:buNone/>
            </a:pPr>
            <a:r>
              <a:rPr lang="fr-FR" b="1" dirty="0">
                <a:solidFill>
                  <a:schemeClr val="accent3"/>
                </a:solidFill>
              </a:rPr>
              <a:t>1. Maladies probables</a:t>
            </a:r>
            <a:endParaRPr lang="fr-FR" dirty="0">
              <a:solidFill>
                <a:schemeClr val="accent3"/>
              </a:solidFill>
            </a:endParaRPr>
          </a:p>
          <a:p>
            <a:r>
              <a:rPr lang="fr-FR" dirty="0"/>
              <a:t> ROTAVIRUS, </a:t>
            </a:r>
          </a:p>
          <a:p>
            <a:r>
              <a:rPr lang="fr-FR" dirty="0"/>
              <a:t> SALMONELLOSE ( Fièvre Typhoïde)</a:t>
            </a:r>
          </a:p>
          <a:p>
            <a:r>
              <a:rPr lang="fr-FR" dirty="0"/>
              <a:t> GIARDIASE</a:t>
            </a:r>
          </a:p>
          <a:p>
            <a:pPr marL="0" indent="0">
              <a:buNone/>
            </a:pPr>
            <a:endParaRPr lang="fr-FR" dirty="0"/>
          </a:p>
          <a:p>
            <a:pPr marL="0" indent="0">
              <a:buNone/>
            </a:pPr>
            <a:r>
              <a:rPr lang="fr-FR" b="1" dirty="0">
                <a:solidFill>
                  <a:schemeClr val="accent3"/>
                </a:solidFill>
              </a:rPr>
              <a:t>3. Dangers</a:t>
            </a:r>
          </a:p>
          <a:p>
            <a:pPr marL="0" indent="0">
              <a:buNone/>
            </a:pPr>
            <a:endParaRPr lang="fr-FR" b="1" dirty="0"/>
          </a:p>
          <a:p>
            <a:pPr marL="0" indent="0">
              <a:buNone/>
            </a:pPr>
            <a:r>
              <a:rPr lang="fr-FR" b="1" dirty="0"/>
              <a:t>Pour les enfants:</a:t>
            </a:r>
          </a:p>
          <a:p>
            <a:r>
              <a:rPr lang="fr-FR" dirty="0"/>
              <a:t> Déshydratation sévère pouvant entrainer le décès</a:t>
            </a:r>
          </a:p>
          <a:p>
            <a:r>
              <a:rPr lang="fr-FR" dirty="0"/>
              <a:t> Infection /dénutrition aigue</a:t>
            </a:r>
          </a:p>
          <a:p>
            <a:pPr marL="0" indent="0">
              <a:buNone/>
            </a:pPr>
            <a:endParaRPr lang="fr-FR" b="1" dirty="0"/>
          </a:p>
          <a:p>
            <a:pPr marL="0" indent="0">
              <a:buNone/>
            </a:pPr>
            <a:r>
              <a:rPr lang="fr-FR" b="1" dirty="0"/>
              <a:t>Pour  les investigateurs (travailleurs): </a:t>
            </a:r>
          </a:p>
          <a:p>
            <a:pPr>
              <a:buFont typeface="Arial" panose="020B0604020202020204" pitchFamily="34" charset="0"/>
              <a:buChar char="•"/>
            </a:pPr>
            <a:r>
              <a:rPr lang="fr-FR" dirty="0"/>
              <a:t> Maladie diarrhéique lié au salmonelle ou au giardia</a:t>
            </a:r>
          </a:p>
          <a:p>
            <a:pPr>
              <a:buFont typeface="Arial" panose="020B0604020202020204" pitchFamily="34" charset="0"/>
              <a:buChar char="•"/>
            </a:pPr>
            <a:r>
              <a:rPr lang="fr-FR" dirty="0"/>
              <a:t> Insolation et déshydratation</a:t>
            </a:r>
          </a:p>
          <a:p>
            <a:pPr>
              <a:buFont typeface="Arial" panose="020B0604020202020204" pitchFamily="34" charset="0"/>
              <a:buChar char="•"/>
            </a:pPr>
            <a:r>
              <a:rPr lang="fr-FR" dirty="0"/>
              <a:t> Attaque ou braquage</a:t>
            </a:r>
          </a:p>
          <a:p>
            <a:pPr>
              <a:buFontTx/>
              <a:buChar char="-"/>
            </a:pPr>
            <a:endParaRPr lang="fr-FR" dirty="0"/>
          </a:p>
          <a:p>
            <a:pPr marL="0" indent="0">
              <a:buNone/>
            </a:pPr>
            <a:endParaRPr lang="fr-FR" dirty="0"/>
          </a:p>
        </p:txBody>
      </p:sp>
      <p:sp>
        <p:nvSpPr>
          <p:cNvPr id="2" name="Titre 1"/>
          <p:cNvSpPr>
            <a:spLocks noGrp="1"/>
          </p:cNvSpPr>
          <p:nvPr>
            <p:ph type="title" idx="4294967295"/>
          </p:nvPr>
        </p:nvSpPr>
        <p:spPr>
          <a:xfrm>
            <a:off x="107504" y="92075"/>
            <a:ext cx="8122096" cy="672629"/>
          </a:xfrm>
        </p:spPr>
        <p:txBody>
          <a:bodyPr>
            <a:normAutofit/>
          </a:bodyPr>
          <a:lstStyle/>
          <a:p>
            <a:r>
              <a:rPr lang="fr-FR" sz="3200" dirty="0">
                <a:solidFill>
                  <a:schemeClr val="bg1"/>
                </a:solidFill>
              </a:rPr>
              <a:t>Débriefing</a:t>
            </a:r>
          </a:p>
        </p:txBody>
      </p:sp>
    </p:spTree>
    <p:extLst>
      <p:ext uri="{BB962C8B-B14F-4D97-AF65-F5344CB8AC3E}">
        <p14:creationId xmlns:p14="http://schemas.microsoft.com/office/powerpoint/2010/main" val="2021456485"/>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RC 59 Template EN">
  <a:themeElements>
    <a:clrScheme name="RC 59 Template EN">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RC 59 Template EN">
      <a:majorFont>
        <a:latin typeface="Helvetica"/>
        <a:ea typeface="Helvetica"/>
        <a:cs typeface="Helvetica"/>
      </a:majorFont>
      <a:minorFont>
        <a:latin typeface="Source Sans Pro Regular"/>
        <a:ea typeface="Source Sans Pro Regular"/>
        <a:cs typeface="Source Sans Pro Regular"/>
      </a:minorFont>
    </a:fontScheme>
    <a:fmtScheme name="RC 59 Template E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1_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2_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7" ma:contentTypeDescription="Create a new document." ma:contentTypeScope="" ma:versionID="8b7ca3fcd0f8a43490d4a1aa6ede037a">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1af4ee1692950464feca522641eecc8a"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8326A7F-8C3F-419E-A287-CF2B65A08C21}">
  <ds:schemaRefs>
    <ds:schemaRef ds:uri="http://schemas.microsoft.com/office/2006/metadata/properties"/>
    <ds:schemaRef ds:uri="http://schemas.microsoft.com/office/infopath/2007/PartnerControls"/>
    <ds:schemaRef ds:uri="e2a64997-203d-4655-a595-383c2eb1e865"/>
    <ds:schemaRef ds:uri="450f158c-397a-4a9d-b005-a44c92e0fccb"/>
  </ds:schemaRefs>
</ds:datastoreItem>
</file>

<file path=customXml/itemProps2.xml><?xml version="1.0" encoding="utf-8"?>
<ds:datastoreItem xmlns:ds="http://schemas.openxmlformats.org/officeDocument/2006/customXml" ds:itemID="{E10E154E-358A-4B88-AEF2-4C69AAB04081}">
  <ds:schemaRefs>
    <ds:schemaRef ds:uri="http://schemas.microsoft.com/sharepoint/v3/contenttype/forms"/>
  </ds:schemaRefs>
</ds:datastoreItem>
</file>

<file path=customXml/itemProps3.xml><?xml version="1.0" encoding="utf-8"?>
<ds:datastoreItem xmlns:ds="http://schemas.openxmlformats.org/officeDocument/2006/customXml" ds:itemID="{B2320CD0-A08C-4A57-BE7E-900A352A1145}"/>
</file>

<file path=docProps/app.xml><?xml version="1.0" encoding="utf-8"?>
<Properties xmlns="http://schemas.openxmlformats.org/officeDocument/2006/extended-properties" xmlns:vt="http://schemas.openxmlformats.org/officeDocument/2006/docPropsVTypes">
  <TotalTime>7056</TotalTime>
  <Words>7571</Words>
  <Application>Microsoft Office PowerPoint</Application>
  <PresentationFormat>On-screen Show (4:3)</PresentationFormat>
  <Paragraphs>613</Paragraphs>
  <Slides>65</Slides>
  <Notes>20</Notes>
  <HiddenSlides>4</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65</vt:i4>
      </vt:variant>
    </vt:vector>
  </HeadingPairs>
  <TitlesOfParts>
    <vt:vector size="79" baseType="lpstr">
      <vt:lpstr>Arial</vt:lpstr>
      <vt:lpstr>Arial Narrow</vt:lpstr>
      <vt:lpstr>Calibri</vt:lpstr>
      <vt:lpstr>Courier New</vt:lpstr>
      <vt:lpstr>Source Sans Pro</vt:lpstr>
      <vt:lpstr>Source Sans Pro Bold</vt:lpstr>
      <vt:lpstr>Source Sans Pro Regular</vt:lpstr>
      <vt:lpstr>Times New Roman</vt:lpstr>
      <vt:lpstr>RC 59 Template EN</vt:lpstr>
      <vt:lpstr>Custom Design</vt:lpstr>
      <vt:lpstr>RRT_Theme_v3</vt:lpstr>
      <vt:lpstr>RC 59 Template EN</vt:lpstr>
      <vt:lpstr>1_RRT_Theme_v3</vt:lpstr>
      <vt:lpstr>2_RRT_Theme_v3</vt:lpstr>
      <vt:lpstr>Santé et sécurité au travail  durant la préparation et  la riposte aux évènements de santé publique</vt:lpstr>
      <vt:lpstr>PowerPoint Presentation</vt:lpstr>
      <vt:lpstr>Introduction</vt:lpstr>
      <vt:lpstr>Objectifs d'apprentissage</vt:lpstr>
      <vt:lpstr>Sommaire</vt:lpstr>
      <vt:lpstr>Scénario</vt:lpstr>
      <vt:lpstr>Scénario</vt:lpstr>
      <vt:lpstr>Questions</vt:lpstr>
      <vt:lpstr>Débriefing</vt:lpstr>
      <vt:lpstr>Débriefing (suite)</vt:lpstr>
      <vt:lpstr>PowerPoint Presentation</vt:lpstr>
      <vt:lpstr>SST lors d’urgences, but et justification</vt:lpstr>
      <vt:lpstr>Aperçu des dangers pour la SST dans les situations d'urgence de santé publique</vt:lpstr>
      <vt:lpstr>PowerPoint Presentation</vt:lpstr>
      <vt:lpstr>PowerPoint Presentation</vt:lpstr>
      <vt:lpstr>PowerPoint Presentation</vt:lpstr>
      <vt:lpstr>Manières dont le personnel d’intervention peut être exposé à des dangers (1)</vt:lpstr>
      <vt:lpstr>Comment le personnel d'intervention peut-il être protégé contre les dangers infectieux?</vt:lpstr>
      <vt:lpstr>Principales mesures de précautions standards</vt:lpstr>
      <vt:lpstr>Prévention et contrôle des maladies à transmission vectorielle</vt:lpstr>
      <vt:lpstr>Prévention et contrôle des maladies à transmission hydrique et alimentaire </vt:lpstr>
      <vt:lpstr>Mesures de sécurité alimentaire</vt:lpstr>
      <vt:lpstr>PowerPoint Presentation</vt:lpstr>
      <vt:lpstr>Mesures de contrôle du stress thermique</vt:lpstr>
      <vt:lpstr>Dangers ergonomiques</vt:lpstr>
      <vt:lpstr>Mesures de contrôle des dangers ergonomiques</vt:lpstr>
      <vt:lpstr>Dangers chimiques</vt:lpstr>
      <vt:lpstr>Mesures de contrôle des dangers chimiques</vt:lpstr>
      <vt:lpstr>Dangers d’irradiation</vt:lpstr>
      <vt:lpstr>Mesures de contrôle des dangers d’irradiation</vt:lpstr>
      <vt:lpstr>Glissades, trébuchements  et chutes</vt:lpstr>
      <vt:lpstr>Mesures de prévention des glissades, trébuchements et chutes</vt:lpstr>
      <vt:lpstr>Accidents de circulation</vt:lpstr>
      <vt:lpstr>PowerPoint Presentation</vt:lpstr>
      <vt:lpstr>PowerPoint Presentation</vt:lpstr>
      <vt:lpstr>Violence et harcèlement</vt:lpstr>
      <vt:lpstr>Violence et harcèlement– mesures de contrôle </vt:lpstr>
      <vt:lpstr>Stress psychosocial dans les situations d'urgence</vt:lpstr>
      <vt:lpstr>PowerPoint Presentation</vt:lpstr>
      <vt:lpstr>Système de jumelage</vt:lpstr>
      <vt:lpstr>Premiers secours psychologiques (PSP)</vt:lpstr>
      <vt:lpstr>Prévention et gestion de la fatigue</vt:lpstr>
      <vt:lpstr>PowerPoint Presentation</vt:lpstr>
      <vt:lpstr>Cadre légal et institutionnel de la SST</vt:lpstr>
      <vt:lpstr>PowerPoint Presentation</vt:lpstr>
      <vt:lpstr>PowerPoint Presentation</vt:lpstr>
      <vt:lpstr>PowerPoint Presentation</vt:lpstr>
      <vt:lpstr>PowerPoint Presentation</vt:lpstr>
      <vt:lpstr>Le rôle du responsable de la sécurité dans le système de gestion des incidents</vt:lpstr>
      <vt:lpstr>PowerPoint Presentation</vt:lpstr>
      <vt:lpstr>Domaines spécifiques pour le soutien en matière de SST</vt:lpstr>
      <vt:lpstr>Droits et responsabilités en matière de SST dans les situations d’urgence</vt:lpstr>
      <vt:lpstr>Système de surveillance et de suivi de la santé et de la sécurité au travail</vt:lpstr>
      <vt:lpstr>Activités de l’étape de pré-déploiement </vt:lpstr>
      <vt:lpstr>Immunisations préventives </vt:lpstr>
      <vt:lpstr>Briefing à l’arrivée</vt:lpstr>
      <vt:lpstr>Activités de l’étape de  déploiement</vt:lpstr>
      <vt:lpstr>Post déploiement</vt:lpstr>
      <vt:lpstr>Messages clés</vt:lpstr>
      <vt:lpstr>PowerPoint Presentation</vt:lpstr>
      <vt:lpstr>Références  et lignes directrices</vt:lpstr>
      <vt:lpstr>PowerPoint Presentation</vt:lpstr>
      <vt:lpstr>Ressources  supplémentairesd’apprentissage</vt:lpstr>
      <vt:lpstr>PowerPoint Presentation</vt:lpstr>
      <vt:lpstr>PowerPoint Presentation</vt:lpstr>
    </vt:vector>
  </TitlesOfParts>
  <Company>WHO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DPC Training and Technical Update</dc:title>
  <dc:creator>Etienne M Minkoulou</dc:creator>
  <cp:lastModifiedBy>GOMEZ, Paula</cp:lastModifiedBy>
  <cp:revision>687</cp:revision>
  <cp:lastPrinted>2013-10-01T07:19:12Z</cp:lastPrinted>
  <dcterms:created xsi:type="dcterms:W3CDTF">2006-12-04T14:06:57Z</dcterms:created>
  <dcterms:modified xsi:type="dcterms:W3CDTF">2023-07-12T18:36:59Z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