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4"/>
  </p:notesMasterIdLst>
  <p:sldIdLst>
    <p:sldId id="259" r:id="rId5"/>
    <p:sldId id="283" r:id="rId6"/>
    <p:sldId id="260" r:id="rId7"/>
    <p:sldId id="271" r:id="rId8"/>
    <p:sldId id="284" r:id="rId9"/>
    <p:sldId id="285" r:id="rId10"/>
    <p:sldId id="288" r:id="rId11"/>
    <p:sldId id="289" r:id="rId12"/>
    <p:sldId id="265" r:id="rId13"/>
    <p:sldId id="263" r:id="rId14"/>
    <p:sldId id="290" r:id="rId15"/>
    <p:sldId id="291" r:id="rId16"/>
    <p:sldId id="268" r:id="rId17"/>
    <p:sldId id="273" r:id="rId18"/>
    <p:sldId id="292" r:id="rId19"/>
    <p:sldId id="293" r:id="rId20"/>
    <p:sldId id="294" r:id="rId21"/>
    <p:sldId id="270" r:id="rId22"/>
    <p:sldId id="275" r:id="rId23"/>
    <p:sldId id="295" r:id="rId24"/>
    <p:sldId id="296" r:id="rId25"/>
    <p:sldId id="277" r:id="rId26"/>
    <p:sldId id="278" r:id="rId27"/>
    <p:sldId id="297" r:id="rId28"/>
    <p:sldId id="299" r:id="rId29"/>
    <p:sldId id="298" r:id="rId30"/>
    <p:sldId id="281" r:id="rId31"/>
    <p:sldId id="286" r:id="rId32"/>
    <p:sldId id="28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0B16D4C-CD4A-4FEA-8E5F-883CDDC17C90}" v="39" dt="2023-06-19T14:41:39.5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815" autoAdjust="0"/>
    <p:restoredTop sz="90791" autoAdjust="0"/>
  </p:normalViewPr>
  <p:slideViewPr>
    <p:cSldViewPr>
      <p:cViewPr varScale="1">
        <p:scale>
          <a:sx n="71" d="100"/>
          <a:sy n="71" d="100"/>
        </p:scale>
        <p:origin x="92" y="5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F0B16D4C-CD4A-4FEA-8E5F-883CDDC17C90}"/>
    <pc:docChg chg="undo custSel addSld modSld delMainMaster modMainMaster modNotesMaster">
      <pc:chgData name="GOMEZ, Paula" userId="c93cf399-3ed7-4230-9282-8831e3fe5ae7" providerId="ADAL" clId="{F0B16D4C-CD4A-4FEA-8E5F-883CDDC17C90}" dt="2023-06-19T14:45:10.523" v="295" actId="255"/>
      <pc:docMkLst>
        <pc:docMk/>
      </pc:docMkLst>
      <pc:sldChg chg="modSp mod modNotes">
        <pc:chgData name="GOMEZ, Paula" userId="c93cf399-3ed7-4230-9282-8831e3fe5ae7" providerId="ADAL" clId="{F0B16D4C-CD4A-4FEA-8E5F-883CDDC17C90}" dt="2023-06-19T14:28:55.837" v="10" actId="14100"/>
        <pc:sldMkLst>
          <pc:docMk/>
          <pc:sldMk cId="1395403436" sldId="259"/>
        </pc:sldMkLst>
        <pc:spChg chg="mod">
          <ac:chgData name="GOMEZ, Paula" userId="c93cf399-3ed7-4230-9282-8831e3fe5ae7" providerId="ADAL" clId="{F0B16D4C-CD4A-4FEA-8E5F-883CDDC17C90}" dt="2023-06-19T14:28:50.036" v="8" actId="1076"/>
          <ac:spMkLst>
            <pc:docMk/>
            <pc:sldMk cId="1395403436" sldId="259"/>
            <ac:spMk id="5" creationId="{00000000-0000-0000-0000-000000000000}"/>
          </ac:spMkLst>
        </pc:spChg>
        <pc:spChg chg="mod">
          <ac:chgData name="GOMEZ, Paula" userId="c93cf399-3ed7-4230-9282-8831e3fe5ae7" providerId="ADAL" clId="{F0B16D4C-CD4A-4FEA-8E5F-883CDDC17C90}" dt="2023-06-19T14:28:55.837" v="10" actId="14100"/>
          <ac:spMkLst>
            <pc:docMk/>
            <pc:sldMk cId="1395403436" sldId="259"/>
            <ac:spMk id="6" creationId="{00000000-0000-0000-0000-000000000000}"/>
          </ac:spMkLst>
        </pc:spChg>
        <pc:spChg chg="mod">
          <ac:chgData name="GOMEZ, Paula" userId="c93cf399-3ed7-4230-9282-8831e3fe5ae7" providerId="ADAL" clId="{F0B16D4C-CD4A-4FEA-8E5F-883CDDC17C90}" dt="2023-06-19T14:28:46.876" v="7" actId="1076"/>
          <ac:spMkLst>
            <pc:docMk/>
            <pc:sldMk cId="1395403436" sldId="259"/>
            <ac:spMk id="7" creationId="{00000000-0000-0000-0000-000000000000}"/>
          </ac:spMkLst>
        </pc:spChg>
      </pc:sldChg>
      <pc:sldChg chg="modSp mod modClrScheme chgLayout modNotes">
        <pc:chgData name="GOMEZ, Paula" userId="c93cf399-3ed7-4230-9282-8831e3fe5ae7" providerId="ADAL" clId="{F0B16D4C-CD4A-4FEA-8E5F-883CDDC17C90}" dt="2023-06-19T14:30:44.900" v="52" actId="1076"/>
        <pc:sldMkLst>
          <pc:docMk/>
          <pc:sldMk cId="3605866217" sldId="260"/>
        </pc:sldMkLst>
        <pc:spChg chg="mod ord">
          <ac:chgData name="GOMEZ, Paula" userId="c93cf399-3ed7-4230-9282-8831e3fe5ae7" providerId="ADAL" clId="{F0B16D4C-CD4A-4FEA-8E5F-883CDDC17C90}" dt="2023-06-19T14:30:44.900" v="52" actId="1076"/>
          <ac:spMkLst>
            <pc:docMk/>
            <pc:sldMk cId="3605866217" sldId="260"/>
            <ac:spMk id="2" creationId="{00000000-0000-0000-0000-000000000000}"/>
          </ac:spMkLst>
        </pc:spChg>
        <pc:spChg chg="mod ord">
          <ac:chgData name="GOMEZ, Paula" userId="c93cf399-3ed7-4230-9282-8831e3fe5ae7" providerId="ADAL" clId="{F0B16D4C-CD4A-4FEA-8E5F-883CDDC17C90}" dt="2023-06-19T14:30:37.525" v="51" actId="700"/>
          <ac:spMkLst>
            <pc:docMk/>
            <pc:sldMk cId="3605866217" sldId="260"/>
            <ac:spMk id="9219" creationId="{00000000-0000-0000-0000-000000000000}"/>
          </ac:spMkLst>
        </pc:spChg>
      </pc:sldChg>
      <pc:sldChg chg="modSp mod modNotes">
        <pc:chgData name="GOMEZ, Paula" userId="c93cf399-3ed7-4230-9282-8831e3fe5ae7" providerId="ADAL" clId="{F0B16D4C-CD4A-4FEA-8E5F-883CDDC17C90}" dt="2023-06-19T14:34:28.882" v="124" actId="2711"/>
        <pc:sldMkLst>
          <pc:docMk/>
          <pc:sldMk cId="1067234755" sldId="263"/>
        </pc:sldMkLst>
        <pc:spChg chg="mod">
          <ac:chgData name="GOMEZ, Paula" userId="c93cf399-3ed7-4230-9282-8831e3fe5ae7" providerId="ADAL" clId="{F0B16D4C-CD4A-4FEA-8E5F-883CDDC17C90}" dt="2023-06-19T14:34:20.124" v="122" actId="1076"/>
          <ac:spMkLst>
            <pc:docMk/>
            <pc:sldMk cId="1067234755" sldId="263"/>
            <ac:spMk id="10243" creationId="{00000000-0000-0000-0000-000000000000}"/>
          </ac:spMkLst>
        </pc:spChg>
        <pc:spChg chg="mod">
          <ac:chgData name="GOMEZ, Paula" userId="c93cf399-3ed7-4230-9282-8831e3fe5ae7" providerId="ADAL" clId="{F0B16D4C-CD4A-4FEA-8E5F-883CDDC17C90}" dt="2023-06-19T14:34:28.882" v="124" actId="2711"/>
          <ac:spMkLst>
            <pc:docMk/>
            <pc:sldMk cId="1067234755" sldId="263"/>
            <ac:spMk id="11266" creationId="{00000000-0000-0000-0000-000000000000}"/>
          </ac:spMkLst>
        </pc:spChg>
      </pc:sldChg>
      <pc:sldChg chg="modSp mod chgLayout">
        <pc:chgData name="GOMEZ, Paula" userId="c93cf399-3ed7-4230-9282-8831e3fe5ae7" providerId="ADAL" clId="{F0B16D4C-CD4A-4FEA-8E5F-883CDDC17C90}" dt="2023-06-19T14:34:07.933" v="120" actId="1076"/>
        <pc:sldMkLst>
          <pc:docMk/>
          <pc:sldMk cId="311341779" sldId="265"/>
        </pc:sldMkLst>
        <pc:spChg chg="mod ord">
          <ac:chgData name="GOMEZ, Paula" userId="c93cf399-3ed7-4230-9282-8831e3fe5ae7" providerId="ADAL" clId="{F0B16D4C-CD4A-4FEA-8E5F-883CDDC17C90}" dt="2023-06-19T14:33:57.517" v="118" actId="2711"/>
          <ac:spMkLst>
            <pc:docMk/>
            <pc:sldMk cId="311341779" sldId="265"/>
            <ac:spMk id="2" creationId="{00000000-0000-0000-0000-000000000000}"/>
          </ac:spMkLst>
        </pc:spChg>
        <pc:spChg chg="mod ord">
          <ac:chgData name="GOMEZ, Paula" userId="c93cf399-3ed7-4230-9282-8831e3fe5ae7" providerId="ADAL" clId="{F0B16D4C-CD4A-4FEA-8E5F-883CDDC17C90}" dt="2023-06-19T14:34:07.933" v="120" actId="1076"/>
          <ac:spMkLst>
            <pc:docMk/>
            <pc:sldMk cId="311341779" sldId="265"/>
            <ac:spMk id="3" creationId="{00000000-0000-0000-0000-000000000000}"/>
          </ac:spMkLst>
        </pc:spChg>
      </pc:sldChg>
      <pc:sldChg chg="modSp mod modNotes">
        <pc:chgData name="GOMEZ, Paula" userId="c93cf399-3ed7-4230-9282-8831e3fe5ae7" providerId="ADAL" clId="{F0B16D4C-CD4A-4FEA-8E5F-883CDDC17C90}" dt="2023-06-19T14:35:59.661" v="142" actId="14100"/>
        <pc:sldMkLst>
          <pc:docMk/>
          <pc:sldMk cId="1517923401" sldId="268"/>
        </pc:sldMkLst>
        <pc:spChg chg="mod">
          <ac:chgData name="GOMEZ, Paula" userId="c93cf399-3ed7-4230-9282-8831e3fe5ae7" providerId="ADAL" clId="{F0B16D4C-CD4A-4FEA-8E5F-883CDDC17C90}" dt="2023-06-19T14:35:55.323" v="141" actId="2711"/>
          <ac:spMkLst>
            <pc:docMk/>
            <pc:sldMk cId="1517923401" sldId="268"/>
            <ac:spMk id="2" creationId="{00000000-0000-0000-0000-000000000000}"/>
          </ac:spMkLst>
        </pc:spChg>
        <pc:spChg chg="mod">
          <ac:chgData name="GOMEZ, Paula" userId="c93cf399-3ed7-4230-9282-8831e3fe5ae7" providerId="ADAL" clId="{F0B16D4C-CD4A-4FEA-8E5F-883CDDC17C90}" dt="2023-06-19T14:35:59.661" v="142" actId="14100"/>
          <ac:spMkLst>
            <pc:docMk/>
            <pc:sldMk cId="1517923401" sldId="268"/>
            <ac:spMk id="3" creationId="{00000000-0000-0000-0000-000000000000}"/>
          </ac:spMkLst>
        </pc:spChg>
      </pc:sldChg>
      <pc:sldChg chg="modSp mod">
        <pc:chgData name="GOMEZ, Paula" userId="c93cf399-3ed7-4230-9282-8831e3fe5ae7" providerId="ADAL" clId="{F0B16D4C-CD4A-4FEA-8E5F-883CDDC17C90}" dt="2023-06-19T14:38:37.934" v="172" actId="1076"/>
        <pc:sldMkLst>
          <pc:docMk/>
          <pc:sldMk cId="1517923401" sldId="270"/>
        </pc:sldMkLst>
        <pc:spChg chg="mod">
          <ac:chgData name="GOMEZ, Paula" userId="c93cf399-3ed7-4230-9282-8831e3fe5ae7" providerId="ADAL" clId="{F0B16D4C-CD4A-4FEA-8E5F-883CDDC17C90}" dt="2023-06-19T14:38:20.397" v="168" actId="2711"/>
          <ac:spMkLst>
            <pc:docMk/>
            <pc:sldMk cId="1517923401" sldId="270"/>
            <ac:spMk id="2" creationId="{00000000-0000-0000-0000-000000000000}"/>
          </ac:spMkLst>
        </pc:spChg>
        <pc:spChg chg="mod">
          <ac:chgData name="GOMEZ, Paula" userId="c93cf399-3ed7-4230-9282-8831e3fe5ae7" providerId="ADAL" clId="{F0B16D4C-CD4A-4FEA-8E5F-883CDDC17C90}" dt="2023-06-19T14:38:37.934" v="172" actId="1076"/>
          <ac:spMkLst>
            <pc:docMk/>
            <pc:sldMk cId="1517923401" sldId="270"/>
            <ac:spMk id="3" creationId="{00000000-0000-0000-0000-000000000000}"/>
          </ac:spMkLst>
        </pc:spChg>
      </pc:sldChg>
      <pc:sldChg chg="modSp mod modClrScheme chgLayout modNotes">
        <pc:chgData name="GOMEZ, Paula" userId="c93cf399-3ed7-4230-9282-8831e3fe5ae7" providerId="ADAL" clId="{F0B16D4C-CD4A-4FEA-8E5F-883CDDC17C90}" dt="2023-06-19T14:31:36.003" v="92" actId="20577"/>
        <pc:sldMkLst>
          <pc:docMk/>
          <pc:sldMk cId="3854183344" sldId="271"/>
        </pc:sldMkLst>
        <pc:spChg chg="mod ord">
          <ac:chgData name="GOMEZ, Paula" userId="c93cf399-3ed7-4230-9282-8831e3fe5ae7" providerId="ADAL" clId="{F0B16D4C-CD4A-4FEA-8E5F-883CDDC17C90}" dt="2023-06-19T14:31:08.177" v="65" actId="20577"/>
          <ac:spMkLst>
            <pc:docMk/>
            <pc:sldMk cId="3854183344" sldId="271"/>
            <ac:spMk id="10243" creationId="{00000000-0000-0000-0000-000000000000}"/>
          </ac:spMkLst>
        </pc:spChg>
        <pc:spChg chg="mod ord">
          <ac:chgData name="GOMEZ, Paula" userId="c93cf399-3ed7-4230-9282-8831e3fe5ae7" providerId="ADAL" clId="{F0B16D4C-CD4A-4FEA-8E5F-883CDDC17C90}" dt="2023-06-19T14:31:36.003" v="92" actId="20577"/>
          <ac:spMkLst>
            <pc:docMk/>
            <pc:sldMk cId="3854183344" sldId="271"/>
            <ac:spMk id="11266" creationId="{00000000-0000-0000-0000-000000000000}"/>
          </ac:spMkLst>
        </pc:spChg>
      </pc:sldChg>
      <pc:sldChg chg="modSp mod modClrScheme chgLayout modNotes">
        <pc:chgData name="GOMEZ, Paula" userId="c93cf399-3ed7-4230-9282-8831e3fe5ae7" providerId="ADAL" clId="{F0B16D4C-CD4A-4FEA-8E5F-883CDDC17C90}" dt="2023-06-19T14:36:40.219" v="148" actId="1076"/>
        <pc:sldMkLst>
          <pc:docMk/>
          <pc:sldMk cId="380146155" sldId="273"/>
        </pc:sldMkLst>
        <pc:spChg chg="mod ord">
          <ac:chgData name="GOMEZ, Paula" userId="c93cf399-3ed7-4230-9282-8831e3fe5ae7" providerId="ADAL" clId="{F0B16D4C-CD4A-4FEA-8E5F-883CDDC17C90}" dt="2023-06-19T14:36:40.219" v="148" actId="1076"/>
          <ac:spMkLst>
            <pc:docMk/>
            <pc:sldMk cId="380146155" sldId="273"/>
            <ac:spMk id="10243" creationId="{00000000-0000-0000-0000-000000000000}"/>
          </ac:spMkLst>
        </pc:spChg>
        <pc:spChg chg="mod ord">
          <ac:chgData name="GOMEZ, Paula" userId="c93cf399-3ed7-4230-9282-8831e3fe5ae7" providerId="ADAL" clId="{F0B16D4C-CD4A-4FEA-8E5F-883CDDC17C90}" dt="2023-06-19T14:36:35.380" v="147" actId="700"/>
          <ac:spMkLst>
            <pc:docMk/>
            <pc:sldMk cId="380146155" sldId="273"/>
            <ac:spMk id="11266" creationId="{00000000-0000-0000-0000-000000000000}"/>
          </ac:spMkLst>
        </pc:spChg>
      </pc:sldChg>
      <pc:sldChg chg="modSp mod modNotes">
        <pc:chgData name="GOMEZ, Paula" userId="c93cf399-3ed7-4230-9282-8831e3fe5ae7" providerId="ADAL" clId="{F0B16D4C-CD4A-4FEA-8E5F-883CDDC17C90}" dt="2023-06-19T14:38:59.495" v="178" actId="2711"/>
        <pc:sldMkLst>
          <pc:docMk/>
          <pc:sldMk cId="380146155" sldId="275"/>
        </pc:sldMkLst>
        <pc:spChg chg="mod">
          <ac:chgData name="GOMEZ, Paula" userId="c93cf399-3ed7-4230-9282-8831e3fe5ae7" providerId="ADAL" clId="{F0B16D4C-CD4A-4FEA-8E5F-883CDDC17C90}" dt="2023-06-19T14:38:48.025" v="174" actId="2711"/>
          <ac:spMkLst>
            <pc:docMk/>
            <pc:sldMk cId="380146155" sldId="275"/>
            <ac:spMk id="10243" creationId="{00000000-0000-0000-0000-000000000000}"/>
          </ac:spMkLst>
        </pc:spChg>
        <pc:spChg chg="mod">
          <ac:chgData name="GOMEZ, Paula" userId="c93cf399-3ed7-4230-9282-8831e3fe5ae7" providerId="ADAL" clId="{F0B16D4C-CD4A-4FEA-8E5F-883CDDC17C90}" dt="2023-06-19T14:38:59.495" v="178" actId="2711"/>
          <ac:spMkLst>
            <pc:docMk/>
            <pc:sldMk cId="380146155" sldId="275"/>
            <ac:spMk id="11266" creationId="{00000000-0000-0000-0000-000000000000}"/>
          </ac:spMkLst>
        </pc:spChg>
      </pc:sldChg>
      <pc:sldChg chg="modSp mod modClrScheme chgLayout">
        <pc:chgData name="GOMEZ, Paula" userId="c93cf399-3ed7-4230-9282-8831e3fe5ae7" providerId="ADAL" clId="{F0B16D4C-CD4A-4FEA-8E5F-883CDDC17C90}" dt="2023-06-19T14:41:23.543" v="207" actId="1076"/>
        <pc:sldMkLst>
          <pc:docMk/>
          <pc:sldMk cId="3417782323" sldId="277"/>
        </pc:sldMkLst>
        <pc:spChg chg="mod ord">
          <ac:chgData name="GOMEZ, Paula" userId="c93cf399-3ed7-4230-9282-8831e3fe5ae7" providerId="ADAL" clId="{F0B16D4C-CD4A-4FEA-8E5F-883CDDC17C90}" dt="2023-06-19T14:41:02.525" v="203" actId="2711"/>
          <ac:spMkLst>
            <pc:docMk/>
            <pc:sldMk cId="3417782323" sldId="277"/>
            <ac:spMk id="2" creationId="{00000000-0000-0000-0000-000000000000}"/>
          </ac:spMkLst>
        </pc:spChg>
        <pc:spChg chg="mod ord">
          <ac:chgData name="GOMEZ, Paula" userId="c93cf399-3ed7-4230-9282-8831e3fe5ae7" providerId="ADAL" clId="{F0B16D4C-CD4A-4FEA-8E5F-883CDDC17C90}" dt="2023-06-19T14:41:23.543" v="207" actId="1076"/>
          <ac:spMkLst>
            <pc:docMk/>
            <pc:sldMk cId="3417782323" sldId="277"/>
            <ac:spMk id="3" creationId="{00000000-0000-0000-0000-000000000000}"/>
          </ac:spMkLst>
        </pc:spChg>
      </pc:sldChg>
      <pc:sldChg chg="modSp mod modClrScheme chgLayout modNotes">
        <pc:chgData name="GOMEZ, Paula" userId="c93cf399-3ed7-4230-9282-8831e3fe5ae7" providerId="ADAL" clId="{F0B16D4C-CD4A-4FEA-8E5F-883CDDC17C90}" dt="2023-06-19T14:41:56.048" v="213" actId="1076"/>
        <pc:sldMkLst>
          <pc:docMk/>
          <pc:sldMk cId="1239739917" sldId="278"/>
        </pc:sldMkLst>
        <pc:spChg chg="mod ord">
          <ac:chgData name="GOMEZ, Paula" userId="c93cf399-3ed7-4230-9282-8831e3fe5ae7" providerId="ADAL" clId="{F0B16D4C-CD4A-4FEA-8E5F-883CDDC17C90}" dt="2023-06-19T14:41:39.554" v="210" actId="2711"/>
          <ac:spMkLst>
            <pc:docMk/>
            <pc:sldMk cId="1239739917" sldId="278"/>
            <ac:spMk id="10243" creationId="{00000000-0000-0000-0000-000000000000}"/>
          </ac:spMkLst>
        </pc:spChg>
        <pc:spChg chg="mod ord">
          <ac:chgData name="GOMEZ, Paula" userId="c93cf399-3ed7-4230-9282-8831e3fe5ae7" providerId="ADAL" clId="{F0B16D4C-CD4A-4FEA-8E5F-883CDDC17C90}" dt="2023-06-19T14:41:56.048" v="213" actId="1076"/>
          <ac:spMkLst>
            <pc:docMk/>
            <pc:sldMk cId="1239739917" sldId="278"/>
            <ac:spMk id="11266" creationId="{00000000-0000-0000-0000-000000000000}"/>
          </ac:spMkLst>
        </pc:spChg>
      </pc:sldChg>
      <pc:sldChg chg="modSp mod modClrScheme chgLayout">
        <pc:chgData name="GOMEZ, Paula" userId="c93cf399-3ed7-4230-9282-8831e3fe5ae7" providerId="ADAL" clId="{F0B16D4C-CD4A-4FEA-8E5F-883CDDC17C90}" dt="2023-06-19T14:44:29.884" v="287" actId="1076"/>
        <pc:sldMkLst>
          <pc:docMk/>
          <pc:sldMk cId="4170763008" sldId="281"/>
        </pc:sldMkLst>
        <pc:spChg chg="mod ord">
          <ac:chgData name="GOMEZ, Paula" userId="c93cf399-3ed7-4230-9282-8831e3fe5ae7" providerId="ADAL" clId="{F0B16D4C-CD4A-4FEA-8E5F-883CDDC17C90}" dt="2023-06-19T14:43:52.266" v="238" actId="1076"/>
          <ac:spMkLst>
            <pc:docMk/>
            <pc:sldMk cId="4170763008" sldId="281"/>
            <ac:spMk id="2" creationId="{00000000-0000-0000-0000-000000000000}"/>
          </ac:spMkLst>
        </pc:spChg>
        <pc:spChg chg="mod ord">
          <ac:chgData name="GOMEZ, Paula" userId="c93cf399-3ed7-4230-9282-8831e3fe5ae7" providerId="ADAL" clId="{F0B16D4C-CD4A-4FEA-8E5F-883CDDC17C90}" dt="2023-06-19T14:44:29.884" v="287" actId="1076"/>
          <ac:spMkLst>
            <pc:docMk/>
            <pc:sldMk cId="4170763008" sldId="281"/>
            <ac:spMk id="3" creationId="{00000000-0000-0000-0000-000000000000}"/>
          </ac:spMkLst>
        </pc:spChg>
      </pc:sldChg>
      <pc:sldChg chg="modSp mod">
        <pc:chgData name="GOMEZ, Paula" userId="c93cf399-3ed7-4230-9282-8831e3fe5ae7" providerId="ADAL" clId="{F0B16D4C-CD4A-4FEA-8E5F-883CDDC17C90}" dt="2023-06-19T14:29:17.549" v="16" actId="1076"/>
        <pc:sldMkLst>
          <pc:docMk/>
          <pc:sldMk cId="391296870" sldId="283"/>
        </pc:sldMkLst>
        <pc:spChg chg="mod">
          <ac:chgData name="GOMEZ, Paula" userId="c93cf399-3ed7-4230-9282-8831e3fe5ae7" providerId="ADAL" clId="{F0B16D4C-CD4A-4FEA-8E5F-883CDDC17C90}" dt="2023-06-19T14:29:17.549" v="16" actId="1076"/>
          <ac:spMkLst>
            <pc:docMk/>
            <pc:sldMk cId="391296870" sldId="283"/>
            <ac:spMk id="2" creationId="{3DA0400B-7FFE-1B39-B851-075CB6CE6551}"/>
          </ac:spMkLst>
        </pc:spChg>
        <pc:spChg chg="mod">
          <ac:chgData name="GOMEZ, Paula" userId="c93cf399-3ed7-4230-9282-8831e3fe5ae7" providerId="ADAL" clId="{F0B16D4C-CD4A-4FEA-8E5F-883CDDC17C90}" dt="2023-06-19T14:28:37.318" v="0"/>
          <ac:spMkLst>
            <pc:docMk/>
            <pc:sldMk cId="391296870" sldId="283"/>
            <ac:spMk id="281" creationId="{00000000-0000-0000-0000-000000000000}"/>
          </ac:spMkLst>
        </pc:spChg>
        <pc:spChg chg="mod">
          <ac:chgData name="GOMEZ, Paula" userId="c93cf399-3ed7-4230-9282-8831e3fe5ae7" providerId="ADAL" clId="{F0B16D4C-CD4A-4FEA-8E5F-883CDDC17C90}" dt="2023-06-19T14:29:09.413" v="14" actId="1076"/>
          <ac:spMkLst>
            <pc:docMk/>
            <pc:sldMk cId="391296870" sldId="283"/>
            <ac:spMk id="283" creationId="{00000000-0000-0000-0000-000000000000}"/>
          </ac:spMkLst>
        </pc:spChg>
      </pc:sldChg>
      <pc:sldChg chg="modSp mod modClrScheme chgLayout">
        <pc:chgData name="GOMEZ, Paula" userId="c93cf399-3ed7-4230-9282-8831e3fe5ae7" providerId="ADAL" clId="{F0B16D4C-CD4A-4FEA-8E5F-883CDDC17C90}" dt="2023-06-19T14:32:03.797" v="97" actId="1076"/>
        <pc:sldMkLst>
          <pc:docMk/>
          <pc:sldMk cId="1571651689" sldId="284"/>
        </pc:sldMkLst>
        <pc:spChg chg="mod ord">
          <ac:chgData name="GOMEZ, Paula" userId="c93cf399-3ed7-4230-9282-8831e3fe5ae7" providerId="ADAL" clId="{F0B16D4C-CD4A-4FEA-8E5F-883CDDC17C90}" dt="2023-06-19T14:31:55.418" v="95" actId="2711"/>
          <ac:spMkLst>
            <pc:docMk/>
            <pc:sldMk cId="1571651689" sldId="284"/>
            <ac:spMk id="2" creationId="{00000000-0000-0000-0000-000000000000}"/>
          </ac:spMkLst>
        </pc:spChg>
        <pc:spChg chg="mod ord">
          <ac:chgData name="GOMEZ, Paula" userId="c93cf399-3ed7-4230-9282-8831e3fe5ae7" providerId="ADAL" clId="{F0B16D4C-CD4A-4FEA-8E5F-883CDDC17C90}" dt="2023-06-19T14:32:03.797" v="97" actId="1076"/>
          <ac:spMkLst>
            <pc:docMk/>
            <pc:sldMk cId="1571651689" sldId="284"/>
            <ac:spMk id="3" creationId="{00000000-0000-0000-0000-000000000000}"/>
          </ac:spMkLst>
        </pc:spChg>
      </pc:sldChg>
      <pc:sldChg chg="modSp mod modClrScheme chgLayout modNotes">
        <pc:chgData name="GOMEZ, Paula" userId="c93cf399-3ed7-4230-9282-8831e3fe5ae7" providerId="ADAL" clId="{F0B16D4C-CD4A-4FEA-8E5F-883CDDC17C90}" dt="2023-06-19T14:32:21.540" v="101" actId="2711"/>
        <pc:sldMkLst>
          <pc:docMk/>
          <pc:sldMk cId="1906449437" sldId="285"/>
        </pc:sldMkLst>
        <pc:spChg chg="mod ord">
          <ac:chgData name="GOMEZ, Paula" userId="c93cf399-3ed7-4230-9282-8831e3fe5ae7" providerId="ADAL" clId="{F0B16D4C-CD4A-4FEA-8E5F-883CDDC17C90}" dt="2023-06-19T14:32:21.540" v="101" actId="2711"/>
          <ac:spMkLst>
            <pc:docMk/>
            <pc:sldMk cId="1906449437" sldId="285"/>
            <ac:spMk id="10243" creationId="{00000000-0000-0000-0000-000000000000}"/>
          </ac:spMkLst>
        </pc:spChg>
        <pc:spChg chg="mod ord">
          <ac:chgData name="GOMEZ, Paula" userId="c93cf399-3ed7-4230-9282-8831e3fe5ae7" providerId="ADAL" clId="{F0B16D4C-CD4A-4FEA-8E5F-883CDDC17C90}" dt="2023-06-19T14:32:12.874" v="99" actId="27636"/>
          <ac:spMkLst>
            <pc:docMk/>
            <pc:sldMk cId="1906449437" sldId="285"/>
            <ac:spMk id="11266" creationId="{00000000-0000-0000-0000-000000000000}"/>
          </ac:spMkLst>
        </pc:spChg>
      </pc:sldChg>
      <pc:sldChg chg="modSp mod">
        <pc:chgData name="GOMEZ, Paula" userId="c93cf399-3ed7-4230-9282-8831e3fe5ae7" providerId="ADAL" clId="{F0B16D4C-CD4A-4FEA-8E5F-883CDDC17C90}" dt="2023-06-19T14:44:39.859" v="289" actId="255"/>
        <pc:sldMkLst>
          <pc:docMk/>
          <pc:sldMk cId="3547819420" sldId="286"/>
        </pc:sldMkLst>
        <pc:spChg chg="mod">
          <ac:chgData name="GOMEZ, Paula" userId="c93cf399-3ed7-4230-9282-8831e3fe5ae7" providerId="ADAL" clId="{F0B16D4C-CD4A-4FEA-8E5F-883CDDC17C90}" dt="2023-06-19T14:44:39.859" v="289" actId="255"/>
          <ac:spMkLst>
            <pc:docMk/>
            <pc:sldMk cId="3547819420" sldId="286"/>
            <ac:spMk id="3" creationId="{00000000-0000-0000-0000-000000000000}"/>
          </ac:spMkLst>
        </pc:spChg>
      </pc:sldChg>
      <pc:sldChg chg="addSp delSp modSp mod chgLayout">
        <pc:chgData name="GOMEZ, Paula" userId="c93cf399-3ed7-4230-9282-8831e3fe5ae7" providerId="ADAL" clId="{F0B16D4C-CD4A-4FEA-8E5F-883CDDC17C90}" dt="2023-06-19T14:33:06.172" v="109" actId="255"/>
        <pc:sldMkLst>
          <pc:docMk/>
          <pc:sldMk cId="2744745358" sldId="288"/>
        </pc:sldMkLst>
        <pc:spChg chg="add del mod ord">
          <ac:chgData name="GOMEZ, Paula" userId="c93cf399-3ed7-4230-9282-8831e3fe5ae7" providerId="ADAL" clId="{F0B16D4C-CD4A-4FEA-8E5F-883CDDC17C90}" dt="2023-06-19T14:32:57.036" v="106" actId="478"/>
          <ac:spMkLst>
            <pc:docMk/>
            <pc:sldMk cId="2744745358" sldId="288"/>
            <ac:spMk id="2" creationId="{7B4649F6-6224-65BE-3C18-331CCD19C38E}"/>
          </ac:spMkLst>
        </pc:spChg>
        <pc:spChg chg="mod">
          <ac:chgData name="GOMEZ, Paula" userId="c93cf399-3ed7-4230-9282-8831e3fe5ae7" providerId="ADAL" clId="{F0B16D4C-CD4A-4FEA-8E5F-883CDDC17C90}" dt="2023-06-19T14:33:06.172" v="109" actId="255"/>
          <ac:spMkLst>
            <pc:docMk/>
            <pc:sldMk cId="2744745358" sldId="288"/>
            <ac:spMk id="3" creationId="{14F45929-E388-6FDE-859A-B81A172C3D81}"/>
          </ac:spMkLst>
        </pc:spChg>
        <pc:spChg chg="mod ord">
          <ac:chgData name="GOMEZ, Paula" userId="c93cf399-3ed7-4230-9282-8831e3fe5ae7" providerId="ADAL" clId="{F0B16D4C-CD4A-4FEA-8E5F-883CDDC17C90}" dt="2023-06-19T14:32:41.713" v="102" actId="700"/>
          <ac:spMkLst>
            <pc:docMk/>
            <pc:sldMk cId="2744745358" sldId="288"/>
            <ac:spMk id="311" creationId="{00000000-0000-0000-0000-000000000000}"/>
          </ac:spMkLst>
        </pc:spChg>
        <pc:spChg chg="mod ord">
          <ac:chgData name="GOMEZ, Paula" userId="c93cf399-3ed7-4230-9282-8831e3fe5ae7" providerId="ADAL" clId="{F0B16D4C-CD4A-4FEA-8E5F-883CDDC17C90}" dt="2023-06-19T14:32:52.485" v="104" actId="1076"/>
          <ac:spMkLst>
            <pc:docMk/>
            <pc:sldMk cId="2744745358" sldId="288"/>
            <ac:spMk id="312" creationId="{00000000-0000-0000-0000-000000000000}"/>
          </ac:spMkLst>
        </pc:spChg>
      </pc:sldChg>
      <pc:sldChg chg="modSp mod">
        <pc:chgData name="GOMEZ, Paula" userId="c93cf399-3ed7-4230-9282-8831e3fe5ae7" providerId="ADAL" clId="{F0B16D4C-CD4A-4FEA-8E5F-883CDDC17C90}" dt="2023-06-19T14:33:44.113" v="115" actId="255"/>
        <pc:sldMkLst>
          <pc:docMk/>
          <pc:sldMk cId="4088268772" sldId="289"/>
        </pc:sldMkLst>
        <pc:spChg chg="mod">
          <ac:chgData name="GOMEZ, Paula" userId="c93cf399-3ed7-4230-9282-8831e3fe5ae7" providerId="ADAL" clId="{F0B16D4C-CD4A-4FEA-8E5F-883CDDC17C90}" dt="2023-06-19T14:28:37.318" v="0"/>
          <ac:spMkLst>
            <pc:docMk/>
            <pc:sldMk cId="4088268772" sldId="289"/>
            <ac:spMk id="317" creationId="{00000000-0000-0000-0000-000000000000}"/>
          </ac:spMkLst>
        </pc:spChg>
        <pc:spChg chg="mod">
          <ac:chgData name="GOMEZ, Paula" userId="c93cf399-3ed7-4230-9282-8831e3fe5ae7" providerId="ADAL" clId="{F0B16D4C-CD4A-4FEA-8E5F-883CDDC17C90}" dt="2023-06-19T14:33:24.569" v="111" actId="2711"/>
          <ac:spMkLst>
            <pc:docMk/>
            <pc:sldMk cId="4088268772" sldId="289"/>
            <ac:spMk id="318" creationId="{00000000-0000-0000-0000-000000000000}"/>
          </ac:spMkLst>
        </pc:spChg>
        <pc:spChg chg="mod">
          <ac:chgData name="GOMEZ, Paula" userId="c93cf399-3ed7-4230-9282-8831e3fe5ae7" providerId="ADAL" clId="{F0B16D4C-CD4A-4FEA-8E5F-883CDDC17C90}" dt="2023-06-19T14:33:44.113" v="115" actId="255"/>
          <ac:spMkLst>
            <pc:docMk/>
            <pc:sldMk cId="4088268772" sldId="289"/>
            <ac:spMk id="319" creationId="{00000000-0000-0000-0000-000000000000}"/>
          </ac:spMkLst>
        </pc:spChg>
      </pc:sldChg>
      <pc:sldChg chg="addSp delSp modSp mod modClrScheme chgLayout">
        <pc:chgData name="GOMEZ, Paula" userId="c93cf399-3ed7-4230-9282-8831e3fe5ae7" providerId="ADAL" clId="{F0B16D4C-CD4A-4FEA-8E5F-883CDDC17C90}" dt="2023-06-19T14:35:18.526" v="133" actId="478"/>
        <pc:sldMkLst>
          <pc:docMk/>
          <pc:sldMk cId="3516397366" sldId="290"/>
        </pc:sldMkLst>
        <pc:spChg chg="mod">
          <ac:chgData name="GOMEZ, Paula" userId="c93cf399-3ed7-4230-9282-8831e3fe5ae7" providerId="ADAL" clId="{F0B16D4C-CD4A-4FEA-8E5F-883CDDC17C90}" dt="2023-06-19T14:35:14.336" v="132" actId="255"/>
          <ac:spMkLst>
            <pc:docMk/>
            <pc:sldMk cId="3516397366" sldId="290"/>
            <ac:spMk id="2" creationId="{00000000-0000-0000-0000-000000000000}"/>
          </ac:spMkLst>
        </pc:spChg>
        <pc:spChg chg="add del mod ord">
          <ac:chgData name="GOMEZ, Paula" userId="c93cf399-3ed7-4230-9282-8831e3fe5ae7" providerId="ADAL" clId="{F0B16D4C-CD4A-4FEA-8E5F-883CDDC17C90}" dt="2023-06-19T14:35:04.417" v="129" actId="478"/>
          <ac:spMkLst>
            <pc:docMk/>
            <pc:sldMk cId="3516397366" sldId="290"/>
            <ac:spMk id="3" creationId="{20A7C4CF-FEE0-489C-A3CB-868D28F21E2A}"/>
          </ac:spMkLst>
        </pc:spChg>
        <pc:spChg chg="mod ord">
          <ac:chgData name="GOMEZ, Paula" userId="c93cf399-3ed7-4230-9282-8831e3fe5ae7" providerId="ADAL" clId="{F0B16D4C-CD4A-4FEA-8E5F-883CDDC17C90}" dt="2023-06-19T14:34:45.266" v="125" actId="700"/>
          <ac:spMkLst>
            <pc:docMk/>
            <pc:sldMk cId="3516397366" sldId="290"/>
            <ac:spMk id="331" creationId="{00000000-0000-0000-0000-000000000000}"/>
          </ac:spMkLst>
        </pc:spChg>
        <pc:spChg chg="mod ord">
          <ac:chgData name="GOMEZ, Paula" userId="c93cf399-3ed7-4230-9282-8831e3fe5ae7" providerId="ADAL" clId="{F0B16D4C-CD4A-4FEA-8E5F-883CDDC17C90}" dt="2023-06-19T14:34:59.157" v="128" actId="1076"/>
          <ac:spMkLst>
            <pc:docMk/>
            <pc:sldMk cId="3516397366" sldId="290"/>
            <ac:spMk id="332" creationId="{00000000-0000-0000-0000-000000000000}"/>
          </ac:spMkLst>
        </pc:spChg>
        <pc:spChg chg="del mod">
          <ac:chgData name="GOMEZ, Paula" userId="c93cf399-3ed7-4230-9282-8831e3fe5ae7" providerId="ADAL" clId="{F0B16D4C-CD4A-4FEA-8E5F-883CDDC17C90}" dt="2023-06-19T14:35:18.526" v="133" actId="478"/>
          <ac:spMkLst>
            <pc:docMk/>
            <pc:sldMk cId="3516397366" sldId="290"/>
            <ac:spMk id="335" creationId="{00000000-0000-0000-0000-000000000000}"/>
          </ac:spMkLst>
        </pc:spChg>
      </pc:sldChg>
      <pc:sldChg chg="modSp mod">
        <pc:chgData name="GOMEZ, Paula" userId="c93cf399-3ed7-4230-9282-8831e3fe5ae7" providerId="ADAL" clId="{F0B16D4C-CD4A-4FEA-8E5F-883CDDC17C90}" dt="2023-06-19T14:35:44.998" v="139" actId="255"/>
        <pc:sldMkLst>
          <pc:docMk/>
          <pc:sldMk cId="2256209823" sldId="291"/>
        </pc:sldMkLst>
        <pc:spChg chg="mod">
          <ac:chgData name="GOMEZ, Paula" userId="c93cf399-3ed7-4230-9282-8831e3fe5ae7" providerId="ADAL" clId="{F0B16D4C-CD4A-4FEA-8E5F-883CDDC17C90}" dt="2023-06-19T14:28:37.318" v="0"/>
          <ac:spMkLst>
            <pc:docMk/>
            <pc:sldMk cId="2256209823" sldId="291"/>
            <ac:spMk id="337" creationId="{00000000-0000-0000-0000-000000000000}"/>
          </ac:spMkLst>
        </pc:spChg>
        <pc:spChg chg="mod">
          <ac:chgData name="GOMEZ, Paula" userId="c93cf399-3ed7-4230-9282-8831e3fe5ae7" providerId="ADAL" clId="{F0B16D4C-CD4A-4FEA-8E5F-883CDDC17C90}" dt="2023-06-19T14:35:27.488" v="135" actId="2711"/>
          <ac:spMkLst>
            <pc:docMk/>
            <pc:sldMk cId="2256209823" sldId="291"/>
            <ac:spMk id="338" creationId="{00000000-0000-0000-0000-000000000000}"/>
          </ac:spMkLst>
        </pc:spChg>
        <pc:spChg chg="mod">
          <ac:chgData name="GOMEZ, Paula" userId="c93cf399-3ed7-4230-9282-8831e3fe5ae7" providerId="ADAL" clId="{F0B16D4C-CD4A-4FEA-8E5F-883CDDC17C90}" dt="2023-06-19T14:35:44.998" v="139" actId="255"/>
          <ac:spMkLst>
            <pc:docMk/>
            <pc:sldMk cId="2256209823" sldId="291"/>
            <ac:spMk id="339" creationId="{00000000-0000-0000-0000-000000000000}"/>
          </ac:spMkLst>
        </pc:spChg>
      </pc:sldChg>
      <pc:sldChg chg="addSp delSp modSp mod modClrScheme chgLayout">
        <pc:chgData name="GOMEZ, Paula" userId="c93cf399-3ed7-4230-9282-8831e3fe5ae7" providerId="ADAL" clId="{F0B16D4C-CD4A-4FEA-8E5F-883CDDC17C90}" dt="2023-06-19T14:37:20.278" v="156" actId="1076"/>
        <pc:sldMkLst>
          <pc:docMk/>
          <pc:sldMk cId="407920258" sldId="292"/>
        </pc:sldMkLst>
        <pc:spChg chg="add del mod ord">
          <ac:chgData name="GOMEZ, Paula" userId="c93cf399-3ed7-4230-9282-8831e3fe5ae7" providerId="ADAL" clId="{F0B16D4C-CD4A-4FEA-8E5F-883CDDC17C90}" dt="2023-06-19T14:37:13.454" v="154" actId="478"/>
          <ac:spMkLst>
            <pc:docMk/>
            <pc:sldMk cId="407920258" sldId="292"/>
            <ac:spMk id="2" creationId="{8CC4748E-DB55-90B5-B082-BA52762DCB2B}"/>
          </ac:spMkLst>
        </pc:spChg>
        <pc:spChg chg="mod ord">
          <ac:chgData name="GOMEZ, Paula" userId="c93cf399-3ed7-4230-9282-8831e3fe5ae7" providerId="ADAL" clId="{F0B16D4C-CD4A-4FEA-8E5F-883CDDC17C90}" dt="2023-06-19T14:36:56.409" v="149" actId="700"/>
          <ac:spMkLst>
            <pc:docMk/>
            <pc:sldMk cId="407920258" sldId="292"/>
            <ac:spMk id="352" creationId="{00000000-0000-0000-0000-000000000000}"/>
          </ac:spMkLst>
        </pc:spChg>
        <pc:spChg chg="mod ord">
          <ac:chgData name="GOMEZ, Paula" userId="c93cf399-3ed7-4230-9282-8831e3fe5ae7" providerId="ADAL" clId="{F0B16D4C-CD4A-4FEA-8E5F-883CDDC17C90}" dt="2023-06-19T14:37:08.405" v="152" actId="1076"/>
          <ac:spMkLst>
            <pc:docMk/>
            <pc:sldMk cId="407920258" sldId="292"/>
            <ac:spMk id="353" creationId="{00000000-0000-0000-0000-000000000000}"/>
          </ac:spMkLst>
        </pc:spChg>
        <pc:spChg chg="mod">
          <ac:chgData name="GOMEZ, Paula" userId="c93cf399-3ed7-4230-9282-8831e3fe5ae7" providerId="ADAL" clId="{F0B16D4C-CD4A-4FEA-8E5F-883CDDC17C90}" dt="2023-06-19T14:37:20.278" v="156" actId="1076"/>
          <ac:spMkLst>
            <pc:docMk/>
            <pc:sldMk cId="407920258" sldId="292"/>
            <ac:spMk id="354" creationId="{00000000-0000-0000-0000-000000000000}"/>
          </ac:spMkLst>
        </pc:spChg>
        <pc:spChg chg="del mod">
          <ac:chgData name="GOMEZ, Paula" userId="c93cf399-3ed7-4230-9282-8831e3fe5ae7" providerId="ADAL" clId="{F0B16D4C-CD4A-4FEA-8E5F-883CDDC17C90}" dt="2023-06-19T14:37:10.665" v="153" actId="478"/>
          <ac:spMkLst>
            <pc:docMk/>
            <pc:sldMk cId="407920258" sldId="292"/>
            <ac:spMk id="356" creationId="{00000000-0000-0000-0000-000000000000}"/>
          </ac:spMkLst>
        </pc:spChg>
      </pc:sldChg>
      <pc:sldChg chg="modSp mod">
        <pc:chgData name="GOMEZ, Paula" userId="c93cf399-3ed7-4230-9282-8831e3fe5ae7" providerId="ADAL" clId="{F0B16D4C-CD4A-4FEA-8E5F-883CDDC17C90}" dt="2023-06-19T14:37:45.598" v="161" actId="255"/>
        <pc:sldMkLst>
          <pc:docMk/>
          <pc:sldMk cId="4041515526" sldId="293"/>
        </pc:sldMkLst>
        <pc:spChg chg="mod">
          <ac:chgData name="GOMEZ, Paula" userId="c93cf399-3ed7-4230-9282-8831e3fe5ae7" providerId="ADAL" clId="{F0B16D4C-CD4A-4FEA-8E5F-883CDDC17C90}" dt="2023-06-19T14:37:28.600" v="158" actId="2711"/>
          <ac:spMkLst>
            <pc:docMk/>
            <pc:sldMk cId="4041515526" sldId="293"/>
            <ac:spMk id="5" creationId="{00000000-0000-0000-0000-000000000000}"/>
          </ac:spMkLst>
        </pc:spChg>
        <pc:spChg chg="mod">
          <ac:chgData name="GOMEZ, Paula" userId="c93cf399-3ed7-4230-9282-8831e3fe5ae7" providerId="ADAL" clId="{F0B16D4C-CD4A-4FEA-8E5F-883CDDC17C90}" dt="2023-06-19T14:28:37.318" v="0"/>
          <ac:spMkLst>
            <pc:docMk/>
            <pc:sldMk cId="4041515526" sldId="293"/>
            <ac:spMk id="358" creationId="{00000000-0000-0000-0000-000000000000}"/>
          </ac:spMkLst>
        </pc:spChg>
        <pc:spChg chg="mod">
          <ac:chgData name="GOMEZ, Paula" userId="c93cf399-3ed7-4230-9282-8831e3fe5ae7" providerId="ADAL" clId="{F0B16D4C-CD4A-4FEA-8E5F-883CDDC17C90}" dt="2023-06-19T14:37:45.598" v="161" actId="255"/>
          <ac:spMkLst>
            <pc:docMk/>
            <pc:sldMk cId="4041515526" sldId="293"/>
            <ac:spMk id="359" creationId="{00000000-0000-0000-0000-000000000000}"/>
          </ac:spMkLst>
        </pc:spChg>
      </pc:sldChg>
      <pc:sldChg chg="modSp mod">
        <pc:chgData name="GOMEZ, Paula" userId="c93cf399-3ed7-4230-9282-8831e3fe5ae7" providerId="ADAL" clId="{F0B16D4C-CD4A-4FEA-8E5F-883CDDC17C90}" dt="2023-06-19T14:38:10.612" v="166" actId="255"/>
        <pc:sldMkLst>
          <pc:docMk/>
          <pc:sldMk cId="2233256191" sldId="294"/>
        </pc:sldMkLst>
        <pc:spChg chg="mod">
          <ac:chgData name="GOMEZ, Paula" userId="c93cf399-3ed7-4230-9282-8831e3fe5ae7" providerId="ADAL" clId="{F0B16D4C-CD4A-4FEA-8E5F-883CDDC17C90}" dt="2023-06-19T14:37:56.051" v="163" actId="2711"/>
          <ac:spMkLst>
            <pc:docMk/>
            <pc:sldMk cId="2233256191" sldId="294"/>
            <ac:spMk id="7" creationId="{00000000-0000-0000-0000-000000000000}"/>
          </ac:spMkLst>
        </pc:spChg>
        <pc:spChg chg="mod">
          <ac:chgData name="GOMEZ, Paula" userId="c93cf399-3ed7-4230-9282-8831e3fe5ae7" providerId="ADAL" clId="{F0B16D4C-CD4A-4FEA-8E5F-883CDDC17C90}" dt="2023-06-19T14:28:37.318" v="0"/>
          <ac:spMkLst>
            <pc:docMk/>
            <pc:sldMk cId="2233256191" sldId="294"/>
            <ac:spMk id="362" creationId="{00000000-0000-0000-0000-000000000000}"/>
          </ac:spMkLst>
        </pc:spChg>
        <pc:spChg chg="mod">
          <ac:chgData name="GOMEZ, Paula" userId="c93cf399-3ed7-4230-9282-8831e3fe5ae7" providerId="ADAL" clId="{F0B16D4C-CD4A-4FEA-8E5F-883CDDC17C90}" dt="2023-06-19T14:38:10.612" v="166" actId="255"/>
          <ac:spMkLst>
            <pc:docMk/>
            <pc:sldMk cId="2233256191" sldId="294"/>
            <ac:spMk id="364" creationId="{00000000-0000-0000-0000-000000000000}"/>
          </ac:spMkLst>
        </pc:spChg>
      </pc:sldChg>
      <pc:sldChg chg="modSp mod modNotes">
        <pc:chgData name="GOMEZ, Paula" userId="c93cf399-3ed7-4230-9282-8831e3fe5ae7" providerId="ADAL" clId="{F0B16D4C-CD4A-4FEA-8E5F-883CDDC17C90}" dt="2023-06-19T14:39:50.588" v="189" actId="1076"/>
        <pc:sldMkLst>
          <pc:docMk/>
          <pc:sldMk cId="3416198753" sldId="295"/>
        </pc:sldMkLst>
        <pc:spChg chg="mod">
          <ac:chgData name="GOMEZ, Paula" userId="c93cf399-3ed7-4230-9282-8831e3fe5ae7" providerId="ADAL" clId="{F0B16D4C-CD4A-4FEA-8E5F-883CDDC17C90}" dt="2023-06-19T14:39:50.588" v="189" actId="1076"/>
          <ac:spMkLst>
            <pc:docMk/>
            <pc:sldMk cId="3416198753" sldId="295"/>
            <ac:spMk id="2" creationId="{504873E4-1090-8676-A636-8ADC213600D3}"/>
          </ac:spMkLst>
        </pc:spChg>
        <pc:spChg chg="mod">
          <ac:chgData name="GOMEZ, Paula" userId="c93cf399-3ed7-4230-9282-8831e3fe5ae7" providerId="ADAL" clId="{F0B16D4C-CD4A-4FEA-8E5F-883CDDC17C90}" dt="2023-06-19T14:39:13.616" v="182" actId="2711"/>
          <ac:spMkLst>
            <pc:docMk/>
            <pc:sldMk cId="3416198753" sldId="295"/>
            <ac:spMk id="377" creationId="{00000000-0000-0000-0000-000000000000}"/>
          </ac:spMkLst>
        </pc:spChg>
      </pc:sldChg>
      <pc:sldChg chg="modSp mod">
        <pc:chgData name="GOMEZ, Paula" userId="c93cf399-3ed7-4230-9282-8831e3fe5ae7" providerId="ADAL" clId="{F0B16D4C-CD4A-4FEA-8E5F-883CDDC17C90}" dt="2023-06-19T14:40:45.420" v="200" actId="255"/>
        <pc:sldMkLst>
          <pc:docMk/>
          <pc:sldMk cId="551131053" sldId="296"/>
        </pc:sldMkLst>
        <pc:spChg chg="mod">
          <ac:chgData name="GOMEZ, Paula" userId="c93cf399-3ed7-4230-9282-8831e3fe5ae7" providerId="ADAL" clId="{F0B16D4C-CD4A-4FEA-8E5F-883CDDC17C90}" dt="2023-06-19T14:39:59.511" v="191" actId="2711"/>
          <ac:spMkLst>
            <pc:docMk/>
            <pc:sldMk cId="551131053" sldId="296"/>
            <ac:spMk id="7" creationId="{00000000-0000-0000-0000-000000000000}"/>
          </ac:spMkLst>
        </pc:spChg>
        <pc:spChg chg="mod">
          <ac:chgData name="GOMEZ, Paula" userId="c93cf399-3ed7-4230-9282-8831e3fe5ae7" providerId="ADAL" clId="{F0B16D4C-CD4A-4FEA-8E5F-883CDDC17C90}" dt="2023-06-19T14:40:45.420" v="200" actId="255"/>
          <ac:spMkLst>
            <pc:docMk/>
            <pc:sldMk cId="551131053" sldId="296"/>
            <ac:spMk id="380" creationId="{00000000-0000-0000-0000-000000000000}"/>
          </ac:spMkLst>
        </pc:spChg>
      </pc:sldChg>
      <pc:sldChg chg="modSp mod modClrScheme chgLayout">
        <pc:chgData name="GOMEZ, Paula" userId="c93cf399-3ed7-4230-9282-8831e3fe5ae7" providerId="ADAL" clId="{F0B16D4C-CD4A-4FEA-8E5F-883CDDC17C90}" dt="2023-06-19T14:43:02.866" v="224" actId="14100"/>
        <pc:sldMkLst>
          <pc:docMk/>
          <pc:sldMk cId="1521662061" sldId="297"/>
        </pc:sldMkLst>
        <pc:spChg chg="mod ord">
          <ac:chgData name="GOMEZ, Paula" userId="c93cf399-3ed7-4230-9282-8831e3fe5ae7" providerId="ADAL" clId="{F0B16D4C-CD4A-4FEA-8E5F-883CDDC17C90}" dt="2023-06-19T14:42:10.787" v="216" actId="2711"/>
          <ac:spMkLst>
            <pc:docMk/>
            <pc:sldMk cId="1521662061" sldId="297"/>
            <ac:spMk id="395" creationId="{00000000-0000-0000-0000-000000000000}"/>
          </ac:spMkLst>
        </pc:spChg>
        <pc:spChg chg="mod ord">
          <ac:chgData name="GOMEZ, Paula" userId="c93cf399-3ed7-4230-9282-8831e3fe5ae7" providerId="ADAL" clId="{F0B16D4C-CD4A-4FEA-8E5F-883CDDC17C90}" dt="2023-06-19T14:43:02.866" v="224" actId="14100"/>
          <ac:spMkLst>
            <pc:docMk/>
            <pc:sldMk cId="1521662061" sldId="297"/>
            <ac:spMk id="396" creationId="{00000000-0000-0000-0000-000000000000}"/>
          </ac:spMkLst>
        </pc:spChg>
      </pc:sldChg>
      <pc:sldChg chg="modSp mod">
        <pc:chgData name="GOMEZ, Paula" userId="c93cf399-3ed7-4230-9282-8831e3fe5ae7" providerId="ADAL" clId="{F0B16D4C-CD4A-4FEA-8E5F-883CDDC17C90}" dt="2023-06-19T14:43:40.777" v="235" actId="27636"/>
        <pc:sldMkLst>
          <pc:docMk/>
          <pc:sldMk cId="1134107927" sldId="298"/>
        </pc:sldMkLst>
        <pc:spChg chg="mod">
          <ac:chgData name="GOMEZ, Paula" userId="c93cf399-3ed7-4230-9282-8831e3fe5ae7" providerId="ADAL" clId="{F0B16D4C-CD4A-4FEA-8E5F-883CDDC17C90}" dt="2023-06-19T14:43:33.855" v="232" actId="2711"/>
          <ac:spMkLst>
            <pc:docMk/>
            <pc:sldMk cId="1134107927" sldId="298"/>
            <ac:spMk id="3" creationId="{00000000-0000-0000-0000-000000000000}"/>
          </ac:spMkLst>
        </pc:spChg>
        <pc:spChg chg="mod">
          <ac:chgData name="GOMEZ, Paula" userId="c93cf399-3ed7-4230-9282-8831e3fe5ae7" providerId="ADAL" clId="{F0B16D4C-CD4A-4FEA-8E5F-883CDDC17C90}" dt="2023-06-19T14:28:37.318" v="0"/>
          <ac:spMkLst>
            <pc:docMk/>
            <pc:sldMk cId="1134107927" sldId="298"/>
            <ac:spMk id="398" creationId="{00000000-0000-0000-0000-000000000000}"/>
          </ac:spMkLst>
        </pc:spChg>
        <pc:spChg chg="mod">
          <ac:chgData name="GOMEZ, Paula" userId="c93cf399-3ed7-4230-9282-8831e3fe5ae7" providerId="ADAL" clId="{F0B16D4C-CD4A-4FEA-8E5F-883CDDC17C90}" dt="2023-06-19T14:43:40.777" v="235" actId="27636"/>
          <ac:spMkLst>
            <pc:docMk/>
            <pc:sldMk cId="1134107927" sldId="298"/>
            <ac:spMk id="400" creationId="{00000000-0000-0000-0000-000000000000}"/>
          </ac:spMkLst>
        </pc:spChg>
      </pc:sldChg>
      <pc:sldChg chg="modSp add mod">
        <pc:chgData name="GOMEZ, Paula" userId="c93cf399-3ed7-4230-9282-8831e3fe5ae7" providerId="ADAL" clId="{F0B16D4C-CD4A-4FEA-8E5F-883CDDC17C90}" dt="2023-06-19T14:43:24.002" v="230" actId="1076"/>
        <pc:sldMkLst>
          <pc:docMk/>
          <pc:sldMk cId="2757213729" sldId="299"/>
        </pc:sldMkLst>
        <pc:spChg chg="mod">
          <ac:chgData name="GOMEZ, Paula" userId="c93cf399-3ed7-4230-9282-8831e3fe5ae7" providerId="ADAL" clId="{F0B16D4C-CD4A-4FEA-8E5F-883CDDC17C90}" dt="2023-06-19T14:43:24.002" v="230" actId="1076"/>
          <ac:spMkLst>
            <pc:docMk/>
            <pc:sldMk cId="2757213729" sldId="299"/>
            <ac:spMk id="396" creationId="{00000000-0000-0000-0000-000000000000}"/>
          </ac:spMkLst>
        </pc:spChg>
      </pc:sldChg>
      <pc:sldMasterChg chg="modSp modSldLayout">
        <pc:chgData name="GOMEZ, Paula" userId="c93cf399-3ed7-4230-9282-8831e3fe5ae7" providerId="ADAL" clId="{F0B16D4C-CD4A-4FEA-8E5F-883CDDC17C90}" dt="2023-06-19T14:45:10.523" v="295" actId="255"/>
        <pc:sldMasterMkLst>
          <pc:docMk/>
          <pc:sldMasterMk cId="0" sldId="2147483648"/>
        </pc:sldMasterMkLst>
        <pc:spChg chg="mod">
          <ac:chgData name="GOMEZ, Paula" userId="c93cf399-3ed7-4230-9282-8831e3fe5ae7" providerId="ADAL" clId="{F0B16D4C-CD4A-4FEA-8E5F-883CDDC17C90}" dt="2023-06-19T14:28:37.318" v="0"/>
          <ac:spMkLst>
            <pc:docMk/>
            <pc:sldMasterMk cId="0" sldId="2147483648"/>
            <ac:spMk id="2" creationId="{00000000-0000-0000-0000-000000000000}"/>
          </ac:spMkLst>
        </pc:spChg>
        <pc:spChg chg="mod">
          <ac:chgData name="GOMEZ, Paula" userId="c93cf399-3ed7-4230-9282-8831e3fe5ae7" providerId="ADAL" clId="{F0B16D4C-CD4A-4FEA-8E5F-883CDDC17C90}" dt="2023-06-19T14:28:37.318" v="0"/>
          <ac:spMkLst>
            <pc:docMk/>
            <pc:sldMasterMk cId="0" sldId="2147483648"/>
            <ac:spMk id="3" creationId="{00000000-0000-0000-0000-000000000000}"/>
          </ac:spMkLst>
        </pc:spChg>
        <pc:spChg chg="mod">
          <ac:chgData name="GOMEZ, Paula" userId="c93cf399-3ed7-4230-9282-8831e3fe5ae7" providerId="ADAL" clId="{F0B16D4C-CD4A-4FEA-8E5F-883CDDC17C90}" dt="2023-06-19T14:28:37.318" v="0"/>
          <ac:spMkLst>
            <pc:docMk/>
            <pc:sldMasterMk cId="0" sldId="2147483648"/>
            <ac:spMk id="4" creationId="{00000000-0000-0000-0000-000000000000}"/>
          </ac:spMkLst>
        </pc:spChg>
        <pc:spChg chg="mod">
          <ac:chgData name="GOMEZ, Paula" userId="c93cf399-3ed7-4230-9282-8831e3fe5ae7" providerId="ADAL" clId="{F0B16D4C-CD4A-4FEA-8E5F-883CDDC17C90}" dt="2023-06-19T14:28:37.318" v="0"/>
          <ac:spMkLst>
            <pc:docMk/>
            <pc:sldMasterMk cId="0" sldId="2147483648"/>
            <ac:spMk id="5" creationId="{00000000-0000-0000-0000-000000000000}"/>
          </ac:spMkLst>
        </pc:spChg>
        <pc:spChg chg="mod">
          <ac:chgData name="GOMEZ, Paula" userId="c93cf399-3ed7-4230-9282-8831e3fe5ae7" providerId="ADAL" clId="{F0B16D4C-CD4A-4FEA-8E5F-883CDDC17C90}" dt="2023-06-19T14:28:37.318" v="0"/>
          <ac:spMkLst>
            <pc:docMk/>
            <pc:sldMasterMk cId="0" sldId="2147483648"/>
            <ac:spMk id="6" creationId="{00000000-0000-0000-0000-000000000000}"/>
          </ac:spMkLst>
        </pc:spChg>
        <pc:sldLayoutChg chg="modSp">
          <pc:chgData name="GOMEZ, Paula" userId="c93cf399-3ed7-4230-9282-8831e3fe5ae7" providerId="ADAL" clId="{F0B16D4C-CD4A-4FEA-8E5F-883CDDC17C90}" dt="2023-06-19T14:28:37.318" v="0"/>
          <pc:sldLayoutMkLst>
            <pc:docMk/>
            <pc:sldMasterMk cId="0" sldId="2147483648"/>
            <pc:sldLayoutMk cId="0" sldId="2147483649"/>
          </pc:sldLayoutMkLst>
          <pc:spChg chg="mod">
            <ac:chgData name="GOMEZ, Paula" userId="c93cf399-3ed7-4230-9282-8831e3fe5ae7" providerId="ADAL" clId="{F0B16D4C-CD4A-4FEA-8E5F-883CDDC17C90}" dt="2023-06-19T14:28:37.318" v="0"/>
            <ac:spMkLst>
              <pc:docMk/>
              <pc:sldMasterMk cId="0" sldId="2147483648"/>
              <pc:sldLayoutMk cId="0" sldId="2147483649"/>
              <ac:spMk id="2"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0" sldId="2147483649"/>
              <ac:spMk id="3" creationId="{00000000-0000-0000-0000-000000000000}"/>
            </ac:spMkLst>
          </pc:spChg>
        </pc:sldLayoutChg>
        <pc:sldLayoutChg chg="modSp">
          <pc:chgData name="GOMEZ, Paula" userId="c93cf399-3ed7-4230-9282-8831e3fe5ae7" providerId="ADAL" clId="{F0B16D4C-CD4A-4FEA-8E5F-883CDDC17C90}" dt="2023-06-19T14:28:37.318" v="0"/>
          <pc:sldLayoutMkLst>
            <pc:docMk/>
            <pc:sldMasterMk cId="0" sldId="2147483648"/>
            <pc:sldLayoutMk cId="670142468" sldId="2147483674"/>
          </pc:sldLayoutMkLst>
          <pc:spChg chg="mod">
            <ac:chgData name="GOMEZ, Paula" userId="c93cf399-3ed7-4230-9282-8831e3fe5ae7" providerId="ADAL" clId="{F0B16D4C-CD4A-4FEA-8E5F-883CDDC17C90}" dt="2023-06-19T14:28:37.318" v="0"/>
            <ac:spMkLst>
              <pc:docMk/>
              <pc:sldMasterMk cId="0" sldId="2147483648"/>
              <pc:sldLayoutMk cId="670142468" sldId="2147483674"/>
              <ac:spMk id="2" creationId="{BC5281A1-1F7F-54C3-ECDD-CCEEFF1D5E8E}"/>
            </ac:spMkLst>
          </pc:spChg>
          <pc:spChg chg="mod">
            <ac:chgData name="GOMEZ, Paula" userId="c93cf399-3ed7-4230-9282-8831e3fe5ae7" providerId="ADAL" clId="{F0B16D4C-CD4A-4FEA-8E5F-883CDDC17C90}" dt="2023-06-19T14:28:37.318" v="0"/>
            <ac:spMkLst>
              <pc:docMk/>
              <pc:sldMasterMk cId="0" sldId="2147483648"/>
              <pc:sldLayoutMk cId="670142468" sldId="2147483674"/>
              <ac:spMk id="13"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670142468" sldId="2147483674"/>
              <ac:spMk id="22"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670142468" sldId="2147483674"/>
              <ac:spMk id="25"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670142468" sldId="2147483674"/>
              <ac:spMk id="29"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670142468" sldId="2147483674"/>
              <ac:spMk id="30" creationId="{00000000-0000-0000-0000-000000000000}"/>
            </ac:spMkLst>
          </pc:spChg>
          <pc:picChg chg="mod">
            <ac:chgData name="GOMEZ, Paula" userId="c93cf399-3ed7-4230-9282-8831e3fe5ae7" providerId="ADAL" clId="{F0B16D4C-CD4A-4FEA-8E5F-883CDDC17C90}" dt="2023-06-19T14:28:37.318" v="0"/>
            <ac:picMkLst>
              <pc:docMk/>
              <pc:sldMasterMk cId="0" sldId="2147483648"/>
              <pc:sldLayoutMk cId="670142468" sldId="2147483674"/>
              <ac:picMk id="3"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670142468" sldId="2147483674"/>
              <ac:picMk id="14" creationId="{802647F8-56B7-4B4D-98FB-48E1A067F38A}"/>
            </ac:picMkLst>
          </pc:picChg>
          <pc:picChg chg="mod">
            <ac:chgData name="GOMEZ, Paula" userId="c93cf399-3ed7-4230-9282-8831e3fe5ae7" providerId="ADAL" clId="{F0B16D4C-CD4A-4FEA-8E5F-883CDDC17C90}" dt="2023-06-19T14:28:37.318" v="0"/>
            <ac:picMkLst>
              <pc:docMk/>
              <pc:sldMasterMk cId="0" sldId="2147483648"/>
              <pc:sldLayoutMk cId="670142468" sldId="2147483674"/>
              <ac:picMk id="19"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670142468" sldId="2147483674"/>
              <ac:picMk id="26"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670142468" sldId="2147483674"/>
              <ac:picMk id="27" creationId="{00000000-0000-0000-0000-000000000000}"/>
            </ac:picMkLst>
          </pc:picChg>
        </pc:sldLayoutChg>
        <pc:sldLayoutChg chg="modSp">
          <pc:chgData name="GOMEZ, Paula" userId="c93cf399-3ed7-4230-9282-8831e3fe5ae7" providerId="ADAL" clId="{F0B16D4C-CD4A-4FEA-8E5F-883CDDC17C90}" dt="2023-06-19T14:28:37.318" v="0"/>
          <pc:sldLayoutMkLst>
            <pc:docMk/>
            <pc:sldMasterMk cId="0" sldId="2147483648"/>
            <pc:sldLayoutMk cId="1136698260" sldId="2147483675"/>
          </pc:sldLayoutMkLst>
          <pc:spChg chg="mod">
            <ac:chgData name="GOMEZ, Paula" userId="c93cf399-3ed7-4230-9282-8831e3fe5ae7" providerId="ADAL" clId="{F0B16D4C-CD4A-4FEA-8E5F-883CDDC17C90}" dt="2023-06-19T14:28:37.318" v="0"/>
            <ac:spMkLst>
              <pc:docMk/>
              <pc:sldMasterMk cId="0" sldId="2147483648"/>
              <pc:sldLayoutMk cId="1136698260" sldId="2147483675"/>
              <ac:spMk id="2" creationId="{D0BE0F96-26FC-23D6-270B-3A94B70E613D}"/>
            </ac:spMkLst>
          </pc:spChg>
          <pc:spChg chg="mod">
            <ac:chgData name="GOMEZ, Paula" userId="c93cf399-3ed7-4230-9282-8831e3fe5ae7" providerId="ADAL" clId="{F0B16D4C-CD4A-4FEA-8E5F-883CDDC17C90}" dt="2023-06-19T14:28:37.318" v="0"/>
            <ac:spMkLst>
              <pc:docMk/>
              <pc:sldMasterMk cId="0" sldId="2147483648"/>
              <pc:sldLayoutMk cId="1136698260" sldId="2147483675"/>
              <ac:spMk id="5" creationId="{0926E14C-952F-2281-293B-106788760886}"/>
            </ac:spMkLst>
          </pc:spChg>
          <pc:spChg chg="mod">
            <ac:chgData name="GOMEZ, Paula" userId="c93cf399-3ed7-4230-9282-8831e3fe5ae7" providerId="ADAL" clId="{F0B16D4C-CD4A-4FEA-8E5F-883CDDC17C90}" dt="2023-06-19T14:28:37.318" v="0"/>
            <ac:spMkLst>
              <pc:docMk/>
              <pc:sldMasterMk cId="0" sldId="2147483648"/>
              <pc:sldLayoutMk cId="1136698260" sldId="2147483675"/>
              <ac:spMk id="13"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136698260" sldId="2147483675"/>
              <ac:spMk id="44"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136698260" sldId="2147483675"/>
              <ac:spMk id="45"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136698260" sldId="2147483675"/>
              <ac:spMk id="46" creationId="{00000000-0000-0000-0000-000000000000}"/>
            </ac:spMkLst>
          </pc:spChg>
          <pc:picChg chg="mod">
            <ac:chgData name="GOMEZ, Paula" userId="c93cf399-3ed7-4230-9282-8831e3fe5ae7" providerId="ADAL" clId="{F0B16D4C-CD4A-4FEA-8E5F-883CDDC17C90}" dt="2023-06-19T14:28:37.318" v="0"/>
            <ac:picMkLst>
              <pc:docMk/>
              <pc:sldMasterMk cId="0" sldId="2147483648"/>
              <pc:sldLayoutMk cId="1136698260" sldId="2147483675"/>
              <ac:picMk id="11" creationId="{802647F8-56B7-4B4D-98FB-48E1A067F38A}"/>
            </ac:picMkLst>
          </pc:picChg>
          <pc:picChg chg="mod">
            <ac:chgData name="GOMEZ, Paula" userId="c93cf399-3ed7-4230-9282-8831e3fe5ae7" providerId="ADAL" clId="{F0B16D4C-CD4A-4FEA-8E5F-883CDDC17C90}" dt="2023-06-19T14:28:37.318" v="0"/>
            <ac:picMkLst>
              <pc:docMk/>
              <pc:sldMasterMk cId="0" sldId="2147483648"/>
              <pc:sldLayoutMk cId="1136698260" sldId="2147483675"/>
              <ac:picMk id="12"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1136698260" sldId="2147483675"/>
              <ac:picMk id="37" creationId="{00000000-0000-0000-0000-000000000000}"/>
            </ac:picMkLst>
          </pc:picChg>
        </pc:sldLayoutChg>
        <pc:sldLayoutChg chg="modSp">
          <pc:chgData name="GOMEZ, Paula" userId="c93cf399-3ed7-4230-9282-8831e3fe5ae7" providerId="ADAL" clId="{F0B16D4C-CD4A-4FEA-8E5F-883CDDC17C90}" dt="2023-06-19T14:28:37.318" v="0"/>
          <pc:sldLayoutMkLst>
            <pc:docMk/>
            <pc:sldMasterMk cId="0" sldId="2147483648"/>
            <pc:sldLayoutMk cId="1549586777" sldId="2147483676"/>
          </pc:sldLayoutMkLst>
          <pc:spChg chg="mod">
            <ac:chgData name="GOMEZ, Paula" userId="c93cf399-3ed7-4230-9282-8831e3fe5ae7" providerId="ADAL" clId="{F0B16D4C-CD4A-4FEA-8E5F-883CDDC17C90}" dt="2023-06-19T14:28:37.318" v="0"/>
            <ac:spMkLst>
              <pc:docMk/>
              <pc:sldMasterMk cId="0" sldId="2147483648"/>
              <pc:sldLayoutMk cId="1549586777" sldId="2147483676"/>
              <ac:spMk id="2" creationId="{69CEFE67-B03D-25D6-041C-E2F21EBC95B8}"/>
            </ac:spMkLst>
          </pc:spChg>
          <pc:spChg chg="mod">
            <ac:chgData name="GOMEZ, Paula" userId="c93cf399-3ed7-4230-9282-8831e3fe5ae7" providerId="ADAL" clId="{F0B16D4C-CD4A-4FEA-8E5F-883CDDC17C90}" dt="2023-06-19T14:28:37.318" v="0"/>
            <ac:spMkLst>
              <pc:docMk/>
              <pc:sldMasterMk cId="0" sldId="2147483648"/>
              <pc:sldLayoutMk cId="1549586777" sldId="2147483676"/>
              <ac:spMk id="3" creationId="{C243BEC9-16FC-1CFE-B6AC-70C79C0D67F4}"/>
            </ac:spMkLst>
          </pc:spChg>
          <pc:spChg chg="mod">
            <ac:chgData name="GOMEZ, Paula" userId="c93cf399-3ed7-4230-9282-8831e3fe5ae7" providerId="ADAL" clId="{F0B16D4C-CD4A-4FEA-8E5F-883CDDC17C90}" dt="2023-06-19T14:28:37.318" v="0"/>
            <ac:spMkLst>
              <pc:docMk/>
              <pc:sldMasterMk cId="0" sldId="2147483648"/>
              <pc:sldLayoutMk cId="1549586777" sldId="2147483676"/>
              <ac:spMk id="14"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549586777" sldId="2147483676"/>
              <ac:spMk id="60"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549586777" sldId="2147483676"/>
              <ac:spMk id="61"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549586777" sldId="2147483676"/>
              <ac:spMk id="62"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549586777" sldId="2147483676"/>
              <ac:spMk id="63" creationId="{00000000-0000-0000-0000-000000000000}"/>
            </ac:spMkLst>
          </pc:spChg>
          <pc:picChg chg="mod">
            <ac:chgData name="GOMEZ, Paula" userId="c93cf399-3ed7-4230-9282-8831e3fe5ae7" providerId="ADAL" clId="{F0B16D4C-CD4A-4FEA-8E5F-883CDDC17C90}" dt="2023-06-19T14:28:37.318" v="0"/>
            <ac:picMkLst>
              <pc:docMk/>
              <pc:sldMasterMk cId="0" sldId="2147483648"/>
              <pc:sldLayoutMk cId="1549586777" sldId="2147483676"/>
              <ac:picMk id="12" creationId="{802647F8-56B7-4B4D-98FB-48E1A067F38A}"/>
            </ac:picMkLst>
          </pc:picChg>
          <pc:picChg chg="mod">
            <ac:chgData name="GOMEZ, Paula" userId="c93cf399-3ed7-4230-9282-8831e3fe5ae7" providerId="ADAL" clId="{F0B16D4C-CD4A-4FEA-8E5F-883CDDC17C90}" dt="2023-06-19T14:28:37.318" v="0"/>
            <ac:picMkLst>
              <pc:docMk/>
              <pc:sldMasterMk cId="0" sldId="2147483648"/>
              <pc:sldLayoutMk cId="1549586777" sldId="2147483676"/>
              <ac:picMk id="13"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1549586777" sldId="2147483676"/>
              <ac:picMk id="53" creationId="{00000000-0000-0000-0000-000000000000}"/>
            </ac:picMkLst>
          </pc:picChg>
        </pc:sldLayoutChg>
        <pc:sldLayoutChg chg="modSp">
          <pc:chgData name="GOMEZ, Paula" userId="c93cf399-3ed7-4230-9282-8831e3fe5ae7" providerId="ADAL" clId="{F0B16D4C-CD4A-4FEA-8E5F-883CDDC17C90}" dt="2023-06-19T14:28:37.318" v="0"/>
          <pc:sldLayoutMkLst>
            <pc:docMk/>
            <pc:sldMasterMk cId="0" sldId="2147483648"/>
            <pc:sldLayoutMk cId="426105894" sldId="2147483677"/>
          </pc:sldLayoutMkLst>
          <pc:spChg chg="mod">
            <ac:chgData name="GOMEZ, Paula" userId="c93cf399-3ed7-4230-9282-8831e3fe5ae7" providerId="ADAL" clId="{F0B16D4C-CD4A-4FEA-8E5F-883CDDC17C90}" dt="2023-06-19T14:28:37.318" v="0"/>
            <ac:spMkLst>
              <pc:docMk/>
              <pc:sldMasterMk cId="0" sldId="2147483648"/>
              <pc:sldLayoutMk cId="426105894" sldId="2147483677"/>
              <ac:spMk id="2" creationId="{6C179019-E064-6C50-443E-7A3DC70DBBB1}"/>
            </ac:spMkLst>
          </pc:spChg>
          <pc:spChg chg="mod">
            <ac:chgData name="GOMEZ, Paula" userId="c93cf399-3ed7-4230-9282-8831e3fe5ae7" providerId="ADAL" clId="{F0B16D4C-CD4A-4FEA-8E5F-883CDDC17C90}" dt="2023-06-19T14:28:37.318" v="0"/>
            <ac:spMkLst>
              <pc:docMk/>
              <pc:sldMasterMk cId="0" sldId="2147483648"/>
              <pc:sldLayoutMk cId="426105894" sldId="2147483677"/>
              <ac:spMk id="3" creationId="{50F9951B-F178-E23F-B962-B504128D8D36}"/>
            </ac:spMkLst>
          </pc:spChg>
          <pc:spChg chg="mod">
            <ac:chgData name="GOMEZ, Paula" userId="c93cf399-3ed7-4230-9282-8831e3fe5ae7" providerId="ADAL" clId="{F0B16D4C-CD4A-4FEA-8E5F-883CDDC17C90}" dt="2023-06-19T14:28:37.318" v="0"/>
            <ac:spMkLst>
              <pc:docMk/>
              <pc:sldMasterMk cId="0" sldId="2147483648"/>
              <pc:sldLayoutMk cId="426105894" sldId="2147483677"/>
              <ac:spMk id="14"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426105894" sldId="2147483677"/>
              <ac:spMk id="77"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426105894" sldId="2147483677"/>
              <ac:spMk id="78"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426105894" sldId="2147483677"/>
              <ac:spMk id="79"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426105894" sldId="2147483677"/>
              <ac:spMk id="80" creationId="{00000000-0000-0000-0000-000000000000}"/>
            </ac:spMkLst>
          </pc:spChg>
          <pc:picChg chg="mod">
            <ac:chgData name="GOMEZ, Paula" userId="c93cf399-3ed7-4230-9282-8831e3fe5ae7" providerId="ADAL" clId="{F0B16D4C-CD4A-4FEA-8E5F-883CDDC17C90}" dt="2023-06-19T14:28:37.318" v="0"/>
            <ac:picMkLst>
              <pc:docMk/>
              <pc:sldMasterMk cId="0" sldId="2147483648"/>
              <pc:sldLayoutMk cId="426105894" sldId="2147483677"/>
              <ac:picMk id="12" creationId="{802647F8-56B7-4B4D-98FB-48E1A067F38A}"/>
            </ac:picMkLst>
          </pc:picChg>
          <pc:picChg chg="mod">
            <ac:chgData name="GOMEZ, Paula" userId="c93cf399-3ed7-4230-9282-8831e3fe5ae7" providerId="ADAL" clId="{F0B16D4C-CD4A-4FEA-8E5F-883CDDC17C90}" dt="2023-06-19T14:28:37.318" v="0"/>
            <ac:picMkLst>
              <pc:docMk/>
              <pc:sldMasterMk cId="0" sldId="2147483648"/>
              <pc:sldLayoutMk cId="426105894" sldId="2147483677"/>
              <ac:picMk id="13"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426105894" sldId="2147483677"/>
              <ac:picMk id="70" creationId="{00000000-0000-0000-0000-000000000000}"/>
            </ac:picMkLst>
          </pc:picChg>
        </pc:sldLayoutChg>
        <pc:sldLayoutChg chg="modSp">
          <pc:chgData name="GOMEZ, Paula" userId="c93cf399-3ed7-4230-9282-8831e3fe5ae7" providerId="ADAL" clId="{F0B16D4C-CD4A-4FEA-8E5F-883CDDC17C90}" dt="2023-06-19T14:28:37.318" v="0"/>
          <pc:sldLayoutMkLst>
            <pc:docMk/>
            <pc:sldMasterMk cId="0" sldId="2147483648"/>
            <pc:sldLayoutMk cId="1469796668" sldId="2147483678"/>
          </pc:sldLayoutMkLst>
          <pc:spChg chg="mod">
            <ac:chgData name="GOMEZ, Paula" userId="c93cf399-3ed7-4230-9282-8831e3fe5ae7" providerId="ADAL" clId="{F0B16D4C-CD4A-4FEA-8E5F-883CDDC17C90}" dt="2023-06-19T14:28:37.318" v="0"/>
            <ac:spMkLst>
              <pc:docMk/>
              <pc:sldMasterMk cId="0" sldId="2147483648"/>
              <pc:sldLayoutMk cId="1469796668" sldId="2147483678"/>
              <ac:spMk id="2" creationId="{745A79DA-37A1-CFE5-65D5-BA20A6EF9AF6}"/>
            </ac:spMkLst>
          </pc:spChg>
          <pc:spChg chg="mod">
            <ac:chgData name="GOMEZ, Paula" userId="c93cf399-3ed7-4230-9282-8831e3fe5ae7" providerId="ADAL" clId="{F0B16D4C-CD4A-4FEA-8E5F-883CDDC17C90}" dt="2023-06-19T14:28:37.318" v="0"/>
            <ac:spMkLst>
              <pc:docMk/>
              <pc:sldMasterMk cId="0" sldId="2147483648"/>
              <pc:sldLayoutMk cId="1469796668" sldId="2147483678"/>
              <ac:spMk id="3" creationId="{9740E4E8-BB16-882E-D7BF-4C6E2957F4AC}"/>
            </ac:spMkLst>
          </pc:spChg>
          <pc:spChg chg="mod">
            <ac:chgData name="GOMEZ, Paula" userId="c93cf399-3ed7-4230-9282-8831e3fe5ae7" providerId="ADAL" clId="{F0B16D4C-CD4A-4FEA-8E5F-883CDDC17C90}" dt="2023-06-19T14:28:37.318" v="0"/>
            <ac:spMkLst>
              <pc:docMk/>
              <pc:sldMasterMk cId="0" sldId="2147483648"/>
              <pc:sldLayoutMk cId="1469796668" sldId="2147483678"/>
              <ac:spMk id="14"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469796668" sldId="2147483678"/>
              <ac:spMk id="94"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469796668" sldId="2147483678"/>
              <ac:spMk id="95"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469796668" sldId="2147483678"/>
              <ac:spMk id="96"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469796668" sldId="2147483678"/>
              <ac:spMk id="97" creationId="{00000000-0000-0000-0000-000000000000}"/>
            </ac:spMkLst>
          </pc:spChg>
          <pc:picChg chg="mod">
            <ac:chgData name="GOMEZ, Paula" userId="c93cf399-3ed7-4230-9282-8831e3fe5ae7" providerId="ADAL" clId="{F0B16D4C-CD4A-4FEA-8E5F-883CDDC17C90}" dt="2023-06-19T14:28:37.318" v="0"/>
            <ac:picMkLst>
              <pc:docMk/>
              <pc:sldMasterMk cId="0" sldId="2147483648"/>
              <pc:sldLayoutMk cId="1469796668" sldId="2147483678"/>
              <ac:picMk id="12" creationId="{802647F8-56B7-4B4D-98FB-48E1A067F38A}"/>
            </ac:picMkLst>
          </pc:picChg>
          <pc:picChg chg="mod">
            <ac:chgData name="GOMEZ, Paula" userId="c93cf399-3ed7-4230-9282-8831e3fe5ae7" providerId="ADAL" clId="{F0B16D4C-CD4A-4FEA-8E5F-883CDDC17C90}" dt="2023-06-19T14:28:37.318" v="0"/>
            <ac:picMkLst>
              <pc:docMk/>
              <pc:sldMasterMk cId="0" sldId="2147483648"/>
              <pc:sldLayoutMk cId="1469796668" sldId="2147483678"/>
              <ac:picMk id="13"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1469796668" sldId="2147483678"/>
              <ac:picMk id="87" creationId="{00000000-0000-0000-0000-000000000000}"/>
            </ac:picMkLst>
          </pc:picChg>
        </pc:sldLayoutChg>
        <pc:sldLayoutChg chg="modSp">
          <pc:chgData name="GOMEZ, Paula" userId="c93cf399-3ed7-4230-9282-8831e3fe5ae7" providerId="ADAL" clId="{F0B16D4C-CD4A-4FEA-8E5F-883CDDC17C90}" dt="2023-06-19T14:28:37.318" v="0"/>
          <pc:sldLayoutMkLst>
            <pc:docMk/>
            <pc:sldMasterMk cId="0" sldId="2147483648"/>
            <pc:sldLayoutMk cId="1025404670" sldId="2147483679"/>
          </pc:sldLayoutMkLst>
          <pc:spChg chg="mod">
            <ac:chgData name="GOMEZ, Paula" userId="c93cf399-3ed7-4230-9282-8831e3fe5ae7" providerId="ADAL" clId="{F0B16D4C-CD4A-4FEA-8E5F-883CDDC17C90}" dt="2023-06-19T14:28:37.318" v="0"/>
            <ac:spMkLst>
              <pc:docMk/>
              <pc:sldMasterMk cId="0" sldId="2147483648"/>
              <pc:sldLayoutMk cId="1025404670" sldId="2147483679"/>
              <ac:spMk id="2" creationId="{1B5261CA-C41D-F2A8-B915-534EBAA2BB2A}"/>
            </ac:spMkLst>
          </pc:spChg>
          <pc:spChg chg="mod">
            <ac:chgData name="GOMEZ, Paula" userId="c93cf399-3ed7-4230-9282-8831e3fe5ae7" providerId="ADAL" clId="{F0B16D4C-CD4A-4FEA-8E5F-883CDDC17C90}" dt="2023-06-19T14:28:37.318" v="0"/>
            <ac:spMkLst>
              <pc:docMk/>
              <pc:sldMasterMk cId="0" sldId="2147483648"/>
              <pc:sldLayoutMk cId="1025404670" sldId="2147483679"/>
              <ac:spMk id="3" creationId="{D801CD57-F55E-0589-4874-EA521B84FA56}"/>
            </ac:spMkLst>
          </pc:spChg>
          <pc:spChg chg="mod">
            <ac:chgData name="GOMEZ, Paula" userId="c93cf399-3ed7-4230-9282-8831e3fe5ae7" providerId="ADAL" clId="{F0B16D4C-CD4A-4FEA-8E5F-883CDDC17C90}" dt="2023-06-19T14:28:37.318" v="0"/>
            <ac:spMkLst>
              <pc:docMk/>
              <pc:sldMasterMk cId="0" sldId="2147483648"/>
              <pc:sldLayoutMk cId="1025404670" sldId="2147483679"/>
              <ac:spMk id="14"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025404670" sldId="2147483679"/>
              <ac:spMk id="111"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025404670" sldId="2147483679"/>
              <ac:spMk id="112"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025404670" sldId="2147483679"/>
              <ac:spMk id="113"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025404670" sldId="2147483679"/>
              <ac:spMk id="114" creationId="{00000000-0000-0000-0000-000000000000}"/>
            </ac:spMkLst>
          </pc:spChg>
          <pc:picChg chg="mod">
            <ac:chgData name="GOMEZ, Paula" userId="c93cf399-3ed7-4230-9282-8831e3fe5ae7" providerId="ADAL" clId="{F0B16D4C-CD4A-4FEA-8E5F-883CDDC17C90}" dt="2023-06-19T14:28:37.318" v="0"/>
            <ac:picMkLst>
              <pc:docMk/>
              <pc:sldMasterMk cId="0" sldId="2147483648"/>
              <pc:sldLayoutMk cId="1025404670" sldId="2147483679"/>
              <ac:picMk id="12" creationId="{802647F8-56B7-4B4D-98FB-48E1A067F38A}"/>
            </ac:picMkLst>
          </pc:picChg>
          <pc:picChg chg="mod">
            <ac:chgData name="GOMEZ, Paula" userId="c93cf399-3ed7-4230-9282-8831e3fe5ae7" providerId="ADAL" clId="{F0B16D4C-CD4A-4FEA-8E5F-883CDDC17C90}" dt="2023-06-19T14:28:37.318" v="0"/>
            <ac:picMkLst>
              <pc:docMk/>
              <pc:sldMasterMk cId="0" sldId="2147483648"/>
              <pc:sldLayoutMk cId="1025404670" sldId="2147483679"/>
              <ac:picMk id="13"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1025404670" sldId="2147483679"/>
              <ac:picMk id="104" creationId="{00000000-0000-0000-0000-000000000000}"/>
            </ac:picMkLst>
          </pc:picChg>
        </pc:sldLayoutChg>
        <pc:sldLayoutChg chg="modSp">
          <pc:chgData name="GOMEZ, Paula" userId="c93cf399-3ed7-4230-9282-8831e3fe5ae7" providerId="ADAL" clId="{F0B16D4C-CD4A-4FEA-8E5F-883CDDC17C90}" dt="2023-06-19T14:28:37.318" v="0"/>
          <pc:sldLayoutMkLst>
            <pc:docMk/>
            <pc:sldMasterMk cId="0" sldId="2147483648"/>
            <pc:sldLayoutMk cId="3960867768" sldId="2147483680"/>
          </pc:sldLayoutMkLst>
          <pc:spChg chg="mod">
            <ac:chgData name="GOMEZ, Paula" userId="c93cf399-3ed7-4230-9282-8831e3fe5ae7" providerId="ADAL" clId="{F0B16D4C-CD4A-4FEA-8E5F-883CDDC17C90}" dt="2023-06-19T14:28:37.318" v="0"/>
            <ac:spMkLst>
              <pc:docMk/>
              <pc:sldMasterMk cId="0" sldId="2147483648"/>
              <pc:sldLayoutMk cId="3960867768" sldId="2147483680"/>
              <ac:spMk id="5" creationId="{B980302A-2F8E-F30E-5D9A-F59DC1A3D6AB}"/>
            </ac:spMkLst>
          </pc:spChg>
        </pc:sldLayoutChg>
        <pc:sldLayoutChg chg="modSp">
          <pc:chgData name="GOMEZ, Paula" userId="c93cf399-3ed7-4230-9282-8831e3fe5ae7" providerId="ADAL" clId="{F0B16D4C-CD4A-4FEA-8E5F-883CDDC17C90}" dt="2023-06-19T14:28:37.318" v="0"/>
          <pc:sldLayoutMkLst>
            <pc:docMk/>
            <pc:sldMasterMk cId="0" sldId="2147483648"/>
            <pc:sldLayoutMk cId="1652063731" sldId="2147483681"/>
          </pc:sldLayoutMkLst>
          <pc:spChg chg="mod">
            <ac:chgData name="GOMEZ, Paula" userId="c93cf399-3ed7-4230-9282-8831e3fe5ae7" providerId="ADAL" clId="{F0B16D4C-CD4A-4FEA-8E5F-883CDDC17C90}" dt="2023-06-19T14:28:37.318" v="0"/>
            <ac:spMkLst>
              <pc:docMk/>
              <pc:sldMasterMk cId="0" sldId="2147483648"/>
              <pc:sldLayoutMk cId="1652063731" sldId="2147483681"/>
              <ac:spMk id="3" creationId="{17811B04-C47E-BE8D-6D28-A7DD8486C730}"/>
            </ac:spMkLst>
          </pc:spChg>
          <pc:spChg chg="mod">
            <ac:chgData name="GOMEZ, Paula" userId="c93cf399-3ed7-4230-9282-8831e3fe5ae7" providerId="ADAL" clId="{F0B16D4C-CD4A-4FEA-8E5F-883CDDC17C90}" dt="2023-06-19T14:28:37.318" v="0"/>
            <ac:spMkLst>
              <pc:docMk/>
              <pc:sldMasterMk cId="0" sldId="2147483648"/>
              <pc:sldLayoutMk cId="1652063731" sldId="2147483681"/>
              <ac:spMk id="11" creationId="{FEB09676-965C-54A4-4B53-0D344F802A8F}"/>
            </ac:spMkLst>
          </pc:spChg>
          <pc:spChg chg="mod">
            <ac:chgData name="GOMEZ, Paula" userId="c93cf399-3ed7-4230-9282-8831e3fe5ae7" providerId="ADAL" clId="{F0B16D4C-CD4A-4FEA-8E5F-883CDDC17C90}" dt="2023-06-19T14:28:37.318" v="0"/>
            <ac:spMkLst>
              <pc:docMk/>
              <pc:sldMasterMk cId="0" sldId="2147483648"/>
              <pc:sldLayoutMk cId="1652063731" sldId="2147483681"/>
              <ac:spMk id="12"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652063731" sldId="2147483681"/>
              <ac:spMk id="135"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652063731" sldId="2147483681"/>
              <ac:spMk id="136" creationId="{00000000-0000-0000-0000-000000000000}"/>
            </ac:spMkLst>
          </pc:spChg>
          <pc:picChg chg="mod">
            <ac:chgData name="GOMEZ, Paula" userId="c93cf399-3ed7-4230-9282-8831e3fe5ae7" providerId="ADAL" clId="{F0B16D4C-CD4A-4FEA-8E5F-883CDDC17C90}" dt="2023-06-19T14:28:37.318" v="0"/>
            <ac:picMkLst>
              <pc:docMk/>
              <pc:sldMasterMk cId="0" sldId="2147483648"/>
              <pc:sldLayoutMk cId="1652063731" sldId="2147483681"/>
              <ac:picMk id="4"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1652063731" sldId="2147483681"/>
              <ac:picMk id="10" creationId="{802647F8-56B7-4B4D-98FB-48E1A067F38A}"/>
            </ac:picMkLst>
          </pc:picChg>
          <pc:picChg chg="mod">
            <ac:chgData name="GOMEZ, Paula" userId="c93cf399-3ed7-4230-9282-8831e3fe5ae7" providerId="ADAL" clId="{F0B16D4C-CD4A-4FEA-8E5F-883CDDC17C90}" dt="2023-06-19T14:28:37.318" v="0"/>
            <ac:picMkLst>
              <pc:docMk/>
              <pc:sldMasterMk cId="0" sldId="2147483648"/>
              <pc:sldLayoutMk cId="1652063731" sldId="2147483681"/>
              <ac:picMk id="128" creationId="{00000000-0000-0000-0000-000000000000}"/>
            </ac:picMkLst>
          </pc:picChg>
        </pc:sldLayoutChg>
        <pc:sldLayoutChg chg="modSp">
          <pc:chgData name="GOMEZ, Paula" userId="c93cf399-3ed7-4230-9282-8831e3fe5ae7" providerId="ADAL" clId="{F0B16D4C-CD4A-4FEA-8E5F-883CDDC17C90}" dt="2023-06-19T14:28:37.318" v="0"/>
          <pc:sldLayoutMkLst>
            <pc:docMk/>
            <pc:sldMasterMk cId="0" sldId="2147483648"/>
            <pc:sldLayoutMk cId="1911086116" sldId="2147483682"/>
          </pc:sldLayoutMkLst>
          <pc:spChg chg="mod">
            <ac:chgData name="GOMEZ, Paula" userId="c93cf399-3ed7-4230-9282-8831e3fe5ae7" providerId="ADAL" clId="{F0B16D4C-CD4A-4FEA-8E5F-883CDDC17C90}" dt="2023-06-19T14:28:37.318" v="0"/>
            <ac:spMkLst>
              <pc:docMk/>
              <pc:sldMasterMk cId="0" sldId="2147483648"/>
              <pc:sldLayoutMk cId="1911086116" sldId="2147483682"/>
              <ac:spMk id="2" creationId="{49A0B3A4-0239-8F6F-6CD6-F30630DDB7BD}"/>
            </ac:spMkLst>
          </pc:spChg>
          <pc:spChg chg="mod">
            <ac:chgData name="GOMEZ, Paula" userId="c93cf399-3ed7-4230-9282-8831e3fe5ae7" providerId="ADAL" clId="{F0B16D4C-CD4A-4FEA-8E5F-883CDDC17C90}" dt="2023-06-19T14:28:37.318" v="0"/>
            <ac:spMkLst>
              <pc:docMk/>
              <pc:sldMasterMk cId="0" sldId="2147483648"/>
              <pc:sldLayoutMk cId="1911086116" sldId="2147483682"/>
              <ac:spMk id="3" creationId="{66C732E4-81F9-59B8-342D-B9AD666F2CD5}"/>
            </ac:spMkLst>
          </pc:spChg>
          <pc:spChg chg="mod">
            <ac:chgData name="GOMEZ, Paula" userId="c93cf399-3ed7-4230-9282-8831e3fe5ae7" providerId="ADAL" clId="{F0B16D4C-CD4A-4FEA-8E5F-883CDDC17C90}" dt="2023-06-19T14:28:37.318" v="0"/>
            <ac:spMkLst>
              <pc:docMk/>
              <pc:sldMasterMk cId="0" sldId="2147483648"/>
              <pc:sldLayoutMk cId="1911086116" sldId="2147483682"/>
              <ac:spMk id="10" creationId="{00000000-0000-0000-0000-000000000000}"/>
            </ac:spMkLst>
          </pc:spChg>
          <pc:picChg chg="mod">
            <ac:chgData name="GOMEZ, Paula" userId="c93cf399-3ed7-4230-9282-8831e3fe5ae7" providerId="ADAL" clId="{F0B16D4C-CD4A-4FEA-8E5F-883CDDC17C90}" dt="2023-06-19T14:28:37.318" v="0"/>
            <ac:picMkLst>
              <pc:docMk/>
              <pc:sldMasterMk cId="0" sldId="2147483648"/>
              <pc:sldLayoutMk cId="1911086116" sldId="2147483682"/>
              <ac:picMk id="8" creationId="{802647F8-56B7-4B4D-98FB-48E1A067F38A}"/>
            </ac:picMkLst>
          </pc:picChg>
          <pc:picChg chg="mod">
            <ac:chgData name="GOMEZ, Paula" userId="c93cf399-3ed7-4230-9282-8831e3fe5ae7" providerId="ADAL" clId="{F0B16D4C-CD4A-4FEA-8E5F-883CDDC17C90}" dt="2023-06-19T14:28:37.318" v="0"/>
            <ac:picMkLst>
              <pc:docMk/>
              <pc:sldMasterMk cId="0" sldId="2147483648"/>
              <pc:sldLayoutMk cId="1911086116" sldId="2147483682"/>
              <ac:picMk id="9"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1911086116" sldId="2147483682"/>
              <ac:picMk id="143" creationId="{00000000-0000-0000-0000-000000000000}"/>
            </ac:picMkLst>
          </pc:picChg>
        </pc:sldLayoutChg>
        <pc:sldLayoutChg chg="modSp mod">
          <pc:chgData name="GOMEZ, Paula" userId="c93cf399-3ed7-4230-9282-8831e3fe5ae7" providerId="ADAL" clId="{F0B16D4C-CD4A-4FEA-8E5F-883CDDC17C90}" dt="2023-06-19T14:45:10.523" v="295" actId="255"/>
          <pc:sldLayoutMkLst>
            <pc:docMk/>
            <pc:sldMasterMk cId="0" sldId="2147483648"/>
            <pc:sldLayoutMk cId="1697704034" sldId="2147483683"/>
          </pc:sldLayoutMkLst>
          <pc:spChg chg="mod">
            <ac:chgData name="GOMEZ, Paula" userId="c93cf399-3ed7-4230-9282-8831e3fe5ae7" providerId="ADAL" clId="{F0B16D4C-CD4A-4FEA-8E5F-883CDDC17C90}" dt="2023-06-19T14:28:37.318" v="0"/>
            <ac:spMkLst>
              <pc:docMk/>
              <pc:sldMasterMk cId="0" sldId="2147483648"/>
              <pc:sldLayoutMk cId="1697704034" sldId="2147483683"/>
              <ac:spMk id="2" creationId="{3A5BFD91-14F8-F0F0-DE08-F818CBEB1A0B}"/>
            </ac:spMkLst>
          </pc:spChg>
          <pc:spChg chg="mod">
            <ac:chgData name="GOMEZ, Paula" userId="c93cf399-3ed7-4230-9282-8831e3fe5ae7" providerId="ADAL" clId="{F0B16D4C-CD4A-4FEA-8E5F-883CDDC17C90}" dt="2023-06-19T14:28:37.318" v="0"/>
            <ac:spMkLst>
              <pc:docMk/>
              <pc:sldMasterMk cId="0" sldId="2147483648"/>
              <pc:sldLayoutMk cId="1697704034" sldId="2147483683"/>
              <ac:spMk id="3" creationId="{04E18F98-759B-C679-9F8B-C9E7D6E840A0}"/>
            </ac:spMkLst>
          </pc:spChg>
          <pc:spChg chg="mod">
            <ac:chgData name="GOMEZ, Paula" userId="c93cf399-3ed7-4230-9282-8831e3fe5ae7" providerId="ADAL" clId="{F0B16D4C-CD4A-4FEA-8E5F-883CDDC17C90}" dt="2023-06-19T14:28:37.318" v="0"/>
            <ac:spMkLst>
              <pc:docMk/>
              <pc:sldMasterMk cId="0" sldId="2147483648"/>
              <pc:sldLayoutMk cId="1697704034" sldId="2147483683"/>
              <ac:spMk id="14" creationId="{00000000-0000-0000-0000-000000000000}"/>
            </ac:spMkLst>
          </pc:spChg>
          <pc:spChg chg="mod">
            <ac:chgData name="GOMEZ, Paula" userId="c93cf399-3ed7-4230-9282-8831e3fe5ae7" providerId="ADAL" clId="{F0B16D4C-CD4A-4FEA-8E5F-883CDDC17C90}" dt="2023-06-19T14:44:58.704" v="294" actId="1036"/>
            <ac:spMkLst>
              <pc:docMk/>
              <pc:sldMasterMk cId="0" sldId="2147483648"/>
              <pc:sldLayoutMk cId="1697704034" sldId="2147483683"/>
              <ac:spMk id="162"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697704034" sldId="2147483683"/>
              <ac:spMk id="164" creationId="{00000000-0000-0000-0000-000000000000}"/>
            </ac:spMkLst>
          </pc:spChg>
          <pc:spChg chg="mod">
            <ac:chgData name="GOMEZ, Paula" userId="c93cf399-3ed7-4230-9282-8831e3fe5ae7" providerId="ADAL" clId="{F0B16D4C-CD4A-4FEA-8E5F-883CDDC17C90}" dt="2023-06-19T14:45:10.523" v="295" actId="255"/>
            <ac:spMkLst>
              <pc:docMk/>
              <pc:sldMasterMk cId="0" sldId="2147483648"/>
              <pc:sldLayoutMk cId="1697704034" sldId="2147483683"/>
              <ac:spMk id="166" creationId="{00000000-0000-0000-0000-000000000000}"/>
            </ac:spMkLst>
          </pc:spChg>
          <pc:picChg chg="mod">
            <ac:chgData name="GOMEZ, Paula" userId="c93cf399-3ed7-4230-9282-8831e3fe5ae7" providerId="ADAL" clId="{F0B16D4C-CD4A-4FEA-8E5F-883CDDC17C90}" dt="2023-06-19T14:28:37.318" v="0"/>
            <ac:picMkLst>
              <pc:docMk/>
              <pc:sldMasterMk cId="0" sldId="2147483648"/>
              <pc:sldLayoutMk cId="1697704034" sldId="2147483683"/>
              <ac:picMk id="12" creationId="{802647F8-56B7-4B4D-98FB-48E1A067F38A}"/>
            </ac:picMkLst>
          </pc:picChg>
          <pc:picChg chg="mod">
            <ac:chgData name="GOMEZ, Paula" userId="c93cf399-3ed7-4230-9282-8831e3fe5ae7" providerId="ADAL" clId="{F0B16D4C-CD4A-4FEA-8E5F-883CDDC17C90}" dt="2023-06-19T14:28:37.318" v="0"/>
            <ac:picMkLst>
              <pc:docMk/>
              <pc:sldMasterMk cId="0" sldId="2147483648"/>
              <pc:sldLayoutMk cId="1697704034" sldId="2147483683"/>
              <ac:picMk id="13"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1697704034" sldId="2147483683"/>
              <ac:picMk id="156"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1697704034" sldId="2147483683"/>
              <ac:picMk id="163" creationId="{00000000-0000-0000-0000-000000000000}"/>
            </ac:picMkLst>
          </pc:picChg>
        </pc:sldLayoutChg>
        <pc:sldLayoutChg chg="modSp">
          <pc:chgData name="GOMEZ, Paula" userId="c93cf399-3ed7-4230-9282-8831e3fe5ae7" providerId="ADAL" clId="{F0B16D4C-CD4A-4FEA-8E5F-883CDDC17C90}" dt="2023-06-19T14:28:37.318" v="0"/>
          <pc:sldLayoutMkLst>
            <pc:docMk/>
            <pc:sldMasterMk cId="0" sldId="2147483648"/>
            <pc:sldLayoutMk cId="3828877839" sldId="2147483684"/>
          </pc:sldLayoutMkLst>
          <pc:spChg chg="mod">
            <ac:chgData name="GOMEZ, Paula" userId="c93cf399-3ed7-4230-9282-8831e3fe5ae7" providerId="ADAL" clId="{F0B16D4C-CD4A-4FEA-8E5F-883CDDC17C90}" dt="2023-06-19T14:28:37.318" v="0"/>
            <ac:spMkLst>
              <pc:docMk/>
              <pc:sldMasterMk cId="0" sldId="2147483648"/>
              <pc:sldLayoutMk cId="3828877839" sldId="2147483684"/>
              <ac:spMk id="2" creationId="{CD0267E5-6BF9-3D62-A2B5-76027B768DAA}"/>
            </ac:spMkLst>
          </pc:spChg>
          <pc:spChg chg="mod">
            <ac:chgData name="GOMEZ, Paula" userId="c93cf399-3ed7-4230-9282-8831e3fe5ae7" providerId="ADAL" clId="{F0B16D4C-CD4A-4FEA-8E5F-883CDDC17C90}" dt="2023-06-19T14:28:37.318" v="0"/>
            <ac:spMkLst>
              <pc:docMk/>
              <pc:sldMasterMk cId="0" sldId="2147483648"/>
              <pc:sldLayoutMk cId="3828877839" sldId="2147483684"/>
              <ac:spMk id="3" creationId="{E8182482-C601-7A25-C08D-86E4E2E71EBF}"/>
            </ac:spMkLst>
          </pc:spChg>
          <pc:spChg chg="mod">
            <ac:chgData name="GOMEZ, Paula" userId="c93cf399-3ed7-4230-9282-8831e3fe5ae7" providerId="ADAL" clId="{F0B16D4C-CD4A-4FEA-8E5F-883CDDC17C90}" dt="2023-06-19T14:28:37.318" v="0"/>
            <ac:spMkLst>
              <pc:docMk/>
              <pc:sldMasterMk cId="0" sldId="2147483648"/>
              <pc:sldLayoutMk cId="3828877839" sldId="2147483684"/>
              <ac:spMk id="13"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3828877839" sldId="2147483684"/>
              <ac:spMk id="180"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3828877839" sldId="2147483684"/>
              <ac:spMk id="181"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3828877839" sldId="2147483684"/>
              <ac:spMk id="182" creationId="{00000000-0000-0000-0000-000000000000}"/>
            </ac:spMkLst>
          </pc:spChg>
          <pc:picChg chg="mod">
            <ac:chgData name="GOMEZ, Paula" userId="c93cf399-3ed7-4230-9282-8831e3fe5ae7" providerId="ADAL" clId="{F0B16D4C-CD4A-4FEA-8E5F-883CDDC17C90}" dt="2023-06-19T14:28:37.318" v="0"/>
            <ac:picMkLst>
              <pc:docMk/>
              <pc:sldMasterMk cId="0" sldId="2147483648"/>
              <pc:sldLayoutMk cId="3828877839" sldId="2147483684"/>
              <ac:picMk id="11" creationId="{802647F8-56B7-4B4D-98FB-48E1A067F38A}"/>
            </ac:picMkLst>
          </pc:picChg>
          <pc:picChg chg="mod">
            <ac:chgData name="GOMEZ, Paula" userId="c93cf399-3ed7-4230-9282-8831e3fe5ae7" providerId="ADAL" clId="{F0B16D4C-CD4A-4FEA-8E5F-883CDDC17C90}" dt="2023-06-19T14:28:37.318" v="0"/>
            <ac:picMkLst>
              <pc:docMk/>
              <pc:sldMasterMk cId="0" sldId="2147483648"/>
              <pc:sldLayoutMk cId="3828877839" sldId="2147483684"/>
              <ac:picMk id="12"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3828877839" sldId="2147483684"/>
              <ac:picMk id="173" creationId="{00000000-0000-0000-0000-000000000000}"/>
            </ac:picMkLst>
          </pc:picChg>
        </pc:sldLayoutChg>
        <pc:sldLayoutChg chg="modSp">
          <pc:chgData name="GOMEZ, Paula" userId="c93cf399-3ed7-4230-9282-8831e3fe5ae7" providerId="ADAL" clId="{F0B16D4C-CD4A-4FEA-8E5F-883CDDC17C90}" dt="2023-06-19T14:28:37.318" v="0"/>
          <pc:sldLayoutMkLst>
            <pc:docMk/>
            <pc:sldMasterMk cId="0" sldId="2147483648"/>
            <pc:sldLayoutMk cId="2227131710" sldId="2147483685"/>
          </pc:sldLayoutMkLst>
          <pc:spChg chg="mod">
            <ac:chgData name="GOMEZ, Paula" userId="c93cf399-3ed7-4230-9282-8831e3fe5ae7" providerId="ADAL" clId="{F0B16D4C-CD4A-4FEA-8E5F-883CDDC17C90}" dt="2023-06-19T14:28:37.318" v="0"/>
            <ac:spMkLst>
              <pc:docMk/>
              <pc:sldMasterMk cId="0" sldId="2147483648"/>
              <pc:sldLayoutMk cId="2227131710" sldId="2147483685"/>
              <ac:spMk id="2" creationId="{9F0B3AFA-2086-B670-A30B-B8596E6D0D97}"/>
            </ac:spMkLst>
          </pc:spChg>
          <pc:spChg chg="mod">
            <ac:chgData name="GOMEZ, Paula" userId="c93cf399-3ed7-4230-9282-8831e3fe5ae7" providerId="ADAL" clId="{F0B16D4C-CD4A-4FEA-8E5F-883CDDC17C90}" dt="2023-06-19T14:28:37.318" v="0"/>
            <ac:spMkLst>
              <pc:docMk/>
              <pc:sldMasterMk cId="0" sldId="2147483648"/>
              <pc:sldLayoutMk cId="2227131710" sldId="2147483685"/>
              <ac:spMk id="3" creationId="{86BEACA5-E958-A332-4913-FD77A7D552BD}"/>
            </ac:spMkLst>
          </pc:spChg>
          <pc:spChg chg="mod">
            <ac:chgData name="GOMEZ, Paula" userId="c93cf399-3ed7-4230-9282-8831e3fe5ae7" providerId="ADAL" clId="{F0B16D4C-CD4A-4FEA-8E5F-883CDDC17C90}" dt="2023-06-19T14:28:37.318" v="0"/>
            <ac:spMkLst>
              <pc:docMk/>
              <pc:sldMasterMk cId="0" sldId="2147483648"/>
              <pc:sldLayoutMk cId="2227131710" sldId="2147483685"/>
              <ac:spMk id="12"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2227131710" sldId="2147483685"/>
              <ac:spMk id="196"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2227131710" sldId="2147483685"/>
              <ac:spMk id="197" creationId="{00000000-0000-0000-0000-000000000000}"/>
            </ac:spMkLst>
          </pc:spChg>
          <pc:picChg chg="mod">
            <ac:chgData name="GOMEZ, Paula" userId="c93cf399-3ed7-4230-9282-8831e3fe5ae7" providerId="ADAL" clId="{F0B16D4C-CD4A-4FEA-8E5F-883CDDC17C90}" dt="2023-06-19T14:28:37.318" v="0"/>
            <ac:picMkLst>
              <pc:docMk/>
              <pc:sldMasterMk cId="0" sldId="2147483648"/>
              <pc:sldLayoutMk cId="2227131710" sldId="2147483685"/>
              <ac:picMk id="10" creationId="{802647F8-56B7-4B4D-98FB-48E1A067F38A}"/>
            </ac:picMkLst>
          </pc:picChg>
          <pc:picChg chg="mod">
            <ac:chgData name="GOMEZ, Paula" userId="c93cf399-3ed7-4230-9282-8831e3fe5ae7" providerId="ADAL" clId="{F0B16D4C-CD4A-4FEA-8E5F-883CDDC17C90}" dt="2023-06-19T14:28:37.318" v="0"/>
            <ac:picMkLst>
              <pc:docMk/>
              <pc:sldMasterMk cId="0" sldId="2147483648"/>
              <pc:sldLayoutMk cId="2227131710" sldId="2147483685"/>
              <ac:picMk id="11"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2227131710" sldId="2147483685"/>
              <ac:picMk id="189" creationId="{00000000-0000-0000-0000-000000000000}"/>
            </ac:picMkLst>
          </pc:picChg>
        </pc:sldLayoutChg>
        <pc:sldLayoutChg chg="modSp">
          <pc:chgData name="GOMEZ, Paula" userId="c93cf399-3ed7-4230-9282-8831e3fe5ae7" providerId="ADAL" clId="{F0B16D4C-CD4A-4FEA-8E5F-883CDDC17C90}" dt="2023-06-19T14:28:37.318" v="0"/>
          <pc:sldLayoutMkLst>
            <pc:docMk/>
            <pc:sldMasterMk cId="0" sldId="2147483648"/>
            <pc:sldLayoutMk cId="3298154231" sldId="2147483686"/>
          </pc:sldLayoutMkLst>
          <pc:spChg chg="mod">
            <ac:chgData name="GOMEZ, Paula" userId="c93cf399-3ed7-4230-9282-8831e3fe5ae7" providerId="ADAL" clId="{F0B16D4C-CD4A-4FEA-8E5F-883CDDC17C90}" dt="2023-06-19T14:28:37.318" v="0"/>
            <ac:spMkLst>
              <pc:docMk/>
              <pc:sldMasterMk cId="0" sldId="2147483648"/>
              <pc:sldLayoutMk cId="3298154231" sldId="2147483686"/>
              <ac:spMk id="2" creationId="{C281A26E-EEEF-01E6-18CF-6F55E5C93859}"/>
            </ac:spMkLst>
          </pc:spChg>
          <pc:spChg chg="mod">
            <ac:chgData name="GOMEZ, Paula" userId="c93cf399-3ed7-4230-9282-8831e3fe5ae7" providerId="ADAL" clId="{F0B16D4C-CD4A-4FEA-8E5F-883CDDC17C90}" dt="2023-06-19T14:28:37.318" v="0"/>
            <ac:spMkLst>
              <pc:docMk/>
              <pc:sldMasterMk cId="0" sldId="2147483648"/>
              <pc:sldLayoutMk cId="3298154231" sldId="2147483686"/>
              <ac:spMk id="3" creationId="{2EECCA47-04CA-EFBB-75FF-28D73B00B495}"/>
            </ac:spMkLst>
          </pc:spChg>
          <pc:spChg chg="mod">
            <ac:chgData name="GOMEZ, Paula" userId="c93cf399-3ed7-4230-9282-8831e3fe5ae7" providerId="ADAL" clId="{F0B16D4C-CD4A-4FEA-8E5F-883CDDC17C90}" dt="2023-06-19T14:28:37.318" v="0"/>
            <ac:spMkLst>
              <pc:docMk/>
              <pc:sldMasterMk cId="0" sldId="2147483648"/>
              <pc:sldLayoutMk cId="3298154231" sldId="2147483686"/>
              <ac:spMk id="12"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3298154231" sldId="2147483686"/>
              <ac:spMk id="211"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3298154231" sldId="2147483686"/>
              <ac:spMk id="212" creationId="{00000000-0000-0000-0000-000000000000}"/>
            </ac:spMkLst>
          </pc:spChg>
          <pc:picChg chg="mod">
            <ac:chgData name="GOMEZ, Paula" userId="c93cf399-3ed7-4230-9282-8831e3fe5ae7" providerId="ADAL" clId="{F0B16D4C-CD4A-4FEA-8E5F-883CDDC17C90}" dt="2023-06-19T14:28:37.318" v="0"/>
            <ac:picMkLst>
              <pc:docMk/>
              <pc:sldMasterMk cId="0" sldId="2147483648"/>
              <pc:sldLayoutMk cId="3298154231" sldId="2147483686"/>
              <ac:picMk id="10" creationId="{802647F8-56B7-4B4D-98FB-48E1A067F38A}"/>
            </ac:picMkLst>
          </pc:picChg>
          <pc:picChg chg="mod">
            <ac:chgData name="GOMEZ, Paula" userId="c93cf399-3ed7-4230-9282-8831e3fe5ae7" providerId="ADAL" clId="{F0B16D4C-CD4A-4FEA-8E5F-883CDDC17C90}" dt="2023-06-19T14:28:37.318" v="0"/>
            <ac:picMkLst>
              <pc:docMk/>
              <pc:sldMasterMk cId="0" sldId="2147483648"/>
              <pc:sldLayoutMk cId="3298154231" sldId="2147483686"/>
              <ac:picMk id="11"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3298154231" sldId="2147483686"/>
              <ac:picMk id="204" creationId="{00000000-0000-0000-0000-000000000000}"/>
            </ac:picMkLst>
          </pc:picChg>
        </pc:sldLayoutChg>
        <pc:sldLayoutChg chg="modSp">
          <pc:chgData name="GOMEZ, Paula" userId="c93cf399-3ed7-4230-9282-8831e3fe5ae7" providerId="ADAL" clId="{F0B16D4C-CD4A-4FEA-8E5F-883CDDC17C90}" dt="2023-06-19T14:28:37.318" v="0"/>
          <pc:sldLayoutMkLst>
            <pc:docMk/>
            <pc:sldMasterMk cId="0" sldId="2147483648"/>
            <pc:sldLayoutMk cId="19678551" sldId="2147483687"/>
          </pc:sldLayoutMkLst>
          <pc:spChg chg="mod">
            <ac:chgData name="GOMEZ, Paula" userId="c93cf399-3ed7-4230-9282-8831e3fe5ae7" providerId="ADAL" clId="{F0B16D4C-CD4A-4FEA-8E5F-883CDDC17C90}" dt="2023-06-19T14:28:37.318" v="0"/>
            <ac:spMkLst>
              <pc:docMk/>
              <pc:sldMasterMk cId="0" sldId="2147483648"/>
              <pc:sldLayoutMk cId="19678551" sldId="2147483687"/>
              <ac:spMk id="2" creationId="{CBB1C0A0-9194-146C-3760-0CAC9FF47525}"/>
            </ac:spMkLst>
          </pc:spChg>
          <pc:spChg chg="mod">
            <ac:chgData name="GOMEZ, Paula" userId="c93cf399-3ed7-4230-9282-8831e3fe5ae7" providerId="ADAL" clId="{F0B16D4C-CD4A-4FEA-8E5F-883CDDC17C90}" dt="2023-06-19T14:28:37.318" v="0"/>
            <ac:spMkLst>
              <pc:docMk/>
              <pc:sldMasterMk cId="0" sldId="2147483648"/>
              <pc:sldLayoutMk cId="19678551" sldId="2147483687"/>
              <ac:spMk id="3" creationId="{C81FD21B-798E-A46A-2C26-85C6E3EE5881}"/>
            </ac:spMkLst>
          </pc:spChg>
          <pc:spChg chg="mod">
            <ac:chgData name="GOMEZ, Paula" userId="c93cf399-3ed7-4230-9282-8831e3fe5ae7" providerId="ADAL" clId="{F0B16D4C-CD4A-4FEA-8E5F-883CDDC17C90}" dt="2023-06-19T14:28:37.318" v="0"/>
            <ac:spMkLst>
              <pc:docMk/>
              <pc:sldMasterMk cId="0" sldId="2147483648"/>
              <pc:sldLayoutMk cId="19678551" sldId="2147483687"/>
              <ac:spMk id="12"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9678551" sldId="2147483687"/>
              <ac:spMk id="226"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19678551" sldId="2147483687"/>
              <ac:spMk id="227" creationId="{00000000-0000-0000-0000-000000000000}"/>
            </ac:spMkLst>
          </pc:spChg>
          <pc:picChg chg="mod">
            <ac:chgData name="GOMEZ, Paula" userId="c93cf399-3ed7-4230-9282-8831e3fe5ae7" providerId="ADAL" clId="{F0B16D4C-CD4A-4FEA-8E5F-883CDDC17C90}" dt="2023-06-19T14:28:37.318" v="0"/>
            <ac:picMkLst>
              <pc:docMk/>
              <pc:sldMasterMk cId="0" sldId="2147483648"/>
              <pc:sldLayoutMk cId="19678551" sldId="2147483687"/>
              <ac:picMk id="10" creationId="{802647F8-56B7-4B4D-98FB-48E1A067F38A}"/>
            </ac:picMkLst>
          </pc:picChg>
          <pc:picChg chg="mod">
            <ac:chgData name="GOMEZ, Paula" userId="c93cf399-3ed7-4230-9282-8831e3fe5ae7" providerId="ADAL" clId="{F0B16D4C-CD4A-4FEA-8E5F-883CDDC17C90}" dt="2023-06-19T14:28:37.318" v="0"/>
            <ac:picMkLst>
              <pc:docMk/>
              <pc:sldMasterMk cId="0" sldId="2147483648"/>
              <pc:sldLayoutMk cId="19678551" sldId="2147483687"/>
              <ac:picMk id="11"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19678551" sldId="2147483687"/>
              <ac:picMk id="219" creationId="{00000000-0000-0000-0000-000000000000}"/>
            </ac:picMkLst>
          </pc:picChg>
        </pc:sldLayoutChg>
        <pc:sldLayoutChg chg="modSp">
          <pc:chgData name="GOMEZ, Paula" userId="c93cf399-3ed7-4230-9282-8831e3fe5ae7" providerId="ADAL" clId="{F0B16D4C-CD4A-4FEA-8E5F-883CDDC17C90}" dt="2023-06-19T14:28:37.318" v="0"/>
          <pc:sldLayoutMkLst>
            <pc:docMk/>
            <pc:sldMasterMk cId="0" sldId="2147483648"/>
            <pc:sldLayoutMk cId="3375101961" sldId="2147483688"/>
          </pc:sldLayoutMkLst>
          <pc:spChg chg="mod">
            <ac:chgData name="GOMEZ, Paula" userId="c93cf399-3ed7-4230-9282-8831e3fe5ae7" providerId="ADAL" clId="{F0B16D4C-CD4A-4FEA-8E5F-883CDDC17C90}" dt="2023-06-19T14:28:37.318" v="0"/>
            <ac:spMkLst>
              <pc:docMk/>
              <pc:sldMasterMk cId="0" sldId="2147483648"/>
              <pc:sldLayoutMk cId="3375101961" sldId="2147483688"/>
              <ac:spMk id="2" creationId="{FA7F9EC0-DD63-CDA5-5D8F-5EA5C654EBF5}"/>
            </ac:spMkLst>
          </pc:spChg>
          <pc:spChg chg="mod">
            <ac:chgData name="GOMEZ, Paula" userId="c93cf399-3ed7-4230-9282-8831e3fe5ae7" providerId="ADAL" clId="{F0B16D4C-CD4A-4FEA-8E5F-883CDDC17C90}" dt="2023-06-19T14:28:37.318" v="0"/>
            <ac:spMkLst>
              <pc:docMk/>
              <pc:sldMasterMk cId="0" sldId="2147483648"/>
              <pc:sldLayoutMk cId="3375101961" sldId="2147483688"/>
              <ac:spMk id="3" creationId="{3F661161-6542-B3A2-7263-B4FC0FB6556C}"/>
            </ac:spMkLst>
          </pc:spChg>
          <pc:spChg chg="mod">
            <ac:chgData name="GOMEZ, Paula" userId="c93cf399-3ed7-4230-9282-8831e3fe5ae7" providerId="ADAL" clId="{F0B16D4C-CD4A-4FEA-8E5F-883CDDC17C90}" dt="2023-06-19T14:28:37.318" v="0"/>
            <ac:spMkLst>
              <pc:docMk/>
              <pc:sldMasterMk cId="0" sldId="2147483648"/>
              <pc:sldLayoutMk cId="3375101961" sldId="2147483688"/>
              <ac:spMk id="14"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3375101961" sldId="2147483688"/>
              <ac:spMk id="237"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3375101961" sldId="2147483688"/>
              <ac:spMk id="238"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3375101961" sldId="2147483688"/>
              <ac:spMk id="241" creationId="{00000000-0000-0000-0000-000000000000}"/>
            </ac:spMkLst>
          </pc:spChg>
          <pc:spChg chg="mod">
            <ac:chgData name="GOMEZ, Paula" userId="c93cf399-3ed7-4230-9282-8831e3fe5ae7" providerId="ADAL" clId="{F0B16D4C-CD4A-4FEA-8E5F-883CDDC17C90}" dt="2023-06-19T14:28:37.318" v="0"/>
            <ac:spMkLst>
              <pc:docMk/>
              <pc:sldMasterMk cId="0" sldId="2147483648"/>
              <pc:sldLayoutMk cId="3375101961" sldId="2147483688"/>
              <ac:spMk id="242" creationId="{00000000-0000-0000-0000-000000000000}"/>
            </ac:spMkLst>
          </pc:spChg>
          <pc:picChg chg="mod">
            <ac:chgData name="GOMEZ, Paula" userId="c93cf399-3ed7-4230-9282-8831e3fe5ae7" providerId="ADAL" clId="{F0B16D4C-CD4A-4FEA-8E5F-883CDDC17C90}" dt="2023-06-19T14:28:37.318" v="0"/>
            <ac:picMkLst>
              <pc:docMk/>
              <pc:sldMasterMk cId="0" sldId="2147483648"/>
              <pc:sldLayoutMk cId="3375101961" sldId="2147483688"/>
              <ac:picMk id="12" creationId="{802647F8-56B7-4B4D-98FB-48E1A067F38A}"/>
            </ac:picMkLst>
          </pc:picChg>
          <pc:picChg chg="mod">
            <ac:chgData name="GOMEZ, Paula" userId="c93cf399-3ed7-4230-9282-8831e3fe5ae7" providerId="ADAL" clId="{F0B16D4C-CD4A-4FEA-8E5F-883CDDC17C90}" dt="2023-06-19T14:28:37.318" v="0"/>
            <ac:picMkLst>
              <pc:docMk/>
              <pc:sldMasterMk cId="0" sldId="2147483648"/>
              <pc:sldLayoutMk cId="3375101961" sldId="2147483688"/>
              <ac:picMk id="13" creationId="{00000000-0000-0000-0000-000000000000}"/>
            </ac:picMkLst>
          </pc:picChg>
          <pc:picChg chg="mod">
            <ac:chgData name="GOMEZ, Paula" userId="c93cf399-3ed7-4230-9282-8831e3fe5ae7" providerId="ADAL" clId="{F0B16D4C-CD4A-4FEA-8E5F-883CDDC17C90}" dt="2023-06-19T14:28:37.318" v="0"/>
            <ac:picMkLst>
              <pc:docMk/>
              <pc:sldMasterMk cId="0" sldId="2147483648"/>
              <pc:sldLayoutMk cId="3375101961" sldId="2147483688"/>
              <ac:picMk id="234" creationId="{00000000-0000-0000-0000-000000000000}"/>
            </ac:picMkLst>
          </pc:picChg>
        </pc:sldLayoutChg>
        <pc:sldLayoutChg chg="modSp">
          <pc:chgData name="GOMEZ, Paula" userId="c93cf399-3ed7-4230-9282-8831e3fe5ae7" providerId="ADAL" clId="{F0B16D4C-CD4A-4FEA-8E5F-883CDDC17C90}" dt="2023-06-19T14:28:37.318" v="0"/>
          <pc:sldLayoutMkLst>
            <pc:docMk/>
            <pc:sldMasterMk cId="0" sldId="2147483648"/>
            <pc:sldLayoutMk cId="1432630768" sldId="2147483689"/>
          </pc:sldLayoutMkLst>
          <pc:spChg chg="mod">
            <ac:chgData name="GOMEZ, Paula" userId="c93cf399-3ed7-4230-9282-8831e3fe5ae7" providerId="ADAL" clId="{F0B16D4C-CD4A-4FEA-8E5F-883CDDC17C90}" dt="2023-06-19T14:28:37.318" v="0"/>
            <ac:spMkLst>
              <pc:docMk/>
              <pc:sldMasterMk cId="0" sldId="2147483648"/>
              <pc:sldLayoutMk cId="1432630768" sldId="2147483689"/>
              <ac:spMk id="5" creationId="{00000000-0000-0000-0000-000000000000}"/>
            </ac:spMkLst>
          </pc:spChg>
        </pc:sldLayoutChg>
      </pc:sldMasterChg>
      <pc:sldMasterChg chg="modSp del delSldLayout modSldLayout">
        <pc:chgData name="GOMEZ, Paula" userId="c93cf399-3ed7-4230-9282-8831e3fe5ae7" providerId="ADAL" clId="{F0B16D4C-CD4A-4FEA-8E5F-883CDDC17C90}" dt="2023-06-19T14:34:45.266" v="125" actId="700"/>
        <pc:sldMasterMkLst>
          <pc:docMk/>
          <pc:sldMasterMk cId="848524282" sldId="2147483690"/>
        </pc:sldMasterMkLst>
        <pc:spChg chg="mod">
          <ac:chgData name="GOMEZ, Paula" userId="c93cf399-3ed7-4230-9282-8831e3fe5ae7" providerId="ADAL" clId="{F0B16D4C-CD4A-4FEA-8E5F-883CDDC17C90}" dt="2023-06-19T14:28:37.318" v="0"/>
          <ac:spMkLst>
            <pc:docMk/>
            <pc:sldMasterMk cId="848524282" sldId="2147483690"/>
            <ac:spMk id="5" creationId="{00000000-0000-0000-0000-000000000000}"/>
          </ac:spMkLst>
        </pc:spChg>
        <pc:spChg chg="mod">
          <ac:chgData name="GOMEZ, Paula" userId="c93cf399-3ed7-4230-9282-8831e3fe5ae7" providerId="ADAL" clId="{F0B16D4C-CD4A-4FEA-8E5F-883CDDC17C90}" dt="2023-06-19T14:28:37.318" v="0"/>
          <ac:spMkLst>
            <pc:docMk/>
            <pc:sldMasterMk cId="848524282" sldId="2147483690"/>
            <ac:spMk id="6" creationId="{00000000-0000-0000-0000-000000000000}"/>
          </ac:spMkLst>
        </pc:spChg>
        <pc:spChg chg="mod">
          <ac:chgData name="GOMEZ, Paula" userId="c93cf399-3ed7-4230-9282-8831e3fe5ae7" providerId="ADAL" clId="{F0B16D4C-CD4A-4FEA-8E5F-883CDDC17C90}" dt="2023-06-19T14:28:37.318" v="0"/>
          <ac:spMkLst>
            <pc:docMk/>
            <pc:sldMasterMk cId="848524282" sldId="2147483690"/>
            <ac:spMk id="7" creationId="{00000000-0000-0000-0000-000000000000}"/>
          </ac:spMkLst>
        </pc:spChg>
        <pc:spChg chg="mod">
          <ac:chgData name="GOMEZ, Paula" userId="c93cf399-3ed7-4230-9282-8831e3fe5ae7" providerId="ADAL" clId="{F0B16D4C-CD4A-4FEA-8E5F-883CDDC17C90}" dt="2023-06-19T14:28:37.318" v="0"/>
          <ac:spMkLst>
            <pc:docMk/>
            <pc:sldMasterMk cId="848524282" sldId="2147483690"/>
            <ac:spMk id="8" creationId="{00000000-0000-0000-0000-000000000000}"/>
          </ac:spMkLst>
        </pc:spChg>
        <pc:spChg chg="mod">
          <ac:chgData name="GOMEZ, Paula" userId="c93cf399-3ed7-4230-9282-8831e3fe5ae7" providerId="ADAL" clId="{F0B16D4C-CD4A-4FEA-8E5F-883CDDC17C90}" dt="2023-06-19T14:28:37.318" v="0"/>
          <ac:spMkLst>
            <pc:docMk/>
            <pc:sldMasterMk cId="848524282" sldId="2147483690"/>
            <ac:spMk id="9" creationId="{00000000-0000-0000-0000-000000000000}"/>
          </ac:spMkLst>
        </pc:spChg>
        <pc:spChg chg="mod">
          <ac:chgData name="GOMEZ, Paula" userId="c93cf399-3ed7-4230-9282-8831e3fe5ae7" providerId="ADAL" clId="{F0B16D4C-CD4A-4FEA-8E5F-883CDDC17C90}" dt="2023-06-19T14:28:37.318" v="0"/>
          <ac:spMkLst>
            <pc:docMk/>
            <pc:sldMasterMk cId="848524282" sldId="2147483690"/>
            <ac:spMk id="10" creationId="{00000000-0000-0000-0000-000000000000}"/>
          </ac:spMkLst>
        </pc:spChg>
        <pc:spChg chg="mod">
          <ac:chgData name="GOMEZ, Paula" userId="c93cf399-3ed7-4230-9282-8831e3fe5ae7" providerId="ADAL" clId="{F0B16D4C-CD4A-4FEA-8E5F-883CDDC17C90}" dt="2023-06-19T14:28:37.318" v="0"/>
          <ac:spMkLst>
            <pc:docMk/>
            <pc:sldMasterMk cId="848524282" sldId="2147483690"/>
            <ac:spMk id="11" creationId="{00000000-0000-0000-0000-000000000000}"/>
          </ac:spMkLst>
        </pc:spChg>
        <pc:spChg chg="mod">
          <ac:chgData name="GOMEZ, Paula" userId="c93cf399-3ed7-4230-9282-8831e3fe5ae7" providerId="ADAL" clId="{F0B16D4C-CD4A-4FEA-8E5F-883CDDC17C90}" dt="2023-06-19T14:28:37.318" v="0"/>
          <ac:spMkLst>
            <pc:docMk/>
            <pc:sldMasterMk cId="848524282" sldId="2147483690"/>
            <ac:spMk id="12" creationId="{D8F12A01-F636-2305-95F1-962C4A1F3739}"/>
          </ac:spMkLst>
        </pc:spChg>
        <pc:picChg chg="mod">
          <ac:chgData name="GOMEZ, Paula" userId="c93cf399-3ed7-4230-9282-8831e3fe5ae7" providerId="ADAL" clId="{F0B16D4C-CD4A-4FEA-8E5F-883CDDC17C90}" dt="2023-06-19T14:28:37.318" v="0"/>
          <ac:picMkLst>
            <pc:docMk/>
            <pc:sldMasterMk cId="848524282" sldId="2147483690"/>
            <ac:picMk id="2"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ac:picMk id="3"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ac:picMk id="4" creationId="{00000000-0000-0000-0000-000000000000}"/>
          </ac:picMkLst>
        </pc:picChg>
        <pc:sldLayoutChg chg="modSp del">
          <pc:chgData name="GOMEZ, Paula" userId="c93cf399-3ed7-4230-9282-8831e3fe5ae7" providerId="ADAL" clId="{F0B16D4C-CD4A-4FEA-8E5F-883CDDC17C90}" dt="2023-06-19T14:34:45.266" v="125" actId="700"/>
          <pc:sldLayoutMkLst>
            <pc:docMk/>
            <pc:sldMasterMk cId="848524282" sldId="2147483690"/>
            <pc:sldLayoutMk cId="1257541097" sldId="2147483691"/>
          </pc:sldLayoutMkLst>
          <pc:spChg chg="mod">
            <ac:chgData name="GOMEZ, Paula" userId="c93cf399-3ed7-4230-9282-8831e3fe5ae7" providerId="ADAL" clId="{F0B16D4C-CD4A-4FEA-8E5F-883CDDC17C90}" dt="2023-06-19T14:28:37.318" v="0"/>
            <ac:spMkLst>
              <pc:docMk/>
              <pc:sldMasterMk cId="848524282" sldId="2147483690"/>
              <pc:sldLayoutMk cId="1257541097" sldId="2147483691"/>
              <ac:spMk id="2" creationId="{C9841C92-28ED-8A17-2380-8C3F05530C0A}"/>
            </ac:spMkLst>
          </pc:spChg>
          <pc:spChg chg="mod">
            <ac:chgData name="GOMEZ, Paula" userId="c93cf399-3ed7-4230-9282-8831e3fe5ae7" providerId="ADAL" clId="{F0B16D4C-CD4A-4FEA-8E5F-883CDDC17C90}" dt="2023-06-19T14:28:37.318" v="0"/>
            <ac:spMkLst>
              <pc:docMk/>
              <pc:sldMasterMk cId="848524282" sldId="2147483690"/>
              <pc:sldLayoutMk cId="1257541097" sldId="2147483691"/>
              <ac:spMk id="18"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257541097" sldId="2147483691"/>
              <ac:spMk id="23"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257541097" sldId="2147483691"/>
              <ac:spMk id="24"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257541097" sldId="2147483691"/>
              <ac:spMk id="27"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257541097" sldId="2147483691"/>
              <ac:spMk id="28"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1257541097" sldId="2147483691"/>
              <ac:picMk id="19"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1257541097" sldId="2147483691"/>
              <ac:picMk id="20"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1257541097" sldId="2147483691"/>
              <ac:picMk id="21"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1257541097" sldId="2147483691"/>
              <ac:picMk id="25"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1257541097" sldId="2147483691"/>
              <ac:picMk id="26" creationId="{00000000-0000-0000-0000-000000000000}"/>
            </ac:picMkLst>
          </pc:picChg>
        </pc:sldLayoutChg>
        <pc:sldLayoutChg chg="modSp del">
          <pc:chgData name="GOMEZ, Paula" userId="c93cf399-3ed7-4230-9282-8831e3fe5ae7" providerId="ADAL" clId="{F0B16D4C-CD4A-4FEA-8E5F-883CDDC17C90}" dt="2023-06-19T14:34:45.266" v="125" actId="700"/>
          <pc:sldLayoutMkLst>
            <pc:docMk/>
            <pc:sldMasterMk cId="848524282" sldId="2147483690"/>
            <pc:sldLayoutMk cId="3514938237" sldId="2147483692"/>
          </pc:sldLayoutMkLst>
          <pc:spChg chg="mod">
            <ac:chgData name="GOMEZ, Paula" userId="c93cf399-3ed7-4230-9282-8831e3fe5ae7" providerId="ADAL" clId="{F0B16D4C-CD4A-4FEA-8E5F-883CDDC17C90}" dt="2023-06-19T14:28:37.318" v="0"/>
            <ac:spMkLst>
              <pc:docMk/>
              <pc:sldMasterMk cId="848524282" sldId="2147483690"/>
              <pc:sldLayoutMk cId="3514938237" sldId="2147483692"/>
              <ac:spMk id="2" creationId="{9FCC4AB4-DCF1-F20B-5ECE-1A58A07E97A3}"/>
            </ac:spMkLst>
          </pc:spChg>
          <pc:spChg chg="mod">
            <ac:chgData name="GOMEZ, Paula" userId="c93cf399-3ed7-4230-9282-8831e3fe5ae7" providerId="ADAL" clId="{F0B16D4C-CD4A-4FEA-8E5F-883CDDC17C90}" dt="2023-06-19T14:28:37.318" v="0"/>
            <ac:spMkLst>
              <pc:docMk/>
              <pc:sldMasterMk cId="848524282" sldId="2147483690"/>
              <pc:sldLayoutMk cId="3514938237" sldId="2147483692"/>
              <ac:spMk id="38"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3514938237" sldId="2147483692"/>
              <ac:spMk id="39"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3514938237" sldId="2147483692"/>
              <ac:spMk id="40"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3514938237" sldId="2147483692"/>
              <ac:spMk id="41"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3514938237" sldId="2147483692"/>
              <ac:picMk id="35"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3514938237" sldId="2147483692"/>
              <ac:picMk id="36" creationId="{00000000-0000-0000-0000-000000000000}"/>
            </ac:picMkLst>
          </pc:picChg>
        </pc:sldLayoutChg>
        <pc:sldLayoutChg chg="modSp del">
          <pc:chgData name="GOMEZ, Paula" userId="c93cf399-3ed7-4230-9282-8831e3fe5ae7" providerId="ADAL" clId="{F0B16D4C-CD4A-4FEA-8E5F-883CDDC17C90}" dt="2023-06-19T14:34:45.266" v="125" actId="700"/>
          <pc:sldLayoutMkLst>
            <pc:docMk/>
            <pc:sldMasterMk cId="848524282" sldId="2147483690"/>
            <pc:sldLayoutMk cId="1709891549" sldId="2147483693"/>
          </pc:sldLayoutMkLst>
          <pc:spChg chg="mod">
            <ac:chgData name="GOMEZ, Paula" userId="c93cf399-3ed7-4230-9282-8831e3fe5ae7" providerId="ADAL" clId="{F0B16D4C-CD4A-4FEA-8E5F-883CDDC17C90}" dt="2023-06-19T14:28:37.318" v="0"/>
            <ac:spMkLst>
              <pc:docMk/>
              <pc:sldMasterMk cId="848524282" sldId="2147483690"/>
              <pc:sldLayoutMk cId="1709891549" sldId="2147483693"/>
              <ac:spMk id="2" creationId="{731044FB-5211-488A-9B75-B02FF09FDF86}"/>
            </ac:spMkLst>
          </pc:spChg>
          <pc:spChg chg="mod">
            <ac:chgData name="GOMEZ, Paula" userId="c93cf399-3ed7-4230-9282-8831e3fe5ae7" providerId="ADAL" clId="{F0B16D4C-CD4A-4FEA-8E5F-883CDDC17C90}" dt="2023-06-19T14:28:37.318" v="0"/>
            <ac:spMkLst>
              <pc:docMk/>
              <pc:sldMasterMk cId="848524282" sldId="2147483690"/>
              <pc:sldLayoutMk cId="1709891549" sldId="2147483693"/>
              <ac:spMk id="51"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709891549" sldId="2147483693"/>
              <ac:spMk id="52"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709891549" sldId="2147483693"/>
              <ac:spMk id="53"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709891549" sldId="2147483693"/>
              <ac:spMk id="54"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709891549" sldId="2147483693"/>
              <ac:spMk id="55"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709891549" sldId="2147483693"/>
              <ac:spMk id="56"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1709891549" sldId="2147483693"/>
              <ac:picMk id="48"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1709891549" sldId="2147483693"/>
              <ac:picMk id="49" creationId="{00000000-0000-0000-0000-000000000000}"/>
            </ac:picMkLst>
          </pc:picChg>
        </pc:sldLayoutChg>
        <pc:sldLayoutChg chg="modSp del">
          <pc:chgData name="GOMEZ, Paula" userId="c93cf399-3ed7-4230-9282-8831e3fe5ae7" providerId="ADAL" clId="{F0B16D4C-CD4A-4FEA-8E5F-883CDDC17C90}" dt="2023-06-19T14:34:45.266" v="125" actId="700"/>
          <pc:sldLayoutMkLst>
            <pc:docMk/>
            <pc:sldMasterMk cId="848524282" sldId="2147483690"/>
            <pc:sldLayoutMk cId="1292102868" sldId="2147483694"/>
          </pc:sldLayoutMkLst>
          <pc:spChg chg="mod">
            <ac:chgData name="GOMEZ, Paula" userId="c93cf399-3ed7-4230-9282-8831e3fe5ae7" providerId="ADAL" clId="{F0B16D4C-CD4A-4FEA-8E5F-883CDDC17C90}" dt="2023-06-19T14:28:37.318" v="0"/>
            <ac:spMkLst>
              <pc:docMk/>
              <pc:sldMasterMk cId="848524282" sldId="2147483690"/>
              <pc:sldLayoutMk cId="1292102868" sldId="2147483694"/>
              <ac:spMk id="2" creationId="{994305A5-12B4-E3B2-BB8D-B01F3A481D9F}"/>
            </ac:spMkLst>
          </pc:spChg>
          <pc:spChg chg="mod">
            <ac:chgData name="GOMEZ, Paula" userId="c93cf399-3ed7-4230-9282-8831e3fe5ae7" providerId="ADAL" clId="{F0B16D4C-CD4A-4FEA-8E5F-883CDDC17C90}" dt="2023-06-19T14:28:37.318" v="0"/>
            <ac:spMkLst>
              <pc:docMk/>
              <pc:sldMasterMk cId="848524282" sldId="2147483690"/>
              <pc:sldLayoutMk cId="1292102868" sldId="2147483694"/>
              <ac:spMk id="67"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292102868" sldId="2147483694"/>
              <ac:spMk id="68"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292102868" sldId="2147483694"/>
              <ac:spMk id="69"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292102868" sldId="2147483694"/>
              <ac:spMk id="70"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292102868" sldId="2147483694"/>
              <ac:spMk id="71"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1292102868" sldId="2147483694"/>
              <ac:picMk id="63"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1292102868" sldId="2147483694"/>
              <ac:picMk id="64"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1292102868" sldId="2147483694"/>
              <ac:picMk id="65" creationId="{00000000-0000-0000-0000-000000000000}"/>
            </ac:picMkLst>
          </pc:picChg>
        </pc:sldLayoutChg>
        <pc:sldLayoutChg chg="modSp del">
          <pc:chgData name="GOMEZ, Paula" userId="c93cf399-3ed7-4230-9282-8831e3fe5ae7" providerId="ADAL" clId="{F0B16D4C-CD4A-4FEA-8E5F-883CDDC17C90}" dt="2023-06-19T14:34:45.266" v="125" actId="700"/>
          <pc:sldLayoutMkLst>
            <pc:docMk/>
            <pc:sldMasterMk cId="848524282" sldId="2147483690"/>
            <pc:sldLayoutMk cId="2012647770" sldId="2147483695"/>
          </pc:sldLayoutMkLst>
          <pc:spChg chg="mod">
            <ac:chgData name="GOMEZ, Paula" userId="c93cf399-3ed7-4230-9282-8831e3fe5ae7" providerId="ADAL" clId="{F0B16D4C-CD4A-4FEA-8E5F-883CDDC17C90}" dt="2023-06-19T14:28:37.318" v="0"/>
            <ac:spMkLst>
              <pc:docMk/>
              <pc:sldMasterMk cId="848524282" sldId="2147483690"/>
              <pc:sldLayoutMk cId="2012647770" sldId="2147483695"/>
              <ac:spMk id="2" creationId="{93A6C4FC-66C9-A9E6-0E31-EF4077EF69F2}"/>
            </ac:spMkLst>
          </pc:spChg>
          <pc:spChg chg="mod">
            <ac:chgData name="GOMEZ, Paula" userId="c93cf399-3ed7-4230-9282-8831e3fe5ae7" providerId="ADAL" clId="{F0B16D4C-CD4A-4FEA-8E5F-883CDDC17C90}" dt="2023-06-19T14:28:37.318" v="0"/>
            <ac:spMkLst>
              <pc:docMk/>
              <pc:sldMasterMk cId="848524282" sldId="2147483690"/>
              <pc:sldLayoutMk cId="2012647770" sldId="2147483695"/>
              <ac:spMk id="82"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012647770" sldId="2147483695"/>
              <ac:spMk id="83"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012647770" sldId="2147483695"/>
              <ac:spMk id="84"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012647770" sldId="2147483695"/>
              <ac:spMk id="85"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012647770" sldId="2147483695"/>
              <ac:spMk id="86"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012647770" sldId="2147483695"/>
              <ac:spMk id="87"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2012647770" sldId="2147483695"/>
              <ac:picMk id="78"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2012647770" sldId="2147483695"/>
              <ac:picMk id="79"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2012647770" sldId="2147483695"/>
              <ac:picMk id="80" creationId="{00000000-0000-0000-0000-000000000000}"/>
            </ac:picMkLst>
          </pc:picChg>
        </pc:sldLayoutChg>
        <pc:sldLayoutChg chg="modSp del">
          <pc:chgData name="GOMEZ, Paula" userId="c93cf399-3ed7-4230-9282-8831e3fe5ae7" providerId="ADAL" clId="{F0B16D4C-CD4A-4FEA-8E5F-883CDDC17C90}" dt="2023-06-19T14:34:45.266" v="125" actId="700"/>
          <pc:sldLayoutMkLst>
            <pc:docMk/>
            <pc:sldMasterMk cId="848524282" sldId="2147483690"/>
            <pc:sldLayoutMk cId="1383544412" sldId="2147483696"/>
          </pc:sldLayoutMkLst>
          <pc:spChg chg="mod">
            <ac:chgData name="GOMEZ, Paula" userId="c93cf399-3ed7-4230-9282-8831e3fe5ae7" providerId="ADAL" clId="{F0B16D4C-CD4A-4FEA-8E5F-883CDDC17C90}" dt="2023-06-19T14:28:37.318" v="0"/>
            <ac:spMkLst>
              <pc:docMk/>
              <pc:sldMasterMk cId="848524282" sldId="2147483690"/>
              <pc:sldLayoutMk cId="1383544412" sldId="2147483696"/>
              <ac:spMk id="2" creationId="{A897E0D4-0646-BCAA-997C-F6263A0DBDED}"/>
            </ac:spMkLst>
          </pc:spChg>
          <pc:spChg chg="mod">
            <ac:chgData name="GOMEZ, Paula" userId="c93cf399-3ed7-4230-9282-8831e3fe5ae7" providerId="ADAL" clId="{F0B16D4C-CD4A-4FEA-8E5F-883CDDC17C90}" dt="2023-06-19T14:28:37.318" v="0"/>
            <ac:spMkLst>
              <pc:docMk/>
              <pc:sldMasterMk cId="848524282" sldId="2147483690"/>
              <pc:sldLayoutMk cId="1383544412" sldId="2147483696"/>
              <ac:spMk id="98"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383544412" sldId="2147483696"/>
              <ac:spMk id="99"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383544412" sldId="2147483696"/>
              <ac:spMk id="100"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383544412" sldId="2147483696"/>
              <ac:spMk id="101"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383544412" sldId="2147483696"/>
              <ac:spMk id="102"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383544412" sldId="2147483696"/>
              <ac:spMk id="103"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1383544412" sldId="2147483696"/>
              <ac:picMk id="94"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1383544412" sldId="2147483696"/>
              <ac:picMk id="95"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1383544412" sldId="2147483696"/>
              <ac:picMk id="96" creationId="{00000000-0000-0000-0000-000000000000}"/>
            </ac:picMkLst>
          </pc:picChg>
        </pc:sldLayoutChg>
        <pc:sldLayoutChg chg="modSp del">
          <pc:chgData name="GOMEZ, Paula" userId="c93cf399-3ed7-4230-9282-8831e3fe5ae7" providerId="ADAL" clId="{F0B16D4C-CD4A-4FEA-8E5F-883CDDC17C90}" dt="2023-06-19T14:34:45.266" v="125" actId="700"/>
          <pc:sldLayoutMkLst>
            <pc:docMk/>
            <pc:sldMasterMk cId="848524282" sldId="2147483690"/>
            <pc:sldLayoutMk cId="3591606053" sldId="2147483697"/>
          </pc:sldLayoutMkLst>
          <pc:spChg chg="mod">
            <ac:chgData name="GOMEZ, Paula" userId="c93cf399-3ed7-4230-9282-8831e3fe5ae7" providerId="ADAL" clId="{F0B16D4C-CD4A-4FEA-8E5F-883CDDC17C90}" dt="2023-06-19T14:28:37.318" v="0"/>
            <ac:spMkLst>
              <pc:docMk/>
              <pc:sldMasterMk cId="848524282" sldId="2147483690"/>
              <pc:sldLayoutMk cId="3591606053" sldId="2147483697"/>
              <ac:spMk id="2" creationId="{A3695464-C5C0-E1EA-FD5B-1C7D233ECA97}"/>
            </ac:spMkLst>
          </pc:spChg>
          <pc:spChg chg="mod">
            <ac:chgData name="GOMEZ, Paula" userId="c93cf399-3ed7-4230-9282-8831e3fe5ae7" providerId="ADAL" clId="{F0B16D4C-CD4A-4FEA-8E5F-883CDDC17C90}" dt="2023-06-19T14:28:37.318" v="0"/>
            <ac:spMkLst>
              <pc:docMk/>
              <pc:sldMasterMk cId="848524282" sldId="2147483690"/>
              <pc:sldLayoutMk cId="3591606053" sldId="2147483697"/>
              <ac:spMk id="114"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3591606053" sldId="2147483697"/>
              <ac:spMk id="115"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3591606053" sldId="2147483697"/>
              <ac:spMk id="116"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3591606053" sldId="2147483697"/>
              <ac:spMk id="117"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3591606053" sldId="2147483697"/>
              <ac:spMk id="118"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3591606053" sldId="2147483697"/>
              <ac:spMk id="119"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3591606053" sldId="2147483697"/>
              <ac:picMk id="110"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3591606053" sldId="2147483697"/>
              <ac:picMk id="111"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3591606053" sldId="2147483697"/>
              <ac:picMk id="112" creationId="{00000000-0000-0000-0000-000000000000}"/>
            </ac:picMkLst>
          </pc:picChg>
        </pc:sldLayoutChg>
        <pc:sldLayoutChg chg="modSp del">
          <pc:chgData name="GOMEZ, Paula" userId="c93cf399-3ed7-4230-9282-8831e3fe5ae7" providerId="ADAL" clId="{F0B16D4C-CD4A-4FEA-8E5F-883CDDC17C90}" dt="2023-06-19T14:34:45.266" v="125" actId="700"/>
          <pc:sldLayoutMkLst>
            <pc:docMk/>
            <pc:sldMasterMk cId="848524282" sldId="2147483690"/>
            <pc:sldLayoutMk cId="2932969001" sldId="2147483698"/>
          </pc:sldLayoutMkLst>
          <pc:spChg chg="mod">
            <ac:chgData name="GOMEZ, Paula" userId="c93cf399-3ed7-4230-9282-8831e3fe5ae7" providerId="ADAL" clId="{F0B16D4C-CD4A-4FEA-8E5F-883CDDC17C90}" dt="2023-06-19T14:28:37.318" v="0"/>
            <ac:spMkLst>
              <pc:docMk/>
              <pc:sldMasterMk cId="848524282" sldId="2147483690"/>
              <pc:sldLayoutMk cId="2932969001" sldId="2147483698"/>
              <ac:spMk id="2" creationId="{A48CF271-BDD2-888D-4F85-28A89516CCFD}"/>
            </ac:spMkLst>
          </pc:spChg>
          <pc:spChg chg="mod">
            <ac:chgData name="GOMEZ, Paula" userId="c93cf399-3ed7-4230-9282-8831e3fe5ae7" providerId="ADAL" clId="{F0B16D4C-CD4A-4FEA-8E5F-883CDDC17C90}" dt="2023-06-19T14:28:37.318" v="0"/>
            <ac:spMkLst>
              <pc:docMk/>
              <pc:sldMasterMk cId="848524282" sldId="2147483690"/>
              <pc:sldLayoutMk cId="2932969001" sldId="2147483698"/>
              <ac:spMk id="130"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932969001" sldId="2147483698"/>
              <ac:spMk id="131"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932969001" sldId="2147483698"/>
              <ac:spMk id="132"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932969001" sldId="2147483698"/>
              <ac:spMk id="133"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932969001" sldId="2147483698"/>
              <ac:spMk id="134"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932969001" sldId="2147483698"/>
              <ac:spMk id="135"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2932969001" sldId="2147483698"/>
              <ac:picMk id="126"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2932969001" sldId="2147483698"/>
              <ac:picMk id="127"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2932969001" sldId="2147483698"/>
              <ac:picMk id="128" creationId="{00000000-0000-0000-0000-000000000000}"/>
            </ac:picMkLst>
          </pc:picChg>
        </pc:sldLayoutChg>
        <pc:sldLayoutChg chg="modSp del">
          <pc:chgData name="GOMEZ, Paula" userId="c93cf399-3ed7-4230-9282-8831e3fe5ae7" providerId="ADAL" clId="{F0B16D4C-CD4A-4FEA-8E5F-883CDDC17C90}" dt="2023-06-19T14:34:45.266" v="125" actId="700"/>
          <pc:sldLayoutMkLst>
            <pc:docMk/>
            <pc:sldMasterMk cId="848524282" sldId="2147483690"/>
            <pc:sldLayoutMk cId="3171478446" sldId="2147483699"/>
          </pc:sldLayoutMkLst>
          <pc:spChg chg="mod">
            <ac:chgData name="GOMEZ, Paula" userId="c93cf399-3ed7-4230-9282-8831e3fe5ae7" providerId="ADAL" clId="{F0B16D4C-CD4A-4FEA-8E5F-883CDDC17C90}" dt="2023-06-19T14:28:37.318" v="0"/>
            <ac:spMkLst>
              <pc:docMk/>
              <pc:sldMasterMk cId="848524282" sldId="2147483690"/>
              <pc:sldLayoutMk cId="3171478446" sldId="2147483699"/>
              <ac:spMk id="2" creationId="{814B5117-0DB7-958B-FD59-A3763E2ED688}"/>
            </ac:spMkLst>
          </pc:spChg>
          <pc:spChg chg="mod">
            <ac:chgData name="GOMEZ, Paula" userId="c93cf399-3ed7-4230-9282-8831e3fe5ae7" providerId="ADAL" clId="{F0B16D4C-CD4A-4FEA-8E5F-883CDDC17C90}" dt="2023-06-19T14:28:37.318" v="0"/>
            <ac:spMkLst>
              <pc:docMk/>
              <pc:sldMasterMk cId="848524282" sldId="2147483690"/>
              <pc:sldLayoutMk cId="3171478446" sldId="2147483699"/>
              <ac:spMk id="146"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3171478446" sldId="2147483699"/>
              <ac:spMk id="147"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3171478446" sldId="2147483699"/>
              <ac:spMk id="148"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3171478446" sldId="2147483699"/>
              <ac:spMk id="149"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3171478446" sldId="2147483699"/>
              <ac:spMk id="150"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3171478446" sldId="2147483699"/>
              <ac:spMk id="151"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3171478446" sldId="2147483699"/>
              <ac:picMk id="142"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3171478446" sldId="2147483699"/>
              <ac:picMk id="143"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3171478446" sldId="2147483699"/>
              <ac:picMk id="144" creationId="{00000000-0000-0000-0000-000000000000}"/>
            </ac:picMkLst>
          </pc:picChg>
        </pc:sldLayoutChg>
        <pc:sldLayoutChg chg="del">
          <pc:chgData name="GOMEZ, Paula" userId="c93cf399-3ed7-4230-9282-8831e3fe5ae7" providerId="ADAL" clId="{F0B16D4C-CD4A-4FEA-8E5F-883CDDC17C90}" dt="2023-06-19T14:34:45.266" v="125" actId="700"/>
          <pc:sldLayoutMkLst>
            <pc:docMk/>
            <pc:sldMasterMk cId="848524282" sldId="2147483690"/>
            <pc:sldLayoutMk cId="4219226638" sldId="2147483700"/>
          </pc:sldLayoutMkLst>
        </pc:sldLayoutChg>
        <pc:sldLayoutChg chg="modSp del">
          <pc:chgData name="GOMEZ, Paula" userId="c93cf399-3ed7-4230-9282-8831e3fe5ae7" providerId="ADAL" clId="{F0B16D4C-CD4A-4FEA-8E5F-883CDDC17C90}" dt="2023-06-19T14:34:45.266" v="125" actId="700"/>
          <pc:sldLayoutMkLst>
            <pc:docMk/>
            <pc:sldMasterMk cId="848524282" sldId="2147483690"/>
            <pc:sldLayoutMk cId="2235512297" sldId="2147483701"/>
          </pc:sldLayoutMkLst>
          <pc:spChg chg="mod">
            <ac:chgData name="GOMEZ, Paula" userId="c93cf399-3ed7-4230-9282-8831e3fe5ae7" providerId="ADAL" clId="{F0B16D4C-CD4A-4FEA-8E5F-883CDDC17C90}" dt="2023-06-19T14:28:37.318" v="0"/>
            <ac:spMkLst>
              <pc:docMk/>
              <pc:sldMasterMk cId="848524282" sldId="2147483690"/>
              <pc:sldLayoutMk cId="2235512297" sldId="2147483701"/>
              <ac:spMk id="2" creationId="{71C253C0-5535-CDB3-81D4-577DC4C3A7AB}"/>
            </ac:spMkLst>
          </pc:spChg>
          <pc:spChg chg="mod">
            <ac:chgData name="GOMEZ, Paula" userId="c93cf399-3ed7-4230-9282-8831e3fe5ae7" providerId="ADAL" clId="{F0B16D4C-CD4A-4FEA-8E5F-883CDDC17C90}" dt="2023-06-19T14:28:37.318" v="0"/>
            <ac:spMkLst>
              <pc:docMk/>
              <pc:sldMasterMk cId="848524282" sldId="2147483690"/>
              <pc:sldLayoutMk cId="2235512297" sldId="2147483701"/>
              <ac:spMk id="169"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235512297" sldId="2147483701"/>
              <ac:spMk id="170"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235512297" sldId="2147483701"/>
              <ac:spMk id="171"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235512297" sldId="2147483701"/>
              <ac:spMk id="172"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2235512297" sldId="2147483701"/>
              <ac:picMk id="165"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2235512297" sldId="2147483701"/>
              <ac:picMk id="166"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2235512297" sldId="2147483701"/>
              <ac:picMk id="167" creationId="{00000000-0000-0000-0000-000000000000}"/>
            </ac:picMkLst>
          </pc:picChg>
        </pc:sldLayoutChg>
        <pc:sldLayoutChg chg="modSp del">
          <pc:chgData name="GOMEZ, Paula" userId="c93cf399-3ed7-4230-9282-8831e3fe5ae7" providerId="ADAL" clId="{F0B16D4C-CD4A-4FEA-8E5F-883CDDC17C90}" dt="2023-06-19T14:34:45.266" v="125" actId="700"/>
          <pc:sldLayoutMkLst>
            <pc:docMk/>
            <pc:sldMasterMk cId="848524282" sldId="2147483690"/>
            <pc:sldLayoutMk cId="1845577615" sldId="2147483702"/>
          </pc:sldLayoutMkLst>
          <pc:spChg chg="mod">
            <ac:chgData name="GOMEZ, Paula" userId="c93cf399-3ed7-4230-9282-8831e3fe5ae7" providerId="ADAL" clId="{F0B16D4C-CD4A-4FEA-8E5F-883CDDC17C90}" dt="2023-06-19T14:28:37.318" v="0"/>
            <ac:spMkLst>
              <pc:docMk/>
              <pc:sldMasterMk cId="848524282" sldId="2147483690"/>
              <pc:sldLayoutMk cId="1845577615" sldId="2147483702"/>
              <ac:spMk id="2" creationId="{B2C84ECE-6AE2-A808-AC97-BC3B29694368}"/>
            </ac:spMkLst>
          </pc:spChg>
          <pc:spChg chg="mod">
            <ac:chgData name="GOMEZ, Paula" userId="c93cf399-3ed7-4230-9282-8831e3fe5ae7" providerId="ADAL" clId="{F0B16D4C-CD4A-4FEA-8E5F-883CDDC17C90}" dt="2023-06-19T14:28:37.318" v="0"/>
            <ac:spMkLst>
              <pc:docMk/>
              <pc:sldMasterMk cId="848524282" sldId="2147483690"/>
              <pc:sldLayoutMk cId="1845577615" sldId="2147483702"/>
              <ac:spMk id="183"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845577615" sldId="2147483702"/>
              <ac:spMk id="184"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1845577615" sldId="2147483702"/>
              <ac:picMk id="179"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1845577615" sldId="2147483702"/>
              <ac:picMk id="180"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1845577615" sldId="2147483702"/>
              <ac:picMk id="181" creationId="{00000000-0000-0000-0000-000000000000}"/>
            </ac:picMkLst>
          </pc:picChg>
        </pc:sldLayoutChg>
        <pc:sldLayoutChg chg="modSp del">
          <pc:chgData name="GOMEZ, Paula" userId="c93cf399-3ed7-4230-9282-8831e3fe5ae7" providerId="ADAL" clId="{F0B16D4C-CD4A-4FEA-8E5F-883CDDC17C90}" dt="2023-06-19T14:34:45.266" v="125" actId="700"/>
          <pc:sldLayoutMkLst>
            <pc:docMk/>
            <pc:sldMasterMk cId="848524282" sldId="2147483690"/>
            <pc:sldLayoutMk cId="2588941008" sldId="2147483703"/>
          </pc:sldLayoutMkLst>
          <pc:spChg chg="mod">
            <ac:chgData name="GOMEZ, Paula" userId="c93cf399-3ed7-4230-9282-8831e3fe5ae7" providerId="ADAL" clId="{F0B16D4C-CD4A-4FEA-8E5F-883CDDC17C90}" dt="2023-06-19T14:28:37.318" v="0"/>
            <ac:spMkLst>
              <pc:docMk/>
              <pc:sldMasterMk cId="848524282" sldId="2147483690"/>
              <pc:sldLayoutMk cId="2588941008" sldId="2147483703"/>
              <ac:spMk id="2" creationId="{A32E7DE2-99B3-97A8-604E-1165A348218C}"/>
            </ac:spMkLst>
          </pc:spChg>
          <pc:spChg chg="mod">
            <ac:chgData name="GOMEZ, Paula" userId="c93cf399-3ed7-4230-9282-8831e3fe5ae7" providerId="ADAL" clId="{F0B16D4C-CD4A-4FEA-8E5F-883CDDC17C90}" dt="2023-06-19T14:28:37.318" v="0"/>
            <ac:spMkLst>
              <pc:docMk/>
              <pc:sldMasterMk cId="848524282" sldId="2147483690"/>
              <pc:sldLayoutMk cId="2588941008" sldId="2147483703"/>
              <ac:spMk id="194"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588941008" sldId="2147483703"/>
              <ac:spMk id="195"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588941008" sldId="2147483703"/>
              <ac:spMk id="196"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588941008" sldId="2147483703"/>
              <ac:spMk id="198"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588941008" sldId="2147483703"/>
              <ac:spMk id="200"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2588941008" sldId="2147483703"/>
              <ac:picMk id="191"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2588941008" sldId="2147483703"/>
              <ac:picMk id="192"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2588941008" sldId="2147483703"/>
              <ac:picMk id="197"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2588941008" sldId="2147483703"/>
              <ac:picMk id="199" creationId="{00000000-0000-0000-0000-000000000000}"/>
            </ac:picMkLst>
          </pc:picChg>
        </pc:sldLayoutChg>
        <pc:sldLayoutChg chg="modSp del">
          <pc:chgData name="GOMEZ, Paula" userId="c93cf399-3ed7-4230-9282-8831e3fe5ae7" providerId="ADAL" clId="{F0B16D4C-CD4A-4FEA-8E5F-883CDDC17C90}" dt="2023-06-19T14:34:45.266" v="125" actId="700"/>
          <pc:sldLayoutMkLst>
            <pc:docMk/>
            <pc:sldMasterMk cId="848524282" sldId="2147483690"/>
            <pc:sldLayoutMk cId="1093694956" sldId="2147483704"/>
          </pc:sldLayoutMkLst>
          <pc:spChg chg="mod">
            <ac:chgData name="GOMEZ, Paula" userId="c93cf399-3ed7-4230-9282-8831e3fe5ae7" providerId="ADAL" clId="{F0B16D4C-CD4A-4FEA-8E5F-883CDDC17C90}" dt="2023-06-19T14:28:37.318" v="0"/>
            <ac:spMkLst>
              <pc:docMk/>
              <pc:sldMasterMk cId="848524282" sldId="2147483690"/>
              <pc:sldLayoutMk cId="1093694956" sldId="2147483704"/>
              <ac:spMk id="2" creationId="{A78D525F-9F82-F797-E5B1-431D3488E39C}"/>
            </ac:spMkLst>
          </pc:spChg>
          <pc:spChg chg="mod">
            <ac:chgData name="GOMEZ, Paula" userId="c93cf399-3ed7-4230-9282-8831e3fe5ae7" providerId="ADAL" clId="{F0B16D4C-CD4A-4FEA-8E5F-883CDDC17C90}" dt="2023-06-19T14:28:37.318" v="0"/>
            <ac:spMkLst>
              <pc:docMk/>
              <pc:sldMasterMk cId="848524282" sldId="2147483690"/>
              <pc:sldLayoutMk cId="1093694956" sldId="2147483704"/>
              <ac:spMk id="211"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093694956" sldId="2147483704"/>
              <ac:spMk id="212"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093694956" sldId="2147483704"/>
              <ac:spMk id="213"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093694956" sldId="2147483704"/>
              <ac:spMk id="214"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1093694956" sldId="2147483704"/>
              <ac:picMk id="207"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1093694956" sldId="2147483704"/>
              <ac:picMk id="208"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1093694956" sldId="2147483704"/>
              <ac:picMk id="209" creationId="{00000000-0000-0000-0000-000000000000}"/>
            </ac:picMkLst>
          </pc:picChg>
        </pc:sldLayoutChg>
        <pc:sldLayoutChg chg="modSp del">
          <pc:chgData name="GOMEZ, Paula" userId="c93cf399-3ed7-4230-9282-8831e3fe5ae7" providerId="ADAL" clId="{F0B16D4C-CD4A-4FEA-8E5F-883CDDC17C90}" dt="2023-06-19T14:34:45.266" v="125" actId="700"/>
          <pc:sldLayoutMkLst>
            <pc:docMk/>
            <pc:sldMasterMk cId="848524282" sldId="2147483690"/>
            <pc:sldLayoutMk cId="2556467753" sldId="2147483705"/>
          </pc:sldLayoutMkLst>
          <pc:spChg chg="mod">
            <ac:chgData name="GOMEZ, Paula" userId="c93cf399-3ed7-4230-9282-8831e3fe5ae7" providerId="ADAL" clId="{F0B16D4C-CD4A-4FEA-8E5F-883CDDC17C90}" dt="2023-06-19T14:28:37.318" v="0"/>
            <ac:spMkLst>
              <pc:docMk/>
              <pc:sldMasterMk cId="848524282" sldId="2147483690"/>
              <pc:sldLayoutMk cId="2556467753" sldId="2147483705"/>
              <ac:spMk id="2" creationId="{5D178DF9-6E4F-2BBC-C026-1FF25E84B2BA}"/>
            </ac:spMkLst>
          </pc:spChg>
          <pc:spChg chg="mod">
            <ac:chgData name="GOMEZ, Paula" userId="c93cf399-3ed7-4230-9282-8831e3fe5ae7" providerId="ADAL" clId="{F0B16D4C-CD4A-4FEA-8E5F-883CDDC17C90}" dt="2023-06-19T14:28:37.318" v="0"/>
            <ac:spMkLst>
              <pc:docMk/>
              <pc:sldMasterMk cId="848524282" sldId="2147483690"/>
              <pc:sldLayoutMk cId="2556467753" sldId="2147483705"/>
              <ac:spMk id="225"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556467753" sldId="2147483705"/>
              <ac:spMk id="226"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2556467753" sldId="2147483705"/>
              <ac:spMk id="227"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2556467753" sldId="2147483705"/>
              <ac:picMk id="221"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2556467753" sldId="2147483705"/>
              <ac:picMk id="222"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2556467753" sldId="2147483705"/>
              <ac:picMk id="223" creationId="{00000000-0000-0000-0000-000000000000}"/>
            </ac:picMkLst>
          </pc:picChg>
        </pc:sldLayoutChg>
        <pc:sldLayoutChg chg="modSp del">
          <pc:chgData name="GOMEZ, Paula" userId="c93cf399-3ed7-4230-9282-8831e3fe5ae7" providerId="ADAL" clId="{F0B16D4C-CD4A-4FEA-8E5F-883CDDC17C90}" dt="2023-06-19T14:34:45.266" v="125" actId="700"/>
          <pc:sldLayoutMkLst>
            <pc:docMk/>
            <pc:sldMasterMk cId="848524282" sldId="2147483690"/>
            <pc:sldLayoutMk cId="837648282" sldId="2147483706"/>
          </pc:sldLayoutMkLst>
          <pc:spChg chg="mod">
            <ac:chgData name="GOMEZ, Paula" userId="c93cf399-3ed7-4230-9282-8831e3fe5ae7" providerId="ADAL" clId="{F0B16D4C-CD4A-4FEA-8E5F-883CDDC17C90}" dt="2023-06-19T14:28:37.318" v="0"/>
            <ac:spMkLst>
              <pc:docMk/>
              <pc:sldMasterMk cId="848524282" sldId="2147483690"/>
              <pc:sldLayoutMk cId="837648282" sldId="2147483706"/>
              <ac:spMk id="2" creationId="{F44EDBB6-9B05-CBBB-7825-9D01DF441300}"/>
            </ac:spMkLst>
          </pc:spChg>
          <pc:spChg chg="mod">
            <ac:chgData name="GOMEZ, Paula" userId="c93cf399-3ed7-4230-9282-8831e3fe5ae7" providerId="ADAL" clId="{F0B16D4C-CD4A-4FEA-8E5F-883CDDC17C90}" dt="2023-06-19T14:28:37.318" v="0"/>
            <ac:spMkLst>
              <pc:docMk/>
              <pc:sldMasterMk cId="848524282" sldId="2147483690"/>
              <pc:sldLayoutMk cId="837648282" sldId="2147483706"/>
              <ac:spMk id="238"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837648282" sldId="2147483706"/>
              <ac:spMk id="239"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837648282" sldId="2147483706"/>
              <ac:spMk id="240"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837648282" sldId="2147483706"/>
              <ac:spMk id="241"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837648282" sldId="2147483706"/>
              <ac:picMk id="234"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837648282" sldId="2147483706"/>
              <ac:picMk id="235"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837648282" sldId="2147483706"/>
              <ac:picMk id="236" creationId="{00000000-0000-0000-0000-000000000000}"/>
            </ac:picMkLst>
          </pc:picChg>
        </pc:sldLayoutChg>
        <pc:sldLayoutChg chg="modSp del">
          <pc:chgData name="GOMEZ, Paula" userId="c93cf399-3ed7-4230-9282-8831e3fe5ae7" providerId="ADAL" clId="{F0B16D4C-CD4A-4FEA-8E5F-883CDDC17C90}" dt="2023-06-19T14:34:45.266" v="125" actId="700"/>
          <pc:sldLayoutMkLst>
            <pc:docMk/>
            <pc:sldMasterMk cId="848524282" sldId="2147483690"/>
            <pc:sldLayoutMk cId="1515019652" sldId="2147483707"/>
          </pc:sldLayoutMkLst>
          <pc:spChg chg="mod">
            <ac:chgData name="GOMEZ, Paula" userId="c93cf399-3ed7-4230-9282-8831e3fe5ae7" providerId="ADAL" clId="{F0B16D4C-CD4A-4FEA-8E5F-883CDDC17C90}" dt="2023-06-19T14:28:37.318" v="0"/>
            <ac:spMkLst>
              <pc:docMk/>
              <pc:sldMasterMk cId="848524282" sldId="2147483690"/>
              <pc:sldLayoutMk cId="1515019652" sldId="2147483707"/>
              <ac:spMk id="2" creationId="{647B1D5C-C691-0000-0DE5-9D2E4AE43019}"/>
            </ac:spMkLst>
          </pc:spChg>
          <pc:spChg chg="mod">
            <ac:chgData name="GOMEZ, Paula" userId="c93cf399-3ed7-4230-9282-8831e3fe5ae7" providerId="ADAL" clId="{F0B16D4C-CD4A-4FEA-8E5F-883CDDC17C90}" dt="2023-06-19T14:28:37.318" v="0"/>
            <ac:spMkLst>
              <pc:docMk/>
              <pc:sldMasterMk cId="848524282" sldId="2147483690"/>
              <pc:sldLayoutMk cId="1515019652" sldId="2147483707"/>
              <ac:spMk id="252"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515019652" sldId="2147483707"/>
              <ac:spMk id="253"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1515019652" sldId="2147483707"/>
              <ac:spMk id="254"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1515019652" sldId="2147483707"/>
              <ac:picMk id="248"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1515019652" sldId="2147483707"/>
              <ac:picMk id="249"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1515019652" sldId="2147483707"/>
              <ac:picMk id="250" creationId="{00000000-0000-0000-0000-000000000000}"/>
            </ac:picMkLst>
          </pc:picChg>
        </pc:sldLayoutChg>
        <pc:sldLayoutChg chg="modSp del">
          <pc:chgData name="GOMEZ, Paula" userId="c93cf399-3ed7-4230-9282-8831e3fe5ae7" providerId="ADAL" clId="{F0B16D4C-CD4A-4FEA-8E5F-883CDDC17C90}" dt="2023-06-19T14:34:45.266" v="125" actId="700"/>
          <pc:sldLayoutMkLst>
            <pc:docMk/>
            <pc:sldMasterMk cId="848524282" sldId="2147483690"/>
            <pc:sldLayoutMk cId="443893708" sldId="2147483708"/>
          </pc:sldLayoutMkLst>
          <pc:spChg chg="mod">
            <ac:chgData name="GOMEZ, Paula" userId="c93cf399-3ed7-4230-9282-8831e3fe5ae7" providerId="ADAL" clId="{F0B16D4C-CD4A-4FEA-8E5F-883CDDC17C90}" dt="2023-06-19T14:28:37.318" v="0"/>
            <ac:spMkLst>
              <pc:docMk/>
              <pc:sldMasterMk cId="848524282" sldId="2147483690"/>
              <pc:sldLayoutMk cId="443893708" sldId="2147483708"/>
              <ac:spMk id="2" creationId="{56EFA535-AAF7-AEC5-5211-E7F9A011CC6B}"/>
            </ac:spMkLst>
          </pc:spChg>
          <pc:spChg chg="mod">
            <ac:chgData name="GOMEZ, Paula" userId="c93cf399-3ed7-4230-9282-8831e3fe5ae7" providerId="ADAL" clId="{F0B16D4C-CD4A-4FEA-8E5F-883CDDC17C90}" dt="2023-06-19T14:28:37.318" v="0"/>
            <ac:spMkLst>
              <pc:docMk/>
              <pc:sldMasterMk cId="848524282" sldId="2147483690"/>
              <pc:sldLayoutMk cId="443893708" sldId="2147483708"/>
              <ac:spMk id="265"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443893708" sldId="2147483708"/>
              <ac:spMk id="266" creationId="{00000000-0000-0000-0000-000000000000}"/>
            </ac:spMkLst>
          </pc:spChg>
          <pc:spChg chg="mod">
            <ac:chgData name="GOMEZ, Paula" userId="c93cf399-3ed7-4230-9282-8831e3fe5ae7" providerId="ADAL" clId="{F0B16D4C-CD4A-4FEA-8E5F-883CDDC17C90}" dt="2023-06-19T14:28:37.318" v="0"/>
            <ac:spMkLst>
              <pc:docMk/>
              <pc:sldMasterMk cId="848524282" sldId="2147483690"/>
              <pc:sldLayoutMk cId="443893708" sldId="2147483708"/>
              <ac:spMk id="267" creationId="{00000000-0000-0000-0000-000000000000}"/>
            </ac:spMkLst>
          </pc:spChg>
          <pc:picChg chg="mod">
            <ac:chgData name="GOMEZ, Paula" userId="c93cf399-3ed7-4230-9282-8831e3fe5ae7" providerId="ADAL" clId="{F0B16D4C-CD4A-4FEA-8E5F-883CDDC17C90}" dt="2023-06-19T14:28:37.318" v="0"/>
            <ac:picMkLst>
              <pc:docMk/>
              <pc:sldMasterMk cId="848524282" sldId="2147483690"/>
              <pc:sldLayoutMk cId="443893708" sldId="2147483708"/>
              <ac:picMk id="261"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443893708" sldId="2147483708"/>
              <ac:picMk id="262" creationId="{00000000-0000-0000-0000-000000000000}"/>
            </ac:picMkLst>
          </pc:picChg>
          <pc:picChg chg="mod">
            <ac:chgData name="GOMEZ, Paula" userId="c93cf399-3ed7-4230-9282-8831e3fe5ae7" providerId="ADAL" clId="{F0B16D4C-CD4A-4FEA-8E5F-883CDDC17C90}" dt="2023-06-19T14:28:37.318" v="0"/>
            <ac:picMkLst>
              <pc:docMk/>
              <pc:sldMasterMk cId="848524282" sldId="2147483690"/>
              <pc:sldLayoutMk cId="443893708" sldId="2147483708"/>
              <ac:picMk id="263" creationId="{00000000-0000-0000-0000-000000000000}"/>
            </ac:picMkLst>
          </pc:picChg>
        </pc:sldLayoutChg>
      </pc:sldMasterChg>
      <pc:sldMasterChg chg="modSp del delSldLayout modSldLayout">
        <pc:chgData name="GOMEZ, Paula" userId="c93cf399-3ed7-4230-9282-8831e3fe5ae7" providerId="ADAL" clId="{F0B16D4C-CD4A-4FEA-8E5F-883CDDC17C90}" dt="2023-06-19T14:36:56.409" v="149" actId="700"/>
        <pc:sldMasterMkLst>
          <pc:docMk/>
          <pc:sldMasterMk cId="3995639048" sldId="2147483709"/>
        </pc:sldMasterMkLst>
        <pc:spChg chg="mod">
          <ac:chgData name="GOMEZ, Paula" userId="c93cf399-3ed7-4230-9282-8831e3fe5ae7" providerId="ADAL" clId="{F0B16D4C-CD4A-4FEA-8E5F-883CDDC17C90}" dt="2023-06-19T14:28:37.318" v="0"/>
          <ac:spMkLst>
            <pc:docMk/>
            <pc:sldMasterMk cId="3995639048" sldId="2147483709"/>
            <ac:spMk id="5"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ac:spMk id="6"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ac:spMk id="7"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ac:spMk id="8"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ac:spMk id="9"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ac:spMk id="10"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ac:spMk id="11"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ac:spMk id="12" creationId="{D8F12A01-F636-2305-95F1-962C4A1F3739}"/>
          </ac:spMkLst>
        </pc:spChg>
        <pc:picChg chg="mod">
          <ac:chgData name="GOMEZ, Paula" userId="c93cf399-3ed7-4230-9282-8831e3fe5ae7" providerId="ADAL" clId="{F0B16D4C-CD4A-4FEA-8E5F-883CDDC17C90}" dt="2023-06-19T14:28:37.318" v="0"/>
          <ac:picMkLst>
            <pc:docMk/>
            <pc:sldMasterMk cId="3995639048" sldId="2147483709"/>
            <ac:picMk id="2"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ac:picMk id="3"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ac:picMk id="4" creationId="{00000000-0000-0000-0000-000000000000}"/>
          </ac:picMkLst>
        </pc:picChg>
        <pc:sldLayoutChg chg="modSp del">
          <pc:chgData name="GOMEZ, Paula" userId="c93cf399-3ed7-4230-9282-8831e3fe5ae7" providerId="ADAL" clId="{F0B16D4C-CD4A-4FEA-8E5F-883CDDC17C90}" dt="2023-06-19T14:36:56.409" v="149" actId="700"/>
          <pc:sldLayoutMkLst>
            <pc:docMk/>
            <pc:sldMasterMk cId="3995639048" sldId="2147483709"/>
            <pc:sldLayoutMk cId="1475300912" sldId="2147483710"/>
          </pc:sldLayoutMkLst>
          <pc:spChg chg="mod">
            <ac:chgData name="GOMEZ, Paula" userId="c93cf399-3ed7-4230-9282-8831e3fe5ae7" providerId="ADAL" clId="{F0B16D4C-CD4A-4FEA-8E5F-883CDDC17C90}" dt="2023-06-19T14:28:37.318" v="0"/>
            <ac:spMkLst>
              <pc:docMk/>
              <pc:sldMasterMk cId="3995639048" sldId="2147483709"/>
              <pc:sldLayoutMk cId="1475300912" sldId="2147483710"/>
              <ac:spMk id="2" creationId="{C9841C92-28ED-8A17-2380-8C3F05530C0A}"/>
            </ac:spMkLst>
          </pc:spChg>
          <pc:spChg chg="mod">
            <ac:chgData name="GOMEZ, Paula" userId="c93cf399-3ed7-4230-9282-8831e3fe5ae7" providerId="ADAL" clId="{F0B16D4C-CD4A-4FEA-8E5F-883CDDC17C90}" dt="2023-06-19T14:28:37.318" v="0"/>
            <ac:spMkLst>
              <pc:docMk/>
              <pc:sldMasterMk cId="3995639048" sldId="2147483709"/>
              <pc:sldLayoutMk cId="1475300912" sldId="2147483710"/>
              <ac:spMk id="18"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1475300912" sldId="2147483710"/>
              <ac:spMk id="23"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1475300912" sldId="2147483710"/>
              <ac:spMk id="24"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1475300912" sldId="2147483710"/>
              <ac:spMk id="27"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1475300912" sldId="2147483710"/>
              <ac:spMk id="28"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1475300912" sldId="2147483710"/>
              <ac:picMk id="19"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1475300912" sldId="2147483710"/>
              <ac:picMk id="20"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1475300912" sldId="2147483710"/>
              <ac:picMk id="21"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1475300912" sldId="2147483710"/>
              <ac:picMk id="25"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1475300912" sldId="2147483710"/>
              <ac:picMk id="26" creationId="{00000000-0000-0000-0000-000000000000}"/>
            </ac:picMkLst>
          </pc:picChg>
        </pc:sldLayoutChg>
        <pc:sldLayoutChg chg="modSp del">
          <pc:chgData name="GOMEZ, Paula" userId="c93cf399-3ed7-4230-9282-8831e3fe5ae7" providerId="ADAL" clId="{F0B16D4C-CD4A-4FEA-8E5F-883CDDC17C90}" dt="2023-06-19T14:36:56.409" v="149" actId="700"/>
          <pc:sldLayoutMkLst>
            <pc:docMk/>
            <pc:sldMasterMk cId="3995639048" sldId="2147483709"/>
            <pc:sldLayoutMk cId="988462519" sldId="2147483711"/>
          </pc:sldLayoutMkLst>
          <pc:spChg chg="mod">
            <ac:chgData name="GOMEZ, Paula" userId="c93cf399-3ed7-4230-9282-8831e3fe5ae7" providerId="ADAL" clId="{F0B16D4C-CD4A-4FEA-8E5F-883CDDC17C90}" dt="2023-06-19T14:28:37.318" v="0"/>
            <ac:spMkLst>
              <pc:docMk/>
              <pc:sldMasterMk cId="3995639048" sldId="2147483709"/>
              <pc:sldLayoutMk cId="988462519" sldId="2147483711"/>
              <ac:spMk id="2" creationId="{9FCC4AB4-DCF1-F20B-5ECE-1A58A07E97A3}"/>
            </ac:spMkLst>
          </pc:spChg>
          <pc:spChg chg="mod">
            <ac:chgData name="GOMEZ, Paula" userId="c93cf399-3ed7-4230-9282-8831e3fe5ae7" providerId="ADAL" clId="{F0B16D4C-CD4A-4FEA-8E5F-883CDDC17C90}" dt="2023-06-19T14:28:37.318" v="0"/>
            <ac:spMkLst>
              <pc:docMk/>
              <pc:sldMasterMk cId="3995639048" sldId="2147483709"/>
              <pc:sldLayoutMk cId="988462519" sldId="2147483711"/>
              <ac:spMk id="38"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988462519" sldId="2147483711"/>
              <ac:spMk id="39"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988462519" sldId="2147483711"/>
              <ac:spMk id="40"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988462519" sldId="2147483711"/>
              <ac:spMk id="41"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988462519" sldId="2147483711"/>
              <ac:picMk id="35"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988462519" sldId="2147483711"/>
              <ac:picMk id="36" creationId="{00000000-0000-0000-0000-000000000000}"/>
            </ac:picMkLst>
          </pc:picChg>
        </pc:sldLayoutChg>
        <pc:sldLayoutChg chg="modSp del">
          <pc:chgData name="GOMEZ, Paula" userId="c93cf399-3ed7-4230-9282-8831e3fe5ae7" providerId="ADAL" clId="{F0B16D4C-CD4A-4FEA-8E5F-883CDDC17C90}" dt="2023-06-19T14:36:56.409" v="149" actId="700"/>
          <pc:sldLayoutMkLst>
            <pc:docMk/>
            <pc:sldMasterMk cId="3995639048" sldId="2147483709"/>
            <pc:sldLayoutMk cId="3440184146" sldId="2147483712"/>
          </pc:sldLayoutMkLst>
          <pc:spChg chg="mod">
            <ac:chgData name="GOMEZ, Paula" userId="c93cf399-3ed7-4230-9282-8831e3fe5ae7" providerId="ADAL" clId="{F0B16D4C-CD4A-4FEA-8E5F-883CDDC17C90}" dt="2023-06-19T14:28:37.318" v="0"/>
            <ac:spMkLst>
              <pc:docMk/>
              <pc:sldMasterMk cId="3995639048" sldId="2147483709"/>
              <pc:sldLayoutMk cId="3440184146" sldId="2147483712"/>
              <ac:spMk id="2" creationId="{731044FB-5211-488A-9B75-B02FF09FDF86}"/>
            </ac:spMkLst>
          </pc:spChg>
          <pc:spChg chg="mod">
            <ac:chgData name="GOMEZ, Paula" userId="c93cf399-3ed7-4230-9282-8831e3fe5ae7" providerId="ADAL" clId="{F0B16D4C-CD4A-4FEA-8E5F-883CDDC17C90}" dt="2023-06-19T14:28:37.318" v="0"/>
            <ac:spMkLst>
              <pc:docMk/>
              <pc:sldMasterMk cId="3995639048" sldId="2147483709"/>
              <pc:sldLayoutMk cId="3440184146" sldId="2147483712"/>
              <ac:spMk id="51"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440184146" sldId="2147483712"/>
              <ac:spMk id="52"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440184146" sldId="2147483712"/>
              <ac:spMk id="53"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440184146" sldId="2147483712"/>
              <ac:spMk id="54"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440184146" sldId="2147483712"/>
              <ac:spMk id="55"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440184146" sldId="2147483712"/>
              <ac:spMk id="56"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3440184146" sldId="2147483712"/>
              <ac:picMk id="48"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3440184146" sldId="2147483712"/>
              <ac:picMk id="49" creationId="{00000000-0000-0000-0000-000000000000}"/>
            </ac:picMkLst>
          </pc:picChg>
        </pc:sldLayoutChg>
        <pc:sldLayoutChg chg="modSp del">
          <pc:chgData name="GOMEZ, Paula" userId="c93cf399-3ed7-4230-9282-8831e3fe5ae7" providerId="ADAL" clId="{F0B16D4C-CD4A-4FEA-8E5F-883CDDC17C90}" dt="2023-06-19T14:36:56.409" v="149" actId="700"/>
          <pc:sldLayoutMkLst>
            <pc:docMk/>
            <pc:sldMasterMk cId="3995639048" sldId="2147483709"/>
            <pc:sldLayoutMk cId="3289379924" sldId="2147483713"/>
          </pc:sldLayoutMkLst>
          <pc:spChg chg="mod">
            <ac:chgData name="GOMEZ, Paula" userId="c93cf399-3ed7-4230-9282-8831e3fe5ae7" providerId="ADAL" clId="{F0B16D4C-CD4A-4FEA-8E5F-883CDDC17C90}" dt="2023-06-19T14:28:37.318" v="0"/>
            <ac:spMkLst>
              <pc:docMk/>
              <pc:sldMasterMk cId="3995639048" sldId="2147483709"/>
              <pc:sldLayoutMk cId="3289379924" sldId="2147483713"/>
              <ac:spMk id="2" creationId="{994305A5-12B4-E3B2-BB8D-B01F3A481D9F}"/>
            </ac:spMkLst>
          </pc:spChg>
          <pc:spChg chg="mod">
            <ac:chgData name="GOMEZ, Paula" userId="c93cf399-3ed7-4230-9282-8831e3fe5ae7" providerId="ADAL" clId="{F0B16D4C-CD4A-4FEA-8E5F-883CDDC17C90}" dt="2023-06-19T14:28:37.318" v="0"/>
            <ac:spMkLst>
              <pc:docMk/>
              <pc:sldMasterMk cId="3995639048" sldId="2147483709"/>
              <pc:sldLayoutMk cId="3289379924" sldId="2147483713"/>
              <ac:spMk id="67"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289379924" sldId="2147483713"/>
              <ac:spMk id="68"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289379924" sldId="2147483713"/>
              <ac:spMk id="69"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289379924" sldId="2147483713"/>
              <ac:spMk id="70"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289379924" sldId="2147483713"/>
              <ac:spMk id="71"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3289379924" sldId="2147483713"/>
              <ac:picMk id="63"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3289379924" sldId="2147483713"/>
              <ac:picMk id="64"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3289379924" sldId="2147483713"/>
              <ac:picMk id="65" creationId="{00000000-0000-0000-0000-000000000000}"/>
            </ac:picMkLst>
          </pc:picChg>
        </pc:sldLayoutChg>
        <pc:sldLayoutChg chg="modSp del">
          <pc:chgData name="GOMEZ, Paula" userId="c93cf399-3ed7-4230-9282-8831e3fe5ae7" providerId="ADAL" clId="{F0B16D4C-CD4A-4FEA-8E5F-883CDDC17C90}" dt="2023-06-19T14:36:56.409" v="149" actId="700"/>
          <pc:sldLayoutMkLst>
            <pc:docMk/>
            <pc:sldMasterMk cId="3995639048" sldId="2147483709"/>
            <pc:sldLayoutMk cId="3536138153" sldId="2147483714"/>
          </pc:sldLayoutMkLst>
          <pc:spChg chg="mod">
            <ac:chgData name="GOMEZ, Paula" userId="c93cf399-3ed7-4230-9282-8831e3fe5ae7" providerId="ADAL" clId="{F0B16D4C-CD4A-4FEA-8E5F-883CDDC17C90}" dt="2023-06-19T14:28:37.318" v="0"/>
            <ac:spMkLst>
              <pc:docMk/>
              <pc:sldMasterMk cId="3995639048" sldId="2147483709"/>
              <pc:sldLayoutMk cId="3536138153" sldId="2147483714"/>
              <ac:spMk id="2" creationId="{93A6C4FC-66C9-A9E6-0E31-EF4077EF69F2}"/>
            </ac:spMkLst>
          </pc:spChg>
          <pc:spChg chg="mod">
            <ac:chgData name="GOMEZ, Paula" userId="c93cf399-3ed7-4230-9282-8831e3fe5ae7" providerId="ADAL" clId="{F0B16D4C-CD4A-4FEA-8E5F-883CDDC17C90}" dt="2023-06-19T14:28:37.318" v="0"/>
            <ac:spMkLst>
              <pc:docMk/>
              <pc:sldMasterMk cId="3995639048" sldId="2147483709"/>
              <pc:sldLayoutMk cId="3536138153" sldId="2147483714"/>
              <ac:spMk id="82"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536138153" sldId="2147483714"/>
              <ac:spMk id="83"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536138153" sldId="2147483714"/>
              <ac:spMk id="84"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536138153" sldId="2147483714"/>
              <ac:spMk id="85"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536138153" sldId="2147483714"/>
              <ac:spMk id="86"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536138153" sldId="2147483714"/>
              <ac:spMk id="87"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3536138153" sldId="2147483714"/>
              <ac:picMk id="78"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3536138153" sldId="2147483714"/>
              <ac:picMk id="79"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3536138153" sldId="2147483714"/>
              <ac:picMk id="80" creationId="{00000000-0000-0000-0000-000000000000}"/>
            </ac:picMkLst>
          </pc:picChg>
        </pc:sldLayoutChg>
        <pc:sldLayoutChg chg="modSp del">
          <pc:chgData name="GOMEZ, Paula" userId="c93cf399-3ed7-4230-9282-8831e3fe5ae7" providerId="ADAL" clId="{F0B16D4C-CD4A-4FEA-8E5F-883CDDC17C90}" dt="2023-06-19T14:36:56.409" v="149" actId="700"/>
          <pc:sldLayoutMkLst>
            <pc:docMk/>
            <pc:sldMasterMk cId="3995639048" sldId="2147483709"/>
            <pc:sldLayoutMk cId="635240287" sldId="2147483715"/>
          </pc:sldLayoutMkLst>
          <pc:spChg chg="mod">
            <ac:chgData name="GOMEZ, Paula" userId="c93cf399-3ed7-4230-9282-8831e3fe5ae7" providerId="ADAL" clId="{F0B16D4C-CD4A-4FEA-8E5F-883CDDC17C90}" dt="2023-06-19T14:28:37.318" v="0"/>
            <ac:spMkLst>
              <pc:docMk/>
              <pc:sldMasterMk cId="3995639048" sldId="2147483709"/>
              <pc:sldLayoutMk cId="635240287" sldId="2147483715"/>
              <ac:spMk id="2" creationId="{A897E0D4-0646-BCAA-997C-F6263A0DBDED}"/>
            </ac:spMkLst>
          </pc:spChg>
          <pc:spChg chg="mod">
            <ac:chgData name="GOMEZ, Paula" userId="c93cf399-3ed7-4230-9282-8831e3fe5ae7" providerId="ADAL" clId="{F0B16D4C-CD4A-4FEA-8E5F-883CDDC17C90}" dt="2023-06-19T14:28:37.318" v="0"/>
            <ac:spMkLst>
              <pc:docMk/>
              <pc:sldMasterMk cId="3995639048" sldId="2147483709"/>
              <pc:sldLayoutMk cId="635240287" sldId="2147483715"/>
              <ac:spMk id="98"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635240287" sldId="2147483715"/>
              <ac:spMk id="99"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635240287" sldId="2147483715"/>
              <ac:spMk id="100"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635240287" sldId="2147483715"/>
              <ac:spMk id="101"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635240287" sldId="2147483715"/>
              <ac:spMk id="102"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635240287" sldId="2147483715"/>
              <ac:spMk id="103"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635240287" sldId="2147483715"/>
              <ac:picMk id="94"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635240287" sldId="2147483715"/>
              <ac:picMk id="95"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635240287" sldId="2147483715"/>
              <ac:picMk id="96" creationId="{00000000-0000-0000-0000-000000000000}"/>
            </ac:picMkLst>
          </pc:picChg>
        </pc:sldLayoutChg>
        <pc:sldLayoutChg chg="modSp del">
          <pc:chgData name="GOMEZ, Paula" userId="c93cf399-3ed7-4230-9282-8831e3fe5ae7" providerId="ADAL" clId="{F0B16D4C-CD4A-4FEA-8E5F-883CDDC17C90}" dt="2023-06-19T14:36:56.409" v="149" actId="700"/>
          <pc:sldLayoutMkLst>
            <pc:docMk/>
            <pc:sldMasterMk cId="3995639048" sldId="2147483709"/>
            <pc:sldLayoutMk cId="3687297715" sldId="2147483716"/>
          </pc:sldLayoutMkLst>
          <pc:spChg chg="mod">
            <ac:chgData name="GOMEZ, Paula" userId="c93cf399-3ed7-4230-9282-8831e3fe5ae7" providerId="ADAL" clId="{F0B16D4C-CD4A-4FEA-8E5F-883CDDC17C90}" dt="2023-06-19T14:28:37.318" v="0"/>
            <ac:spMkLst>
              <pc:docMk/>
              <pc:sldMasterMk cId="3995639048" sldId="2147483709"/>
              <pc:sldLayoutMk cId="3687297715" sldId="2147483716"/>
              <ac:spMk id="2" creationId="{A3695464-C5C0-E1EA-FD5B-1C7D233ECA97}"/>
            </ac:spMkLst>
          </pc:spChg>
          <pc:spChg chg="mod">
            <ac:chgData name="GOMEZ, Paula" userId="c93cf399-3ed7-4230-9282-8831e3fe5ae7" providerId="ADAL" clId="{F0B16D4C-CD4A-4FEA-8E5F-883CDDC17C90}" dt="2023-06-19T14:28:37.318" v="0"/>
            <ac:spMkLst>
              <pc:docMk/>
              <pc:sldMasterMk cId="3995639048" sldId="2147483709"/>
              <pc:sldLayoutMk cId="3687297715" sldId="2147483716"/>
              <ac:spMk id="114"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687297715" sldId="2147483716"/>
              <ac:spMk id="115"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687297715" sldId="2147483716"/>
              <ac:spMk id="116"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687297715" sldId="2147483716"/>
              <ac:spMk id="117"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687297715" sldId="2147483716"/>
              <ac:spMk id="118"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687297715" sldId="2147483716"/>
              <ac:spMk id="119"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3687297715" sldId="2147483716"/>
              <ac:picMk id="110"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3687297715" sldId="2147483716"/>
              <ac:picMk id="111"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3687297715" sldId="2147483716"/>
              <ac:picMk id="112" creationId="{00000000-0000-0000-0000-000000000000}"/>
            </ac:picMkLst>
          </pc:picChg>
        </pc:sldLayoutChg>
        <pc:sldLayoutChg chg="modSp del">
          <pc:chgData name="GOMEZ, Paula" userId="c93cf399-3ed7-4230-9282-8831e3fe5ae7" providerId="ADAL" clId="{F0B16D4C-CD4A-4FEA-8E5F-883CDDC17C90}" dt="2023-06-19T14:36:56.409" v="149" actId="700"/>
          <pc:sldLayoutMkLst>
            <pc:docMk/>
            <pc:sldMasterMk cId="3995639048" sldId="2147483709"/>
            <pc:sldLayoutMk cId="605329375" sldId="2147483717"/>
          </pc:sldLayoutMkLst>
          <pc:spChg chg="mod">
            <ac:chgData name="GOMEZ, Paula" userId="c93cf399-3ed7-4230-9282-8831e3fe5ae7" providerId="ADAL" clId="{F0B16D4C-CD4A-4FEA-8E5F-883CDDC17C90}" dt="2023-06-19T14:28:37.318" v="0"/>
            <ac:spMkLst>
              <pc:docMk/>
              <pc:sldMasterMk cId="3995639048" sldId="2147483709"/>
              <pc:sldLayoutMk cId="605329375" sldId="2147483717"/>
              <ac:spMk id="2" creationId="{A48CF271-BDD2-888D-4F85-28A89516CCFD}"/>
            </ac:spMkLst>
          </pc:spChg>
          <pc:spChg chg="mod">
            <ac:chgData name="GOMEZ, Paula" userId="c93cf399-3ed7-4230-9282-8831e3fe5ae7" providerId="ADAL" clId="{F0B16D4C-CD4A-4FEA-8E5F-883CDDC17C90}" dt="2023-06-19T14:28:37.318" v="0"/>
            <ac:spMkLst>
              <pc:docMk/>
              <pc:sldMasterMk cId="3995639048" sldId="2147483709"/>
              <pc:sldLayoutMk cId="605329375" sldId="2147483717"/>
              <ac:spMk id="130"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605329375" sldId="2147483717"/>
              <ac:spMk id="131"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605329375" sldId="2147483717"/>
              <ac:spMk id="132"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605329375" sldId="2147483717"/>
              <ac:spMk id="133"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605329375" sldId="2147483717"/>
              <ac:spMk id="134"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605329375" sldId="2147483717"/>
              <ac:spMk id="135"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605329375" sldId="2147483717"/>
              <ac:picMk id="126"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605329375" sldId="2147483717"/>
              <ac:picMk id="127"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605329375" sldId="2147483717"/>
              <ac:picMk id="128" creationId="{00000000-0000-0000-0000-000000000000}"/>
            </ac:picMkLst>
          </pc:picChg>
        </pc:sldLayoutChg>
        <pc:sldLayoutChg chg="modSp del">
          <pc:chgData name="GOMEZ, Paula" userId="c93cf399-3ed7-4230-9282-8831e3fe5ae7" providerId="ADAL" clId="{F0B16D4C-CD4A-4FEA-8E5F-883CDDC17C90}" dt="2023-06-19T14:36:56.409" v="149" actId="700"/>
          <pc:sldLayoutMkLst>
            <pc:docMk/>
            <pc:sldMasterMk cId="3995639048" sldId="2147483709"/>
            <pc:sldLayoutMk cId="830688567" sldId="2147483718"/>
          </pc:sldLayoutMkLst>
          <pc:spChg chg="mod">
            <ac:chgData name="GOMEZ, Paula" userId="c93cf399-3ed7-4230-9282-8831e3fe5ae7" providerId="ADAL" clId="{F0B16D4C-CD4A-4FEA-8E5F-883CDDC17C90}" dt="2023-06-19T14:28:37.318" v="0"/>
            <ac:spMkLst>
              <pc:docMk/>
              <pc:sldMasterMk cId="3995639048" sldId="2147483709"/>
              <pc:sldLayoutMk cId="830688567" sldId="2147483718"/>
              <ac:spMk id="2" creationId="{814B5117-0DB7-958B-FD59-A3763E2ED688}"/>
            </ac:spMkLst>
          </pc:spChg>
          <pc:spChg chg="mod">
            <ac:chgData name="GOMEZ, Paula" userId="c93cf399-3ed7-4230-9282-8831e3fe5ae7" providerId="ADAL" clId="{F0B16D4C-CD4A-4FEA-8E5F-883CDDC17C90}" dt="2023-06-19T14:28:37.318" v="0"/>
            <ac:spMkLst>
              <pc:docMk/>
              <pc:sldMasterMk cId="3995639048" sldId="2147483709"/>
              <pc:sldLayoutMk cId="830688567" sldId="2147483718"/>
              <ac:spMk id="146"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830688567" sldId="2147483718"/>
              <ac:spMk id="147"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830688567" sldId="2147483718"/>
              <ac:spMk id="148"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830688567" sldId="2147483718"/>
              <ac:spMk id="149"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830688567" sldId="2147483718"/>
              <ac:spMk id="150"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830688567" sldId="2147483718"/>
              <ac:spMk id="151"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830688567" sldId="2147483718"/>
              <ac:picMk id="142"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830688567" sldId="2147483718"/>
              <ac:picMk id="143"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830688567" sldId="2147483718"/>
              <ac:picMk id="144" creationId="{00000000-0000-0000-0000-000000000000}"/>
            </ac:picMkLst>
          </pc:picChg>
        </pc:sldLayoutChg>
        <pc:sldLayoutChg chg="del">
          <pc:chgData name="GOMEZ, Paula" userId="c93cf399-3ed7-4230-9282-8831e3fe5ae7" providerId="ADAL" clId="{F0B16D4C-CD4A-4FEA-8E5F-883CDDC17C90}" dt="2023-06-19T14:36:56.409" v="149" actId="700"/>
          <pc:sldLayoutMkLst>
            <pc:docMk/>
            <pc:sldMasterMk cId="3995639048" sldId="2147483709"/>
            <pc:sldLayoutMk cId="355914604" sldId="2147483719"/>
          </pc:sldLayoutMkLst>
        </pc:sldLayoutChg>
        <pc:sldLayoutChg chg="modSp del">
          <pc:chgData name="GOMEZ, Paula" userId="c93cf399-3ed7-4230-9282-8831e3fe5ae7" providerId="ADAL" clId="{F0B16D4C-CD4A-4FEA-8E5F-883CDDC17C90}" dt="2023-06-19T14:36:56.409" v="149" actId="700"/>
          <pc:sldLayoutMkLst>
            <pc:docMk/>
            <pc:sldMasterMk cId="3995639048" sldId="2147483709"/>
            <pc:sldLayoutMk cId="563600551" sldId="2147483720"/>
          </pc:sldLayoutMkLst>
          <pc:spChg chg="mod">
            <ac:chgData name="GOMEZ, Paula" userId="c93cf399-3ed7-4230-9282-8831e3fe5ae7" providerId="ADAL" clId="{F0B16D4C-CD4A-4FEA-8E5F-883CDDC17C90}" dt="2023-06-19T14:28:37.318" v="0"/>
            <ac:spMkLst>
              <pc:docMk/>
              <pc:sldMasterMk cId="3995639048" sldId="2147483709"/>
              <pc:sldLayoutMk cId="563600551" sldId="2147483720"/>
              <ac:spMk id="2" creationId="{71C253C0-5535-CDB3-81D4-577DC4C3A7AB}"/>
            </ac:spMkLst>
          </pc:spChg>
          <pc:spChg chg="mod">
            <ac:chgData name="GOMEZ, Paula" userId="c93cf399-3ed7-4230-9282-8831e3fe5ae7" providerId="ADAL" clId="{F0B16D4C-CD4A-4FEA-8E5F-883CDDC17C90}" dt="2023-06-19T14:28:37.318" v="0"/>
            <ac:spMkLst>
              <pc:docMk/>
              <pc:sldMasterMk cId="3995639048" sldId="2147483709"/>
              <pc:sldLayoutMk cId="563600551" sldId="2147483720"/>
              <ac:spMk id="169"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563600551" sldId="2147483720"/>
              <ac:spMk id="170"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563600551" sldId="2147483720"/>
              <ac:spMk id="171"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563600551" sldId="2147483720"/>
              <ac:spMk id="172"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563600551" sldId="2147483720"/>
              <ac:picMk id="165"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563600551" sldId="2147483720"/>
              <ac:picMk id="166"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563600551" sldId="2147483720"/>
              <ac:picMk id="167" creationId="{00000000-0000-0000-0000-000000000000}"/>
            </ac:picMkLst>
          </pc:picChg>
        </pc:sldLayoutChg>
        <pc:sldLayoutChg chg="modSp del">
          <pc:chgData name="GOMEZ, Paula" userId="c93cf399-3ed7-4230-9282-8831e3fe5ae7" providerId="ADAL" clId="{F0B16D4C-CD4A-4FEA-8E5F-883CDDC17C90}" dt="2023-06-19T14:36:56.409" v="149" actId="700"/>
          <pc:sldLayoutMkLst>
            <pc:docMk/>
            <pc:sldMasterMk cId="3995639048" sldId="2147483709"/>
            <pc:sldLayoutMk cId="1368938227" sldId="2147483721"/>
          </pc:sldLayoutMkLst>
          <pc:spChg chg="mod">
            <ac:chgData name="GOMEZ, Paula" userId="c93cf399-3ed7-4230-9282-8831e3fe5ae7" providerId="ADAL" clId="{F0B16D4C-CD4A-4FEA-8E5F-883CDDC17C90}" dt="2023-06-19T14:28:37.318" v="0"/>
            <ac:spMkLst>
              <pc:docMk/>
              <pc:sldMasterMk cId="3995639048" sldId="2147483709"/>
              <pc:sldLayoutMk cId="1368938227" sldId="2147483721"/>
              <ac:spMk id="2" creationId="{B2C84ECE-6AE2-A808-AC97-BC3B29694368}"/>
            </ac:spMkLst>
          </pc:spChg>
          <pc:spChg chg="mod">
            <ac:chgData name="GOMEZ, Paula" userId="c93cf399-3ed7-4230-9282-8831e3fe5ae7" providerId="ADAL" clId="{F0B16D4C-CD4A-4FEA-8E5F-883CDDC17C90}" dt="2023-06-19T14:28:37.318" v="0"/>
            <ac:spMkLst>
              <pc:docMk/>
              <pc:sldMasterMk cId="3995639048" sldId="2147483709"/>
              <pc:sldLayoutMk cId="1368938227" sldId="2147483721"/>
              <ac:spMk id="183"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1368938227" sldId="2147483721"/>
              <ac:spMk id="184"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1368938227" sldId="2147483721"/>
              <ac:picMk id="179"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1368938227" sldId="2147483721"/>
              <ac:picMk id="180"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1368938227" sldId="2147483721"/>
              <ac:picMk id="181" creationId="{00000000-0000-0000-0000-000000000000}"/>
            </ac:picMkLst>
          </pc:picChg>
        </pc:sldLayoutChg>
        <pc:sldLayoutChg chg="modSp del">
          <pc:chgData name="GOMEZ, Paula" userId="c93cf399-3ed7-4230-9282-8831e3fe5ae7" providerId="ADAL" clId="{F0B16D4C-CD4A-4FEA-8E5F-883CDDC17C90}" dt="2023-06-19T14:36:56.409" v="149" actId="700"/>
          <pc:sldLayoutMkLst>
            <pc:docMk/>
            <pc:sldMasterMk cId="3995639048" sldId="2147483709"/>
            <pc:sldLayoutMk cId="3831486537" sldId="2147483722"/>
          </pc:sldLayoutMkLst>
          <pc:spChg chg="mod">
            <ac:chgData name="GOMEZ, Paula" userId="c93cf399-3ed7-4230-9282-8831e3fe5ae7" providerId="ADAL" clId="{F0B16D4C-CD4A-4FEA-8E5F-883CDDC17C90}" dt="2023-06-19T14:28:37.318" v="0"/>
            <ac:spMkLst>
              <pc:docMk/>
              <pc:sldMasterMk cId="3995639048" sldId="2147483709"/>
              <pc:sldLayoutMk cId="3831486537" sldId="2147483722"/>
              <ac:spMk id="2" creationId="{A32E7DE2-99B3-97A8-604E-1165A348218C}"/>
            </ac:spMkLst>
          </pc:spChg>
          <pc:spChg chg="mod">
            <ac:chgData name="GOMEZ, Paula" userId="c93cf399-3ed7-4230-9282-8831e3fe5ae7" providerId="ADAL" clId="{F0B16D4C-CD4A-4FEA-8E5F-883CDDC17C90}" dt="2023-06-19T14:28:37.318" v="0"/>
            <ac:spMkLst>
              <pc:docMk/>
              <pc:sldMasterMk cId="3995639048" sldId="2147483709"/>
              <pc:sldLayoutMk cId="3831486537" sldId="2147483722"/>
              <ac:spMk id="194"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831486537" sldId="2147483722"/>
              <ac:spMk id="195"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831486537" sldId="2147483722"/>
              <ac:spMk id="196"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831486537" sldId="2147483722"/>
              <ac:spMk id="198"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831486537" sldId="2147483722"/>
              <ac:spMk id="200"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3831486537" sldId="2147483722"/>
              <ac:picMk id="191"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3831486537" sldId="2147483722"/>
              <ac:picMk id="192"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3831486537" sldId="2147483722"/>
              <ac:picMk id="197"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3831486537" sldId="2147483722"/>
              <ac:picMk id="199" creationId="{00000000-0000-0000-0000-000000000000}"/>
            </ac:picMkLst>
          </pc:picChg>
        </pc:sldLayoutChg>
        <pc:sldLayoutChg chg="modSp del">
          <pc:chgData name="GOMEZ, Paula" userId="c93cf399-3ed7-4230-9282-8831e3fe5ae7" providerId="ADAL" clId="{F0B16D4C-CD4A-4FEA-8E5F-883CDDC17C90}" dt="2023-06-19T14:36:56.409" v="149" actId="700"/>
          <pc:sldLayoutMkLst>
            <pc:docMk/>
            <pc:sldMasterMk cId="3995639048" sldId="2147483709"/>
            <pc:sldLayoutMk cId="70126153" sldId="2147483723"/>
          </pc:sldLayoutMkLst>
          <pc:spChg chg="mod">
            <ac:chgData name="GOMEZ, Paula" userId="c93cf399-3ed7-4230-9282-8831e3fe5ae7" providerId="ADAL" clId="{F0B16D4C-CD4A-4FEA-8E5F-883CDDC17C90}" dt="2023-06-19T14:28:37.318" v="0"/>
            <ac:spMkLst>
              <pc:docMk/>
              <pc:sldMasterMk cId="3995639048" sldId="2147483709"/>
              <pc:sldLayoutMk cId="70126153" sldId="2147483723"/>
              <ac:spMk id="2" creationId="{A78D525F-9F82-F797-E5B1-431D3488E39C}"/>
            </ac:spMkLst>
          </pc:spChg>
          <pc:spChg chg="mod">
            <ac:chgData name="GOMEZ, Paula" userId="c93cf399-3ed7-4230-9282-8831e3fe5ae7" providerId="ADAL" clId="{F0B16D4C-CD4A-4FEA-8E5F-883CDDC17C90}" dt="2023-06-19T14:28:37.318" v="0"/>
            <ac:spMkLst>
              <pc:docMk/>
              <pc:sldMasterMk cId="3995639048" sldId="2147483709"/>
              <pc:sldLayoutMk cId="70126153" sldId="2147483723"/>
              <ac:spMk id="211"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70126153" sldId="2147483723"/>
              <ac:spMk id="212"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70126153" sldId="2147483723"/>
              <ac:spMk id="213"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70126153" sldId="2147483723"/>
              <ac:spMk id="214"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70126153" sldId="2147483723"/>
              <ac:picMk id="207"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70126153" sldId="2147483723"/>
              <ac:picMk id="208"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70126153" sldId="2147483723"/>
              <ac:picMk id="209" creationId="{00000000-0000-0000-0000-000000000000}"/>
            </ac:picMkLst>
          </pc:picChg>
        </pc:sldLayoutChg>
        <pc:sldLayoutChg chg="modSp del">
          <pc:chgData name="GOMEZ, Paula" userId="c93cf399-3ed7-4230-9282-8831e3fe5ae7" providerId="ADAL" clId="{F0B16D4C-CD4A-4FEA-8E5F-883CDDC17C90}" dt="2023-06-19T14:36:56.409" v="149" actId="700"/>
          <pc:sldLayoutMkLst>
            <pc:docMk/>
            <pc:sldMasterMk cId="3995639048" sldId="2147483709"/>
            <pc:sldLayoutMk cId="2233317246" sldId="2147483724"/>
          </pc:sldLayoutMkLst>
          <pc:spChg chg="mod">
            <ac:chgData name="GOMEZ, Paula" userId="c93cf399-3ed7-4230-9282-8831e3fe5ae7" providerId="ADAL" clId="{F0B16D4C-CD4A-4FEA-8E5F-883CDDC17C90}" dt="2023-06-19T14:28:37.318" v="0"/>
            <ac:spMkLst>
              <pc:docMk/>
              <pc:sldMasterMk cId="3995639048" sldId="2147483709"/>
              <pc:sldLayoutMk cId="2233317246" sldId="2147483724"/>
              <ac:spMk id="2" creationId="{5D178DF9-6E4F-2BBC-C026-1FF25E84B2BA}"/>
            </ac:spMkLst>
          </pc:spChg>
          <pc:spChg chg="mod">
            <ac:chgData name="GOMEZ, Paula" userId="c93cf399-3ed7-4230-9282-8831e3fe5ae7" providerId="ADAL" clId="{F0B16D4C-CD4A-4FEA-8E5F-883CDDC17C90}" dt="2023-06-19T14:28:37.318" v="0"/>
            <ac:spMkLst>
              <pc:docMk/>
              <pc:sldMasterMk cId="3995639048" sldId="2147483709"/>
              <pc:sldLayoutMk cId="2233317246" sldId="2147483724"/>
              <ac:spMk id="225"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2233317246" sldId="2147483724"/>
              <ac:spMk id="226"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2233317246" sldId="2147483724"/>
              <ac:spMk id="227"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2233317246" sldId="2147483724"/>
              <ac:picMk id="221"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2233317246" sldId="2147483724"/>
              <ac:picMk id="222"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2233317246" sldId="2147483724"/>
              <ac:picMk id="223" creationId="{00000000-0000-0000-0000-000000000000}"/>
            </ac:picMkLst>
          </pc:picChg>
        </pc:sldLayoutChg>
        <pc:sldLayoutChg chg="modSp del">
          <pc:chgData name="GOMEZ, Paula" userId="c93cf399-3ed7-4230-9282-8831e3fe5ae7" providerId="ADAL" clId="{F0B16D4C-CD4A-4FEA-8E5F-883CDDC17C90}" dt="2023-06-19T14:36:56.409" v="149" actId="700"/>
          <pc:sldLayoutMkLst>
            <pc:docMk/>
            <pc:sldMasterMk cId="3995639048" sldId="2147483709"/>
            <pc:sldLayoutMk cId="4026786749" sldId="2147483725"/>
          </pc:sldLayoutMkLst>
          <pc:spChg chg="mod">
            <ac:chgData name="GOMEZ, Paula" userId="c93cf399-3ed7-4230-9282-8831e3fe5ae7" providerId="ADAL" clId="{F0B16D4C-CD4A-4FEA-8E5F-883CDDC17C90}" dt="2023-06-19T14:28:37.318" v="0"/>
            <ac:spMkLst>
              <pc:docMk/>
              <pc:sldMasterMk cId="3995639048" sldId="2147483709"/>
              <pc:sldLayoutMk cId="4026786749" sldId="2147483725"/>
              <ac:spMk id="2" creationId="{F44EDBB6-9B05-CBBB-7825-9D01DF441300}"/>
            </ac:spMkLst>
          </pc:spChg>
          <pc:spChg chg="mod">
            <ac:chgData name="GOMEZ, Paula" userId="c93cf399-3ed7-4230-9282-8831e3fe5ae7" providerId="ADAL" clId="{F0B16D4C-CD4A-4FEA-8E5F-883CDDC17C90}" dt="2023-06-19T14:28:37.318" v="0"/>
            <ac:spMkLst>
              <pc:docMk/>
              <pc:sldMasterMk cId="3995639048" sldId="2147483709"/>
              <pc:sldLayoutMk cId="4026786749" sldId="2147483725"/>
              <ac:spMk id="238"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4026786749" sldId="2147483725"/>
              <ac:spMk id="239"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4026786749" sldId="2147483725"/>
              <ac:spMk id="240"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4026786749" sldId="2147483725"/>
              <ac:spMk id="241"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4026786749" sldId="2147483725"/>
              <ac:picMk id="234"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4026786749" sldId="2147483725"/>
              <ac:picMk id="235"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4026786749" sldId="2147483725"/>
              <ac:picMk id="236" creationId="{00000000-0000-0000-0000-000000000000}"/>
            </ac:picMkLst>
          </pc:picChg>
        </pc:sldLayoutChg>
        <pc:sldLayoutChg chg="modSp del">
          <pc:chgData name="GOMEZ, Paula" userId="c93cf399-3ed7-4230-9282-8831e3fe5ae7" providerId="ADAL" clId="{F0B16D4C-CD4A-4FEA-8E5F-883CDDC17C90}" dt="2023-06-19T14:36:56.409" v="149" actId="700"/>
          <pc:sldLayoutMkLst>
            <pc:docMk/>
            <pc:sldMasterMk cId="3995639048" sldId="2147483709"/>
            <pc:sldLayoutMk cId="3271604929" sldId="2147483726"/>
          </pc:sldLayoutMkLst>
          <pc:spChg chg="mod">
            <ac:chgData name="GOMEZ, Paula" userId="c93cf399-3ed7-4230-9282-8831e3fe5ae7" providerId="ADAL" clId="{F0B16D4C-CD4A-4FEA-8E5F-883CDDC17C90}" dt="2023-06-19T14:28:37.318" v="0"/>
            <ac:spMkLst>
              <pc:docMk/>
              <pc:sldMasterMk cId="3995639048" sldId="2147483709"/>
              <pc:sldLayoutMk cId="3271604929" sldId="2147483726"/>
              <ac:spMk id="2" creationId="{647B1D5C-C691-0000-0DE5-9D2E4AE43019}"/>
            </ac:spMkLst>
          </pc:spChg>
          <pc:spChg chg="mod">
            <ac:chgData name="GOMEZ, Paula" userId="c93cf399-3ed7-4230-9282-8831e3fe5ae7" providerId="ADAL" clId="{F0B16D4C-CD4A-4FEA-8E5F-883CDDC17C90}" dt="2023-06-19T14:28:37.318" v="0"/>
            <ac:spMkLst>
              <pc:docMk/>
              <pc:sldMasterMk cId="3995639048" sldId="2147483709"/>
              <pc:sldLayoutMk cId="3271604929" sldId="2147483726"/>
              <ac:spMk id="252"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271604929" sldId="2147483726"/>
              <ac:spMk id="253"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3271604929" sldId="2147483726"/>
              <ac:spMk id="254"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3271604929" sldId="2147483726"/>
              <ac:picMk id="248"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3271604929" sldId="2147483726"/>
              <ac:picMk id="249"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3271604929" sldId="2147483726"/>
              <ac:picMk id="250" creationId="{00000000-0000-0000-0000-000000000000}"/>
            </ac:picMkLst>
          </pc:picChg>
        </pc:sldLayoutChg>
        <pc:sldLayoutChg chg="modSp del">
          <pc:chgData name="GOMEZ, Paula" userId="c93cf399-3ed7-4230-9282-8831e3fe5ae7" providerId="ADAL" clId="{F0B16D4C-CD4A-4FEA-8E5F-883CDDC17C90}" dt="2023-06-19T14:36:56.409" v="149" actId="700"/>
          <pc:sldLayoutMkLst>
            <pc:docMk/>
            <pc:sldMasterMk cId="3995639048" sldId="2147483709"/>
            <pc:sldLayoutMk cId="2231962176" sldId="2147483727"/>
          </pc:sldLayoutMkLst>
          <pc:spChg chg="mod">
            <ac:chgData name="GOMEZ, Paula" userId="c93cf399-3ed7-4230-9282-8831e3fe5ae7" providerId="ADAL" clId="{F0B16D4C-CD4A-4FEA-8E5F-883CDDC17C90}" dt="2023-06-19T14:28:37.318" v="0"/>
            <ac:spMkLst>
              <pc:docMk/>
              <pc:sldMasterMk cId="3995639048" sldId="2147483709"/>
              <pc:sldLayoutMk cId="2231962176" sldId="2147483727"/>
              <ac:spMk id="2" creationId="{56EFA535-AAF7-AEC5-5211-E7F9A011CC6B}"/>
            </ac:spMkLst>
          </pc:spChg>
          <pc:spChg chg="mod">
            <ac:chgData name="GOMEZ, Paula" userId="c93cf399-3ed7-4230-9282-8831e3fe5ae7" providerId="ADAL" clId="{F0B16D4C-CD4A-4FEA-8E5F-883CDDC17C90}" dt="2023-06-19T14:28:37.318" v="0"/>
            <ac:spMkLst>
              <pc:docMk/>
              <pc:sldMasterMk cId="3995639048" sldId="2147483709"/>
              <pc:sldLayoutMk cId="2231962176" sldId="2147483727"/>
              <ac:spMk id="265"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2231962176" sldId="2147483727"/>
              <ac:spMk id="266" creationId="{00000000-0000-0000-0000-000000000000}"/>
            </ac:spMkLst>
          </pc:spChg>
          <pc:spChg chg="mod">
            <ac:chgData name="GOMEZ, Paula" userId="c93cf399-3ed7-4230-9282-8831e3fe5ae7" providerId="ADAL" clId="{F0B16D4C-CD4A-4FEA-8E5F-883CDDC17C90}" dt="2023-06-19T14:28:37.318" v="0"/>
            <ac:spMkLst>
              <pc:docMk/>
              <pc:sldMasterMk cId="3995639048" sldId="2147483709"/>
              <pc:sldLayoutMk cId="2231962176" sldId="2147483727"/>
              <ac:spMk id="267" creationId="{00000000-0000-0000-0000-000000000000}"/>
            </ac:spMkLst>
          </pc:spChg>
          <pc:picChg chg="mod">
            <ac:chgData name="GOMEZ, Paula" userId="c93cf399-3ed7-4230-9282-8831e3fe5ae7" providerId="ADAL" clId="{F0B16D4C-CD4A-4FEA-8E5F-883CDDC17C90}" dt="2023-06-19T14:28:37.318" v="0"/>
            <ac:picMkLst>
              <pc:docMk/>
              <pc:sldMasterMk cId="3995639048" sldId="2147483709"/>
              <pc:sldLayoutMk cId="2231962176" sldId="2147483727"/>
              <ac:picMk id="261"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2231962176" sldId="2147483727"/>
              <ac:picMk id="262" creationId="{00000000-0000-0000-0000-000000000000}"/>
            </ac:picMkLst>
          </pc:picChg>
          <pc:picChg chg="mod">
            <ac:chgData name="GOMEZ, Paula" userId="c93cf399-3ed7-4230-9282-8831e3fe5ae7" providerId="ADAL" clId="{F0B16D4C-CD4A-4FEA-8E5F-883CDDC17C90}" dt="2023-06-19T14:28:37.318" v="0"/>
            <ac:picMkLst>
              <pc:docMk/>
              <pc:sldMasterMk cId="3995639048" sldId="2147483709"/>
              <pc:sldLayoutMk cId="2231962176" sldId="2147483727"/>
              <ac:picMk id="263" creationId="{00000000-0000-0000-0000-000000000000}"/>
            </ac:picMkLst>
          </pc:picChg>
        </pc:sldLayoutChg>
      </pc:sldMasterChg>
    </pc:docChg>
  </pc:docChgLst>
  <pc:docChgLst>
    <pc:chgData name="EZZINE, Hind" userId="S::ezzineh@who.int::edcab00f-6318-46e5-a4a9-188b01ee222f" providerId="AD" clId="Web-{31752918-F569-1B2A-E6FB-7E4D345C3DF8}"/>
    <pc:docChg chg="modSld">
      <pc:chgData name="EZZINE, Hind" userId="S::ezzineh@who.int::edcab00f-6318-46e5-a4a9-188b01ee222f" providerId="AD" clId="Web-{31752918-F569-1B2A-E6FB-7E4D345C3DF8}" dt="2023-06-16T15:48:23.220" v="32" actId="20577"/>
      <pc:docMkLst>
        <pc:docMk/>
      </pc:docMkLst>
      <pc:sldChg chg="modSp">
        <pc:chgData name="EZZINE, Hind" userId="S::ezzineh@who.int::edcab00f-6318-46e5-a4a9-188b01ee222f" providerId="AD" clId="Web-{31752918-F569-1B2A-E6FB-7E4D345C3DF8}" dt="2023-06-16T15:47:18.577" v="30" actId="14100"/>
        <pc:sldMkLst>
          <pc:docMk/>
          <pc:sldMk cId="3854183344" sldId="271"/>
        </pc:sldMkLst>
        <pc:spChg chg="mod">
          <ac:chgData name="EZZINE, Hind" userId="S::ezzineh@who.int::edcab00f-6318-46e5-a4a9-188b01ee222f" providerId="AD" clId="Web-{31752918-F569-1B2A-E6FB-7E4D345C3DF8}" dt="2023-06-16T15:47:18.577" v="30" actId="14100"/>
          <ac:spMkLst>
            <pc:docMk/>
            <pc:sldMk cId="3854183344" sldId="271"/>
            <ac:spMk id="11266" creationId="{00000000-0000-0000-0000-000000000000}"/>
          </ac:spMkLst>
        </pc:spChg>
      </pc:sldChg>
      <pc:sldChg chg="modSp">
        <pc:chgData name="EZZINE, Hind" userId="S::ezzineh@who.int::edcab00f-6318-46e5-a4a9-188b01ee222f" providerId="AD" clId="Web-{31752918-F569-1B2A-E6FB-7E4D345C3DF8}" dt="2023-06-16T15:48:23.220" v="32" actId="20577"/>
        <pc:sldMkLst>
          <pc:docMk/>
          <pc:sldMk cId="4170763008" sldId="281"/>
        </pc:sldMkLst>
        <pc:spChg chg="mod">
          <ac:chgData name="EZZINE, Hind" userId="S::ezzineh@who.int::edcab00f-6318-46e5-a4a9-188b01ee222f" providerId="AD" clId="Web-{31752918-F569-1B2A-E6FB-7E4D345C3DF8}" dt="2023-06-16T15:48:23.220" v="32" actId="20577"/>
          <ac:spMkLst>
            <pc:docMk/>
            <pc:sldMk cId="4170763008" sldId="281"/>
            <ac:spMk id="2" creationId="{00000000-0000-0000-0000-000000000000}"/>
          </ac:spMkLst>
        </pc:spChg>
      </pc:sldChg>
      <pc:sldChg chg="modSp">
        <pc:chgData name="EZZINE, Hind" userId="S::ezzineh@who.int::edcab00f-6318-46e5-a4a9-188b01ee222f" providerId="AD" clId="Web-{31752918-F569-1B2A-E6FB-7E4D345C3DF8}" dt="2023-06-16T15:46:53.561" v="27" actId="20577"/>
        <pc:sldMkLst>
          <pc:docMk/>
          <pc:sldMk cId="391296870" sldId="283"/>
        </pc:sldMkLst>
        <pc:spChg chg="mod">
          <ac:chgData name="EZZINE, Hind" userId="S::ezzineh@who.int::edcab00f-6318-46e5-a4a9-188b01ee222f" providerId="AD" clId="Web-{31752918-F569-1B2A-E6FB-7E4D345C3DF8}" dt="2023-06-16T15:46:53.561" v="27" actId="20577"/>
          <ac:spMkLst>
            <pc:docMk/>
            <pc:sldMk cId="391296870" sldId="283"/>
            <ac:spMk id="2" creationId="{3DA0400B-7FFE-1B39-B851-075CB6CE655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6AAB1-08AF-485F-BFBD-FF2942C4A553}" type="datetimeFigureOut">
              <a:rPr lang="en-US" smtClean="0"/>
              <a:pPr/>
              <a:t>6/19/2023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2AFF9-0A0F-440F-BD71-A1207CF58826}" type="slidenum">
              <a:rPr lang="en-US" smtClean="0"/>
              <a:pPr/>
              <a:t>‹#›</a:t>
            </a:fld>
            <a:endParaRPr lang="en-US"/>
          </a:p>
        </p:txBody>
      </p:sp>
    </p:spTree>
    <p:extLst>
      <p:ext uri="{BB962C8B-B14F-4D97-AF65-F5344CB8AC3E}">
        <p14:creationId xmlns:p14="http://schemas.microsoft.com/office/powerpoint/2010/main" val="290866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BCE74975-8A3C-4256-9355-92CEDC6C5CED}" type="slidenum">
              <a:rPr lang="en-US" altLang="en-US"/>
              <a:pPr/>
              <a:t>1</a:t>
            </a:fld>
            <a:endParaRPr lang="en-US" altLang="en-US"/>
          </a:p>
        </p:txBody>
      </p:sp>
      <p:sp>
        <p:nvSpPr>
          <p:cNvPr id="30723" name="Rectangle 2"/>
          <p:cNvSpPr>
            <a:spLocks noGrp="1" noRot="1" noChangeAspect="1" noChangeArrowheads="1" noTextEdit="1"/>
          </p:cNvSpPr>
          <p:nvPr>
            <p:ph type="sldImg"/>
          </p:nvPr>
        </p:nvSpPr>
        <p:spPr>
          <a:xfrm>
            <a:off x="381000" y="685800"/>
            <a:ext cx="6096000" cy="3429000"/>
          </a:xfrm>
          <a:ln/>
        </p:spPr>
      </p:sp>
      <p:sp>
        <p:nvSpPr>
          <p:cNvPr id="30724" name="Rectangle 3"/>
          <p:cNvSpPr>
            <a:spLocks noGrp="1" noChangeArrowheads="1"/>
          </p:cNvSpPr>
          <p:nvPr>
            <p:ph type="body" idx="1"/>
          </p:nvPr>
        </p:nvSpPr>
        <p:spPr>
          <a:noFill/>
        </p:spPr>
        <p:txBody>
          <a:bodyPr/>
          <a:lstStyle/>
          <a:p>
            <a:pPr eaLnBrk="1" hangingPunct="1"/>
            <a:endParaRPr lang="en-US" altLang="en-US"/>
          </a:p>
        </p:txBody>
      </p:sp>
    </p:spTree>
    <p:extLst>
      <p:ext uri="{BB962C8B-B14F-4D97-AF65-F5344CB8AC3E}">
        <p14:creationId xmlns:p14="http://schemas.microsoft.com/office/powerpoint/2010/main" val="16745100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23</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13441" y="4358041"/>
            <a:ext cx="5031119" cy="4134590"/>
          </a:xfrm>
          <a:noFill/>
        </p:spPr>
        <p:txBody>
          <a:bodyPr lIns="94453" tIns="46397" rIns="94453" bIns="46397"/>
          <a:lstStyle/>
          <a:p>
            <a:endParaRPr lang="en-GB" altLang="en-US" dirty="0">
              <a:cs typeface="Arial" charset="0"/>
            </a:endParaRPr>
          </a:p>
        </p:txBody>
      </p:sp>
      <p:sp>
        <p:nvSpPr>
          <p:cNvPr id="32772" name="Rectangle 3"/>
          <p:cNvSpPr>
            <a:spLocks noGrp="1" noRot="1" noChangeAspect="1" noChangeArrowheads="1" noTextEdit="1"/>
          </p:cNvSpPr>
          <p:nvPr>
            <p:ph type="sldImg"/>
          </p:nvPr>
        </p:nvSpPr>
        <p:spPr>
          <a:xfrm>
            <a:off x="584200" y="795338"/>
            <a:ext cx="5692775" cy="3203575"/>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6/19/2023</a:t>
            </a:fld>
            <a:endParaRPr lang="en-GB" altLang="en-US">
              <a:latin typeface="Times New Roman" pitchFamily="18" charset="0"/>
              <a:cs typeface="Arial" charset="0"/>
            </a:endParaRPr>
          </a:p>
        </p:txBody>
      </p:sp>
    </p:spTree>
    <p:extLst>
      <p:ext uri="{BB962C8B-B14F-4D97-AF65-F5344CB8AC3E}">
        <p14:creationId xmlns:p14="http://schemas.microsoft.com/office/powerpoint/2010/main" val="2033482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F2AFF9-0A0F-440F-BD71-A1207CF58826}" type="slidenum">
              <a:rPr lang="en-US" smtClean="0"/>
              <a:pPr/>
              <a:t>3</a:t>
            </a:fld>
            <a:endParaRPr lang="en-US"/>
          </a:p>
        </p:txBody>
      </p:sp>
    </p:spTree>
    <p:extLst>
      <p:ext uri="{BB962C8B-B14F-4D97-AF65-F5344CB8AC3E}">
        <p14:creationId xmlns:p14="http://schemas.microsoft.com/office/powerpoint/2010/main" val="3914983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4</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13441" y="4358041"/>
            <a:ext cx="5031119" cy="4134590"/>
          </a:xfrm>
          <a:noFill/>
        </p:spPr>
        <p:txBody>
          <a:bodyPr lIns="94453" tIns="46397" rIns="94453" bIns="46397"/>
          <a:lstStyle/>
          <a:p>
            <a:endParaRPr lang="en-GB" altLang="en-US" dirty="0">
              <a:cs typeface="Arial" charset="0"/>
            </a:endParaRPr>
          </a:p>
        </p:txBody>
      </p:sp>
      <p:sp>
        <p:nvSpPr>
          <p:cNvPr id="32772" name="Rectangle 3"/>
          <p:cNvSpPr>
            <a:spLocks noGrp="1" noRot="1" noChangeAspect="1" noChangeArrowheads="1" noTextEdit="1"/>
          </p:cNvSpPr>
          <p:nvPr>
            <p:ph type="sldImg"/>
          </p:nvPr>
        </p:nvSpPr>
        <p:spPr>
          <a:xfrm>
            <a:off x="584200" y="795338"/>
            <a:ext cx="5692775" cy="3203575"/>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6/19/2023</a:t>
            </a:fld>
            <a:endParaRPr lang="en-GB" altLang="en-US">
              <a:latin typeface="Times New Roman" pitchFamily="18" charset="0"/>
              <a:cs typeface="Arial" charset="0"/>
            </a:endParaRPr>
          </a:p>
        </p:txBody>
      </p:sp>
    </p:spTree>
    <p:extLst>
      <p:ext uri="{BB962C8B-B14F-4D97-AF65-F5344CB8AC3E}">
        <p14:creationId xmlns:p14="http://schemas.microsoft.com/office/powerpoint/2010/main" val="3314515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6</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13441" y="4358041"/>
            <a:ext cx="5031119" cy="4134590"/>
          </a:xfrm>
          <a:noFill/>
        </p:spPr>
        <p:txBody>
          <a:bodyPr lIns="94453" tIns="46397" rIns="94453" bIns="46397"/>
          <a:lstStyle/>
          <a:p>
            <a:endParaRPr lang="en-GB" altLang="en-US" dirty="0">
              <a:cs typeface="Arial" charset="0"/>
            </a:endParaRPr>
          </a:p>
        </p:txBody>
      </p:sp>
      <p:sp>
        <p:nvSpPr>
          <p:cNvPr id="32772" name="Rectangle 3"/>
          <p:cNvSpPr>
            <a:spLocks noGrp="1" noRot="1" noChangeAspect="1" noChangeArrowheads="1" noTextEdit="1"/>
          </p:cNvSpPr>
          <p:nvPr>
            <p:ph type="sldImg"/>
          </p:nvPr>
        </p:nvSpPr>
        <p:spPr>
          <a:xfrm>
            <a:off x="584200" y="795338"/>
            <a:ext cx="5692775" cy="3203575"/>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6/19/2023</a:t>
            </a:fld>
            <a:endParaRPr lang="en-GB" altLang="en-US">
              <a:latin typeface="Times New Roman" pitchFamily="18" charset="0"/>
              <a:cs typeface="Arial" charset="0"/>
            </a:endParaRPr>
          </a:p>
        </p:txBody>
      </p:sp>
    </p:spTree>
    <p:extLst>
      <p:ext uri="{BB962C8B-B14F-4D97-AF65-F5344CB8AC3E}">
        <p14:creationId xmlns:p14="http://schemas.microsoft.com/office/powerpoint/2010/main" val="28962375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10</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13441" y="4358041"/>
            <a:ext cx="5031119" cy="4134590"/>
          </a:xfrm>
          <a:noFill/>
        </p:spPr>
        <p:txBody>
          <a:bodyPr lIns="94453" tIns="46397" rIns="94453" bIns="46397"/>
          <a:lstStyle/>
          <a:p>
            <a:endParaRPr lang="en-GB" altLang="en-US" dirty="0">
              <a:cs typeface="Arial" charset="0"/>
            </a:endParaRPr>
          </a:p>
        </p:txBody>
      </p:sp>
      <p:sp>
        <p:nvSpPr>
          <p:cNvPr id="32772" name="Rectangle 3"/>
          <p:cNvSpPr>
            <a:spLocks noGrp="1" noRot="1" noChangeAspect="1" noChangeArrowheads="1" noTextEdit="1"/>
          </p:cNvSpPr>
          <p:nvPr>
            <p:ph type="sldImg"/>
          </p:nvPr>
        </p:nvSpPr>
        <p:spPr>
          <a:xfrm>
            <a:off x="584200" y="795338"/>
            <a:ext cx="5692775" cy="3203575"/>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6/19/2023</a:t>
            </a:fld>
            <a:endParaRPr lang="en-GB" altLang="en-US">
              <a:latin typeface="Times New Roman" pitchFamily="18" charset="0"/>
              <a:cs typeface="Arial" charset="0"/>
            </a:endParaRPr>
          </a:p>
        </p:txBody>
      </p:sp>
    </p:spTree>
    <p:extLst>
      <p:ext uri="{BB962C8B-B14F-4D97-AF65-F5344CB8AC3E}">
        <p14:creationId xmlns:p14="http://schemas.microsoft.com/office/powerpoint/2010/main" val="19281648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F2AFF9-0A0F-440F-BD71-A1207CF58826}" type="slidenum">
              <a:rPr lang="en-US" smtClean="0"/>
              <a:pPr/>
              <a:t>13</a:t>
            </a:fld>
            <a:endParaRPr lang="en-US"/>
          </a:p>
        </p:txBody>
      </p:sp>
    </p:spTree>
    <p:extLst>
      <p:ext uri="{BB962C8B-B14F-4D97-AF65-F5344CB8AC3E}">
        <p14:creationId xmlns:p14="http://schemas.microsoft.com/office/powerpoint/2010/main" val="1129263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14</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13441" y="4358041"/>
            <a:ext cx="5031119" cy="4134590"/>
          </a:xfrm>
          <a:noFill/>
        </p:spPr>
        <p:txBody>
          <a:bodyPr lIns="94453" tIns="46397" rIns="94453" bIns="46397"/>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584200" y="795338"/>
            <a:ext cx="5692775" cy="3203575"/>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6/19/2023</a:t>
            </a:fld>
            <a:endParaRPr lang="en-GB" altLang="en-US">
              <a:latin typeface="Times New Roman" pitchFamily="18" charset="0"/>
              <a:cs typeface="Arial" charset="0"/>
            </a:endParaRPr>
          </a:p>
        </p:txBody>
      </p:sp>
    </p:spTree>
    <p:extLst>
      <p:ext uri="{BB962C8B-B14F-4D97-AF65-F5344CB8AC3E}">
        <p14:creationId xmlns:p14="http://schemas.microsoft.com/office/powerpoint/2010/main" val="6262017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19</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13441" y="4358041"/>
            <a:ext cx="5031119" cy="4134590"/>
          </a:xfrm>
          <a:noFill/>
        </p:spPr>
        <p:txBody>
          <a:bodyPr lIns="94453" tIns="46397" rIns="94453" bIns="46397"/>
          <a:lstStyle/>
          <a:p>
            <a:endParaRPr lang="en-GB" altLang="en-US" dirty="0">
              <a:cs typeface="Arial" charset="0"/>
            </a:endParaRPr>
          </a:p>
        </p:txBody>
      </p:sp>
      <p:sp>
        <p:nvSpPr>
          <p:cNvPr id="32772" name="Rectangle 3"/>
          <p:cNvSpPr>
            <a:spLocks noGrp="1" noRot="1" noChangeAspect="1" noChangeArrowheads="1" noTextEdit="1"/>
          </p:cNvSpPr>
          <p:nvPr>
            <p:ph type="sldImg"/>
          </p:nvPr>
        </p:nvSpPr>
        <p:spPr>
          <a:xfrm>
            <a:off x="584200" y="795338"/>
            <a:ext cx="5692775" cy="3203575"/>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6/19/2023</a:t>
            </a:fld>
            <a:endParaRPr lang="en-GB" altLang="en-US">
              <a:latin typeface="Times New Roman" pitchFamily="18" charset="0"/>
              <a:cs typeface="Arial" charset="0"/>
            </a:endParaRPr>
          </a:p>
        </p:txBody>
      </p:sp>
    </p:spTree>
    <p:extLst>
      <p:ext uri="{BB962C8B-B14F-4D97-AF65-F5344CB8AC3E}">
        <p14:creationId xmlns:p14="http://schemas.microsoft.com/office/powerpoint/2010/main" val="3996030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01F2AFF9-0A0F-440F-BD71-A1207CF58826}" type="slidenum">
              <a:rPr lang="en-US" smtClean="0"/>
              <a:pPr/>
              <a:t>20</a:t>
            </a:fld>
            <a:endParaRPr lang="en-US"/>
          </a:p>
        </p:txBody>
      </p:sp>
    </p:spTree>
    <p:extLst>
      <p:ext uri="{BB962C8B-B14F-4D97-AF65-F5344CB8AC3E}">
        <p14:creationId xmlns:p14="http://schemas.microsoft.com/office/powerpoint/2010/main" val="10177082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0.png"/><Relationship Id="rId7"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mailto:ihrhrt@who.int" TargetMode="External"/><Relationship Id="rId5" Type="http://schemas.openxmlformats.org/officeDocument/2006/relationships/hyperlink" Target="https://extranet.who.int/hslp" TargetMode="External"/><Relationship Id="rId4" Type="http://schemas.openxmlformats.org/officeDocument/2006/relationships/hyperlink" Target="https://extranet.who.int/hslp/?q=content/terms-use" TargetMode="Externa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reserve="1">
  <p:cSld name="1_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3" y="118166"/>
            <a:ext cx="866716" cy="895042"/>
          </a:xfrm>
          <a:prstGeom prst="rect">
            <a:avLst/>
          </a:prstGeom>
          <a:ln w="12700">
            <a:miter lim="400000"/>
          </a:ln>
        </p:spPr>
      </p:pic>
      <p:sp>
        <p:nvSpPr>
          <p:cNvPr id="22" name="Slide Number Placeholder 5"/>
          <p:cNvSpPr txBox="1"/>
          <p:nvPr userDrawn="1"/>
        </p:nvSpPr>
        <p:spPr>
          <a:xfrm>
            <a:off x="10518154" y="6138561"/>
            <a:ext cx="721361" cy="253916"/>
          </a:xfrm>
          <a:prstGeom prst="rect">
            <a:avLst/>
          </a:prstGeom>
          <a:ln w="12700">
            <a:miter lim="400000"/>
          </a:ln>
        </p:spPr>
        <p:txBody>
          <a:bodyPr lIns="34289" rIns="34289">
            <a:spAutoFit/>
          </a:bodyPr>
          <a:lstStyle/>
          <a:p>
            <a:pPr>
              <a:defRPr sz="1400">
                <a:solidFill>
                  <a:srgbClr val="FFFFFF"/>
                </a:solidFill>
                <a:latin typeface="+mn-lt"/>
                <a:ea typeface="+mn-ea"/>
                <a:cs typeface="+mn-cs"/>
                <a:sym typeface="Source Sans Pro Regular"/>
              </a:defRPr>
            </a:pPr>
            <a:endParaRPr sz="1050"/>
          </a:p>
        </p:txBody>
      </p:sp>
      <p:sp>
        <p:nvSpPr>
          <p:cNvPr id="25" name="Rectangle 1"/>
          <p:cNvSpPr/>
          <p:nvPr/>
        </p:nvSpPr>
        <p:spPr>
          <a:xfrm>
            <a:off x="0" y="15"/>
            <a:ext cx="12192000" cy="4354825"/>
          </a:xfrm>
          <a:prstGeom prst="rect">
            <a:avLst/>
          </a:prstGeom>
          <a:solidFill>
            <a:srgbClr val="ECF2F8"/>
          </a:solidFill>
          <a:ln w="12700">
            <a:miter lim="400000"/>
          </a:ln>
        </p:spPr>
        <p:txBody>
          <a:bodyPr lIns="34289" rIns="34289" anchor="ctr"/>
          <a:lstStyle/>
          <a:p>
            <a:pPr algn="ctr">
              <a:defRPr sz="400">
                <a:solidFill>
                  <a:srgbClr val="FFFFFF"/>
                </a:solidFill>
                <a:latin typeface="+mn-lt"/>
                <a:ea typeface="+mn-ea"/>
                <a:cs typeface="+mn-cs"/>
                <a:sym typeface="Source Sans Pro Regular"/>
              </a:defRPr>
            </a:pPr>
            <a:endParaRPr sz="300"/>
          </a:p>
        </p:txBody>
      </p:sp>
      <p:pic>
        <p:nvPicPr>
          <p:cNvPr id="26" name="Picture 14" descr="Picture 14"/>
          <p:cNvPicPr>
            <a:picLocks noChangeAspect="1"/>
          </p:cNvPicPr>
          <p:nvPr/>
        </p:nvPicPr>
        <p:blipFill>
          <a:blip r:embed="rId3"/>
          <a:stretch>
            <a:fillRect/>
          </a:stretch>
        </p:blipFill>
        <p:spPr>
          <a:xfrm>
            <a:off x="3" y="0"/>
            <a:ext cx="6560821" cy="5372100"/>
          </a:xfrm>
          <a:prstGeom prst="rect">
            <a:avLst/>
          </a:prstGeom>
          <a:ln w="12700">
            <a:miter lim="400000"/>
          </a:ln>
        </p:spPr>
      </p:pic>
      <p:pic>
        <p:nvPicPr>
          <p:cNvPr id="27" name="Picture 18" descr="Picture 18"/>
          <p:cNvPicPr>
            <a:picLocks noChangeAspect="1"/>
          </p:cNvPicPr>
          <p:nvPr/>
        </p:nvPicPr>
        <p:blipFill>
          <a:blip r:embed="rId4"/>
          <a:stretch>
            <a:fillRect/>
          </a:stretch>
        </p:blipFill>
        <p:spPr>
          <a:xfrm>
            <a:off x="9002491" y="5116964"/>
            <a:ext cx="2823416" cy="908686"/>
          </a:xfrm>
          <a:prstGeom prst="rect">
            <a:avLst/>
          </a:prstGeom>
          <a:ln w="12700">
            <a:miter lim="400000"/>
          </a:ln>
        </p:spPr>
      </p:pic>
      <p:sp>
        <p:nvSpPr>
          <p:cNvPr id="29" name="Body Level One…"/>
          <p:cNvSpPr txBox="1">
            <a:spLocks noGrp="1"/>
          </p:cNvSpPr>
          <p:nvPr>
            <p:ph type="body" sz="quarter" idx="1"/>
          </p:nvPr>
        </p:nvSpPr>
        <p:spPr>
          <a:xfrm>
            <a:off x="5525729" y="3491869"/>
            <a:ext cx="5925539" cy="914401"/>
          </a:xfrm>
          <a:prstGeom prst="rect">
            <a:avLst/>
          </a:prstGeom>
        </p:spPr>
        <p:txBody>
          <a:bodyPr/>
          <a:lstStyle>
            <a:lvl1pPr>
              <a:defRPr>
                <a:latin typeface="Source Sans Pro Bold"/>
                <a:ea typeface="Source Sans Pro Bold"/>
                <a:cs typeface="Source Sans Pro Bold"/>
                <a:sym typeface="Source Sans Pro Bold"/>
              </a:defRPr>
            </a:lvl1pPr>
            <a:lvl2pPr marL="122058" indent="-40686">
              <a:defRPr>
                <a:latin typeface="Source Sans Pro Bold"/>
                <a:ea typeface="Source Sans Pro Bold"/>
                <a:cs typeface="Source Sans Pro Bold"/>
                <a:sym typeface="Source Sans Pro Bold"/>
              </a:defRPr>
            </a:lvl2pPr>
            <a:lvl3pPr marL="203430" indent="-40685">
              <a:defRPr>
                <a:latin typeface="Source Sans Pro Bold"/>
                <a:ea typeface="Source Sans Pro Bold"/>
                <a:cs typeface="Source Sans Pro Bold"/>
                <a:sym typeface="Source Sans Pro Bold"/>
              </a:defRPr>
            </a:lvl3pPr>
            <a:lvl4pPr marL="284802" indent="-40685">
              <a:defRPr>
                <a:latin typeface="Source Sans Pro Bold"/>
                <a:ea typeface="Source Sans Pro Bold"/>
                <a:cs typeface="Source Sans Pro Bold"/>
                <a:sym typeface="Source Sans Pro Bold"/>
              </a:defRPr>
            </a:lvl4pPr>
            <a:lvl5pPr marL="366173" indent="-40685">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7"/>
            <a:ext cx="4490141" cy="2410277"/>
          </a:xfrm>
          <a:prstGeom prst="rect">
            <a:avLst/>
          </a:prstGeom>
        </p:spPr>
        <p:txBody>
          <a:bodyPr/>
          <a:lstStyle>
            <a:lvl1pPr>
              <a:defRPr sz="2400"/>
            </a:lvl1pPr>
          </a:lstStyle>
          <a:p>
            <a:r>
              <a:t>Title Text</a:t>
            </a:r>
          </a:p>
        </p:txBody>
      </p:sp>
      <p:sp>
        <p:nvSpPr>
          <p:cNvPr id="2" name="Subtitle 5">
            <a:extLst>
              <a:ext uri="{FF2B5EF4-FFF2-40B4-BE49-F238E27FC236}">
                <a16:creationId xmlns:a16="http://schemas.microsoft.com/office/drawing/2014/main" id="{BC5281A1-1F7F-54C3-ECDD-CCEEFF1D5E8E}"/>
              </a:ext>
            </a:extLst>
          </p:cNvPr>
          <p:cNvSpPr txBox="1"/>
          <p:nvPr userDrawn="1"/>
        </p:nvSpPr>
        <p:spPr>
          <a:xfrm>
            <a:off x="4076735" y="6488683"/>
            <a:ext cx="776923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spcBef>
                <a:spcPts val="200"/>
              </a:spcBef>
              <a:defRPr sz="900">
                <a:solidFill>
                  <a:srgbClr val="002060"/>
                </a:solidFill>
                <a:latin typeface="+mn-lt"/>
                <a:ea typeface="+mn-ea"/>
                <a:cs typeface="+mn-cs"/>
                <a:sym typeface="Source Sans Pro Regular"/>
              </a:defRPr>
            </a:lvl1pPr>
          </a:lstStyle>
          <a:p>
            <a:r>
              <a:rPr lang="hu-HU" sz="675" dirty="0"/>
              <a:t>RRT </a:t>
            </a:r>
            <a:r>
              <a:rPr sz="675" dirty="0"/>
              <a:t>Advanced Training Package</a:t>
            </a:r>
          </a:p>
        </p:txBody>
      </p:sp>
      <p:pic>
        <p:nvPicPr>
          <p:cNvPr id="3" name="Image 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218611" y="91259"/>
            <a:ext cx="866716" cy="843793"/>
          </a:xfrm>
          <a:prstGeom prst="rect">
            <a:avLst/>
          </a:prstGeom>
        </p:spPr>
      </p:pic>
      <p:pic>
        <p:nvPicPr>
          <p:cNvPr id="14"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sp>
        <p:nvSpPr>
          <p:cNvPr id="13" name="Subtitle 5"/>
          <p:cNvSpPr txBox="1"/>
          <p:nvPr userDrawn="1"/>
        </p:nvSpPr>
        <p:spPr>
          <a:xfrm>
            <a:off x="6786289" y="6665526"/>
            <a:ext cx="505967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900" dirty="0"/>
              <a:t>A5.1 OHS</a:t>
            </a:r>
          </a:p>
        </p:txBody>
      </p:sp>
    </p:spTree>
    <p:extLst>
      <p:ext uri="{BB962C8B-B14F-4D97-AF65-F5344CB8AC3E}">
        <p14:creationId xmlns:p14="http://schemas.microsoft.com/office/powerpoint/2010/main" val="6701424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2_Title and Content">
    <p:spTree>
      <p:nvGrpSpPr>
        <p:cNvPr id="1" name=""/>
        <p:cNvGrpSpPr/>
        <p:nvPr/>
      </p:nvGrpSpPr>
      <p:grpSpPr>
        <a:xfrm>
          <a:off x="0" y="0"/>
          <a:ext cx="0" cy="0"/>
          <a:chOff x="0" y="0"/>
          <a:chExt cx="0" cy="0"/>
        </a:xfrm>
      </p:grpSpPr>
      <p:pic>
        <p:nvPicPr>
          <p:cNvPr id="156" name="Picture 2" descr="Picture 2"/>
          <p:cNvPicPr>
            <a:picLocks noChangeAspect="1"/>
          </p:cNvPicPr>
          <p:nvPr/>
        </p:nvPicPr>
        <p:blipFill>
          <a:blip r:embed="rId2"/>
          <a:stretch>
            <a:fillRect/>
          </a:stretch>
        </p:blipFill>
        <p:spPr>
          <a:xfrm>
            <a:off x="11189973" y="118166"/>
            <a:ext cx="866716" cy="895042"/>
          </a:xfrm>
          <a:prstGeom prst="rect">
            <a:avLst/>
          </a:prstGeom>
          <a:ln w="12700">
            <a:miter lim="400000"/>
          </a:ln>
        </p:spPr>
      </p:pic>
      <p:sp>
        <p:nvSpPr>
          <p:cNvPr id="162" name="Rectangle 5"/>
          <p:cNvSpPr/>
          <p:nvPr/>
        </p:nvSpPr>
        <p:spPr>
          <a:xfrm>
            <a:off x="0" y="5839"/>
            <a:ext cx="12192000" cy="6090161"/>
          </a:xfrm>
          <a:prstGeom prst="rect">
            <a:avLst/>
          </a:prstGeom>
          <a:solidFill>
            <a:srgbClr val="ECF2F8"/>
          </a:solidFill>
          <a:ln w="12700">
            <a:miter lim="400000"/>
          </a:ln>
        </p:spPr>
        <p:txBody>
          <a:bodyPr lIns="34289" rIns="34289" anchor="ctr"/>
          <a:lstStyle/>
          <a:p>
            <a:pPr algn="ctr">
              <a:defRPr sz="700">
                <a:solidFill>
                  <a:srgbClr val="FFFFFF"/>
                </a:solidFill>
                <a:latin typeface="+mn-lt"/>
                <a:ea typeface="+mn-ea"/>
                <a:cs typeface="+mn-cs"/>
                <a:sym typeface="Source Sans Pro Regular"/>
              </a:defRPr>
            </a:pPr>
            <a:endParaRPr sz="525"/>
          </a:p>
        </p:txBody>
      </p:sp>
      <p:pic>
        <p:nvPicPr>
          <p:cNvPr id="163" name="Picture 3" descr="Picture 3"/>
          <p:cNvPicPr>
            <a:picLocks noChangeAspect="1"/>
          </p:cNvPicPr>
          <p:nvPr/>
        </p:nvPicPr>
        <p:blipFill>
          <a:blip r:embed="rId3"/>
          <a:stretch>
            <a:fillRect/>
          </a:stretch>
        </p:blipFill>
        <p:spPr>
          <a:xfrm>
            <a:off x="-9144" y="2"/>
            <a:ext cx="6454915" cy="641531"/>
          </a:xfrm>
          <a:prstGeom prst="rect">
            <a:avLst/>
          </a:prstGeom>
          <a:ln w="12700">
            <a:miter lim="400000"/>
          </a:ln>
        </p:spPr>
      </p:pic>
      <p:sp>
        <p:nvSpPr>
          <p:cNvPr id="164" name="TextBox 4"/>
          <p:cNvSpPr txBox="1"/>
          <p:nvPr/>
        </p:nvSpPr>
        <p:spPr>
          <a:xfrm>
            <a:off x="20730" y="26847"/>
            <a:ext cx="6604589"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lang="fr-FR" sz="2400" b="1" dirty="0"/>
              <a:t>Clause de non-responsabilité</a:t>
            </a:r>
            <a:endParaRPr sz="2400" b="1" dirty="0"/>
          </a:p>
        </p:txBody>
      </p:sp>
      <p:sp>
        <p:nvSpPr>
          <p:cNvPr id="166" name="Content Placeholder 2"/>
          <p:cNvSpPr txBox="1"/>
          <p:nvPr/>
        </p:nvSpPr>
        <p:spPr>
          <a:xfrm>
            <a:off x="781591" y="857658"/>
            <a:ext cx="10359559" cy="53320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pPr marL="0" indent="0">
              <a:buNone/>
            </a:pPr>
            <a:r>
              <a:rPr lang="fr" sz="1600" b="1" dirty="0">
                <a:cs typeface="Arial"/>
              </a:rPr>
              <a:t>Plateforme d’apprentissage de l’OMS sur la sécurité sanitaire – Supports de formation</a:t>
            </a:r>
          </a:p>
          <a:p>
            <a:pPr marL="0" indent="0">
              <a:buNone/>
            </a:pPr>
            <a:endParaRPr lang="en-US" sz="1600" dirty="0">
              <a:cs typeface="Arial"/>
            </a:endParaRPr>
          </a:p>
          <a:p>
            <a:pPr marL="0" indent="0">
              <a:buNone/>
            </a:pPr>
            <a:r>
              <a:rPr lang="fr" sz="1600" dirty="0">
                <a:cs typeface="Arial"/>
              </a:rPr>
              <a:t>Les présents supports de formation sont la propriété de © l’Organisation mondiale de la Santé (OMS), 2022. Tous droits réservés.</a:t>
            </a:r>
          </a:p>
          <a:p>
            <a:pPr marL="0" indent="0">
              <a:buNone/>
            </a:pPr>
            <a:r>
              <a:rPr lang="fr" sz="1600" dirty="0">
                <a:cs typeface="Arial"/>
              </a:rPr>
              <a:t>Votre utilisation des présents supports est soumise aux conditions d’utilisation de la « </a:t>
            </a:r>
            <a:r>
              <a:rPr lang="fr" sz="1600" u="sng" dirty="0">
                <a:cs typeface="Arial"/>
                <a:hlinkClick r:id="rId4"/>
              </a:rPr>
              <a:t>Plateforme d’apprentissage de l’OMS sur la sécurité sanitaire – Supports de formation</a:t>
            </a:r>
            <a:r>
              <a:rPr lang="fr" sz="1600" dirty="0">
                <a:cs typeface="Arial"/>
              </a:rPr>
              <a:t> », que vous avez acceptées en les téléchargeant, et qui sont disponibles sur la Plateforme d’apprentissage sur la sécurité sanitaire à l’adresse suivante : </a:t>
            </a:r>
            <a:r>
              <a:rPr lang="fr" sz="1600" u="sng" dirty="0">
                <a:cs typeface="Arial"/>
                <a:hlinkClick r:id="rId5"/>
              </a:rPr>
              <a:t>https://extranet.who.int/hslp</a:t>
            </a:r>
            <a:r>
              <a:rPr lang="fr" sz="1600" dirty="0">
                <a:cs typeface="Arial"/>
              </a:rPr>
              <a:t>.  </a:t>
            </a:r>
            <a:endParaRPr lang="en-US" sz="1600" dirty="0"/>
          </a:p>
          <a:p>
            <a:pPr marL="0" indent="0">
              <a:buNone/>
            </a:pPr>
            <a:endParaRPr lang="en-US" sz="1600" dirty="0"/>
          </a:p>
          <a:p>
            <a:pPr marL="0" indent="0">
              <a:buNone/>
            </a:pPr>
            <a:r>
              <a:rPr lang="fr" sz="1600" dirty="0">
                <a:cs typeface="Arial"/>
              </a:rPr>
              <a:t>En cas d’adaptation, de modification, de traduction ou de toute autre révision du contenu de ces documents, vous ne devez pas laisser entendre que l’OMS est affiliée de quelque manière que ce soit à ces modifications, et vous ne devez pas utiliser le nom ni l’emblème de l’OMS dans les documents ainsi modifiés. </a:t>
            </a:r>
            <a:endParaRPr lang="en-US" sz="1600" dirty="0"/>
          </a:p>
          <a:p>
            <a:pPr marL="0" indent="0">
              <a:buNone/>
            </a:pPr>
            <a:endParaRPr lang="en-US" sz="1600" dirty="0"/>
          </a:p>
          <a:p>
            <a:pPr marL="0" indent="0">
              <a:buNone/>
            </a:pPr>
            <a:r>
              <a:rPr lang="fr" sz="1600" dirty="0">
                <a:cs typeface="Times New Roman"/>
              </a:rPr>
              <a:t>Si vous adaptez, modifiez, traduisez ou révisez de toute autre manière que ce soit le contenu de ces documents, vous devez en citer la source en indiquant la mention suivante : « Ces supports de formation sont une version modifiée du Kit de formation avancée pour les équipes d’intervention rapide (disponible à l’adresse suivante : </a:t>
            </a:r>
            <a:r>
              <a:rPr lang="fr" sz="1600" dirty="0">
                <a:cs typeface="Arial"/>
              </a:rPr>
              <a:t>https://extranet.who.int/hslp/</a:t>
            </a:r>
            <a:r>
              <a:rPr lang="fr" sz="1600" dirty="0">
                <a:cs typeface="Times New Roman"/>
              </a:rPr>
              <a:t>), lequel est la propriété de © l’Organisation mondiale de la Santé (OMS) 2022, et sont utilisés avec l’autorisation de l’OMS. L’OMS décline toute responsabilité en cas de modification ou de révision des documents de l’OMS protégés par le droit d’auteur. »  </a:t>
            </a:r>
          </a:p>
          <a:p>
            <a:pPr marL="0" indent="0">
              <a:buNone/>
            </a:pPr>
            <a:endParaRPr lang="fr" sz="1600" dirty="0">
              <a:cs typeface="Times New Roman"/>
            </a:endParaRPr>
          </a:p>
          <a:p>
            <a:pPr marL="0" indent="0">
              <a:buNone/>
            </a:pPr>
            <a:r>
              <a:rPr lang="fr" sz="1600" dirty="0">
                <a:cs typeface="Arial"/>
              </a:rPr>
              <a:t>En outre, nous vous invitons à informer l’OMS de toute modification de ces documents utilisés à des fins publiques, d’archivage ou de formation continue, en envoyant un courrier électronique à l’adresse suivante : </a:t>
            </a:r>
            <a:r>
              <a:rPr lang="fr" sz="1600" u="sng" dirty="0">
                <a:solidFill>
                  <a:srgbClr val="0563C1"/>
                </a:solidFill>
                <a:cs typeface="Arial"/>
                <a:hlinkClick r:id="rId6"/>
              </a:rPr>
              <a:t>ihrhrt@who.int</a:t>
            </a:r>
            <a:r>
              <a:rPr lang="fr" sz="1600" dirty="0">
                <a:cs typeface="Arial"/>
              </a:rPr>
              <a:t>.</a:t>
            </a:r>
            <a:endParaRPr lang="en-US" sz="1600" dirty="0">
              <a:cs typeface="Arial"/>
            </a:endParaRPr>
          </a:p>
        </p:txBody>
      </p:sp>
      <p:sp>
        <p:nvSpPr>
          <p:cNvPr id="3" name="Slide Number">
            <a:extLst>
              <a:ext uri="{FF2B5EF4-FFF2-40B4-BE49-F238E27FC236}">
                <a16:creationId xmlns:a16="http://schemas.microsoft.com/office/drawing/2014/main" id="{04E18F98-759B-C679-9F8B-C9E7D6E840A0}"/>
              </a:ext>
            </a:extLst>
          </p:cNvPr>
          <p:cNvSpPr txBox="1">
            <a:spLocks/>
          </p:cNvSpPr>
          <p:nvPr userDrawn="1"/>
        </p:nvSpPr>
        <p:spPr>
          <a:xfrm>
            <a:off x="11845969" y="6537140"/>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900" smtClean="0">
                <a:latin typeface="+mn-lt"/>
              </a:rPr>
              <a:pPr/>
              <a:t>‹#›</a:t>
            </a:fld>
            <a:endParaRPr lang="hu-HU" sz="900" dirty="0">
              <a:latin typeface="+mn-lt"/>
            </a:endParaRPr>
          </a:p>
        </p:txBody>
      </p:sp>
      <p:sp>
        <p:nvSpPr>
          <p:cNvPr id="2" name="Subtitle 5">
            <a:extLst>
              <a:ext uri="{FF2B5EF4-FFF2-40B4-BE49-F238E27FC236}">
                <a16:creationId xmlns:a16="http://schemas.microsoft.com/office/drawing/2014/main" id="{3A5BFD91-14F8-F0F0-DE08-F818CBEB1A0B}"/>
              </a:ext>
            </a:extLst>
          </p:cNvPr>
          <p:cNvSpPr txBox="1"/>
          <p:nvPr userDrawn="1"/>
        </p:nvSpPr>
        <p:spPr>
          <a:xfrm>
            <a:off x="4076735" y="6488683"/>
            <a:ext cx="776923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spcBef>
                <a:spcPts val="200"/>
              </a:spcBef>
              <a:defRPr sz="900">
                <a:solidFill>
                  <a:srgbClr val="002060"/>
                </a:solidFill>
                <a:latin typeface="+mn-lt"/>
                <a:ea typeface="+mn-ea"/>
                <a:cs typeface="+mn-cs"/>
                <a:sym typeface="Source Sans Pro Regular"/>
              </a:defRPr>
            </a:lvl1pPr>
          </a:lstStyle>
          <a:p>
            <a:r>
              <a:rPr lang="hu-HU" sz="675" dirty="0"/>
              <a:t>RRT </a:t>
            </a:r>
            <a:r>
              <a:rPr sz="675" dirty="0"/>
              <a:t>Advanced Training Package</a:t>
            </a:r>
          </a:p>
        </p:txBody>
      </p:sp>
      <p:pic>
        <p:nvPicPr>
          <p:cNvPr id="12"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3" name="Image 12"/>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1218611" y="91259"/>
            <a:ext cx="866716" cy="843793"/>
          </a:xfrm>
          <a:prstGeom prst="rect">
            <a:avLst/>
          </a:prstGeom>
        </p:spPr>
      </p:pic>
      <p:sp>
        <p:nvSpPr>
          <p:cNvPr id="14" name="Subtitle 5"/>
          <p:cNvSpPr txBox="1"/>
          <p:nvPr userDrawn="1"/>
        </p:nvSpPr>
        <p:spPr>
          <a:xfrm>
            <a:off x="6786289" y="6647854"/>
            <a:ext cx="505967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900" dirty="0"/>
              <a:t>A5.1 OHS</a:t>
            </a:r>
          </a:p>
        </p:txBody>
      </p:sp>
    </p:spTree>
    <p:extLst>
      <p:ext uri="{BB962C8B-B14F-4D97-AF65-F5344CB8AC3E}">
        <p14:creationId xmlns:p14="http://schemas.microsoft.com/office/powerpoint/2010/main" val="1697704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reserve="1">
  <p:cSld name="learning objectives">
    <p:spTree>
      <p:nvGrpSpPr>
        <p:cNvPr id="1" name=""/>
        <p:cNvGrpSpPr/>
        <p:nvPr/>
      </p:nvGrpSpPr>
      <p:grpSpPr>
        <a:xfrm>
          <a:off x="0" y="0"/>
          <a:ext cx="0" cy="0"/>
          <a:chOff x="0" y="0"/>
          <a:chExt cx="0" cy="0"/>
        </a:xfrm>
      </p:grpSpPr>
      <p:pic>
        <p:nvPicPr>
          <p:cNvPr id="173" name="Image" descr="Image"/>
          <p:cNvPicPr>
            <a:picLocks noChangeAspect="1"/>
          </p:cNvPicPr>
          <p:nvPr/>
        </p:nvPicPr>
        <p:blipFill>
          <a:blip r:embed="rId2"/>
          <a:stretch>
            <a:fillRect/>
          </a:stretch>
        </p:blipFill>
        <p:spPr>
          <a:xfrm>
            <a:off x="-18793" y="-35795"/>
            <a:ext cx="5834977" cy="655777"/>
          </a:xfrm>
          <a:prstGeom prst="rect">
            <a:avLst/>
          </a:prstGeom>
          <a:ln w="12700">
            <a:miter lim="400000"/>
          </a:ln>
        </p:spPr>
      </p:pic>
      <p:sp>
        <p:nvSpPr>
          <p:cNvPr id="180" name="Rectangle 2"/>
          <p:cNvSpPr txBox="1"/>
          <p:nvPr/>
        </p:nvSpPr>
        <p:spPr>
          <a:xfrm>
            <a:off x="41457" y="0"/>
            <a:ext cx="8138161" cy="4247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lang="fr-FR" sz="2400" b="1" dirty="0"/>
              <a:t>Objectifs d’apprentissage</a:t>
            </a:r>
            <a:endParaRPr sz="2400" b="1" dirty="0"/>
          </a:p>
        </p:txBody>
      </p:sp>
      <p:sp>
        <p:nvSpPr>
          <p:cNvPr id="181" name="Body Level One…"/>
          <p:cNvSpPr txBox="1">
            <a:spLocks noGrp="1"/>
          </p:cNvSpPr>
          <p:nvPr>
            <p:ph type="body" idx="1"/>
          </p:nvPr>
        </p:nvSpPr>
        <p:spPr>
          <a:xfrm>
            <a:off x="1492476" y="842965"/>
            <a:ext cx="9207048" cy="517506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82" name="Title Text"/>
          <p:cNvSpPr txBox="1">
            <a:spLocks noGrp="1"/>
          </p:cNvSpPr>
          <p:nvPr>
            <p:ph type="title"/>
          </p:nvPr>
        </p:nvSpPr>
        <p:spPr>
          <a:xfrm>
            <a:off x="609600" y="274639"/>
            <a:ext cx="10972800" cy="1143001"/>
          </a:xfrm>
          <a:prstGeom prst="rect">
            <a:avLst/>
          </a:prstGeom>
        </p:spPr>
        <p:txBody>
          <a:bodyPr/>
          <a:lstStyle/>
          <a:p>
            <a:r>
              <a:rPr dirty="0"/>
              <a:t>Title Text</a:t>
            </a:r>
          </a:p>
        </p:txBody>
      </p:sp>
      <p:sp>
        <p:nvSpPr>
          <p:cNvPr id="3" name="Slide Number">
            <a:extLst>
              <a:ext uri="{FF2B5EF4-FFF2-40B4-BE49-F238E27FC236}">
                <a16:creationId xmlns:a16="http://schemas.microsoft.com/office/drawing/2014/main" id="{E8182482-C601-7A25-C08D-86E4E2E71EBF}"/>
              </a:ext>
            </a:extLst>
          </p:cNvPr>
          <p:cNvSpPr txBox="1">
            <a:spLocks/>
          </p:cNvSpPr>
          <p:nvPr userDrawn="1"/>
        </p:nvSpPr>
        <p:spPr>
          <a:xfrm>
            <a:off x="11845969" y="6537140"/>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900" smtClean="0">
                <a:latin typeface="+mn-lt"/>
              </a:rPr>
              <a:pPr/>
              <a:t>‹#›</a:t>
            </a:fld>
            <a:endParaRPr lang="hu-HU" sz="900" dirty="0">
              <a:latin typeface="+mn-lt"/>
            </a:endParaRPr>
          </a:p>
        </p:txBody>
      </p:sp>
      <p:sp>
        <p:nvSpPr>
          <p:cNvPr id="2" name="Subtitle 5">
            <a:extLst>
              <a:ext uri="{FF2B5EF4-FFF2-40B4-BE49-F238E27FC236}">
                <a16:creationId xmlns:a16="http://schemas.microsoft.com/office/drawing/2014/main" id="{CD0267E5-6BF9-3D62-A2B5-76027B768DAA}"/>
              </a:ext>
            </a:extLst>
          </p:cNvPr>
          <p:cNvSpPr txBox="1"/>
          <p:nvPr userDrawn="1"/>
        </p:nvSpPr>
        <p:spPr>
          <a:xfrm>
            <a:off x="4076735" y="6488683"/>
            <a:ext cx="776923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spcBef>
                <a:spcPts val="200"/>
              </a:spcBef>
              <a:defRPr sz="900">
                <a:solidFill>
                  <a:srgbClr val="002060"/>
                </a:solidFill>
                <a:latin typeface="+mn-lt"/>
                <a:ea typeface="+mn-ea"/>
                <a:cs typeface="+mn-cs"/>
                <a:sym typeface="Source Sans Pro Regular"/>
              </a:defRPr>
            </a:lvl1pPr>
          </a:lstStyle>
          <a:p>
            <a:r>
              <a:rPr lang="hu-HU" sz="675" dirty="0"/>
              <a:t>RRT </a:t>
            </a:r>
            <a:r>
              <a:rPr sz="675" dirty="0"/>
              <a:t>Advanced Training Package</a:t>
            </a:r>
          </a:p>
        </p:txBody>
      </p:sp>
      <p:pic>
        <p:nvPicPr>
          <p:cNvPr id="11"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1" y="91259"/>
            <a:ext cx="866716" cy="843793"/>
          </a:xfrm>
          <a:prstGeom prst="rect">
            <a:avLst/>
          </a:prstGeom>
        </p:spPr>
      </p:pic>
      <p:sp>
        <p:nvSpPr>
          <p:cNvPr id="13" name="Subtitle 5"/>
          <p:cNvSpPr txBox="1"/>
          <p:nvPr userDrawn="1"/>
        </p:nvSpPr>
        <p:spPr>
          <a:xfrm>
            <a:off x="6786289" y="6647854"/>
            <a:ext cx="505967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900" dirty="0"/>
              <a:t>A5.1 OHS</a:t>
            </a:r>
          </a:p>
        </p:txBody>
      </p:sp>
    </p:spTree>
    <p:extLst>
      <p:ext uri="{BB962C8B-B14F-4D97-AF65-F5344CB8AC3E}">
        <p14:creationId xmlns:p14="http://schemas.microsoft.com/office/powerpoint/2010/main" val="38288778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reserve="1">
  <p:cSld name="samples text">
    <p:spTree>
      <p:nvGrpSpPr>
        <p:cNvPr id="1" name=""/>
        <p:cNvGrpSpPr/>
        <p:nvPr/>
      </p:nvGrpSpPr>
      <p:grpSpPr>
        <a:xfrm>
          <a:off x="0" y="0"/>
          <a:ext cx="0" cy="0"/>
          <a:chOff x="0" y="0"/>
          <a:chExt cx="0" cy="0"/>
        </a:xfrm>
      </p:grpSpPr>
      <p:pic>
        <p:nvPicPr>
          <p:cNvPr id="189" name="Image" descr="Image"/>
          <p:cNvPicPr>
            <a:picLocks noChangeAspect="1"/>
          </p:cNvPicPr>
          <p:nvPr/>
        </p:nvPicPr>
        <p:blipFill>
          <a:blip r:embed="rId2"/>
          <a:stretch>
            <a:fillRect/>
          </a:stretch>
        </p:blipFill>
        <p:spPr>
          <a:xfrm>
            <a:off x="-18792" y="-35795"/>
            <a:ext cx="5131639" cy="655777"/>
          </a:xfrm>
          <a:prstGeom prst="rect">
            <a:avLst/>
          </a:prstGeom>
          <a:ln w="12700">
            <a:miter lim="400000"/>
          </a:ln>
        </p:spPr>
      </p:pic>
      <p:sp>
        <p:nvSpPr>
          <p:cNvPr id="196" name="Title Text"/>
          <p:cNvSpPr txBox="1">
            <a:spLocks noGrp="1"/>
          </p:cNvSpPr>
          <p:nvPr>
            <p:ph type="title"/>
          </p:nvPr>
        </p:nvSpPr>
        <p:spPr>
          <a:xfrm>
            <a:off x="297714" y="-30963"/>
            <a:ext cx="3571876" cy="646113"/>
          </a:xfrm>
          <a:prstGeom prst="rect">
            <a:avLst/>
          </a:prstGeom>
        </p:spPr>
        <p:txBody>
          <a:bodyPr/>
          <a:lstStyle>
            <a:lvl1pPr>
              <a:defRPr sz="2400"/>
            </a:lvl1pPr>
          </a:lstStyle>
          <a:p>
            <a:r>
              <a:t>Title Text</a:t>
            </a:r>
          </a:p>
        </p:txBody>
      </p:sp>
      <p:sp>
        <p:nvSpPr>
          <p:cNvPr id="197" name="Body Level One…"/>
          <p:cNvSpPr txBox="1">
            <a:spLocks noGrp="1"/>
          </p:cNvSpPr>
          <p:nvPr>
            <p:ph type="body" idx="1"/>
          </p:nvPr>
        </p:nvSpPr>
        <p:spPr>
          <a:xfrm>
            <a:off x="1649419" y="1247001"/>
            <a:ext cx="900630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86BEACA5-E958-A332-4913-FD77A7D552BD}"/>
              </a:ext>
            </a:extLst>
          </p:cNvPr>
          <p:cNvSpPr txBox="1">
            <a:spLocks/>
          </p:cNvSpPr>
          <p:nvPr userDrawn="1"/>
        </p:nvSpPr>
        <p:spPr>
          <a:xfrm>
            <a:off x="11845969" y="6537140"/>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900" smtClean="0">
                <a:latin typeface="+mn-lt"/>
              </a:rPr>
              <a:pPr/>
              <a:t>‹#›</a:t>
            </a:fld>
            <a:endParaRPr lang="hu-HU" sz="900" dirty="0">
              <a:latin typeface="+mn-lt"/>
            </a:endParaRPr>
          </a:p>
        </p:txBody>
      </p:sp>
      <p:sp>
        <p:nvSpPr>
          <p:cNvPr id="2" name="Subtitle 5">
            <a:extLst>
              <a:ext uri="{FF2B5EF4-FFF2-40B4-BE49-F238E27FC236}">
                <a16:creationId xmlns:a16="http://schemas.microsoft.com/office/drawing/2014/main" id="{9F0B3AFA-2086-B670-A30B-B8596E6D0D97}"/>
              </a:ext>
            </a:extLst>
          </p:cNvPr>
          <p:cNvSpPr txBox="1"/>
          <p:nvPr userDrawn="1"/>
        </p:nvSpPr>
        <p:spPr>
          <a:xfrm>
            <a:off x="4076735" y="6488683"/>
            <a:ext cx="776923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spcBef>
                <a:spcPts val="200"/>
              </a:spcBef>
              <a:defRPr sz="900">
                <a:solidFill>
                  <a:srgbClr val="002060"/>
                </a:solidFill>
                <a:latin typeface="+mn-lt"/>
                <a:ea typeface="+mn-ea"/>
                <a:cs typeface="+mn-cs"/>
                <a:sym typeface="Source Sans Pro Regular"/>
              </a:defRPr>
            </a:lvl1pPr>
          </a:lstStyle>
          <a:p>
            <a:r>
              <a:rPr lang="hu-HU" sz="675" dirty="0"/>
              <a:t>RRT </a:t>
            </a:r>
            <a:r>
              <a:rPr sz="675" dirty="0"/>
              <a:t>Advanced Training Package</a:t>
            </a:r>
          </a:p>
        </p:txBody>
      </p:sp>
      <p:pic>
        <p:nvPicPr>
          <p:cNvPr id="10"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1" name="Imag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1" y="91259"/>
            <a:ext cx="866716" cy="843793"/>
          </a:xfrm>
          <a:prstGeom prst="rect">
            <a:avLst/>
          </a:prstGeom>
        </p:spPr>
      </p:pic>
      <p:sp>
        <p:nvSpPr>
          <p:cNvPr id="12" name="Subtitle 5"/>
          <p:cNvSpPr txBox="1"/>
          <p:nvPr userDrawn="1"/>
        </p:nvSpPr>
        <p:spPr>
          <a:xfrm>
            <a:off x="6786289" y="6647854"/>
            <a:ext cx="505967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900" dirty="0"/>
              <a:t>A5.1 OHS</a:t>
            </a:r>
          </a:p>
        </p:txBody>
      </p:sp>
    </p:spTree>
    <p:extLst>
      <p:ext uri="{BB962C8B-B14F-4D97-AF65-F5344CB8AC3E}">
        <p14:creationId xmlns:p14="http://schemas.microsoft.com/office/powerpoint/2010/main" val="22271317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reserve="1">
  <p:cSld name="outline">
    <p:spTree>
      <p:nvGrpSpPr>
        <p:cNvPr id="1" name=""/>
        <p:cNvGrpSpPr/>
        <p:nvPr/>
      </p:nvGrpSpPr>
      <p:grpSpPr>
        <a:xfrm>
          <a:off x="0" y="0"/>
          <a:ext cx="0" cy="0"/>
          <a:chOff x="0" y="0"/>
          <a:chExt cx="0" cy="0"/>
        </a:xfrm>
      </p:grpSpPr>
      <p:pic>
        <p:nvPicPr>
          <p:cNvPr id="204" name="Image" descr="Image"/>
          <p:cNvPicPr>
            <a:picLocks noChangeAspect="1"/>
          </p:cNvPicPr>
          <p:nvPr/>
        </p:nvPicPr>
        <p:blipFill>
          <a:blip r:embed="rId2"/>
          <a:stretch>
            <a:fillRect/>
          </a:stretch>
        </p:blipFill>
        <p:spPr>
          <a:xfrm>
            <a:off x="-18792" y="-35795"/>
            <a:ext cx="5131639" cy="655777"/>
          </a:xfrm>
          <a:prstGeom prst="rect">
            <a:avLst/>
          </a:prstGeom>
          <a:ln w="12700">
            <a:miter lim="400000"/>
          </a:ln>
        </p:spPr>
      </p:pic>
      <p:sp>
        <p:nvSpPr>
          <p:cNvPr id="211" name="Outline"/>
          <p:cNvSpPr txBox="1">
            <a:spLocks noGrp="1"/>
          </p:cNvSpPr>
          <p:nvPr>
            <p:ph type="title" hasCustomPrompt="1"/>
          </p:nvPr>
        </p:nvSpPr>
        <p:spPr>
          <a:xfrm>
            <a:off x="277545" y="-30963"/>
            <a:ext cx="3571876" cy="646113"/>
          </a:xfrm>
          <a:prstGeom prst="rect">
            <a:avLst/>
          </a:prstGeom>
        </p:spPr>
        <p:txBody>
          <a:bodyPr/>
          <a:lstStyle>
            <a:lvl1pPr>
              <a:defRPr sz="2400"/>
            </a:lvl1pPr>
          </a:lstStyle>
          <a:p>
            <a:r>
              <a:t>Outline</a:t>
            </a:r>
          </a:p>
        </p:txBody>
      </p:sp>
      <p:sp>
        <p:nvSpPr>
          <p:cNvPr id="212" name="Body Level One…"/>
          <p:cNvSpPr txBox="1">
            <a:spLocks noGrp="1"/>
          </p:cNvSpPr>
          <p:nvPr>
            <p:ph type="body" idx="1"/>
          </p:nvPr>
        </p:nvSpPr>
        <p:spPr>
          <a:xfrm>
            <a:off x="1718249" y="1247001"/>
            <a:ext cx="8944412"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2EECCA47-04CA-EFBB-75FF-28D73B00B495}"/>
              </a:ext>
            </a:extLst>
          </p:cNvPr>
          <p:cNvSpPr txBox="1">
            <a:spLocks/>
          </p:cNvSpPr>
          <p:nvPr userDrawn="1"/>
        </p:nvSpPr>
        <p:spPr>
          <a:xfrm>
            <a:off x="11845969" y="6537140"/>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900" smtClean="0">
                <a:latin typeface="+mn-lt"/>
              </a:rPr>
              <a:pPr/>
              <a:t>‹#›</a:t>
            </a:fld>
            <a:endParaRPr lang="hu-HU" sz="900" dirty="0">
              <a:latin typeface="+mn-lt"/>
            </a:endParaRPr>
          </a:p>
        </p:txBody>
      </p:sp>
      <p:sp>
        <p:nvSpPr>
          <p:cNvPr id="2" name="Subtitle 5">
            <a:extLst>
              <a:ext uri="{FF2B5EF4-FFF2-40B4-BE49-F238E27FC236}">
                <a16:creationId xmlns:a16="http://schemas.microsoft.com/office/drawing/2014/main" id="{C281A26E-EEEF-01E6-18CF-6F55E5C93859}"/>
              </a:ext>
            </a:extLst>
          </p:cNvPr>
          <p:cNvSpPr txBox="1"/>
          <p:nvPr userDrawn="1"/>
        </p:nvSpPr>
        <p:spPr>
          <a:xfrm>
            <a:off x="4076735" y="6488683"/>
            <a:ext cx="776923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spcBef>
                <a:spcPts val="200"/>
              </a:spcBef>
              <a:defRPr sz="900">
                <a:solidFill>
                  <a:srgbClr val="002060"/>
                </a:solidFill>
                <a:latin typeface="+mn-lt"/>
                <a:ea typeface="+mn-ea"/>
                <a:cs typeface="+mn-cs"/>
                <a:sym typeface="Source Sans Pro Regular"/>
              </a:defRPr>
            </a:lvl1pPr>
          </a:lstStyle>
          <a:p>
            <a:r>
              <a:rPr lang="hu-HU" sz="675" dirty="0"/>
              <a:t>RRT </a:t>
            </a:r>
            <a:r>
              <a:rPr sz="675" dirty="0"/>
              <a:t>Advanced Training Package</a:t>
            </a:r>
          </a:p>
        </p:txBody>
      </p:sp>
      <p:pic>
        <p:nvPicPr>
          <p:cNvPr id="10"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1" name="Imag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1" y="91259"/>
            <a:ext cx="866716" cy="843793"/>
          </a:xfrm>
          <a:prstGeom prst="rect">
            <a:avLst/>
          </a:prstGeom>
        </p:spPr>
      </p:pic>
      <p:sp>
        <p:nvSpPr>
          <p:cNvPr id="12" name="Subtitle 5"/>
          <p:cNvSpPr txBox="1"/>
          <p:nvPr userDrawn="1"/>
        </p:nvSpPr>
        <p:spPr>
          <a:xfrm>
            <a:off x="6786289" y="6647854"/>
            <a:ext cx="505967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900" dirty="0"/>
              <a:t>A5.1 OHS</a:t>
            </a:r>
          </a:p>
        </p:txBody>
      </p:sp>
    </p:spTree>
    <p:extLst>
      <p:ext uri="{BB962C8B-B14F-4D97-AF65-F5344CB8AC3E}">
        <p14:creationId xmlns:p14="http://schemas.microsoft.com/office/powerpoint/2010/main" val="32981542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reserve="1">
  <p:cSld name="outline copy">
    <p:spTree>
      <p:nvGrpSpPr>
        <p:cNvPr id="1" name=""/>
        <p:cNvGrpSpPr/>
        <p:nvPr/>
      </p:nvGrpSpPr>
      <p:grpSpPr>
        <a:xfrm>
          <a:off x="0" y="0"/>
          <a:ext cx="0" cy="0"/>
          <a:chOff x="0" y="0"/>
          <a:chExt cx="0" cy="0"/>
        </a:xfrm>
      </p:grpSpPr>
      <p:pic>
        <p:nvPicPr>
          <p:cNvPr id="219" name="Image" descr="Image"/>
          <p:cNvPicPr>
            <a:picLocks noChangeAspect="1"/>
          </p:cNvPicPr>
          <p:nvPr/>
        </p:nvPicPr>
        <p:blipFill>
          <a:blip r:embed="rId2"/>
          <a:srcRect t="43728"/>
          <a:stretch>
            <a:fillRect/>
          </a:stretch>
        </p:blipFill>
        <p:spPr>
          <a:xfrm>
            <a:off x="-70811" y="-35923"/>
            <a:ext cx="9413288" cy="676911"/>
          </a:xfrm>
          <a:prstGeom prst="rect">
            <a:avLst/>
          </a:prstGeom>
          <a:ln w="12700">
            <a:miter lim="400000"/>
          </a:ln>
        </p:spPr>
      </p:pic>
      <p:sp>
        <p:nvSpPr>
          <p:cNvPr id="226" name="Outline"/>
          <p:cNvSpPr txBox="1">
            <a:spLocks noGrp="1"/>
          </p:cNvSpPr>
          <p:nvPr>
            <p:ph type="title" hasCustomPrompt="1"/>
          </p:nvPr>
        </p:nvSpPr>
        <p:spPr>
          <a:xfrm>
            <a:off x="277545" y="-30963"/>
            <a:ext cx="3571876" cy="646113"/>
          </a:xfrm>
          <a:prstGeom prst="rect">
            <a:avLst/>
          </a:prstGeom>
        </p:spPr>
        <p:txBody>
          <a:bodyPr/>
          <a:lstStyle>
            <a:lvl1pPr>
              <a:defRPr sz="2400"/>
            </a:lvl1pPr>
          </a:lstStyle>
          <a:p>
            <a:r>
              <a:t>Outline</a:t>
            </a:r>
          </a:p>
        </p:txBody>
      </p:sp>
      <p:sp>
        <p:nvSpPr>
          <p:cNvPr id="227" name="Body Level One…"/>
          <p:cNvSpPr txBox="1">
            <a:spLocks noGrp="1"/>
          </p:cNvSpPr>
          <p:nvPr>
            <p:ph type="body" idx="1"/>
          </p:nvPr>
        </p:nvSpPr>
        <p:spPr>
          <a:xfrm>
            <a:off x="1718249" y="1247001"/>
            <a:ext cx="8944412"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C81FD21B-798E-A46A-2C26-85C6E3EE5881}"/>
              </a:ext>
            </a:extLst>
          </p:cNvPr>
          <p:cNvSpPr txBox="1">
            <a:spLocks/>
          </p:cNvSpPr>
          <p:nvPr userDrawn="1"/>
        </p:nvSpPr>
        <p:spPr>
          <a:xfrm>
            <a:off x="11845969" y="6537140"/>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900" smtClean="0">
                <a:latin typeface="+mn-lt"/>
              </a:rPr>
              <a:pPr/>
              <a:t>‹#›</a:t>
            </a:fld>
            <a:endParaRPr lang="hu-HU" sz="900" dirty="0">
              <a:latin typeface="+mn-lt"/>
            </a:endParaRPr>
          </a:p>
        </p:txBody>
      </p:sp>
      <p:sp>
        <p:nvSpPr>
          <p:cNvPr id="2" name="Subtitle 5">
            <a:extLst>
              <a:ext uri="{FF2B5EF4-FFF2-40B4-BE49-F238E27FC236}">
                <a16:creationId xmlns:a16="http://schemas.microsoft.com/office/drawing/2014/main" id="{CBB1C0A0-9194-146C-3760-0CAC9FF47525}"/>
              </a:ext>
            </a:extLst>
          </p:cNvPr>
          <p:cNvSpPr txBox="1"/>
          <p:nvPr userDrawn="1"/>
        </p:nvSpPr>
        <p:spPr>
          <a:xfrm>
            <a:off x="4076735" y="6488683"/>
            <a:ext cx="776923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spcBef>
                <a:spcPts val="200"/>
              </a:spcBef>
              <a:defRPr sz="900">
                <a:solidFill>
                  <a:srgbClr val="002060"/>
                </a:solidFill>
                <a:latin typeface="+mn-lt"/>
                <a:ea typeface="+mn-ea"/>
                <a:cs typeface="+mn-cs"/>
                <a:sym typeface="Source Sans Pro Regular"/>
              </a:defRPr>
            </a:lvl1pPr>
          </a:lstStyle>
          <a:p>
            <a:r>
              <a:rPr lang="hu-HU" sz="675" dirty="0"/>
              <a:t>RRT </a:t>
            </a:r>
            <a:r>
              <a:rPr sz="675" dirty="0"/>
              <a:t>Advanced Training Package</a:t>
            </a:r>
          </a:p>
        </p:txBody>
      </p:sp>
      <p:pic>
        <p:nvPicPr>
          <p:cNvPr id="10"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1" name="Imag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1" y="91259"/>
            <a:ext cx="866716" cy="843793"/>
          </a:xfrm>
          <a:prstGeom prst="rect">
            <a:avLst/>
          </a:prstGeom>
        </p:spPr>
      </p:pic>
      <p:sp>
        <p:nvSpPr>
          <p:cNvPr id="12" name="Subtitle 5"/>
          <p:cNvSpPr txBox="1"/>
          <p:nvPr userDrawn="1"/>
        </p:nvSpPr>
        <p:spPr>
          <a:xfrm>
            <a:off x="6786289" y="6647854"/>
            <a:ext cx="505967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900" dirty="0"/>
              <a:t>A5.1 OHS</a:t>
            </a:r>
          </a:p>
        </p:txBody>
      </p:sp>
    </p:spTree>
    <p:extLst>
      <p:ext uri="{BB962C8B-B14F-4D97-AF65-F5344CB8AC3E}">
        <p14:creationId xmlns:p14="http://schemas.microsoft.com/office/powerpoint/2010/main" val="196785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reserve="1">
  <p:cSld name="outline copy 1">
    <p:spTree>
      <p:nvGrpSpPr>
        <p:cNvPr id="1" name=""/>
        <p:cNvGrpSpPr/>
        <p:nvPr/>
      </p:nvGrpSpPr>
      <p:grpSpPr>
        <a:xfrm>
          <a:off x="0" y="0"/>
          <a:ext cx="0" cy="0"/>
          <a:chOff x="0" y="0"/>
          <a:chExt cx="0" cy="0"/>
        </a:xfrm>
      </p:grpSpPr>
      <p:pic>
        <p:nvPicPr>
          <p:cNvPr id="234"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sp>
        <p:nvSpPr>
          <p:cNvPr id="237" name="Slide Number"/>
          <p:cNvSpPr txBox="1">
            <a:spLocks noGrp="1"/>
          </p:cNvSpPr>
          <p:nvPr>
            <p:ph type="sldNum" sz="quarter" idx="2"/>
          </p:nvPr>
        </p:nvSpPr>
        <p:spPr>
          <a:xfrm>
            <a:off x="11891695" y="6567524"/>
            <a:ext cx="226983" cy="246221"/>
          </a:xfrm>
          <a:prstGeom prst="rect">
            <a:avLst/>
          </a:prstGeom>
        </p:spPr>
        <p:txBody>
          <a:bodyPr/>
          <a:lstStyle>
            <a:lvl1pPr>
              <a:defRPr>
                <a:solidFill>
                  <a:schemeClr val="bg1">
                    <a:lumMod val="50000"/>
                  </a:schemeClr>
                </a:solidFill>
              </a:defRPr>
            </a:lvl1pPr>
          </a:lstStyle>
          <a:p>
            <a:fld id="{86CB4B4D-7CA3-9044-876B-883B54F8677D}" type="slidenum">
              <a:rPr lang="hu-HU" smtClean="0"/>
              <a:pPr/>
              <a:t>‹#›</a:t>
            </a:fld>
            <a:endParaRPr lang="hu-HU" dirty="0"/>
          </a:p>
        </p:txBody>
      </p:sp>
      <p:sp>
        <p:nvSpPr>
          <p:cNvPr id="238" name="Slide Number Placeholder 5"/>
          <p:cNvSpPr txBox="1"/>
          <p:nvPr/>
        </p:nvSpPr>
        <p:spPr>
          <a:xfrm>
            <a:off x="11891234" y="6530577"/>
            <a:ext cx="721361" cy="253916"/>
          </a:xfrm>
          <a:prstGeom prst="rect">
            <a:avLst/>
          </a:prstGeom>
          <a:ln w="12700">
            <a:miter lim="400000"/>
          </a:ln>
        </p:spPr>
        <p:txBody>
          <a:bodyPr lIns="34289" rIns="34289">
            <a:spAutoFit/>
          </a:bodyPr>
          <a:lstStyle/>
          <a:p>
            <a:pPr>
              <a:defRPr sz="1400">
                <a:solidFill>
                  <a:srgbClr val="FFFFFF"/>
                </a:solidFill>
                <a:latin typeface="+mn-lt"/>
                <a:ea typeface="+mn-ea"/>
                <a:cs typeface="+mn-cs"/>
                <a:sym typeface="Source Sans Pro Regular"/>
              </a:defRPr>
            </a:pPr>
            <a:endParaRPr sz="1050"/>
          </a:p>
        </p:txBody>
      </p:sp>
      <p:sp>
        <p:nvSpPr>
          <p:cNvPr id="241" name="Outline"/>
          <p:cNvSpPr txBox="1">
            <a:spLocks noGrp="1"/>
          </p:cNvSpPr>
          <p:nvPr>
            <p:ph type="title" hasCustomPrompt="1"/>
          </p:nvPr>
        </p:nvSpPr>
        <p:spPr>
          <a:xfrm>
            <a:off x="277545" y="-30963"/>
            <a:ext cx="6504239" cy="895041"/>
          </a:xfrm>
          <a:prstGeom prst="rect">
            <a:avLst/>
          </a:prstGeom>
        </p:spPr>
        <p:txBody>
          <a:bodyPr/>
          <a:lstStyle>
            <a:lvl1pPr>
              <a:defRPr sz="2400"/>
            </a:lvl1pPr>
          </a:lstStyle>
          <a:p>
            <a:r>
              <a:t>Outline</a:t>
            </a:r>
          </a:p>
        </p:txBody>
      </p:sp>
      <p:sp>
        <p:nvSpPr>
          <p:cNvPr id="242" name="Body Level One…"/>
          <p:cNvSpPr txBox="1">
            <a:spLocks noGrp="1"/>
          </p:cNvSpPr>
          <p:nvPr>
            <p:ph type="body" idx="1"/>
          </p:nvPr>
        </p:nvSpPr>
        <p:spPr>
          <a:xfrm>
            <a:off x="1718249" y="1247001"/>
            <a:ext cx="8944412"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3F661161-6542-B3A2-7263-B4FC0FB6556C}"/>
              </a:ext>
            </a:extLst>
          </p:cNvPr>
          <p:cNvSpPr txBox="1">
            <a:spLocks/>
          </p:cNvSpPr>
          <p:nvPr userDrawn="1"/>
        </p:nvSpPr>
        <p:spPr>
          <a:xfrm>
            <a:off x="11845969" y="6537140"/>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900" smtClean="0">
                <a:latin typeface="+mn-lt"/>
              </a:rPr>
              <a:pPr/>
              <a:t>‹#›</a:t>
            </a:fld>
            <a:endParaRPr lang="hu-HU" sz="900" dirty="0">
              <a:latin typeface="+mn-lt"/>
            </a:endParaRPr>
          </a:p>
        </p:txBody>
      </p:sp>
      <p:sp>
        <p:nvSpPr>
          <p:cNvPr id="2" name="Subtitle 5">
            <a:extLst>
              <a:ext uri="{FF2B5EF4-FFF2-40B4-BE49-F238E27FC236}">
                <a16:creationId xmlns:a16="http://schemas.microsoft.com/office/drawing/2014/main" id="{FA7F9EC0-DD63-CDA5-5D8F-5EA5C654EBF5}"/>
              </a:ext>
            </a:extLst>
          </p:cNvPr>
          <p:cNvSpPr txBox="1"/>
          <p:nvPr userDrawn="1"/>
        </p:nvSpPr>
        <p:spPr>
          <a:xfrm>
            <a:off x="4076735" y="6488683"/>
            <a:ext cx="776923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spcBef>
                <a:spcPts val="200"/>
              </a:spcBef>
              <a:defRPr sz="900">
                <a:solidFill>
                  <a:srgbClr val="002060"/>
                </a:solidFill>
                <a:latin typeface="+mn-lt"/>
                <a:ea typeface="+mn-ea"/>
                <a:cs typeface="+mn-cs"/>
                <a:sym typeface="Source Sans Pro Regular"/>
              </a:defRPr>
            </a:lvl1pPr>
          </a:lstStyle>
          <a:p>
            <a:r>
              <a:rPr lang="hu-HU" sz="675" dirty="0"/>
              <a:t>RRT </a:t>
            </a:r>
            <a:r>
              <a:rPr sz="675" dirty="0"/>
              <a:t>Advanced Training Package</a:t>
            </a:r>
          </a:p>
        </p:txBody>
      </p:sp>
      <p:pic>
        <p:nvPicPr>
          <p:cNvPr id="12"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1" y="91259"/>
            <a:ext cx="866716" cy="843793"/>
          </a:xfrm>
          <a:prstGeom prst="rect">
            <a:avLst/>
          </a:prstGeom>
        </p:spPr>
      </p:pic>
      <p:sp>
        <p:nvSpPr>
          <p:cNvPr id="14" name="Subtitle 5"/>
          <p:cNvSpPr txBox="1"/>
          <p:nvPr userDrawn="1"/>
        </p:nvSpPr>
        <p:spPr>
          <a:xfrm>
            <a:off x="6786289" y="6647854"/>
            <a:ext cx="505967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900" dirty="0"/>
              <a:t>A5.1 OHS</a:t>
            </a:r>
          </a:p>
        </p:txBody>
      </p:sp>
    </p:spTree>
    <p:extLst>
      <p:ext uri="{BB962C8B-B14F-4D97-AF65-F5344CB8AC3E}">
        <p14:creationId xmlns:p14="http://schemas.microsoft.com/office/powerpoint/2010/main" val="3375101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11176000" y="6481764"/>
            <a:ext cx="8128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1432630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reserve="1">
  <p:cSld name="Custom Layout">
    <p:spTree>
      <p:nvGrpSpPr>
        <p:cNvPr id="1" name=""/>
        <p:cNvGrpSpPr/>
        <p:nvPr/>
      </p:nvGrpSpPr>
      <p:grpSpPr>
        <a:xfrm>
          <a:off x="0" y="0"/>
          <a:ext cx="0" cy="0"/>
          <a:chOff x="0" y="0"/>
          <a:chExt cx="0" cy="0"/>
        </a:xfrm>
      </p:grpSpPr>
      <p:pic>
        <p:nvPicPr>
          <p:cNvPr id="3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44" name="Pentagon 4"/>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000">
                <a:solidFill>
                  <a:srgbClr val="FFFFFF"/>
                </a:solidFill>
                <a:latin typeface="+mn-lt"/>
                <a:ea typeface="+mn-ea"/>
                <a:cs typeface="+mn-cs"/>
                <a:sym typeface="Source Sans Pro Regular"/>
              </a:defRPr>
            </a:pPr>
            <a:endParaRPr sz="750"/>
          </a:p>
        </p:txBody>
      </p:sp>
      <p:sp>
        <p:nvSpPr>
          <p:cNvPr id="45" name="Title Text"/>
          <p:cNvSpPr txBox="1">
            <a:spLocks noGrp="1"/>
          </p:cNvSpPr>
          <p:nvPr>
            <p:ph type="title"/>
          </p:nvPr>
        </p:nvSpPr>
        <p:spPr>
          <a:xfrm>
            <a:off x="233917" y="843589"/>
            <a:ext cx="3264196" cy="1932378"/>
          </a:xfrm>
          <a:prstGeom prst="rect">
            <a:avLst/>
          </a:prstGeom>
        </p:spPr>
        <p:txBody>
          <a:bodyPr/>
          <a:lstStyle>
            <a:lvl1pPr>
              <a:defRPr sz="2400"/>
            </a:lvl1pPr>
          </a:lstStyle>
          <a:p>
            <a:r>
              <a:t>Title Text</a:t>
            </a:r>
          </a:p>
        </p:txBody>
      </p:sp>
      <p:sp>
        <p:nvSpPr>
          <p:cNvPr id="46" name="Body Level One…"/>
          <p:cNvSpPr txBox="1">
            <a:spLocks noGrp="1"/>
          </p:cNvSpPr>
          <p:nvPr>
            <p:ph type="body" idx="1"/>
          </p:nvPr>
        </p:nvSpPr>
        <p:spPr>
          <a:xfrm>
            <a:off x="4273552"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 name="Slide Number">
            <a:extLst>
              <a:ext uri="{FF2B5EF4-FFF2-40B4-BE49-F238E27FC236}">
                <a16:creationId xmlns:a16="http://schemas.microsoft.com/office/drawing/2014/main" id="{0926E14C-952F-2281-293B-106788760886}"/>
              </a:ext>
            </a:extLst>
          </p:cNvPr>
          <p:cNvSpPr txBox="1">
            <a:spLocks/>
          </p:cNvSpPr>
          <p:nvPr userDrawn="1"/>
        </p:nvSpPr>
        <p:spPr>
          <a:xfrm>
            <a:off x="11845969" y="6537140"/>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900" smtClean="0">
                <a:latin typeface="+mn-lt"/>
              </a:rPr>
              <a:pPr/>
              <a:t>‹#›</a:t>
            </a:fld>
            <a:endParaRPr lang="hu-HU" sz="900" dirty="0">
              <a:latin typeface="+mn-lt"/>
            </a:endParaRPr>
          </a:p>
        </p:txBody>
      </p:sp>
      <p:sp>
        <p:nvSpPr>
          <p:cNvPr id="2" name="Subtitle 5">
            <a:extLst>
              <a:ext uri="{FF2B5EF4-FFF2-40B4-BE49-F238E27FC236}">
                <a16:creationId xmlns:a16="http://schemas.microsoft.com/office/drawing/2014/main" id="{D0BE0F96-26FC-23D6-270B-3A94B70E613D}"/>
              </a:ext>
            </a:extLst>
          </p:cNvPr>
          <p:cNvSpPr txBox="1"/>
          <p:nvPr userDrawn="1"/>
        </p:nvSpPr>
        <p:spPr>
          <a:xfrm>
            <a:off x="4076735" y="6488683"/>
            <a:ext cx="776923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spcBef>
                <a:spcPts val="200"/>
              </a:spcBef>
              <a:defRPr sz="900">
                <a:solidFill>
                  <a:srgbClr val="002060"/>
                </a:solidFill>
                <a:latin typeface="+mn-lt"/>
                <a:ea typeface="+mn-ea"/>
                <a:cs typeface="+mn-cs"/>
                <a:sym typeface="Source Sans Pro Regular"/>
              </a:defRPr>
            </a:lvl1pPr>
          </a:lstStyle>
          <a:p>
            <a:r>
              <a:rPr lang="hu-HU" sz="675" dirty="0"/>
              <a:t>RRT </a:t>
            </a:r>
            <a:r>
              <a:rPr sz="675" dirty="0"/>
              <a:t>Advanced Training Package</a:t>
            </a:r>
          </a:p>
        </p:txBody>
      </p:sp>
      <p:pic>
        <p:nvPicPr>
          <p:cNvPr id="11"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2" name="Imag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1" y="91259"/>
            <a:ext cx="866716" cy="843793"/>
          </a:xfrm>
          <a:prstGeom prst="rect">
            <a:avLst/>
          </a:prstGeom>
        </p:spPr>
      </p:pic>
      <p:sp>
        <p:nvSpPr>
          <p:cNvPr id="13" name="Subtitle 5"/>
          <p:cNvSpPr txBox="1"/>
          <p:nvPr userDrawn="1"/>
        </p:nvSpPr>
        <p:spPr>
          <a:xfrm>
            <a:off x="6786289" y="6647854"/>
            <a:ext cx="505967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900" dirty="0"/>
              <a:t>A5.1 OHS</a:t>
            </a:r>
          </a:p>
        </p:txBody>
      </p:sp>
    </p:spTree>
    <p:extLst>
      <p:ext uri="{BB962C8B-B14F-4D97-AF65-F5344CB8AC3E}">
        <p14:creationId xmlns:p14="http://schemas.microsoft.com/office/powerpoint/2010/main" val="1136698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reserve="1">
  <p:cSld name="key message">
    <p:spTree>
      <p:nvGrpSpPr>
        <p:cNvPr id="1" name=""/>
        <p:cNvGrpSpPr/>
        <p:nvPr/>
      </p:nvGrpSpPr>
      <p:grpSpPr>
        <a:xfrm>
          <a:off x="0" y="0"/>
          <a:ext cx="0" cy="0"/>
          <a:chOff x="0" y="0"/>
          <a:chExt cx="0" cy="0"/>
        </a:xfrm>
      </p:grpSpPr>
      <p:pic>
        <p:nvPicPr>
          <p:cNvPr id="5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60" name="TextBox 4"/>
          <p:cNvSpPr txBox="1"/>
          <p:nvPr/>
        </p:nvSpPr>
        <p:spPr>
          <a:xfrm>
            <a:off x="403463" y="669121"/>
            <a:ext cx="3355607"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endParaRPr sz="2400" b="1" dirty="0"/>
          </a:p>
        </p:txBody>
      </p:sp>
      <p:sp>
        <p:nvSpPr>
          <p:cNvPr id="61" name="Rounded Rectangle 5"/>
          <p:cNvSpPr/>
          <p:nvPr/>
        </p:nvSpPr>
        <p:spPr>
          <a:xfrm flipV="1">
            <a:off x="389003" y="1332435"/>
            <a:ext cx="2655039" cy="86916"/>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sp>
        <p:nvSpPr>
          <p:cNvPr id="62"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000">
                <a:solidFill>
                  <a:srgbClr val="FFFFFF"/>
                </a:solidFill>
                <a:latin typeface="+mn-lt"/>
                <a:ea typeface="+mn-ea"/>
                <a:cs typeface="+mn-cs"/>
                <a:sym typeface="Source Sans Pro Regular"/>
              </a:defRPr>
            </a:pPr>
            <a:endParaRPr sz="750"/>
          </a:p>
        </p:txBody>
      </p:sp>
      <p:sp>
        <p:nvSpPr>
          <p:cNvPr id="63" name="Body Level One…"/>
          <p:cNvSpPr txBox="1">
            <a:spLocks noGrp="1"/>
          </p:cNvSpPr>
          <p:nvPr>
            <p:ph type="body" idx="1"/>
          </p:nvPr>
        </p:nvSpPr>
        <p:spPr>
          <a:xfrm>
            <a:off x="4273552"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C243BEC9-16FC-1CFE-B6AC-70C79C0D67F4}"/>
              </a:ext>
            </a:extLst>
          </p:cNvPr>
          <p:cNvSpPr txBox="1">
            <a:spLocks/>
          </p:cNvSpPr>
          <p:nvPr userDrawn="1"/>
        </p:nvSpPr>
        <p:spPr>
          <a:xfrm>
            <a:off x="11845969" y="6537140"/>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900" smtClean="0">
                <a:latin typeface="+mn-lt"/>
              </a:rPr>
              <a:pPr/>
              <a:t>‹#›</a:t>
            </a:fld>
            <a:endParaRPr lang="hu-HU" sz="900" dirty="0">
              <a:latin typeface="+mn-lt"/>
            </a:endParaRPr>
          </a:p>
        </p:txBody>
      </p:sp>
      <p:sp>
        <p:nvSpPr>
          <p:cNvPr id="2" name="Subtitle 5">
            <a:extLst>
              <a:ext uri="{FF2B5EF4-FFF2-40B4-BE49-F238E27FC236}">
                <a16:creationId xmlns:a16="http://schemas.microsoft.com/office/drawing/2014/main" id="{69CEFE67-B03D-25D6-041C-E2F21EBC95B8}"/>
              </a:ext>
            </a:extLst>
          </p:cNvPr>
          <p:cNvSpPr txBox="1"/>
          <p:nvPr userDrawn="1"/>
        </p:nvSpPr>
        <p:spPr>
          <a:xfrm>
            <a:off x="4076735" y="6488683"/>
            <a:ext cx="776923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spcBef>
                <a:spcPts val="200"/>
              </a:spcBef>
              <a:defRPr sz="900">
                <a:solidFill>
                  <a:srgbClr val="002060"/>
                </a:solidFill>
                <a:latin typeface="+mn-lt"/>
                <a:ea typeface="+mn-ea"/>
                <a:cs typeface="+mn-cs"/>
                <a:sym typeface="Source Sans Pro Regular"/>
              </a:defRPr>
            </a:lvl1pPr>
          </a:lstStyle>
          <a:p>
            <a:r>
              <a:rPr lang="hu-HU" sz="675" dirty="0"/>
              <a:t>RRT </a:t>
            </a:r>
            <a:r>
              <a:rPr sz="675" dirty="0"/>
              <a:t>Advanced Training Package</a:t>
            </a:r>
          </a:p>
        </p:txBody>
      </p:sp>
      <p:pic>
        <p:nvPicPr>
          <p:cNvPr id="12"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1" y="91259"/>
            <a:ext cx="866716" cy="843793"/>
          </a:xfrm>
          <a:prstGeom prst="rect">
            <a:avLst/>
          </a:prstGeom>
        </p:spPr>
      </p:pic>
      <p:sp>
        <p:nvSpPr>
          <p:cNvPr id="14" name="Subtitle 5"/>
          <p:cNvSpPr txBox="1"/>
          <p:nvPr userDrawn="1"/>
        </p:nvSpPr>
        <p:spPr>
          <a:xfrm>
            <a:off x="6786289" y="6647854"/>
            <a:ext cx="505967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900" dirty="0"/>
              <a:t>A5.1 OHS</a:t>
            </a:r>
          </a:p>
        </p:txBody>
      </p:sp>
    </p:spTree>
    <p:extLst>
      <p:ext uri="{BB962C8B-B14F-4D97-AF65-F5344CB8AC3E}">
        <p14:creationId xmlns:p14="http://schemas.microsoft.com/office/powerpoint/2010/main" val="1549586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reserve="1">
  <p:cSld name="references">
    <p:spTree>
      <p:nvGrpSpPr>
        <p:cNvPr id="1" name=""/>
        <p:cNvGrpSpPr/>
        <p:nvPr/>
      </p:nvGrpSpPr>
      <p:grpSpPr>
        <a:xfrm>
          <a:off x="0" y="0"/>
          <a:ext cx="0" cy="0"/>
          <a:chOff x="0" y="0"/>
          <a:chExt cx="0" cy="0"/>
        </a:xfrm>
      </p:grpSpPr>
      <p:pic>
        <p:nvPicPr>
          <p:cNvPr id="7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77" name="Rounded Rectangle 4"/>
          <p:cNvSpPr/>
          <p:nvPr/>
        </p:nvSpPr>
        <p:spPr>
          <a:xfrm flipV="1">
            <a:off x="389003" y="1779937"/>
            <a:ext cx="2655039" cy="86916"/>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sp>
        <p:nvSpPr>
          <p:cNvPr id="78" name="TextBox 5"/>
          <p:cNvSpPr txBox="1"/>
          <p:nvPr/>
        </p:nvSpPr>
        <p:spPr>
          <a:xfrm>
            <a:off x="403461" y="668224"/>
            <a:ext cx="2803027"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dirty="0"/>
              <a:t>References and guidelines</a:t>
            </a:r>
          </a:p>
        </p:txBody>
      </p:sp>
      <p:sp>
        <p:nvSpPr>
          <p:cNvPr id="79" name="Pentagon 6"/>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000">
                <a:solidFill>
                  <a:srgbClr val="FFFFFF"/>
                </a:solidFill>
                <a:latin typeface="+mn-lt"/>
                <a:ea typeface="+mn-ea"/>
                <a:cs typeface="+mn-cs"/>
                <a:sym typeface="Source Sans Pro Regular"/>
              </a:defRPr>
            </a:pPr>
            <a:endParaRPr sz="750"/>
          </a:p>
        </p:txBody>
      </p:sp>
      <p:sp>
        <p:nvSpPr>
          <p:cNvPr id="80" name="Body Level One…"/>
          <p:cNvSpPr txBox="1">
            <a:spLocks noGrp="1"/>
          </p:cNvSpPr>
          <p:nvPr>
            <p:ph type="body" idx="1"/>
          </p:nvPr>
        </p:nvSpPr>
        <p:spPr>
          <a:xfrm>
            <a:off x="4273552"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50F9951B-F178-E23F-B962-B504128D8D36}"/>
              </a:ext>
            </a:extLst>
          </p:cNvPr>
          <p:cNvSpPr txBox="1">
            <a:spLocks/>
          </p:cNvSpPr>
          <p:nvPr userDrawn="1"/>
        </p:nvSpPr>
        <p:spPr>
          <a:xfrm>
            <a:off x="11845969" y="6537140"/>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900" smtClean="0">
                <a:latin typeface="+mn-lt"/>
              </a:rPr>
              <a:pPr/>
              <a:t>‹#›</a:t>
            </a:fld>
            <a:endParaRPr lang="hu-HU" sz="900" dirty="0">
              <a:latin typeface="+mn-lt"/>
            </a:endParaRPr>
          </a:p>
        </p:txBody>
      </p:sp>
      <p:sp>
        <p:nvSpPr>
          <p:cNvPr id="2" name="Subtitle 5">
            <a:extLst>
              <a:ext uri="{FF2B5EF4-FFF2-40B4-BE49-F238E27FC236}">
                <a16:creationId xmlns:a16="http://schemas.microsoft.com/office/drawing/2014/main" id="{6C179019-E064-6C50-443E-7A3DC70DBBB1}"/>
              </a:ext>
            </a:extLst>
          </p:cNvPr>
          <p:cNvSpPr txBox="1"/>
          <p:nvPr userDrawn="1"/>
        </p:nvSpPr>
        <p:spPr>
          <a:xfrm>
            <a:off x="4076735" y="6488683"/>
            <a:ext cx="776923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spcBef>
                <a:spcPts val="200"/>
              </a:spcBef>
              <a:defRPr sz="900">
                <a:solidFill>
                  <a:srgbClr val="002060"/>
                </a:solidFill>
                <a:latin typeface="+mn-lt"/>
                <a:ea typeface="+mn-ea"/>
                <a:cs typeface="+mn-cs"/>
                <a:sym typeface="Source Sans Pro Regular"/>
              </a:defRPr>
            </a:lvl1pPr>
          </a:lstStyle>
          <a:p>
            <a:r>
              <a:rPr lang="hu-HU" sz="675" dirty="0"/>
              <a:t>RRT </a:t>
            </a:r>
            <a:r>
              <a:rPr sz="675" dirty="0"/>
              <a:t>Advanced Training Package</a:t>
            </a:r>
          </a:p>
        </p:txBody>
      </p:sp>
      <p:pic>
        <p:nvPicPr>
          <p:cNvPr id="12"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1093541" cy="640080"/>
          </a:xfrm>
          <a:prstGeom prst="rect">
            <a:avLst/>
          </a:prstGeom>
        </p:spPr>
      </p:pic>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1" y="91259"/>
            <a:ext cx="866716" cy="843793"/>
          </a:xfrm>
          <a:prstGeom prst="rect">
            <a:avLst/>
          </a:prstGeom>
        </p:spPr>
      </p:pic>
      <p:sp>
        <p:nvSpPr>
          <p:cNvPr id="14" name="Subtitle 5"/>
          <p:cNvSpPr txBox="1"/>
          <p:nvPr userDrawn="1"/>
        </p:nvSpPr>
        <p:spPr>
          <a:xfrm>
            <a:off x="6786289" y="6647854"/>
            <a:ext cx="505967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900" dirty="0"/>
              <a:t>A5.1 OHS</a:t>
            </a:r>
          </a:p>
        </p:txBody>
      </p:sp>
    </p:spTree>
    <p:extLst>
      <p:ext uri="{BB962C8B-B14F-4D97-AF65-F5344CB8AC3E}">
        <p14:creationId xmlns:p14="http://schemas.microsoft.com/office/powerpoint/2010/main" val="426105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additional learning resources">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94" name="Rounded Rectangle 4"/>
          <p:cNvSpPr/>
          <p:nvPr/>
        </p:nvSpPr>
        <p:spPr>
          <a:xfrm flipV="1">
            <a:off x="388997" y="2237882"/>
            <a:ext cx="2029084" cy="86226"/>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sp>
        <p:nvSpPr>
          <p:cNvPr id="95" name="TextBox 6"/>
          <p:cNvSpPr txBox="1"/>
          <p:nvPr/>
        </p:nvSpPr>
        <p:spPr>
          <a:xfrm>
            <a:off x="403461" y="668225"/>
            <a:ext cx="2803027"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endParaRPr sz="2400" b="1" dirty="0"/>
          </a:p>
        </p:txBody>
      </p:sp>
      <p:sp>
        <p:nvSpPr>
          <p:cNvPr id="96"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000">
                <a:solidFill>
                  <a:srgbClr val="FFFFFF"/>
                </a:solidFill>
                <a:latin typeface="+mn-lt"/>
                <a:ea typeface="+mn-ea"/>
                <a:cs typeface="+mn-cs"/>
                <a:sym typeface="Source Sans Pro Regular"/>
              </a:defRPr>
            </a:pPr>
            <a:endParaRPr sz="750"/>
          </a:p>
        </p:txBody>
      </p:sp>
      <p:sp>
        <p:nvSpPr>
          <p:cNvPr id="97" name="Body Level One…"/>
          <p:cNvSpPr txBox="1">
            <a:spLocks noGrp="1"/>
          </p:cNvSpPr>
          <p:nvPr>
            <p:ph type="body" idx="1"/>
          </p:nvPr>
        </p:nvSpPr>
        <p:spPr>
          <a:xfrm>
            <a:off x="4273552"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9740E4E8-BB16-882E-D7BF-4C6E2957F4AC}"/>
              </a:ext>
            </a:extLst>
          </p:cNvPr>
          <p:cNvSpPr txBox="1">
            <a:spLocks/>
          </p:cNvSpPr>
          <p:nvPr userDrawn="1"/>
        </p:nvSpPr>
        <p:spPr>
          <a:xfrm>
            <a:off x="11845969" y="6537140"/>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900" smtClean="0">
                <a:latin typeface="+mn-lt"/>
              </a:rPr>
              <a:pPr/>
              <a:t>‹#›</a:t>
            </a:fld>
            <a:endParaRPr lang="hu-HU" sz="900" dirty="0">
              <a:latin typeface="+mn-lt"/>
            </a:endParaRPr>
          </a:p>
        </p:txBody>
      </p:sp>
      <p:sp>
        <p:nvSpPr>
          <p:cNvPr id="2" name="Subtitle 5">
            <a:extLst>
              <a:ext uri="{FF2B5EF4-FFF2-40B4-BE49-F238E27FC236}">
                <a16:creationId xmlns:a16="http://schemas.microsoft.com/office/drawing/2014/main" id="{745A79DA-37A1-CFE5-65D5-BA20A6EF9AF6}"/>
              </a:ext>
            </a:extLst>
          </p:cNvPr>
          <p:cNvSpPr txBox="1"/>
          <p:nvPr userDrawn="1"/>
        </p:nvSpPr>
        <p:spPr>
          <a:xfrm>
            <a:off x="4076735" y="6488683"/>
            <a:ext cx="776923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spcBef>
                <a:spcPts val="200"/>
              </a:spcBef>
              <a:defRPr sz="900">
                <a:solidFill>
                  <a:srgbClr val="002060"/>
                </a:solidFill>
                <a:latin typeface="+mn-lt"/>
                <a:ea typeface="+mn-ea"/>
                <a:cs typeface="+mn-cs"/>
                <a:sym typeface="Source Sans Pro Regular"/>
              </a:defRPr>
            </a:lvl1pPr>
          </a:lstStyle>
          <a:p>
            <a:r>
              <a:rPr lang="hu-HU" sz="675" dirty="0"/>
              <a:t>RRT </a:t>
            </a:r>
            <a:r>
              <a:rPr sz="675" dirty="0"/>
              <a:t>Advanced Training Package</a:t>
            </a:r>
          </a:p>
        </p:txBody>
      </p:sp>
      <p:pic>
        <p:nvPicPr>
          <p:cNvPr id="12"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1" y="91259"/>
            <a:ext cx="866716" cy="843793"/>
          </a:xfrm>
          <a:prstGeom prst="rect">
            <a:avLst/>
          </a:prstGeom>
        </p:spPr>
      </p:pic>
      <p:sp>
        <p:nvSpPr>
          <p:cNvPr id="14" name="Subtitle 5"/>
          <p:cNvSpPr txBox="1"/>
          <p:nvPr userDrawn="1"/>
        </p:nvSpPr>
        <p:spPr>
          <a:xfrm>
            <a:off x="6786289" y="6647854"/>
            <a:ext cx="505967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900" dirty="0"/>
              <a:t>A5.1 OHS</a:t>
            </a:r>
          </a:p>
        </p:txBody>
      </p:sp>
    </p:spTree>
    <p:extLst>
      <p:ext uri="{BB962C8B-B14F-4D97-AF65-F5344CB8AC3E}">
        <p14:creationId xmlns:p14="http://schemas.microsoft.com/office/powerpoint/2010/main" val="1469796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reserve="1">
  <p:cSld name="questions">
    <p:spTree>
      <p:nvGrpSpPr>
        <p:cNvPr id="1" name=""/>
        <p:cNvGrpSpPr/>
        <p:nvPr/>
      </p:nvGrpSpPr>
      <p:grpSpPr>
        <a:xfrm>
          <a:off x="0" y="0"/>
          <a:ext cx="0" cy="0"/>
          <a:chOff x="0" y="0"/>
          <a:chExt cx="0" cy="0"/>
        </a:xfrm>
      </p:grpSpPr>
      <p:pic>
        <p:nvPicPr>
          <p:cNvPr id="10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11" name="Rounded Rectangle 4"/>
          <p:cNvSpPr/>
          <p:nvPr/>
        </p:nvSpPr>
        <p:spPr>
          <a:xfrm flipV="1">
            <a:off x="388997" y="1332433"/>
            <a:ext cx="2079884" cy="100134"/>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sp>
        <p:nvSpPr>
          <p:cNvPr id="112" name="TextBox 6"/>
          <p:cNvSpPr txBox="1"/>
          <p:nvPr/>
        </p:nvSpPr>
        <p:spPr>
          <a:xfrm>
            <a:off x="403463" y="668216"/>
            <a:ext cx="2294023"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defRPr sz="3200">
                <a:solidFill>
                  <a:srgbClr val="FFFFFF"/>
                </a:solidFill>
                <a:latin typeface="Source Sans Pro Bold"/>
                <a:ea typeface="Source Sans Pro Bold"/>
                <a:cs typeface="Source Sans Pro Bold"/>
                <a:sym typeface="Source Sans Pro Bold"/>
              </a:defRPr>
            </a:lvl1pPr>
          </a:lstStyle>
          <a:p>
            <a:r>
              <a:rPr sz="2400" b="1" dirty="0"/>
              <a:t>Questions?</a:t>
            </a:r>
          </a:p>
        </p:txBody>
      </p:sp>
      <p:sp>
        <p:nvSpPr>
          <p:cNvPr id="113" name="Pentagon 7"/>
          <p:cNvSpPr/>
          <p:nvPr/>
        </p:nvSpPr>
        <p:spPr>
          <a:xfrm rot="10800000">
            <a:off x="11803005" y="2297501"/>
            <a:ext cx="388999"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34289" rIns="34289" anchor="ctr"/>
          <a:lstStyle/>
          <a:p>
            <a:pPr algn="ctr">
              <a:defRPr sz="1000">
                <a:solidFill>
                  <a:srgbClr val="FFFFFF"/>
                </a:solidFill>
                <a:latin typeface="+mn-lt"/>
                <a:ea typeface="+mn-ea"/>
                <a:cs typeface="+mn-cs"/>
                <a:sym typeface="Source Sans Pro Regular"/>
              </a:defRPr>
            </a:pPr>
            <a:endParaRPr sz="750"/>
          </a:p>
        </p:txBody>
      </p:sp>
      <p:sp>
        <p:nvSpPr>
          <p:cNvPr id="114" name="Body Level One…"/>
          <p:cNvSpPr txBox="1">
            <a:spLocks noGrp="1"/>
          </p:cNvSpPr>
          <p:nvPr>
            <p:ph type="body" idx="1"/>
          </p:nvPr>
        </p:nvSpPr>
        <p:spPr>
          <a:xfrm>
            <a:off x="4273552"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 name="Slide Number">
            <a:extLst>
              <a:ext uri="{FF2B5EF4-FFF2-40B4-BE49-F238E27FC236}">
                <a16:creationId xmlns:a16="http://schemas.microsoft.com/office/drawing/2014/main" id="{D801CD57-F55E-0589-4874-EA521B84FA56}"/>
              </a:ext>
            </a:extLst>
          </p:cNvPr>
          <p:cNvSpPr txBox="1">
            <a:spLocks/>
          </p:cNvSpPr>
          <p:nvPr userDrawn="1"/>
        </p:nvSpPr>
        <p:spPr>
          <a:xfrm>
            <a:off x="11845969" y="6537140"/>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900" smtClean="0">
                <a:latin typeface="+mn-lt"/>
              </a:rPr>
              <a:pPr/>
              <a:t>‹#›</a:t>
            </a:fld>
            <a:endParaRPr lang="hu-HU" sz="900" dirty="0">
              <a:latin typeface="+mn-lt"/>
            </a:endParaRPr>
          </a:p>
        </p:txBody>
      </p:sp>
      <p:sp>
        <p:nvSpPr>
          <p:cNvPr id="2" name="Subtitle 5">
            <a:extLst>
              <a:ext uri="{FF2B5EF4-FFF2-40B4-BE49-F238E27FC236}">
                <a16:creationId xmlns:a16="http://schemas.microsoft.com/office/drawing/2014/main" id="{1B5261CA-C41D-F2A8-B915-534EBAA2BB2A}"/>
              </a:ext>
            </a:extLst>
          </p:cNvPr>
          <p:cNvSpPr txBox="1"/>
          <p:nvPr userDrawn="1"/>
        </p:nvSpPr>
        <p:spPr>
          <a:xfrm>
            <a:off x="4076735" y="6488683"/>
            <a:ext cx="776923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spcBef>
                <a:spcPts val="200"/>
              </a:spcBef>
              <a:defRPr sz="900">
                <a:solidFill>
                  <a:srgbClr val="002060"/>
                </a:solidFill>
                <a:latin typeface="+mn-lt"/>
                <a:ea typeface="+mn-ea"/>
                <a:cs typeface="+mn-cs"/>
                <a:sym typeface="Source Sans Pro Regular"/>
              </a:defRPr>
            </a:lvl1pPr>
          </a:lstStyle>
          <a:p>
            <a:r>
              <a:rPr lang="hu-HU" sz="675" dirty="0"/>
              <a:t>RRT </a:t>
            </a:r>
            <a:r>
              <a:rPr sz="675" dirty="0"/>
              <a:t>Advanced Training Package</a:t>
            </a:r>
          </a:p>
        </p:txBody>
      </p:sp>
      <p:pic>
        <p:nvPicPr>
          <p:cNvPr id="12"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18611" y="91259"/>
            <a:ext cx="866716" cy="843793"/>
          </a:xfrm>
          <a:prstGeom prst="rect">
            <a:avLst/>
          </a:prstGeom>
        </p:spPr>
      </p:pic>
      <p:sp>
        <p:nvSpPr>
          <p:cNvPr id="14" name="Subtitle 5"/>
          <p:cNvSpPr txBox="1"/>
          <p:nvPr userDrawn="1"/>
        </p:nvSpPr>
        <p:spPr>
          <a:xfrm>
            <a:off x="6786289" y="6647854"/>
            <a:ext cx="505967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900" dirty="0"/>
              <a:t>A5.1 OHS</a:t>
            </a:r>
          </a:p>
        </p:txBody>
      </p:sp>
    </p:spTree>
    <p:extLst>
      <p:ext uri="{BB962C8B-B14F-4D97-AF65-F5344CB8AC3E}">
        <p14:creationId xmlns:p14="http://schemas.microsoft.com/office/powerpoint/2010/main" val="1025404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reserve="1">
  <p:cSld name="1_Custom Layout">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B980302A-2F8E-F30E-5D9A-F59DC1A3D6AB}"/>
              </a:ext>
            </a:extLst>
          </p:cNvPr>
          <p:cNvSpPr txBox="1">
            <a:spLocks/>
          </p:cNvSpPr>
          <p:nvPr userDrawn="1"/>
        </p:nvSpPr>
        <p:spPr>
          <a:xfrm>
            <a:off x="11845969" y="6537140"/>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900" smtClean="0">
                <a:latin typeface="+mn-lt"/>
              </a:rPr>
              <a:pPr/>
              <a:t>‹#›</a:t>
            </a:fld>
            <a:endParaRPr lang="hu-HU" sz="900" dirty="0">
              <a:latin typeface="+mn-lt"/>
            </a:endParaRPr>
          </a:p>
        </p:txBody>
      </p:sp>
    </p:spTree>
    <p:extLst>
      <p:ext uri="{BB962C8B-B14F-4D97-AF65-F5344CB8AC3E}">
        <p14:creationId xmlns:p14="http://schemas.microsoft.com/office/powerpoint/2010/main" val="3960867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reserve="1">
  <p:cSld name="7_Custom Layout">
    <p:spTree>
      <p:nvGrpSpPr>
        <p:cNvPr id="1" name=""/>
        <p:cNvGrpSpPr/>
        <p:nvPr/>
      </p:nvGrpSpPr>
      <p:grpSpPr>
        <a:xfrm>
          <a:off x="0" y="0"/>
          <a:ext cx="0" cy="0"/>
          <a:chOff x="0" y="0"/>
          <a:chExt cx="0" cy="0"/>
        </a:xfrm>
      </p:grpSpPr>
      <p:pic>
        <p:nvPicPr>
          <p:cNvPr id="12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135"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34289" rIns="34289" anchor="ctr"/>
          <a:lstStyle/>
          <a:p>
            <a:pPr algn="ctr">
              <a:defRPr sz="500">
                <a:solidFill>
                  <a:srgbClr val="FFFFFF"/>
                </a:solidFill>
                <a:latin typeface="+mn-lt"/>
                <a:ea typeface="+mn-ea"/>
                <a:cs typeface="+mn-cs"/>
                <a:sym typeface="Source Sans Pro Regular"/>
              </a:defRPr>
            </a:pPr>
            <a:endParaRPr sz="375"/>
          </a:p>
        </p:txBody>
      </p:sp>
      <p:sp>
        <p:nvSpPr>
          <p:cNvPr id="136" name="Body Level One…"/>
          <p:cNvSpPr txBox="1">
            <a:spLocks noGrp="1"/>
          </p:cNvSpPr>
          <p:nvPr>
            <p:ph type="body" sz="half" idx="1" hasCustomPrompt="1"/>
          </p:nvPr>
        </p:nvSpPr>
        <p:spPr>
          <a:xfrm>
            <a:off x="587203" y="2625226"/>
            <a:ext cx="11347452" cy="1870076"/>
          </a:xfrm>
          <a:prstGeom prst="rect">
            <a:avLst/>
          </a:prstGeom>
        </p:spPr>
        <p:txBody>
          <a:bodyP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3" name="Slide Number">
            <a:extLst>
              <a:ext uri="{FF2B5EF4-FFF2-40B4-BE49-F238E27FC236}">
                <a16:creationId xmlns:a16="http://schemas.microsoft.com/office/drawing/2014/main" id="{17811B04-C47E-BE8D-6D28-A7DD8486C730}"/>
              </a:ext>
            </a:extLst>
          </p:cNvPr>
          <p:cNvSpPr txBox="1">
            <a:spLocks/>
          </p:cNvSpPr>
          <p:nvPr userDrawn="1"/>
        </p:nvSpPr>
        <p:spPr>
          <a:xfrm>
            <a:off x="11845969" y="6537140"/>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900" smtClean="0">
                <a:latin typeface="+mn-lt"/>
              </a:rPr>
              <a:pPr/>
              <a:t>‹#›</a:t>
            </a:fld>
            <a:endParaRPr lang="hu-HU" sz="900" dirty="0">
              <a:latin typeface="+mn-lt"/>
            </a:endParaRPr>
          </a:p>
        </p:txBody>
      </p:sp>
      <p:pic>
        <p:nvPicPr>
          <p:cNvPr id="10"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sp>
        <p:nvSpPr>
          <p:cNvPr id="11" name="Subtitle 5">
            <a:extLst>
              <a:ext uri="{FF2B5EF4-FFF2-40B4-BE49-F238E27FC236}">
                <a16:creationId xmlns:a16="http://schemas.microsoft.com/office/drawing/2014/main" id="{FEB09676-965C-54A4-4B53-0D344F802A8F}"/>
              </a:ext>
            </a:extLst>
          </p:cNvPr>
          <p:cNvSpPr txBox="1"/>
          <p:nvPr userDrawn="1"/>
        </p:nvSpPr>
        <p:spPr>
          <a:xfrm>
            <a:off x="8061961" y="6472103"/>
            <a:ext cx="3794759" cy="162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5717" rIns="25717">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sz="506" dirty="0"/>
              <a:t>RRT Advanced Training Package</a:t>
            </a:r>
          </a:p>
        </p:txBody>
      </p:sp>
      <p:pic>
        <p:nvPicPr>
          <p:cNvPr id="4" name="Imag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90991" y="93689"/>
            <a:ext cx="878575" cy="787688"/>
          </a:xfrm>
          <a:prstGeom prst="rect">
            <a:avLst/>
          </a:prstGeom>
        </p:spPr>
      </p:pic>
      <p:sp>
        <p:nvSpPr>
          <p:cNvPr id="12" name="Subtitle 5"/>
          <p:cNvSpPr txBox="1"/>
          <p:nvPr userDrawn="1"/>
        </p:nvSpPr>
        <p:spPr>
          <a:xfrm>
            <a:off x="6786289" y="6647854"/>
            <a:ext cx="505967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900" dirty="0"/>
              <a:t>A5.1 OHS</a:t>
            </a:r>
          </a:p>
        </p:txBody>
      </p:sp>
    </p:spTree>
    <p:extLst>
      <p:ext uri="{BB962C8B-B14F-4D97-AF65-F5344CB8AC3E}">
        <p14:creationId xmlns:p14="http://schemas.microsoft.com/office/powerpoint/2010/main" val="16520637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reserve="1">
  <p:cSld name="6_Custom Layout">
    <p:spTree>
      <p:nvGrpSpPr>
        <p:cNvPr id="1" name=""/>
        <p:cNvGrpSpPr/>
        <p:nvPr/>
      </p:nvGrpSpPr>
      <p:grpSpPr>
        <a:xfrm>
          <a:off x="0" y="0"/>
          <a:ext cx="0" cy="0"/>
          <a:chOff x="0" y="0"/>
          <a:chExt cx="0" cy="0"/>
        </a:xfrm>
      </p:grpSpPr>
      <p:pic>
        <p:nvPicPr>
          <p:cNvPr id="14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sp>
        <p:nvSpPr>
          <p:cNvPr id="3" name="Slide Number">
            <a:extLst>
              <a:ext uri="{FF2B5EF4-FFF2-40B4-BE49-F238E27FC236}">
                <a16:creationId xmlns:a16="http://schemas.microsoft.com/office/drawing/2014/main" id="{66C732E4-81F9-59B8-342D-B9AD666F2CD5}"/>
              </a:ext>
            </a:extLst>
          </p:cNvPr>
          <p:cNvSpPr txBox="1">
            <a:spLocks/>
          </p:cNvSpPr>
          <p:nvPr userDrawn="1"/>
        </p:nvSpPr>
        <p:spPr>
          <a:xfrm>
            <a:off x="11845969" y="6537140"/>
            <a:ext cx="346033" cy="2565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900" smtClean="0">
                <a:latin typeface="+mn-lt"/>
              </a:rPr>
              <a:pPr/>
              <a:t>‹#›</a:t>
            </a:fld>
            <a:endParaRPr lang="hu-HU" sz="900" dirty="0">
              <a:latin typeface="+mn-lt"/>
            </a:endParaRPr>
          </a:p>
        </p:txBody>
      </p:sp>
      <p:sp>
        <p:nvSpPr>
          <p:cNvPr id="2" name="Subtitle 5">
            <a:extLst>
              <a:ext uri="{FF2B5EF4-FFF2-40B4-BE49-F238E27FC236}">
                <a16:creationId xmlns:a16="http://schemas.microsoft.com/office/drawing/2014/main" id="{49A0B3A4-0239-8F6F-6CD6-F30630DDB7BD}"/>
              </a:ext>
            </a:extLst>
          </p:cNvPr>
          <p:cNvSpPr txBox="1"/>
          <p:nvPr userDrawn="1"/>
        </p:nvSpPr>
        <p:spPr>
          <a:xfrm>
            <a:off x="4076735" y="6488683"/>
            <a:ext cx="7769232" cy="19620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89" rIns="34289">
            <a:spAutoFit/>
          </a:bodyPr>
          <a:lstStyle>
            <a:lvl1pPr algn="r">
              <a:spcBef>
                <a:spcPts val="200"/>
              </a:spcBef>
              <a:defRPr sz="900">
                <a:solidFill>
                  <a:srgbClr val="002060"/>
                </a:solidFill>
                <a:latin typeface="+mn-lt"/>
                <a:ea typeface="+mn-ea"/>
                <a:cs typeface="+mn-cs"/>
                <a:sym typeface="Source Sans Pro Regular"/>
              </a:defRPr>
            </a:lvl1pPr>
          </a:lstStyle>
          <a:p>
            <a:r>
              <a:rPr lang="hu-HU" sz="675" dirty="0"/>
              <a:t>RRT </a:t>
            </a:r>
            <a:r>
              <a:rPr sz="675" dirty="0"/>
              <a:t>Advanced Training Package</a:t>
            </a:r>
          </a:p>
        </p:txBody>
      </p:sp>
      <p:pic>
        <p:nvPicPr>
          <p:cNvPr id="8" name="Picture 13" descr="A logo of the united nations organization&#10;&#10;Description automatically generated with low confidence">
            <a:extLst>
              <a:ext uri="{FF2B5EF4-FFF2-40B4-BE49-F238E27FC236}">
                <a16:creationId xmlns:a16="http://schemas.microsoft.com/office/drawing/2014/main" id="{802647F8-56B7-4B4D-98FB-48E1A067F38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5659" y="6152061"/>
            <a:ext cx="967884" cy="640080"/>
          </a:xfrm>
          <a:prstGeom prst="rect">
            <a:avLst/>
          </a:prstGeom>
        </p:spPr>
      </p:pic>
      <p:pic>
        <p:nvPicPr>
          <p:cNvPr id="9" name="Imag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190991" y="93689"/>
            <a:ext cx="878575" cy="787688"/>
          </a:xfrm>
          <a:prstGeom prst="rect">
            <a:avLst/>
          </a:prstGeom>
        </p:spPr>
      </p:pic>
      <p:sp>
        <p:nvSpPr>
          <p:cNvPr id="10" name="Subtitle 5"/>
          <p:cNvSpPr txBox="1"/>
          <p:nvPr userDrawn="1"/>
        </p:nvSpPr>
        <p:spPr>
          <a:xfrm>
            <a:off x="6786289" y="6647854"/>
            <a:ext cx="505967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rPr sz="900" dirty="0"/>
              <a:t>A5.1 OHS</a:t>
            </a:r>
          </a:p>
        </p:txBody>
      </p:sp>
    </p:spTree>
    <p:extLst>
      <p:ext uri="{BB962C8B-B14F-4D97-AF65-F5344CB8AC3E}">
        <p14:creationId xmlns:p14="http://schemas.microsoft.com/office/powerpoint/2010/main" val="1911086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6/19/2023</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49" r:id="rId16"/>
    <p:sldLayoutId id="2147483689"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p:cNvSpPr txBox="1"/>
          <p:nvPr/>
        </p:nvSpPr>
        <p:spPr>
          <a:xfrm>
            <a:off x="314739" y="762000"/>
            <a:ext cx="6055361" cy="6463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sz="3600" b="1" dirty="0"/>
              <a:t>A5.1b</a:t>
            </a:r>
          </a:p>
        </p:txBody>
      </p:sp>
      <p:sp>
        <p:nvSpPr>
          <p:cNvPr id="5" name="Rectangle 4"/>
          <p:cNvSpPr/>
          <p:nvPr/>
        </p:nvSpPr>
        <p:spPr>
          <a:xfrm>
            <a:off x="278296" y="1429766"/>
            <a:ext cx="3744314" cy="2062103"/>
          </a:xfrm>
          <a:prstGeom prst="rect">
            <a:avLst/>
          </a:prstGeom>
        </p:spPr>
        <p:txBody>
          <a:bodyPr wrap="square">
            <a:spAutoFit/>
          </a:bodyPr>
          <a:lstStyle/>
          <a:p>
            <a:r>
              <a:rPr lang="fr-FR" sz="3200" b="1" dirty="0">
                <a:solidFill>
                  <a:srgbClr val="FFFFFF"/>
                </a:solidFill>
                <a:latin typeface="Source Sans Pro Bold"/>
                <a:ea typeface="Source Sans Pro Bold"/>
                <a:cs typeface="Source Sans Pro Bold"/>
                <a:sym typeface="Source Sans Pro Bold"/>
              </a:rPr>
              <a:t>Santé et sécurité au travail (SST) : Exercices 	basés sur des scénarios</a:t>
            </a:r>
          </a:p>
        </p:txBody>
      </p:sp>
      <p:sp>
        <p:nvSpPr>
          <p:cNvPr id="6" name="Espace réservé du texte 5"/>
          <p:cNvSpPr>
            <a:spLocks noGrp="1"/>
          </p:cNvSpPr>
          <p:nvPr>
            <p:ph type="body" sz="quarter" idx="1"/>
          </p:nvPr>
        </p:nvSpPr>
        <p:spPr>
          <a:xfrm>
            <a:off x="4419601" y="4038600"/>
            <a:ext cx="2819400" cy="914401"/>
          </a:xfrm>
        </p:spPr>
        <p:txBody>
          <a:bodyPr>
            <a:normAutofit/>
          </a:bodyPr>
          <a:lstStyle/>
          <a:p>
            <a:pPr marL="0" indent="0">
              <a:buNone/>
            </a:pPr>
            <a:r>
              <a:rPr lang="en-US" sz="2800" dirty="0" err="1">
                <a:solidFill>
                  <a:srgbClr val="002060"/>
                </a:solidFill>
                <a:latin typeface="Source Sans Pro Regular"/>
                <a:ea typeface="Arial"/>
                <a:cs typeface="Arial"/>
                <a:sym typeface="Arial"/>
              </a:rPr>
              <a:t>Durée</a:t>
            </a:r>
            <a:r>
              <a:rPr lang="en-US" sz="2800" dirty="0">
                <a:solidFill>
                  <a:srgbClr val="002060"/>
                </a:solidFill>
                <a:latin typeface="Source Sans Pro Regular"/>
                <a:ea typeface="Arial"/>
                <a:cs typeface="Arial"/>
                <a:sym typeface="Arial"/>
              </a:rPr>
              <a:t>: 30’-45’</a:t>
            </a:r>
          </a:p>
        </p:txBody>
      </p:sp>
    </p:spTree>
    <p:extLst>
      <p:ext uri="{BB962C8B-B14F-4D97-AF65-F5344CB8AC3E}">
        <p14:creationId xmlns:p14="http://schemas.microsoft.com/office/powerpoint/2010/main" val="13954034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idx="1"/>
          </p:nvPr>
        </p:nvSpPr>
        <p:spPr>
          <a:xfrm>
            <a:off x="4273553" y="842962"/>
            <a:ext cx="7461248" cy="5546726"/>
          </a:xfrm>
        </p:spPr>
        <p:txBody>
          <a:bodyPr vert="horz" lIns="91376" tIns="45688" rIns="91376" bIns="45688" rtlCol="0">
            <a:normAutofit/>
          </a:bodyPr>
          <a:lstStyle/>
          <a:p>
            <a:pPr marL="457200" indent="-457200" algn="just" defTabSz="197462">
              <a:lnSpc>
                <a:spcPct val="90000"/>
              </a:lnSpc>
              <a:spcBef>
                <a:spcPts val="500"/>
              </a:spcBef>
              <a:buClr>
                <a:schemeClr val="accent3"/>
              </a:buClr>
              <a:buFont typeface="+mj-lt"/>
              <a:buAutoNum type="arabicPeriod"/>
              <a:defRPr sz="2184"/>
            </a:pPr>
            <a:r>
              <a:rPr lang="fr-FR" sz="2184" dirty="0">
                <a:solidFill>
                  <a:srgbClr val="000000"/>
                </a:solidFill>
                <a:latin typeface="Source Sans Pro" panose="020B0503030403020204" pitchFamily="34" charset="0"/>
                <a:ea typeface="Source Sans Pro Regular"/>
                <a:cs typeface="Source Sans Pro Regular"/>
                <a:sym typeface="Source Sans Pro Regular"/>
              </a:rPr>
              <a:t>Quelles sont les maladies probables dont cette personne pourrait souffrir ?</a:t>
            </a:r>
            <a:endParaRPr lang="en-US" sz="2184" dirty="0">
              <a:solidFill>
                <a:srgbClr val="000000"/>
              </a:solidFill>
              <a:latin typeface="Source Sans Pro" panose="020B0503030403020204" pitchFamily="34" charset="0"/>
              <a:ea typeface="Source Sans Pro Regular"/>
              <a:cs typeface="Source Sans Pro Regular"/>
              <a:sym typeface="Source Sans Pro Regular"/>
            </a:endParaRPr>
          </a:p>
          <a:p>
            <a:pPr marL="457200" indent="-457200" algn="just" defTabSz="197462">
              <a:lnSpc>
                <a:spcPct val="90000"/>
              </a:lnSpc>
              <a:spcBef>
                <a:spcPts val="500"/>
              </a:spcBef>
              <a:buClr>
                <a:schemeClr val="accent3"/>
              </a:buClr>
              <a:buFont typeface="+mj-lt"/>
              <a:buAutoNum type="arabicPeriod"/>
              <a:defRPr sz="2184"/>
            </a:pPr>
            <a:r>
              <a:rPr lang="fr-FR" sz="2184" dirty="0">
                <a:solidFill>
                  <a:srgbClr val="000000"/>
                </a:solidFill>
                <a:latin typeface="Source Sans Pro" panose="020B0503030403020204" pitchFamily="34" charset="0"/>
                <a:ea typeface="Source Sans Pro Regular"/>
                <a:cs typeface="Source Sans Pro Regular"/>
                <a:sym typeface="Source Sans Pro Regular"/>
              </a:rPr>
              <a:t>Quels sont les principaux dangers associés à cette personne ?</a:t>
            </a:r>
          </a:p>
          <a:p>
            <a:pPr marL="457200" indent="-457200" algn="just" defTabSz="197462">
              <a:lnSpc>
                <a:spcPct val="90000"/>
              </a:lnSpc>
              <a:spcBef>
                <a:spcPts val="500"/>
              </a:spcBef>
              <a:buClr>
                <a:schemeClr val="accent3"/>
              </a:buClr>
              <a:buFont typeface="+mj-lt"/>
              <a:buAutoNum type="arabicPeriod"/>
              <a:defRPr sz="2184"/>
            </a:pPr>
            <a:r>
              <a:rPr lang="fr-FR" sz="2184" dirty="0">
                <a:solidFill>
                  <a:srgbClr val="000000"/>
                </a:solidFill>
                <a:latin typeface="Source Sans Pro" panose="020B0503030403020204" pitchFamily="34" charset="0"/>
                <a:ea typeface="Source Sans Pro Regular"/>
                <a:cs typeface="Source Sans Pro Regular"/>
                <a:sym typeface="Source Sans Pro Regular"/>
              </a:rPr>
              <a:t>Quels sont les moyens possibles par lesquels l’agent pathogène peut se transmettre de la personne au personnel de l’aéroport et indiquez les personnes qui peuvent être touchées </a:t>
            </a:r>
            <a:r>
              <a:rPr lang="en-US" sz="2184" dirty="0">
                <a:solidFill>
                  <a:srgbClr val="000000"/>
                </a:solidFill>
                <a:latin typeface="Source Sans Pro" panose="020B0503030403020204" pitchFamily="34" charset="0"/>
                <a:ea typeface="Source Sans Pro Regular"/>
                <a:cs typeface="Source Sans Pro Regular"/>
                <a:sym typeface="Source Sans Pro Regular"/>
              </a:rPr>
              <a:t>? </a:t>
            </a:r>
          </a:p>
          <a:p>
            <a:pPr marL="457200" indent="-457200" algn="just" defTabSz="197462">
              <a:lnSpc>
                <a:spcPct val="90000"/>
              </a:lnSpc>
              <a:spcBef>
                <a:spcPts val="500"/>
              </a:spcBef>
              <a:buClr>
                <a:schemeClr val="accent3"/>
              </a:buClr>
              <a:buFont typeface="+mj-lt"/>
              <a:buAutoNum type="arabicPeriod"/>
              <a:defRPr sz="2184"/>
            </a:pPr>
            <a:r>
              <a:rPr lang="fr-FR" sz="2184" dirty="0">
                <a:solidFill>
                  <a:srgbClr val="000000"/>
                </a:solidFill>
                <a:latin typeface="Source Sans Pro" panose="020B0503030403020204" pitchFamily="34" charset="0"/>
                <a:ea typeface="Source Sans Pro Regular"/>
                <a:cs typeface="Source Sans Pro Regular"/>
                <a:sym typeface="Source Sans Pro Regular"/>
              </a:rPr>
              <a:t>Quelles mesures peuvent être prises au niveau l’environnement (zone de réception, centre de soins, etc.) pour empêcher une propagation de la personne au personnel de l’aéroport </a:t>
            </a:r>
            <a:r>
              <a:rPr lang="en-US" sz="2184" dirty="0">
                <a:solidFill>
                  <a:srgbClr val="000000"/>
                </a:solidFill>
                <a:latin typeface="Source Sans Pro" panose="020B0503030403020204" pitchFamily="34" charset="0"/>
                <a:ea typeface="Source Sans Pro Regular"/>
                <a:cs typeface="Source Sans Pro Regular"/>
                <a:sym typeface="Source Sans Pro Regular"/>
              </a:rPr>
              <a:t>?</a:t>
            </a:r>
          </a:p>
          <a:p>
            <a:pPr marL="457200" indent="-457200" algn="just" defTabSz="197462">
              <a:lnSpc>
                <a:spcPct val="90000"/>
              </a:lnSpc>
              <a:spcBef>
                <a:spcPts val="500"/>
              </a:spcBef>
              <a:buClr>
                <a:schemeClr val="accent3"/>
              </a:buClr>
              <a:buFont typeface="+mj-lt"/>
              <a:buAutoNum type="arabicPeriod"/>
              <a:defRPr sz="2184"/>
            </a:pPr>
            <a:r>
              <a:rPr lang="fr-FR" sz="2184" dirty="0">
                <a:solidFill>
                  <a:srgbClr val="000000"/>
                </a:solidFill>
                <a:latin typeface="Source Sans Pro" panose="020B0503030403020204" pitchFamily="34" charset="0"/>
                <a:ea typeface="Source Sans Pro Regular"/>
                <a:cs typeface="Source Sans Pro Regular"/>
                <a:sym typeface="Source Sans Pro Regular"/>
              </a:rPr>
              <a:t>Quelles mesures de protection les membres du personnel de l’aéroport devraient-ils prendre en cas de contact avec cette personne </a:t>
            </a:r>
            <a:r>
              <a:rPr lang="en-US" sz="2184" dirty="0">
                <a:solidFill>
                  <a:srgbClr val="000000"/>
                </a:solidFill>
                <a:latin typeface="Source Sans Pro" panose="020B0503030403020204" pitchFamily="34" charset="0"/>
                <a:ea typeface="Source Sans Pro Regular"/>
                <a:cs typeface="Source Sans Pro Regular"/>
                <a:sym typeface="Source Sans Pro Regular"/>
              </a:rPr>
              <a:t>?</a:t>
            </a:r>
          </a:p>
          <a:p>
            <a:pPr marL="0" indent="0" algn="just">
              <a:spcBef>
                <a:spcPts val="600"/>
              </a:spcBef>
              <a:buNone/>
            </a:pPr>
            <a:endParaRPr lang="en-GB" sz="2000" dirty="0">
              <a:solidFill>
                <a:srgbClr val="002060"/>
              </a:solidFill>
              <a:latin typeface="Source Sans Pro" panose="020B0503030403020204" pitchFamily="34" charset="0"/>
            </a:endParaRPr>
          </a:p>
          <a:p>
            <a:pPr marL="0" indent="0" algn="just">
              <a:spcBef>
                <a:spcPts val="600"/>
              </a:spcBef>
              <a:buNone/>
            </a:pPr>
            <a:endParaRPr lang="en-GB" altLang="en-US" sz="2800" dirty="0">
              <a:latin typeface="Source Sans Pro" panose="020B0503030403020204" pitchFamily="34" charset="0"/>
              <a:cs typeface="Calibri" pitchFamily="34" charset="0"/>
            </a:endParaRPr>
          </a:p>
        </p:txBody>
      </p:sp>
      <p:sp>
        <p:nvSpPr>
          <p:cNvPr id="10243" name="Rectangle 4"/>
          <p:cNvSpPr>
            <a:spLocks noGrp="1" noChangeArrowheads="1"/>
          </p:cNvSpPr>
          <p:nvPr>
            <p:ph type="title" idx="4294967295"/>
          </p:nvPr>
        </p:nvSpPr>
        <p:spPr>
          <a:xfrm>
            <a:off x="388933" y="271462"/>
            <a:ext cx="30480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lIns="90424" tIns="44418" rIns="90424" bIns="44418" rtlCol="0" anchor="ctr">
            <a:normAutofit/>
          </a:bodyPr>
          <a:lstStyle/>
          <a:p>
            <a:pPr algn="l">
              <a:defRPr/>
            </a:pPr>
            <a:r>
              <a:rPr lang="fr-FR" altLang="en-US" sz="3200" b="1" dirty="0">
                <a:solidFill>
                  <a:schemeClr val="bg1"/>
                </a:solidFill>
                <a:latin typeface="Source Sans Pro" panose="020B0503030403020204" pitchFamily="34" charset="0"/>
                <a:ea typeface="Calibri" pitchFamily="34" charset="0"/>
              </a:rPr>
              <a:t>Questions</a:t>
            </a:r>
            <a:br>
              <a:rPr lang="fr-FR" altLang="en-US" sz="3200" b="1" dirty="0">
                <a:solidFill>
                  <a:schemeClr val="bg1"/>
                </a:solidFill>
                <a:latin typeface="Source Sans Pro" panose="020B0503030403020204" pitchFamily="34" charset="0"/>
                <a:ea typeface="Calibri" pitchFamily="34" charset="0"/>
              </a:rPr>
            </a:br>
            <a:r>
              <a:rPr lang="fr-FR" altLang="en-US" sz="3200" b="1" dirty="0">
                <a:solidFill>
                  <a:schemeClr val="bg1"/>
                </a:solidFill>
                <a:latin typeface="Source Sans Pro" panose="020B0503030403020204" pitchFamily="34" charset="0"/>
                <a:ea typeface="Calibri" pitchFamily="34" charset="0"/>
              </a:rPr>
              <a:t>Scénario 2</a:t>
            </a:r>
            <a:endParaRPr lang="en-GB" altLang="en-US" sz="3200" b="1" dirty="0">
              <a:solidFill>
                <a:schemeClr val="bg1"/>
              </a:solidFill>
              <a:latin typeface="Source Sans Pro" panose="020B0503030403020204" pitchFamily="34" charset="0"/>
              <a:ea typeface="Calibri" pitchFamily="34" charset="0"/>
            </a:endParaRPr>
          </a:p>
        </p:txBody>
      </p:sp>
    </p:spTree>
    <p:extLst>
      <p:ext uri="{BB962C8B-B14F-4D97-AF65-F5344CB8AC3E}">
        <p14:creationId xmlns:p14="http://schemas.microsoft.com/office/powerpoint/2010/main" val="1067234755"/>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lide Number Placeholder 5"/>
          <p:cNvSpPr txBox="1">
            <a:spLocks noGrp="1"/>
          </p:cNvSpPr>
          <p:nvPr>
            <p:ph type="sldNum" sz="quarter" idx="4294967295"/>
          </p:nvPr>
        </p:nvSpPr>
        <p:spPr>
          <a:xfrm>
            <a:off x="11999913" y="6330950"/>
            <a:ext cx="192087" cy="20637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pPr/>
              <a:t>11</a:t>
            </a:fld>
            <a:endParaRPr/>
          </a:p>
        </p:txBody>
      </p:sp>
      <p:sp>
        <p:nvSpPr>
          <p:cNvPr id="332" name="Rectangle 4"/>
          <p:cNvSpPr txBox="1">
            <a:spLocks noGrp="1"/>
          </p:cNvSpPr>
          <p:nvPr>
            <p:ph type="title" idx="4294967295"/>
          </p:nvPr>
        </p:nvSpPr>
        <p:spPr>
          <a:xfrm>
            <a:off x="228600" y="381000"/>
            <a:ext cx="2447925" cy="839787"/>
          </a:xfrm>
          <a:prstGeom prst="rect">
            <a:avLst/>
          </a:prstGeom>
        </p:spPr>
        <p:txBody>
          <a:bodyPr lIns="33314" tIns="33314" rIns="33314" bIns="33314" anchor="ctr">
            <a:normAutofit fontScale="90000"/>
          </a:bodyPr>
          <a:lstStyle>
            <a:lvl1pPr>
              <a:defRPr sz="3200"/>
            </a:lvl1pPr>
          </a:lstStyle>
          <a:p>
            <a:r>
              <a:rPr b="1" dirty="0" err="1">
                <a:solidFill>
                  <a:schemeClr val="bg1"/>
                </a:solidFill>
                <a:latin typeface="Source Sans Pro" panose="020B0503030403020204" pitchFamily="34" charset="0"/>
              </a:rPr>
              <a:t>Sc</a:t>
            </a:r>
            <a:r>
              <a:rPr lang="fr-FR" b="1" dirty="0">
                <a:solidFill>
                  <a:schemeClr val="bg1"/>
                </a:solidFill>
                <a:latin typeface="Source Sans Pro" panose="020B0503030403020204" pitchFamily="34" charset="0"/>
              </a:rPr>
              <a:t>é</a:t>
            </a:r>
            <a:r>
              <a:rPr b="1" dirty="0" err="1">
                <a:solidFill>
                  <a:schemeClr val="bg1"/>
                </a:solidFill>
                <a:latin typeface="Source Sans Pro" panose="020B0503030403020204" pitchFamily="34" charset="0"/>
              </a:rPr>
              <a:t>nario</a:t>
            </a:r>
            <a:r>
              <a:rPr b="1" dirty="0">
                <a:solidFill>
                  <a:schemeClr val="bg1"/>
                </a:solidFill>
                <a:latin typeface="Source Sans Pro" panose="020B0503030403020204" pitchFamily="34" charset="0"/>
              </a:rPr>
              <a:t> 2 </a:t>
            </a:r>
            <a:r>
              <a:rPr lang="fr-FR" b="1" dirty="0">
                <a:solidFill>
                  <a:schemeClr val="bg1"/>
                </a:solidFill>
                <a:latin typeface="Source Sans Pro" panose="020B0503030403020204" pitchFamily="34" charset="0"/>
              </a:rPr>
              <a:t>Dé</a:t>
            </a:r>
            <a:r>
              <a:rPr b="1" dirty="0">
                <a:solidFill>
                  <a:schemeClr val="bg1"/>
                </a:solidFill>
                <a:latin typeface="Source Sans Pro" panose="020B0503030403020204" pitchFamily="34" charset="0"/>
              </a:rPr>
              <a:t>briefing</a:t>
            </a:r>
          </a:p>
        </p:txBody>
      </p:sp>
      <p:sp>
        <p:nvSpPr>
          <p:cNvPr id="2" name="Rectangle 1"/>
          <p:cNvSpPr/>
          <p:nvPr/>
        </p:nvSpPr>
        <p:spPr>
          <a:xfrm>
            <a:off x="4343400" y="1350969"/>
            <a:ext cx="7239000" cy="4339650"/>
          </a:xfrm>
          <a:prstGeom prst="rect">
            <a:avLst/>
          </a:prstGeom>
        </p:spPr>
        <p:txBody>
          <a:bodyPr wrap="square">
            <a:spAutoFit/>
          </a:bodyPr>
          <a:lstStyle/>
          <a:p>
            <a:pPr algn="just" fontAlgn="base"/>
            <a:r>
              <a:rPr lang="fr-FR" sz="2000" b="1" dirty="0">
                <a:solidFill>
                  <a:srgbClr val="C00000"/>
                </a:solidFill>
                <a:latin typeface="Source Sans Pro Regular"/>
                <a:ea typeface="Source Sans Pro Regular"/>
                <a:cs typeface="Source Sans Pro Regular"/>
                <a:sym typeface="Source Sans Pro Regular"/>
              </a:rPr>
              <a:t>Contrôles SST aux points d’entrée, de sortie et de passage dans les aéroports et les ports maritimes : </a:t>
            </a:r>
          </a:p>
          <a:p>
            <a:pPr algn="just" fontAlgn="base"/>
            <a:r>
              <a:rPr lang="fr-FR" sz="2000" b="1" dirty="0">
                <a:solidFill>
                  <a:srgbClr val="C00000"/>
                </a:solidFill>
                <a:latin typeface="Source Sans Pro Regular"/>
                <a:ea typeface="Source Sans Pro Regular"/>
                <a:cs typeface="Source Sans Pro Regular"/>
                <a:sym typeface="Source Sans Pro Regular"/>
              </a:rPr>
              <a:t>  </a:t>
            </a:r>
          </a:p>
          <a:p>
            <a:pPr marL="252000" indent="-252000" defTabSz="216992" fontAlgn="base">
              <a:lnSpc>
                <a:spcPct val="90000"/>
              </a:lnSpc>
              <a:buClr>
                <a:srgbClr val="C00000"/>
              </a:buClr>
              <a:buFont typeface="Arial"/>
              <a:buChar char="•"/>
            </a:pPr>
            <a:r>
              <a:rPr lang="fr-FR" sz="2000" dirty="0">
                <a:solidFill>
                  <a:srgbClr val="000000"/>
                </a:solidFill>
                <a:latin typeface="Source Sans Pro Regular"/>
                <a:ea typeface="Source Sans Pro Regular"/>
                <a:cs typeface="Source Sans Pro Regular"/>
                <a:sym typeface="Source Sans Pro Regular"/>
              </a:rPr>
              <a:t>Les personnes travaillant aux points d’entrée et de sortie des aéroports, des ports maritimes et des passages terrestres effectuent plusieurs tâches, notamment le contrôle des identités, la vérification de la température corporelle, des évaluations de la santé des voyageurs internationaux. </a:t>
            </a:r>
          </a:p>
          <a:p>
            <a:pPr marL="252000" indent="-252000" defTabSz="216992" fontAlgn="base">
              <a:lnSpc>
                <a:spcPct val="90000"/>
              </a:lnSpc>
              <a:buClr>
                <a:srgbClr val="C00000"/>
              </a:buClr>
              <a:buFont typeface="Arial"/>
              <a:buChar char="•"/>
            </a:pPr>
            <a:endParaRPr lang="fr-FR" sz="2000" dirty="0">
              <a:solidFill>
                <a:srgbClr val="000000"/>
              </a:solidFill>
              <a:latin typeface="Source Sans Pro Regular"/>
              <a:ea typeface="Source Sans Pro Regular"/>
              <a:cs typeface="Source Sans Pro Regular"/>
              <a:sym typeface="Source Sans Pro Regular"/>
            </a:endParaRPr>
          </a:p>
          <a:p>
            <a:pPr marL="252000" indent="-252000" defTabSz="216992" fontAlgn="base">
              <a:lnSpc>
                <a:spcPct val="90000"/>
              </a:lnSpc>
              <a:buClr>
                <a:srgbClr val="C00000"/>
              </a:buClr>
              <a:buFont typeface="Arial"/>
              <a:buChar char="•"/>
            </a:pPr>
            <a:r>
              <a:rPr lang="fr-FR" sz="2000" dirty="0">
                <a:solidFill>
                  <a:srgbClr val="000000"/>
                </a:solidFill>
                <a:latin typeface="Source Sans Pro Regular"/>
                <a:ea typeface="Source Sans Pro Regular"/>
                <a:cs typeface="Source Sans Pro Regular"/>
                <a:sym typeface="Source Sans Pro Regular"/>
              </a:rPr>
              <a:t>Ils ont en charge également la manutention des bagages, du fret, des conteneurs, des marchandises et des colis postaux. </a:t>
            </a:r>
          </a:p>
          <a:p>
            <a:pPr marL="252000" indent="-252000" defTabSz="216992" fontAlgn="base">
              <a:lnSpc>
                <a:spcPct val="90000"/>
              </a:lnSpc>
              <a:buClr>
                <a:srgbClr val="C00000"/>
              </a:buClr>
              <a:buFont typeface="Arial"/>
              <a:buChar char="•"/>
            </a:pPr>
            <a:endParaRPr lang="fr-FR" sz="2000" dirty="0">
              <a:solidFill>
                <a:srgbClr val="000000"/>
              </a:solidFill>
              <a:latin typeface="Source Sans Pro Regular"/>
              <a:ea typeface="Source Sans Pro Regular"/>
              <a:cs typeface="Source Sans Pro Regular"/>
              <a:sym typeface="Source Sans Pro Regular"/>
            </a:endParaRPr>
          </a:p>
          <a:p>
            <a:pPr marL="252000" indent="-252000" defTabSz="216992" fontAlgn="base">
              <a:lnSpc>
                <a:spcPct val="90000"/>
              </a:lnSpc>
              <a:buClr>
                <a:srgbClr val="C00000"/>
              </a:buClr>
              <a:buFont typeface="Arial"/>
              <a:buChar char="•"/>
            </a:pPr>
            <a:r>
              <a:rPr lang="fr-FR" sz="2000" dirty="0">
                <a:solidFill>
                  <a:srgbClr val="000000"/>
                </a:solidFill>
                <a:latin typeface="Source Sans Pro Regular"/>
                <a:ea typeface="Source Sans Pro Regular"/>
                <a:cs typeface="Source Sans Pro Regular"/>
                <a:sym typeface="Source Sans Pro Regular"/>
              </a:rPr>
              <a:t>Les risques pour les travailleurs sont le contact avec les liquides biologiques des voyageurs internationaux et avec les surfaces et les vêtements contaminés.   </a:t>
            </a:r>
          </a:p>
        </p:txBody>
      </p:sp>
    </p:spTree>
    <p:extLst>
      <p:ext uri="{BB962C8B-B14F-4D97-AF65-F5344CB8AC3E}">
        <p14:creationId xmlns:p14="http://schemas.microsoft.com/office/powerpoint/2010/main" val="3516397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Rectangle 4"/>
          <p:cNvSpPr txBox="1">
            <a:spLocks noGrp="1"/>
          </p:cNvSpPr>
          <p:nvPr>
            <p:ph type="title"/>
          </p:nvPr>
        </p:nvSpPr>
        <p:spPr>
          <a:xfrm>
            <a:off x="228600" y="-30963"/>
            <a:ext cx="7620000" cy="646113"/>
          </a:xfrm>
          <a:prstGeom prst="rect">
            <a:avLst/>
          </a:prstGeom>
        </p:spPr>
        <p:txBody>
          <a:bodyPr vert="horz" lIns="33314" tIns="33314" rIns="33314" bIns="33314" rtlCol="0" anchor="ctr">
            <a:normAutofit/>
          </a:bodyPr>
          <a:lstStyle>
            <a:lvl1pPr>
              <a:defRPr sz="3200"/>
            </a:lvl1pPr>
          </a:lstStyle>
          <a:p>
            <a:pPr algn="l"/>
            <a:r>
              <a:rPr b="1" dirty="0" err="1">
                <a:solidFill>
                  <a:schemeClr val="bg1"/>
                </a:solidFill>
                <a:latin typeface="Source Sans Pro" panose="020B0503030403020204" pitchFamily="34" charset="0"/>
              </a:rPr>
              <a:t>Sc</a:t>
            </a:r>
            <a:r>
              <a:rPr lang="fr-FR" b="1" dirty="0">
                <a:solidFill>
                  <a:schemeClr val="bg1"/>
                </a:solidFill>
                <a:latin typeface="Source Sans Pro" panose="020B0503030403020204" pitchFamily="34" charset="0"/>
              </a:rPr>
              <a:t>é</a:t>
            </a:r>
            <a:r>
              <a:rPr b="1" dirty="0" err="1">
                <a:solidFill>
                  <a:schemeClr val="bg1"/>
                </a:solidFill>
                <a:latin typeface="Source Sans Pro" panose="020B0503030403020204" pitchFamily="34" charset="0"/>
              </a:rPr>
              <a:t>nario</a:t>
            </a:r>
            <a:r>
              <a:rPr b="1" dirty="0">
                <a:solidFill>
                  <a:schemeClr val="bg1"/>
                </a:solidFill>
                <a:latin typeface="Source Sans Pro" panose="020B0503030403020204" pitchFamily="34" charset="0"/>
              </a:rPr>
              <a:t> 2 </a:t>
            </a:r>
            <a:r>
              <a:rPr lang="fr-FR" b="1" dirty="0">
                <a:solidFill>
                  <a:schemeClr val="bg1"/>
                </a:solidFill>
                <a:latin typeface="Source Sans Pro" panose="020B0503030403020204" pitchFamily="34" charset="0"/>
              </a:rPr>
              <a:t>- </a:t>
            </a:r>
            <a:r>
              <a:rPr b="1" dirty="0">
                <a:solidFill>
                  <a:schemeClr val="bg1"/>
                </a:solidFill>
                <a:latin typeface="Source Sans Pro" panose="020B0503030403020204" pitchFamily="34" charset="0"/>
              </a:rPr>
              <a:t>d</a:t>
            </a:r>
            <a:r>
              <a:rPr lang="fr-FR" b="1" dirty="0">
                <a:solidFill>
                  <a:schemeClr val="bg1"/>
                </a:solidFill>
                <a:latin typeface="Source Sans Pro" panose="020B0503030403020204" pitchFamily="34" charset="0"/>
              </a:rPr>
              <a:t>é</a:t>
            </a:r>
            <a:r>
              <a:rPr b="1" dirty="0">
                <a:solidFill>
                  <a:schemeClr val="bg1"/>
                </a:solidFill>
                <a:latin typeface="Source Sans Pro" panose="020B0503030403020204" pitchFamily="34" charset="0"/>
              </a:rPr>
              <a:t>briefing (</a:t>
            </a:r>
            <a:r>
              <a:rPr lang="fr-FR" b="1" dirty="0">
                <a:solidFill>
                  <a:schemeClr val="bg1"/>
                </a:solidFill>
                <a:latin typeface="Source Sans Pro" panose="020B0503030403020204" pitchFamily="34" charset="0"/>
              </a:rPr>
              <a:t>Suite</a:t>
            </a:r>
            <a:r>
              <a:rPr b="1" dirty="0">
                <a:solidFill>
                  <a:schemeClr val="bg1"/>
                </a:solidFill>
                <a:latin typeface="Source Sans Pro" panose="020B0503030403020204" pitchFamily="34" charset="0"/>
              </a:rPr>
              <a:t>)</a:t>
            </a:r>
          </a:p>
        </p:txBody>
      </p:sp>
      <p:sp>
        <p:nvSpPr>
          <p:cNvPr id="339" name="Rectangle 3"/>
          <p:cNvSpPr txBox="1">
            <a:spLocks noGrp="1"/>
          </p:cNvSpPr>
          <p:nvPr>
            <p:ph type="body" idx="1"/>
          </p:nvPr>
        </p:nvSpPr>
        <p:spPr>
          <a:xfrm>
            <a:off x="533400" y="840060"/>
            <a:ext cx="10820400" cy="5490891"/>
          </a:xfrm>
          <a:prstGeom prst="rect">
            <a:avLst/>
          </a:prstGeom>
        </p:spPr>
        <p:txBody>
          <a:bodyPr vert="horz" lIns="34265" tIns="34265" rIns="34265" bIns="34265" rtlCol="0">
            <a:noAutofit/>
          </a:bodyPr>
          <a:lstStyle/>
          <a:p>
            <a:pPr marL="0" indent="0" algn="just" defTabSz="216992" fontAlgn="base">
              <a:lnSpc>
                <a:spcPct val="110000"/>
              </a:lnSpc>
              <a:spcBef>
                <a:spcPts val="200"/>
              </a:spcBef>
              <a:buClr>
                <a:srgbClr val="C00000"/>
              </a:buClr>
              <a:buSzPct val="100000"/>
              <a:buNone/>
              <a:defRPr sz="2000"/>
            </a:pPr>
            <a:r>
              <a:rPr lang="fr-FR" sz="1600" b="1" dirty="0">
                <a:solidFill>
                  <a:srgbClr val="C00000"/>
                </a:solidFill>
                <a:latin typeface="Source Sans Pro Regular"/>
                <a:ea typeface="Source Sans Pro Regular"/>
                <a:cs typeface="Source Sans Pro Regular"/>
              </a:rPr>
              <a:t>Les contrôles SST suivants doivent être en place pour garantir une protection optimale : </a:t>
            </a:r>
          </a:p>
          <a:p>
            <a:pPr marL="0" indent="0" algn="just" defTabSz="216992" fontAlgn="base">
              <a:lnSpc>
                <a:spcPct val="110000"/>
              </a:lnSpc>
              <a:spcBef>
                <a:spcPts val="200"/>
              </a:spcBef>
              <a:buClr>
                <a:srgbClr val="C00000"/>
              </a:buClr>
              <a:buSzPct val="100000"/>
              <a:buNone/>
              <a:defRPr sz="2000"/>
            </a:pPr>
            <a:endParaRPr lang="fr-FR" sz="1600" b="1" dirty="0">
              <a:solidFill>
                <a:srgbClr val="C00000"/>
              </a:solidFill>
              <a:latin typeface="Source Sans Pro Regular"/>
              <a:ea typeface="Source Sans Pro Regular"/>
              <a:cs typeface="Source Sans Pro Regular"/>
            </a:endParaRPr>
          </a:p>
          <a:p>
            <a:pPr marL="231140" indent="-231140" algn="just" defTabSz="216992" fontAlgn="base">
              <a:lnSpc>
                <a:spcPct val="110000"/>
              </a:lnSpc>
              <a:spcBef>
                <a:spcPts val="200"/>
              </a:spcBef>
              <a:buClr>
                <a:srgbClr val="C00000"/>
              </a:buClr>
              <a:buSzPct val="100000"/>
              <a:buFont typeface="Arial"/>
              <a:buChar char="•"/>
              <a:defRPr sz="2000"/>
            </a:pPr>
            <a:r>
              <a:rPr lang="fr-FR" sz="1600" dirty="0">
                <a:solidFill>
                  <a:srgbClr val="000000"/>
                </a:solidFill>
                <a:latin typeface="Source Sans Pro Regular"/>
                <a:ea typeface="Source Sans Pro Regular"/>
                <a:cs typeface="Source Sans Pro Regular"/>
                <a:sym typeface="Source Sans Pro Regular"/>
              </a:rPr>
              <a:t>Les travailleurs chargés de l’inspection/filtrage des passagers devraient recevoir des EPI correspondant à l’évaluation des risques pour leurs tâches. L’EPI devrait inclure au minimum des gants jetables. Les employés devraient éviter de toucher les voyageurs et maintenir une distance de sécurité de 1 mètre dans la mesure du possible.  </a:t>
            </a:r>
          </a:p>
          <a:p>
            <a:pPr marL="231140" indent="-231140" algn="just" defTabSz="216992" fontAlgn="base">
              <a:lnSpc>
                <a:spcPct val="110000"/>
              </a:lnSpc>
              <a:spcBef>
                <a:spcPts val="200"/>
              </a:spcBef>
              <a:buClr>
                <a:srgbClr val="C00000"/>
              </a:buClr>
              <a:buSzPct val="100000"/>
              <a:buFont typeface="Arial"/>
              <a:buChar char="•"/>
              <a:defRPr sz="2000"/>
            </a:pPr>
            <a:r>
              <a:rPr lang="fr-FR" sz="1600" dirty="0">
                <a:solidFill>
                  <a:srgbClr val="000000"/>
                </a:solidFill>
                <a:latin typeface="Source Sans Pro Regular"/>
                <a:ea typeface="Source Sans Pro Regular"/>
                <a:cs typeface="Source Sans Pro Regular"/>
                <a:sym typeface="Source Sans Pro Regular"/>
              </a:rPr>
              <a:t>Les employés devraient également se laver les mains à l’eau et au savon ou avec une solution hydro-alcoolique. </a:t>
            </a:r>
          </a:p>
          <a:p>
            <a:pPr marL="231140" indent="-231140" algn="just" defTabSz="216992" fontAlgn="base">
              <a:lnSpc>
                <a:spcPct val="110000"/>
              </a:lnSpc>
              <a:spcBef>
                <a:spcPts val="200"/>
              </a:spcBef>
              <a:buClr>
                <a:srgbClr val="C00000"/>
              </a:buClr>
              <a:buSzPct val="100000"/>
              <a:buFont typeface="Arial"/>
              <a:buChar char="•"/>
              <a:defRPr sz="2000"/>
            </a:pPr>
            <a:r>
              <a:rPr lang="fr-FR" sz="1600" dirty="0">
                <a:solidFill>
                  <a:srgbClr val="000000"/>
                </a:solidFill>
                <a:latin typeface="Source Sans Pro Regular"/>
                <a:ea typeface="Source Sans Pro Regular"/>
                <a:cs typeface="Source Sans Pro Regular"/>
                <a:sym typeface="Source Sans Pro Regular"/>
              </a:rPr>
              <a:t>Le personnel médical ou de santé publique effectuant des évaluations de santé des voyageurs malades ou soupçonnés de l’être devrait recevoir un EPI approprié, notamment des gants jetables, une blouse imperméable à manches longues, un masque facial, une protection oculaire (c.-à-d. un écran facial ou des lunettes) et des chaussures fermées avec </a:t>
            </a:r>
            <a:r>
              <a:rPr lang="fr-FR" sz="1600" dirty="0" err="1">
                <a:solidFill>
                  <a:srgbClr val="000000"/>
                </a:solidFill>
                <a:latin typeface="Source Sans Pro Regular"/>
                <a:ea typeface="Source Sans Pro Regular"/>
                <a:cs typeface="Source Sans Pro Regular"/>
                <a:sym typeface="Source Sans Pro Regular"/>
              </a:rPr>
              <a:t>surchaussures</a:t>
            </a:r>
            <a:r>
              <a:rPr lang="fr-FR" sz="1600" dirty="0">
                <a:solidFill>
                  <a:srgbClr val="000000"/>
                </a:solidFill>
                <a:latin typeface="Source Sans Pro Regular"/>
                <a:ea typeface="Source Sans Pro Regular"/>
                <a:cs typeface="Source Sans Pro Regular"/>
                <a:sym typeface="Source Sans Pro Regular"/>
              </a:rPr>
              <a:t> ou des bottes en caoutchouc. Le masque facial et la protection oculaire sont importants, en particulier s’il y a un risque d’éclaboussures de sang ou de liquides biologiques (si le patient vomit, saigne ou a la diarrhée, par exemple).  </a:t>
            </a:r>
          </a:p>
          <a:p>
            <a:pPr marL="231140" indent="-231140" algn="just" defTabSz="216992" fontAlgn="base">
              <a:lnSpc>
                <a:spcPct val="110000"/>
              </a:lnSpc>
              <a:spcBef>
                <a:spcPts val="200"/>
              </a:spcBef>
              <a:buClr>
                <a:srgbClr val="C00000"/>
              </a:buClr>
              <a:buSzPct val="100000"/>
              <a:buFont typeface="Arial"/>
              <a:buChar char="•"/>
              <a:defRPr sz="2000"/>
            </a:pPr>
            <a:r>
              <a:rPr lang="fr-FR" sz="1600" dirty="0">
                <a:solidFill>
                  <a:srgbClr val="000000"/>
                </a:solidFill>
                <a:latin typeface="Source Sans Pro Regular"/>
                <a:ea typeface="Source Sans Pro Regular"/>
                <a:cs typeface="Source Sans Pro Regular"/>
                <a:sym typeface="Source Sans Pro Regular"/>
              </a:rPr>
              <a:t>Les employés chargés du contrôle des sorties devraient être formés à l’utilisation correcte de l’EPI et à la prévention des infections lors de la manipulation de cas suspects, et doivent se laver les mains au savon et à l’eau ou avec une solution hydro-alcoolique, et se sécher les mains en utilisant une serviette à usage unique.  </a:t>
            </a:r>
          </a:p>
          <a:p>
            <a:pPr marL="231140" indent="-231140" algn="just" defTabSz="216992" fontAlgn="base">
              <a:lnSpc>
                <a:spcPct val="110000"/>
              </a:lnSpc>
              <a:spcBef>
                <a:spcPts val="200"/>
              </a:spcBef>
              <a:buClr>
                <a:srgbClr val="C00000"/>
              </a:buClr>
              <a:buSzPct val="100000"/>
              <a:buFont typeface="Arial"/>
              <a:buChar char="•"/>
              <a:defRPr sz="2000"/>
            </a:pPr>
            <a:r>
              <a:rPr lang="fr-FR" sz="1600" dirty="0">
                <a:solidFill>
                  <a:srgbClr val="000000"/>
                </a:solidFill>
                <a:latin typeface="Source Sans Pro Regular"/>
                <a:ea typeface="Source Sans Pro Regular"/>
                <a:cs typeface="Source Sans Pro Regular"/>
                <a:sym typeface="Source Sans Pro Regular"/>
              </a:rPr>
              <a:t>Le personnel travaillant aux points d’entrée et de sortie, notamment les manutentionnaires de fret, ne doit pas manipuler des colis visiblement souillés de sang ou de liquides biologiques.  </a:t>
            </a:r>
          </a:p>
        </p:txBody>
      </p:sp>
      <p:sp>
        <p:nvSpPr>
          <p:cNvPr id="337" name="Slide Number Placeholder 5"/>
          <p:cNvSpPr txBox="1">
            <a:spLocks noGrp="1"/>
          </p:cNvSpPr>
          <p:nvPr>
            <p:ph type="sldNum" sz="quarter" idx="4294967295"/>
          </p:nvPr>
        </p:nvSpPr>
        <p:spPr>
          <a:xfrm>
            <a:off x="10404476" y="6330951"/>
            <a:ext cx="263525" cy="20637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pPr/>
              <a:t>12</a:t>
            </a:fld>
            <a:endParaRPr/>
          </a:p>
        </p:txBody>
      </p:sp>
    </p:spTree>
    <p:extLst>
      <p:ext uri="{BB962C8B-B14F-4D97-AF65-F5344CB8AC3E}">
        <p14:creationId xmlns:p14="http://schemas.microsoft.com/office/powerpoint/2010/main" val="22562098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4724400" y="1066800"/>
            <a:ext cx="6705600" cy="4948238"/>
          </a:xfrm>
        </p:spPr>
        <p:txBody>
          <a:bodyPr>
            <a:normAutofit/>
          </a:bodyPr>
          <a:lstStyle/>
          <a:p>
            <a:pPr marL="0" indent="0" defTabSz="216992">
              <a:lnSpc>
                <a:spcPct val="90000"/>
              </a:lnSpc>
              <a:spcBef>
                <a:spcPts val="200"/>
              </a:spcBef>
              <a:buClr>
                <a:schemeClr val="accent3"/>
              </a:buClr>
              <a:buNone/>
              <a:defRPr>
                <a:solidFill>
                  <a:srgbClr val="C00000"/>
                </a:solidFill>
                <a:latin typeface="Source Sans Pro Bold"/>
                <a:ea typeface="Source Sans Pro Bold"/>
                <a:cs typeface="Source Sans Pro Bold"/>
                <a:sym typeface="Source Sans Pro Bold"/>
              </a:defRPr>
            </a:pPr>
            <a:r>
              <a:rPr lang="fr-FR" sz="2400" b="1" dirty="0">
                <a:solidFill>
                  <a:srgbClr val="C00000"/>
                </a:solidFill>
                <a:latin typeface="Source Sans Pro Bold"/>
                <a:ea typeface="Source Sans Pro Bold"/>
                <a:cs typeface="Source Sans Pro Bold"/>
                <a:sym typeface="Source Sans Pro Regular"/>
              </a:rPr>
              <a:t>Manipulation et transport d’un cas suspect de maladie transmissible</a:t>
            </a:r>
          </a:p>
          <a:p>
            <a:pPr marL="0" indent="0" defTabSz="216992">
              <a:lnSpc>
                <a:spcPct val="90000"/>
              </a:lnSpc>
              <a:spcBef>
                <a:spcPts val="200"/>
              </a:spcBef>
              <a:buClr>
                <a:schemeClr val="accent3"/>
              </a:buClr>
              <a:buNone/>
              <a:defRPr>
                <a:solidFill>
                  <a:srgbClr val="C00000"/>
                </a:solidFill>
                <a:latin typeface="Source Sans Pro Bold"/>
                <a:ea typeface="Source Sans Pro Bold"/>
                <a:cs typeface="Source Sans Pro Bold"/>
                <a:sym typeface="Source Sans Pro Bold"/>
              </a:defRPr>
            </a:pPr>
            <a:endParaRPr lang="en-GB" sz="2400" dirty="0">
              <a:solidFill>
                <a:schemeClr val="tx2">
                  <a:lumMod val="50000"/>
                </a:schemeClr>
              </a:solidFill>
            </a:endParaRPr>
          </a:p>
          <a:p>
            <a:pPr marL="0" indent="0" defTabSz="216992">
              <a:lnSpc>
                <a:spcPct val="90000"/>
              </a:lnSpc>
              <a:spcBef>
                <a:spcPts val="1200"/>
              </a:spcBef>
              <a:buClr>
                <a:schemeClr val="accent3"/>
              </a:buClr>
              <a:buNone/>
              <a:defRPr>
                <a:solidFill>
                  <a:srgbClr val="222A35"/>
                </a:solidFill>
              </a:defRPr>
            </a:pPr>
            <a:r>
              <a:rPr lang="fr-FR" sz="2200" dirty="0">
                <a:solidFill>
                  <a:srgbClr val="222A35"/>
                </a:solidFill>
                <a:latin typeface="Source Sans Pro Regular"/>
                <a:ea typeface="Source Sans Pro Regular"/>
                <a:cs typeface="Source Sans Pro Regular"/>
                <a:sym typeface="Source Sans Pro Regular"/>
              </a:rPr>
              <a:t>Un garçon de 12 ans est arrivé dans la ville A par un bus en provenance d’une ville B éloignée de 250 km où sévirait, selon des informations, une flambée épidémique. </a:t>
            </a:r>
          </a:p>
          <a:p>
            <a:pPr marL="0" indent="0" defTabSz="216992">
              <a:lnSpc>
                <a:spcPct val="90000"/>
              </a:lnSpc>
              <a:spcBef>
                <a:spcPts val="1200"/>
              </a:spcBef>
              <a:buClr>
                <a:schemeClr val="accent3"/>
              </a:buClr>
              <a:buNone/>
              <a:defRPr>
                <a:solidFill>
                  <a:srgbClr val="222A35"/>
                </a:solidFill>
              </a:defRPr>
            </a:pPr>
            <a:r>
              <a:rPr lang="fr-FR" sz="2200" dirty="0">
                <a:solidFill>
                  <a:srgbClr val="222A35"/>
                </a:solidFill>
                <a:latin typeface="Source Sans Pro Regular"/>
                <a:ea typeface="Source Sans Pro Regular"/>
                <a:cs typeface="Source Sans Pro Regular"/>
                <a:sym typeface="Source Sans Pro Regular"/>
              </a:rPr>
              <a:t>Le jeune homme semble malade avec forte fièvre, rougeur des yeux, courbatures, etc. </a:t>
            </a:r>
          </a:p>
          <a:p>
            <a:pPr marL="0" indent="0" defTabSz="216992">
              <a:lnSpc>
                <a:spcPct val="90000"/>
              </a:lnSpc>
              <a:spcBef>
                <a:spcPts val="1200"/>
              </a:spcBef>
              <a:buClr>
                <a:schemeClr val="accent3"/>
              </a:buClr>
              <a:buNone/>
              <a:defRPr>
                <a:solidFill>
                  <a:srgbClr val="222A35"/>
                </a:solidFill>
              </a:defRPr>
            </a:pPr>
            <a:r>
              <a:rPr lang="fr-FR" sz="2200" dirty="0">
                <a:solidFill>
                  <a:srgbClr val="222A35"/>
                </a:solidFill>
                <a:latin typeface="Source Sans Pro Regular"/>
                <a:ea typeface="Source Sans Pro Regular"/>
                <a:cs typeface="Source Sans Pro Regular"/>
                <a:sym typeface="Source Sans Pro Regular"/>
              </a:rPr>
              <a:t>Il doit être transféré de la station d’autobus à l’hôpital municipal local par un moyen de transport local. M. X et M. Y, deux agents de santé de l’hôpital ont reçu l’ordre de le transporter à l’hôpital par ambulance. </a:t>
            </a:r>
            <a:endParaRPr lang="en-US" sz="2200" dirty="0">
              <a:solidFill>
                <a:srgbClr val="222A35"/>
              </a:solidFill>
              <a:latin typeface="Source Sans Pro Regular"/>
              <a:ea typeface="Source Sans Pro Regular"/>
              <a:cs typeface="Source Sans Pro Regular"/>
              <a:sym typeface="Source Sans Pro Regular"/>
            </a:endParaRPr>
          </a:p>
        </p:txBody>
      </p:sp>
      <p:sp>
        <p:nvSpPr>
          <p:cNvPr id="2" name="Title 1"/>
          <p:cNvSpPr>
            <a:spLocks noGrp="1"/>
          </p:cNvSpPr>
          <p:nvPr>
            <p:ph type="title" idx="4294967295"/>
          </p:nvPr>
        </p:nvSpPr>
        <p:spPr>
          <a:xfrm>
            <a:off x="372664" y="381000"/>
            <a:ext cx="2895600" cy="1143000"/>
          </a:xfrm>
        </p:spPr>
        <p:txBody>
          <a:bodyPr>
            <a:normAutofit/>
          </a:bodyPr>
          <a:lstStyle/>
          <a:p>
            <a:pPr algn="l"/>
            <a:r>
              <a:rPr lang="fr-FR" sz="3200" b="1" dirty="0">
                <a:solidFill>
                  <a:schemeClr val="bg1"/>
                </a:solidFill>
                <a:latin typeface="Source Sans Pro" panose="020B0503030403020204" pitchFamily="34" charset="0"/>
              </a:rPr>
              <a:t>Scénario N° 3</a:t>
            </a:r>
            <a:endParaRPr lang="en-US" sz="3200" dirty="0">
              <a:solidFill>
                <a:schemeClr val="bg1"/>
              </a:solidFill>
              <a:latin typeface="Source Sans Pro" panose="020B0503030403020204" pitchFamily="34" charset="0"/>
            </a:endParaRPr>
          </a:p>
        </p:txBody>
      </p:sp>
    </p:spTree>
    <p:extLst>
      <p:ext uri="{BB962C8B-B14F-4D97-AF65-F5344CB8AC3E}">
        <p14:creationId xmlns:p14="http://schemas.microsoft.com/office/powerpoint/2010/main" val="15179234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idx="1"/>
          </p:nvPr>
        </p:nvSpPr>
        <p:spPr/>
        <p:txBody>
          <a:bodyPr vert="horz" lIns="91376" tIns="45688" rIns="91376" bIns="45688" rtlCol="0">
            <a:normAutofit fontScale="85000" lnSpcReduction="10000"/>
          </a:bodyPr>
          <a:lstStyle/>
          <a:p>
            <a:pPr marL="457200" indent="-457200" algn="just" defTabSz="216992">
              <a:spcBef>
                <a:spcPts val="600"/>
              </a:spcBef>
              <a:buClr>
                <a:schemeClr val="accent3"/>
              </a:buClr>
              <a:buSzPct val="100000"/>
              <a:buFontTx/>
              <a:buAutoNum type="arabicPeriod"/>
            </a:pPr>
            <a:r>
              <a:rPr lang="fr-FR" sz="2600" dirty="0">
                <a:solidFill>
                  <a:srgbClr val="000000"/>
                </a:solidFill>
                <a:latin typeface="Source Sans Pro Regular"/>
                <a:ea typeface="Source Sans Pro Regular"/>
                <a:cs typeface="Source Sans Pro Regular"/>
                <a:sym typeface="Source Sans Pro Regular"/>
              </a:rPr>
              <a:t>Quelles sont les maladies probables dont ce garçon pourrait souffrir ?</a:t>
            </a:r>
            <a:endParaRPr lang="en-US" sz="2600" dirty="0">
              <a:solidFill>
                <a:srgbClr val="000000"/>
              </a:solidFill>
              <a:latin typeface="Source Sans Pro Regular"/>
              <a:ea typeface="Source Sans Pro Regular"/>
              <a:cs typeface="Source Sans Pro Regular"/>
              <a:sym typeface="Source Sans Pro Regular"/>
            </a:endParaRPr>
          </a:p>
          <a:p>
            <a:pPr marL="457200" indent="-457200" algn="just" defTabSz="216992">
              <a:spcBef>
                <a:spcPts val="600"/>
              </a:spcBef>
              <a:buClr>
                <a:schemeClr val="accent3"/>
              </a:buClr>
              <a:buSzPct val="100000"/>
              <a:buFontTx/>
              <a:buAutoNum type="arabicPeriod"/>
            </a:pPr>
            <a:r>
              <a:rPr lang="fr-FR" sz="2600" dirty="0">
                <a:solidFill>
                  <a:srgbClr val="000000"/>
                </a:solidFill>
                <a:latin typeface="Source Sans Pro Regular"/>
                <a:ea typeface="Source Sans Pro Regular"/>
                <a:cs typeface="Source Sans Pro Regular"/>
                <a:sym typeface="Source Sans Pro Regular"/>
              </a:rPr>
              <a:t>Quels sont les principaux dangers associés à cette personne </a:t>
            </a:r>
            <a:r>
              <a:rPr lang="en-US" sz="2600" dirty="0">
                <a:solidFill>
                  <a:srgbClr val="000000"/>
                </a:solidFill>
                <a:latin typeface="Source Sans Pro Regular"/>
                <a:ea typeface="Source Sans Pro Regular"/>
                <a:cs typeface="Source Sans Pro Regular"/>
                <a:sym typeface="Source Sans Pro Regular"/>
              </a:rPr>
              <a:t>?</a:t>
            </a:r>
          </a:p>
          <a:p>
            <a:pPr marL="457200" indent="-457200" algn="just" defTabSz="216992">
              <a:spcBef>
                <a:spcPts val="600"/>
              </a:spcBef>
              <a:buClr>
                <a:schemeClr val="accent3"/>
              </a:buClr>
              <a:buSzPct val="100000"/>
              <a:buFontTx/>
              <a:buAutoNum type="arabicPeriod"/>
            </a:pPr>
            <a:r>
              <a:rPr lang="fr-FR" sz="2600" dirty="0">
                <a:solidFill>
                  <a:srgbClr val="000000"/>
                </a:solidFill>
                <a:latin typeface="Source Sans Pro Regular"/>
                <a:ea typeface="Source Sans Pro Regular"/>
                <a:cs typeface="Source Sans Pro Regular"/>
                <a:sym typeface="Source Sans Pro Regular"/>
              </a:rPr>
              <a:t>Énumérez les moyens possibles par lesquels l’agent pathogène peut se transmettre du garçon au personnel de santé présent à la gare routière ou qui le conduit à l’hôpital et indiquez es personnes qui peuvent aussi être touchées </a:t>
            </a:r>
            <a:r>
              <a:rPr lang="en-US" sz="2600" dirty="0">
                <a:solidFill>
                  <a:srgbClr val="000000"/>
                </a:solidFill>
                <a:latin typeface="Source Sans Pro Regular"/>
                <a:ea typeface="Source Sans Pro Regular"/>
                <a:cs typeface="Source Sans Pro Regular"/>
                <a:sym typeface="Source Sans Pro Regular"/>
              </a:rPr>
              <a:t>? </a:t>
            </a:r>
          </a:p>
          <a:p>
            <a:pPr marL="457200" indent="-457200" algn="just" defTabSz="216992">
              <a:spcBef>
                <a:spcPts val="600"/>
              </a:spcBef>
              <a:buClr>
                <a:schemeClr val="accent3"/>
              </a:buClr>
              <a:buSzPct val="100000"/>
              <a:buFontTx/>
              <a:buAutoNum type="arabicPeriod"/>
            </a:pPr>
            <a:r>
              <a:rPr lang="fr-FR" sz="2600" dirty="0">
                <a:solidFill>
                  <a:srgbClr val="000000"/>
                </a:solidFill>
                <a:latin typeface="Source Sans Pro Regular"/>
                <a:ea typeface="Source Sans Pro Regular"/>
                <a:cs typeface="Source Sans Pro Regular"/>
                <a:sym typeface="Source Sans Pro Regular"/>
              </a:rPr>
              <a:t>Quelles mesures peuvent être prises au niveau des moyens de transport (ambulance et service des urgences de l’hôpital, par exemple) pour empêcher une propagation du garçon à d’autres membres du personnel </a:t>
            </a:r>
            <a:r>
              <a:rPr lang="en-US" sz="2600" dirty="0">
                <a:solidFill>
                  <a:srgbClr val="000000"/>
                </a:solidFill>
                <a:latin typeface="Source Sans Pro Regular"/>
                <a:ea typeface="Source Sans Pro Regular"/>
                <a:cs typeface="Source Sans Pro Regular"/>
                <a:sym typeface="Source Sans Pro Regular"/>
              </a:rPr>
              <a:t>?</a:t>
            </a:r>
          </a:p>
          <a:p>
            <a:pPr marL="457200" indent="-457200" algn="just" defTabSz="216992">
              <a:spcBef>
                <a:spcPts val="600"/>
              </a:spcBef>
              <a:buClr>
                <a:schemeClr val="accent3"/>
              </a:buClr>
              <a:buSzPct val="100000"/>
              <a:buFontTx/>
              <a:buAutoNum type="arabicPeriod"/>
            </a:pPr>
            <a:r>
              <a:rPr lang="fr-FR" sz="2600" dirty="0">
                <a:solidFill>
                  <a:srgbClr val="000000"/>
                </a:solidFill>
                <a:latin typeface="Source Sans Pro Regular"/>
                <a:ea typeface="Source Sans Pro Regular"/>
                <a:cs typeface="Source Sans Pro Regular"/>
                <a:sym typeface="Source Sans Pro Regular"/>
              </a:rPr>
              <a:t>Quelles mesures de précaution individuelles le personnel de santé devrait-il prendre pour se protéger en cas de contact avec ce garçon à la gare routière et au service des urgences de l’hôpital </a:t>
            </a:r>
            <a:r>
              <a:rPr lang="en-US" sz="2600" dirty="0">
                <a:solidFill>
                  <a:srgbClr val="000000"/>
                </a:solidFill>
                <a:latin typeface="Source Sans Pro Regular"/>
                <a:ea typeface="Source Sans Pro Regular"/>
                <a:cs typeface="Source Sans Pro Regular"/>
                <a:sym typeface="Source Sans Pro Regular"/>
              </a:rPr>
              <a:t>?</a:t>
            </a:r>
          </a:p>
          <a:p>
            <a:pPr marL="0" indent="0" algn="just">
              <a:spcBef>
                <a:spcPts val="600"/>
              </a:spcBef>
              <a:buNone/>
            </a:pPr>
            <a:endParaRPr lang="en-GB" sz="2000" dirty="0"/>
          </a:p>
          <a:p>
            <a:pPr marL="0" indent="0" algn="just">
              <a:spcBef>
                <a:spcPts val="600"/>
              </a:spcBef>
              <a:buNone/>
            </a:pPr>
            <a:endParaRPr lang="en-GB" altLang="en-US" sz="2800" dirty="0">
              <a:cs typeface="Calibri" pitchFamily="34" charset="0"/>
            </a:endParaRPr>
          </a:p>
        </p:txBody>
      </p:sp>
      <p:sp>
        <p:nvSpPr>
          <p:cNvPr id="10243" name="Rectangle 4"/>
          <p:cNvSpPr>
            <a:spLocks noGrp="1" noChangeArrowheads="1"/>
          </p:cNvSpPr>
          <p:nvPr>
            <p:ph type="title" idx="4294967295"/>
          </p:nvPr>
        </p:nvSpPr>
        <p:spPr>
          <a:xfrm>
            <a:off x="392944" y="152400"/>
            <a:ext cx="27432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lIns="90424" tIns="44418" rIns="90424" bIns="44418" rtlCol="0" anchor="ctr">
            <a:normAutofit/>
          </a:bodyPr>
          <a:lstStyle/>
          <a:p>
            <a:pPr algn="l">
              <a:defRPr/>
            </a:pPr>
            <a:r>
              <a:rPr lang="fr-FR" altLang="en-US" sz="3200" b="1" dirty="0">
                <a:solidFill>
                  <a:schemeClr val="bg1"/>
                </a:solidFill>
                <a:latin typeface="Source Sans Pro" panose="020B0503030403020204" pitchFamily="34" charset="0"/>
                <a:ea typeface="Calibri" pitchFamily="34" charset="0"/>
              </a:rPr>
              <a:t>Questions</a:t>
            </a:r>
            <a:br>
              <a:rPr lang="fr-FR" altLang="en-US" sz="3200" b="1" dirty="0">
                <a:solidFill>
                  <a:schemeClr val="bg1"/>
                </a:solidFill>
                <a:latin typeface="Source Sans Pro" panose="020B0503030403020204" pitchFamily="34" charset="0"/>
                <a:ea typeface="Calibri" pitchFamily="34" charset="0"/>
              </a:rPr>
            </a:br>
            <a:r>
              <a:rPr lang="fr-FR" altLang="en-US" sz="3200" b="1" dirty="0">
                <a:solidFill>
                  <a:schemeClr val="bg1"/>
                </a:solidFill>
                <a:latin typeface="Source Sans Pro" panose="020B0503030403020204" pitchFamily="34" charset="0"/>
                <a:ea typeface="Calibri" pitchFamily="34" charset="0"/>
              </a:rPr>
              <a:t>Scénario 3</a:t>
            </a:r>
            <a:endParaRPr lang="en-GB" altLang="en-US" sz="3200" b="1" dirty="0">
              <a:solidFill>
                <a:schemeClr val="bg1"/>
              </a:solidFill>
              <a:latin typeface="Source Sans Pro" panose="020B0503030403020204" pitchFamily="34" charset="0"/>
              <a:ea typeface="Calibri" pitchFamily="34" charset="0"/>
            </a:endParaRPr>
          </a:p>
        </p:txBody>
      </p:sp>
    </p:spTree>
    <p:extLst>
      <p:ext uri="{BB962C8B-B14F-4D97-AF65-F5344CB8AC3E}">
        <p14:creationId xmlns:p14="http://schemas.microsoft.com/office/powerpoint/2010/main" val="380146155"/>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Slide Number Placeholder 5"/>
          <p:cNvSpPr txBox="1">
            <a:spLocks noGrp="1"/>
          </p:cNvSpPr>
          <p:nvPr>
            <p:ph type="sldNum" sz="quarter" idx="4294967295"/>
          </p:nvPr>
        </p:nvSpPr>
        <p:spPr>
          <a:xfrm>
            <a:off x="11999913" y="6330950"/>
            <a:ext cx="192087" cy="20637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pPr/>
              <a:t>15</a:t>
            </a:fld>
            <a:endParaRPr/>
          </a:p>
        </p:txBody>
      </p:sp>
      <p:sp>
        <p:nvSpPr>
          <p:cNvPr id="353" name="Rectangle 4"/>
          <p:cNvSpPr txBox="1">
            <a:spLocks noGrp="1"/>
          </p:cNvSpPr>
          <p:nvPr>
            <p:ph type="title" idx="4294967295"/>
          </p:nvPr>
        </p:nvSpPr>
        <p:spPr>
          <a:xfrm>
            <a:off x="16565" y="415924"/>
            <a:ext cx="2447925" cy="854075"/>
          </a:xfrm>
          <a:prstGeom prst="rect">
            <a:avLst/>
          </a:prstGeom>
        </p:spPr>
        <p:txBody>
          <a:bodyPr lIns="33314" tIns="33314" rIns="33314" bIns="33314" anchor="ctr">
            <a:normAutofit fontScale="90000"/>
          </a:bodyPr>
          <a:lstStyle>
            <a:lvl1pPr>
              <a:defRPr sz="3200"/>
            </a:lvl1pPr>
          </a:lstStyle>
          <a:p>
            <a:r>
              <a:rPr lang="fr-FR" b="1" dirty="0">
                <a:solidFill>
                  <a:schemeClr val="bg1"/>
                </a:solidFill>
                <a:latin typeface="Source Sans Pro" panose="020B0503030403020204" pitchFamily="34" charset="0"/>
              </a:rPr>
              <a:t>Scénario 3 </a:t>
            </a:r>
            <a:r>
              <a:rPr b="1" dirty="0">
                <a:solidFill>
                  <a:schemeClr val="bg1"/>
                </a:solidFill>
                <a:latin typeface="Source Sans Pro" panose="020B0503030403020204" pitchFamily="34" charset="0"/>
              </a:rPr>
              <a:t>D</a:t>
            </a:r>
            <a:r>
              <a:rPr lang="fr-FR" b="1" dirty="0">
                <a:solidFill>
                  <a:schemeClr val="bg1"/>
                </a:solidFill>
                <a:latin typeface="Source Sans Pro" panose="020B0503030403020204" pitchFamily="34" charset="0"/>
              </a:rPr>
              <a:t>é</a:t>
            </a:r>
            <a:r>
              <a:rPr b="1" dirty="0">
                <a:solidFill>
                  <a:schemeClr val="bg1"/>
                </a:solidFill>
                <a:latin typeface="Source Sans Pro" panose="020B0503030403020204" pitchFamily="34" charset="0"/>
              </a:rPr>
              <a:t>briefing</a:t>
            </a:r>
          </a:p>
        </p:txBody>
      </p:sp>
      <p:sp>
        <p:nvSpPr>
          <p:cNvPr id="354" name="TextBox 1"/>
          <p:cNvSpPr txBox="1"/>
          <p:nvPr/>
        </p:nvSpPr>
        <p:spPr>
          <a:xfrm>
            <a:off x="4495800" y="1447800"/>
            <a:ext cx="6952858" cy="41549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rIns="34289">
            <a:spAutoFit/>
          </a:bodyPr>
          <a:lstStyle/>
          <a:p>
            <a:pPr hangingPunct="0">
              <a:defRPr sz="2400">
                <a:solidFill>
                  <a:schemeClr val="accent3">
                    <a:lumOff val="-6274"/>
                  </a:schemeClr>
                </a:solidFill>
                <a:latin typeface="Source Sans Pro Regular"/>
                <a:ea typeface="Source Sans Pro Regular"/>
                <a:cs typeface="Source Sans Pro Regular"/>
                <a:sym typeface="Source Sans Pro Regular"/>
              </a:defRPr>
            </a:pPr>
            <a:r>
              <a:rPr lang="fr-FR" sz="2200" b="1" dirty="0">
                <a:solidFill>
                  <a:srgbClr val="C00000"/>
                </a:solidFill>
                <a:latin typeface="Source Sans Pro Regular"/>
                <a:ea typeface="Source Sans Pro Regular"/>
                <a:cs typeface="Source Sans Pro Regular"/>
                <a:sym typeface="Calibri"/>
              </a:rPr>
              <a:t>Mesures SST lors du transport par ambulance et véhicule pour les patients ou les personnes décédées : </a:t>
            </a:r>
          </a:p>
          <a:p>
            <a:pPr hangingPunct="0">
              <a:defRPr sz="2400">
                <a:latin typeface="Source Sans Pro Regular"/>
                <a:ea typeface="Source Sans Pro Regular"/>
                <a:cs typeface="Source Sans Pro Regular"/>
                <a:sym typeface="Source Sans Pro Regular"/>
              </a:defRPr>
            </a:pPr>
            <a:endParaRPr lang="fr-FR" sz="2200" dirty="0">
              <a:solidFill>
                <a:srgbClr val="000000"/>
              </a:solidFill>
              <a:latin typeface="Source Sans Pro Regular"/>
              <a:ea typeface="Source Sans Pro Regular"/>
              <a:cs typeface="Source Sans Pro Regular"/>
              <a:sym typeface="Calibri"/>
            </a:endParaRPr>
          </a:p>
          <a:p>
            <a:pPr hangingPunct="0">
              <a:defRPr sz="2400">
                <a:latin typeface="Source Sans Pro Regular"/>
                <a:ea typeface="Source Sans Pro Regular"/>
                <a:cs typeface="Source Sans Pro Regular"/>
                <a:sym typeface="Source Sans Pro Regular"/>
              </a:defRPr>
            </a:pPr>
            <a:r>
              <a:rPr lang="fr-FR" sz="2200" dirty="0">
                <a:solidFill>
                  <a:srgbClr val="000000"/>
                </a:solidFill>
                <a:latin typeface="Source Sans Pro Regular"/>
                <a:ea typeface="Source Sans Pro Regular"/>
                <a:cs typeface="Source Sans Pro Regular"/>
                <a:sym typeface="Calibri"/>
              </a:rPr>
              <a:t>Les personnes transportant des patients atteints de maladies hautement infectieuses risquent d’être exposées par contact avec les liquides biologiques des malades. </a:t>
            </a:r>
          </a:p>
          <a:p>
            <a:pPr hangingPunct="0">
              <a:defRPr sz="2400">
                <a:latin typeface="Source Sans Pro Regular"/>
                <a:ea typeface="Source Sans Pro Regular"/>
                <a:cs typeface="Source Sans Pro Regular"/>
                <a:sym typeface="Source Sans Pro Regular"/>
              </a:defRPr>
            </a:pPr>
            <a:endParaRPr lang="fr-FR" sz="2200" dirty="0">
              <a:solidFill>
                <a:srgbClr val="000000"/>
              </a:solidFill>
              <a:latin typeface="Source Sans Pro Regular"/>
              <a:ea typeface="Source Sans Pro Regular"/>
              <a:cs typeface="Source Sans Pro Regular"/>
              <a:sym typeface="Calibri"/>
            </a:endParaRPr>
          </a:p>
          <a:p>
            <a:pPr hangingPunct="0">
              <a:defRPr sz="2400">
                <a:latin typeface="Source Sans Pro Regular"/>
                <a:ea typeface="Source Sans Pro Regular"/>
                <a:cs typeface="Source Sans Pro Regular"/>
                <a:sym typeface="Source Sans Pro Regular"/>
              </a:defRPr>
            </a:pPr>
            <a:r>
              <a:rPr lang="fr-FR" sz="2200" dirty="0">
                <a:solidFill>
                  <a:srgbClr val="000000"/>
                </a:solidFill>
                <a:latin typeface="Source Sans Pro Regular"/>
                <a:ea typeface="Source Sans Pro Regular"/>
                <a:cs typeface="Source Sans Pro Regular"/>
                <a:sym typeface="Calibri"/>
              </a:rPr>
              <a:t>Ceux qui transportent les dépouilles de patients décédés à la suite de maladies hautement infectieuses sont également à risque. Le nettoyage et la désinfection du véhicule présentent également un risque d’infection. </a:t>
            </a:r>
          </a:p>
          <a:p>
            <a:pPr hangingPunct="0">
              <a:defRPr sz="2400">
                <a:latin typeface="Source Sans Pro Regular"/>
                <a:ea typeface="Source Sans Pro Regular"/>
                <a:cs typeface="Source Sans Pro Regular"/>
                <a:sym typeface="Source Sans Pro Regular"/>
              </a:defRPr>
            </a:pPr>
            <a:endParaRPr sz="2200" kern="0" dirty="0">
              <a:solidFill>
                <a:srgbClr val="000000"/>
              </a:solidFill>
              <a:latin typeface="Source Sans Pro Regular"/>
              <a:ea typeface="Source Sans Pro Regular"/>
              <a:cs typeface="Source Sans Pro Regular"/>
              <a:sym typeface="Source Sans Pro Regular"/>
            </a:endParaRPr>
          </a:p>
        </p:txBody>
      </p:sp>
    </p:spTree>
    <p:extLst>
      <p:ext uri="{BB962C8B-B14F-4D97-AF65-F5344CB8AC3E}">
        <p14:creationId xmlns:p14="http://schemas.microsoft.com/office/powerpoint/2010/main" val="4079202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Slide Number Placeholder 5"/>
          <p:cNvSpPr txBox="1">
            <a:spLocks noGrp="1"/>
          </p:cNvSpPr>
          <p:nvPr>
            <p:ph type="sldNum" sz="quarter" idx="4294967295"/>
          </p:nvPr>
        </p:nvSpPr>
        <p:spPr>
          <a:xfrm>
            <a:off x="10404476" y="6330951"/>
            <a:ext cx="263525" cy="20637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pPr/>
              <a:t>16</a:t>
            </a:fld>
            <a:endParaRPr/>
          </a:p>
        </p:txBody>
      </p:sp>
      <p:sp>
        <p:nvSpPr>
          <p:cNvPr id="359" name="TextBox 1"/>
          <p:cNvSpPr txBox="1"/>
          <p:nvPr/>
        </p:nvSpPr>
        <p:spPr>
          <a:xfrm>
            <a:off x="609600" y="1064349"/>
            <a:ext cx="10896599" cy="42511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rIns="34289">
            <a:spAutoFit/>
          </a:bodyPr>
          <a:lstStyle/>
          <a:p>
            <a:pPr algn="just" fontAlgn="base" hangingPunct="0">
              <a:defRPr sz="2000">
                <a:latin typeface="Source Sans Pro Regular"/>
                <a:ea typeface="Source Sans Pro Regular"/>
                <a:cs typeface="Source Sans Pro Regular"/>
                <a:sym typeface="Source Sans Pro Regular"/>
              </a:defRPr>
            </a:pPr>
            <a:r>
              <a:rPr lang="fr-FR" sz="1600" b="1" kern="0" dirty="0">
                <a:solidFill>
                  <a:srgbClr val="C00000"/>
                </a:solidFill>
                <a:latin typeface="Source Sans Pro Regular"/>
                <a:ea typeface="Source Sans Pro Regular"/>
                <a:cs typeface="Source Sans Pro Regular"/>
              </a:rPr>
              <a:t>Les mesures de contrôle suivantes devraient être appliquées : </a:t>
            </a:r>
          </a:p>
          <a:p>
            <a:pPr marL="254000" indent="-254000" algn="just" hangingPunct="0">
              <a:buClr>
                <a:srgbClr val="C00000"/>
              </a:buClr>
              <a:buSzPct val="100000"/>
              <a:buFont typeface="Arial"/>
              <a:buChar char="•"/>
              <a:defRPr sz="20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Une personne qui a un contact physique direct avec un cas soupçonné ou confirmé (en aidant le patient à monter dans l’ambulance ou en lui prodiguant des soins pendant le transport, par exemple) devrait utiliser un équipement de protection individuelle (EPI) approprié.  </a:t>
            </a:r>
          </a:p>
          <a:p>
            <a:pPr marL="254000" indent="-254000" algn="just" hangingPunct="0">
              <a:buClr>
                <a:srgbClr val="C00000"/>
              </a:buClr>
              <a:buSzPct val="100000"/>
              <a:buFont typeface="Arial"/>
              <a:buChar char="•"/>
              <a:defRPr sz="20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Si un patient ne vomit pas ou ne saigne pas et n’a pas de diarrhée, l’EPI devrait comprendre au moins des gants, un masque et une blouse.  </a:t>
            </a:r>
          </a:p>
          <a:p>
            <a:pPr marL="254000" indent="-254000" algn="just" hangingPunct="0">
              <a:buClr>
                <a:srgbClr val="C00000"/>
              </a:buClr>
              <a:buSzPct val="100000"/>
              <a:buFont typeface="Arial"/>
              <a:buChar char="•"/>
              <a:defRPr sz="20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Si un patient vomit, saigne ou a la diarrhée, ou si la personne manipule des dépouilles de malades décédés, l’EPI devrait toujours comprendre une combinaison ou une protection complète avec une double paire de gants, un masque respiratoire de type N 95, une blouse imperméable (ou un tablier imperméable sur une blouse non imperméable), une protection oculaire (lunettes ou écran facial) et des bottes/chaussures fermées avec </a:t>
            </a:r>
            <a:r>
              <a:rPr lang="fr-FR" sz="1600" dirty="0" err="1">
                <a:solidFill>
                  <a:srgbClr val="000000"/>
                </a:solidFill>
                <a:latin typeface="Source Sans Pro Regular"/>
                <a:ea typeface="Source Sans Pro Regular"/>
                <a:cs typeface="Source Sans Pro Regular"/>
                <a:sym typeface="Calibri"/>
              </a:rPr>
              <a:t>surchaussures</a:t>
            </a:r>
            <a:r>
              <a:rPr lang="fr-FR" sz="1600" dirty="0">
                <a:solidFill>
                  <a:srgbClr val="000000"/>
                </a:solidFill>
                <a:latin typeface="Source Sans Pro Regular"/>
                <a:ea typeface="Source Sans Pro Regular"/>
                <a:cs typeface="Source Sans Pro Regular"/>
                <a:sym typeface="Calibri"/>
              </a:rPr>
              <a:t>.  </a:t>
            </a:r>
          </a:p>
          <a:p>
            <a:pPr marL="254000" indent="-254000" algn="just" hangingPunct="0">
              <a:buClr>
                <a:srgbClr val="C00000"/>
              </a:buClr>
              <a:buSzPct val="100000"/>
              <a:buFont typeface="Arial"/>
              <a:buChar char="•"/>
              <a:defRPr sz="20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Si le patient tousse, on devrait lui demander de porter un masque.  </a:t>
            </a:r>
          </a:p>
          <a:p>
            <a:pPr marL="254000" indent="-254000" algn="just" hangingPunct="0">
              <a:buClr>
                <a:srgbClr val="C00000"/>
              </a:buClr>
              <a:buSzPct val="100000"/>
              <a:buFont typeface="Arial"/>
              <a:buChar char="•"/>
              <a:defRPr sz="20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Avant de placer une dépouille dans un véhicule, le corps doit être mis dans un double sac en plastique. La surface extérieure de chaque sac mortuaire devra être essuyée avec un désinfectant approprié, puis le sac scellé et étiqueté en indiquant qu’il s’agit d’un matériel hautement infectieux.  </a:t>
            </a:r>
          </a:p>
          <a:p>
            <a:pPr marL="254000" indent="-254000" algn="just" hangingPunct="0">
              <a:buClr>
                <a:srgbClr val="C00000"/>
              </a:buClr>
              <a:buSzPct val="100000"/>
              <a:buFont typeface="Arial"/>
              <a:buChar char="•"/>
              <a:defRPr sz="20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Les EPI doivent toujours être changés et éliminés en toute sécurité après avoir aidé un patient qui a vomi ou saigné ou qui a eu la diarrhée, ou après avoir placé des dépouilles dans un véhicule.  </a:t>
            </a:r>
          </a:p>
          <a:p>
            <a:pPr marL="254000" indent="-254000" algn="just" hangingPunct="0">
              <a:buClr>
                <a:srgbClr val="C00000"/>
              </a:buClr>
              <a:buSzPct val="100000"/>
              <a:buFont typeface="Arial"/>
              <a:buChar char="•"/>
              <a:defRPr sz="2000">
                <a:latin typeface="Source Sans Pro Regular"/>
                <a:ea typeface="Source Sans Pro Regular"/>
                <a:cs typeface="Source Sans Pro Regular"/>
                <a:sym typeface="Source Sans Pro Regular"/>
              </a:defRPr>
            </a:pPr>
            <a:endParaRPr sz="1600" dirty="0">
              <a:solidFill>
                <a:srgbClr val="000000"/>
              </a:solidFill>
              <a:latin typeface="Source Sans Pro Regular"/>
              <a:ea typeface="Source Sans Pro Regular"/>
              <a:cs typeface="Source Sans Pro Regular"/>
              <a:sym typeface="Source Sans Pro Regular"/>
            </a:endParaRPr>
          </a:p>
        </p:txBody>
      </p:sp>
      <p:sp>
        <p:nvSpPr>
          <p:cNvPr id="5" name="Rectangle 4"/>
          <p:cNvSpPr/>
          <p:nvPr/>
        </p:nvSpPr>
        <p:spPr>
          <a:xfrm>
            <a:off x="152400" y="76201"/>
            <a:ext cx="7391400" cy="584775"/>
          </a:xfrm>
          <a:prstGeom prst="rect">
            <a:avLst/>
          </a:prstGeom>
        </p:spPr>
        <p:txBody>
          <a:bodyPr wrap="square">
            <a:spAutoFit/>
          </a:bodyPr>
          <a:lstStyle/>
          <a:p>
            <a:r>
              <a:rPr lang="fr-FR" sz="3200" b="1" dirty="0">
                <a:solidFill>
                  <a:schemeClr val="bg1"/>
                </a:solidFill>
                <a:latin typeface="Source Sans Pro" panose="020B0503030403020204" pitchFamily="34" charset="0"/>
              </a:rPr>
              <a:t>Scénario 3- Débriefing (suite)</a:t>
            </a:r>
            <a:endParaRPr lang="en-US" sz="3200" dirty="0">
              <a:solidFill>
                <a:schemeClr val="bg1"/>
              </a:solidFill>
              <a:latin typeface="Source Sans Pro" panose="020B0503030403020204" pitchFamily="34" charset="0"/>
            </a:endParaRPr>
          </a:p>
        </p:txBody>
      </p:sp>
    </p:spTree>
    <p:extLst>
      <p:ext uri="{BB962C8B-B14F-4D97-AF65-F5344CB8AC3E}">
        <p14:creationId xmlns:p14="http://schemas.microsoft.com/office/powerpoint/2010/main" val="4041515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Slide Number Placeholder 5"/>
          <p:cNvSpPr txBox="1">
            <a:spLocks noGrp="1"/>
          </p:cNvSpPr>
          <p:nvPr>
            <p:ph type="sldNum" sz="quarter" idx="4294967295"/>
          </p:nvPr>
        </p:nvSpPr>
        <p:spPr>
          <a:xfrm>
            <a:off x="10404476" y="6330951"/>
            <a:ext cx="263525" cy="20637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pPr/>
              <a:t>17</a:t>
            </a:fld>
            <a:endParaRPr/>
          </a:p>
        </p:txBody>
      </p:sp>
      <p:sp>
        <p:nvSpPr>
          <p:cNvPr id="364" name="TextBox 1"/>
          <p:cNvSpPr txBox="1"/>
          <p:nvPr/>
        </p:nvSpPr>
        <p:spPr>
          <a:xfrm>
            <a:off x="457200" y="1066800"/>
            <a:ext cx="11277599" cy="42780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89" rIns="34289">
            <a:spAutoFit/>
          </a:bodyPr>
          <a:lstStyle/>
          <a:p>
            <a:pPr algn="just" fontAlgn="base" hangingPunct="0">
              <a:defRPr sz="2000">
                <a:latin typeface="Source Sans Pro Regular"/>
                <a:ea typeface="Source Sans Pro Regular"/>
                <a:cs typeface="Source Sans Pro Regular"/>
                <a:sym typeface="Source Sans Pro Regular"/>
              </a:defRPr>
            </a:pPr>
            <a:r>
              <a:rPr lang="fr-FR" sz="1600" b="1" kern="0" dirty="0">
                <a:solidFill>
                  <a:srgbClr val="C00000"/>
                </a:solidFill>
                <a:latin typeface="Source Sans Pro Regular"/>
                <a:ea typeface="Source Sans Pro Regular"/>
                <a:cs typeface="Source Sans Pro Regular"/>
              </a:rPr>
              <a:t>Les mesures de contrôle suivantes devraient être appliquées : </a:t>
            </a:r>
          </a:p>
          <a:p>
            <a:pPr marL="254000" indent="-254000" algn="just" hangingPunct="0">
              <a:buClr>
                <a:srgbClr val="C00000"/>
              </a:buClr>
              <a:buSzPct val="100000"/>
              <a:buFont typeface="Arial"/>
              <a:buChar char="•"/>
              <a:defRPr sz="19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Les EPI doivent être enfilés et enlevés avec précaution conformément aux instructions et pictogrammes de l’OMS. En enlevant l’EPI, il convient de prendre soin d’éviter tout contact entre les articles souillés (les gants ou les blouses, par exemple) et toute partie du visage (c’est-à-dire les yeux, le nez ou la bouche) ou des parties du corps qui ne sont pas intactes.  </a:t>
            </a:r>
          </a:p>
          <a:p>
            <a:pPr marL="254000" indent="-254000" algn="just" hangingPunct="0">
              <a:buClr>
                <a:srgbClr val="C00000"/>
              </a:buClr>
              <a:buSzPct val="100000"/>
              <a:buFont typeface="Arial"/>
              <a:buChar char="•"/>
              <a:defRPr sz="19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Les EPI doivent être jetés dans des conteneurs à déchets ou des sacs en plastique réservés aux matières hautement infectieuses.  </a:t>
            </a:r>
          </a:p>
          <a:p>
            <a:pPr marL="254000" indent="-254000" algn="just" hangingPunct="0">
              <a:buClr>
                <a:srgbClr val="C00000"/>
              </a:buClr>
              <a:buSzPct val="100000"/>
              <a:buFont typeface="Arial"/>
              <a:buChar char="•"/>
              <a:defRPr sz="19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L’intervenant doit pratiquer l’hygiène des mains avec une solution hydro-alcoolique ou avec du savon et de l’eau après avoir été exposé au sang et aux liquides biologiques d’un patient, après avoir touché des surfaces/objets/équipements contaminés et après avoir retiré l’EPI.  </a:t>
            </a:r>
          </a:p>
          <a:p>
            <a:pPr marL="254000" indent="-254000" algn="just" hangingPunct="0">
              <a:buClr>
                <a:srgbClr val="C00000"/>
              </a:buClr>
              <a:buSzPct val="100000"/>
              <a:buFont typeface="Arial"/>
              <a:buChar char="•"/>
              <a:defRPr sz="19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L’EPI n’est pas obligatoire pour les personnes conduisant le véhicule, à condition qu’ils ne touchent le patient ou toute personne accompagnant le patient, et n’aident pas à charger ou à manipuler une dépouille.  </a:t>
            </a:r>
          </a:p>
          <a:p>
            <a:pPr marL="254000" indent="-254000" algn="just" hangingPunct="0">
              <a:buClr>
                <a:srgbClr val="C00000"/>
              </a:buClr>
              <a:buSzPct val="100000"/>
              <a:buFont typeface="Arial"/>
              <a:buChar char="•"/>
              <a:defRPr sz="19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Les ambulances et autres véhicules utilisés pour le transport des patients devraient être régulièrement (au moins une fois par jour) nettoyés et décontaminés avec des détergents/désinfectants standard. Si les surfaces ont été souillées par du sang ou des liquides corporels, elles doivent être nettoyées et décontaminées immédiatement.  </a:t>
            </a:r>
          </a:p>
          <a:p>
            <a:pPr marL="254000" indent="-254000" algn="just" hangingPunct="0">
              <a:buClr>
                <a:srgbClr val="C00000"/>
              </a:buClr>
              <a:buSzPct val="100000"/>
              <a:buFont typeface="Arial"/>
              <a:buChar char="•"/>
              <a:defRPr sz="19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Les ambulances et autres véhicules utilisés pour le transport des patients devraient toujours être équipés de gants, de masques et d’EPI complets ; de solutions hydro-alcoolique ; de sacs à déchets et de sacs mortuaires ; d’une réserve d’eau ; de lingettes, de détergent et de désinfectant. Les ambulanciers devront avoir reçu une formation et avoir effectué des tests d’ajustement requis pour l’utilisation des masques respiratoires.  </a:t>
            </a:r>
          </a:p>
        </p:txBody>
      </p:sp>
      <p:sp>
        <p:nvSpPr>
          <p:cNvPr id="7" name="Rectangle 6"/>
          <p:cNvSpPr/>
          <p:nvPr/>
        </p:nvSpPr>
        <p:spPr>
          <a:xfrm>
            <a:off x="76200" y="76201"/>
            <a:ext cx="7467600" cy="584775"/>
          </a:xfrm>
          <a:prstGeom prst="rect">
            <a:avLst/>
          </a:prstGeom>
        </p:spPr>
        <p:txBody>
          <a:bodyPr wrap="square">
            <a:spAutoFit/>
          </a:bodyPr>
          <a:lstStyle/>
          <a:p>
            <a:r>
              <a:rPr lang="fr-FR" sz="3200" b="1" dirty="0">
                <a:solidFill>
                  <a:schemeClr val="bg1"/>
                </a:solidFill>
                <a:latin typeface="Source Sans Pro" panose="020B0503030403020204" pitchFamily="34" charset="0"/>
              </a:rPr>
              <a:t>Scénario 3- Débriefing (suite)</a:t>
            </a:r>
            <a:endParaRPr lang="en-US" sz="3200" dirty="0">
              <a:solidFill>
                <a:schemeClr val="bg1"/>
              </a:solidFill>
              <a:latin typeface="Source Sans Pro" panose="020B0503030403020204" pitchFamily="34" charset="0"/>
            </a:endParaRPr>
          </a:p>
        </p:txBody>
      </p:sp>
    </p:spTree>
    <p:extLst>
      <p:ext uri="{BB962C8B-B14F-4D97-AF65-F5344CB8AC3E}">
        <p14:creationId xmlns:p14="http://schemas.microsoft.com/office/powerpoint/2010/main" val="22332561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4419600" y="1676400"/>
            <a:ext cx="7078667" cy="3646488"/>
          </a:xfrm>
        </p:spPr>
        <p:txBody>
          <a:bodyPr>
            <a:normAutofit/>
          </a:bodyPr>
          <a:lstStyle/>
          <a:p>
            <a:pPr marL="0" indent="0">
              <a:buNone/>
            </a:pPr>
            <a:r>
              <a:rPr lang="fr-FR" sz="2400" b="1" dirty="0">
                <a:solidFill>
                  <a:srgbClr val="C00000"/>
                </a:solidFill>
                <a:latin typeface="Source Sans Pro Bold"/>
                <a:ea typeface="Source Sans Pro Bold"/>
                <a:cs typeface="Source Sans Pro Bold"/>
                <a:sym typeface="Source Sans Pro Regular"/>
              </a:rPr>
              <a:t>Prélèvement d’échantillons, transport et analyse en laboratoire d’échantillons de sang, de liquides biologiques etc. provenant de cas suspects.</a:t>
            </a:r>
            <a:endParaRPr lang="fr-FR" sz="2400" b="1" dirty="0">
              <a:solidFill>
                <a:srgbClr val="0070C0"/>
              </a:solidFill>
            </a:endParaRPr>
          </a:p>
          <a:p>
            <a:pPr marL="0" indent="0">
              <a:buNone/>
            </a:pPr>
            <a:endParaRPr lang="en-GB" sz="2400" dirty="0">
              <a:solidFill>
                <a:schemeClr val="accent1">
                  <a:lumMod val="50000"/>
                </a:schemeClr>
              </a:solidFill>
              <a:latin typeface="Source Sans Pro" panose="020B0503030403020204" pitchFamily="34" charset="0"/>
            </a:endParaRPr>
          </a:p>
          <a:p>
            <a:pPr marL="0" indent="0">
              <a:buNone/>
            </a:pPr>
            <a:r>
              <a:rPr lang="fr-FR" sz="2400" dirty="0">
                <a:solidFill>
                  <a:srgbClr val="000000"/>
                </a:solidFill>
                <a:latin typeface="Source Sans Pro Regular"/>
                <a:ea typeface="Source Sans Pro Regular"/>
                <a:cs typeface="Source Sans Pro Regular"/>
                <a:sym typeface="Source Sans Pro Regular"/>
              </a:rPr>
              <a:t>Le technicien de laboratoire de l’hôpital est chargé de recueillir des échantillons de sang chez des personnes qui pourraient être touchées par une flambée de maladie infectieuse dans un village</a:t>
            </a:r>
            <a:r>
              <a:rPr lang="en-GB" sz="2400" dirty="0">
                <a:solidFill>
                  <a:srgbClr val="000000"/>
                </a:solidFill>
                <a:latin typeface="Source Sans Pro Regular"/>
                <a:ea typeface="Source Sans Pro Regular"/>
                <a:cs typeface="Source Sans Pro Regular"/>
                <a:sym typeface="Source Sans Pro Regular"/>
              </a:rPr>
              <a:t>.</a:t>
            </a:r>
          </a:p>
          <a:p>
            <a:endParaRPr lang="en-US" sz="2400" dirty="0"/>
          </a:p>
        </p:txBody>
      </p:sp>
      <p:sp>
        <p:nvSpPr>
          <p:cNvPr id="2" name="Title 1"/>
          <p:cNvSpPr>
            <a:spLocks noGrp="1"/>
          </p:cNvSpPr>
          <p:nvPr>
            <p:ph type="title" idx="4294967295"/>
          </p:nvPr>
        </p:nvSpPr>
        <p:spPr>
          <a:xfrm>
            <a:off x="228600" y="457200"/>
            <a:ext cx="3124200" cy="1143000"/>
          </a:xfrm>
        </p:spPr>
        <p:txBody>
          <a:bodyPr>
            <a:normAutofit/>
          </a:bodyPr>
          <a:lstStyle/>
          <a:p>
            <a:pPr algn="l"/>
            <a:r>
              <a:rPr lang="fr-FR" sz="3200" b="1" dirty="0">
                <a:solidFill>
                  <a:schemeClr val="bg1"/>
                </a:solidFill>
                <a:latin typeface="Source Sans Pro" panose="020B0503030403020204" pitchFamily="34" charset="0"/>
              </a:rPr>
              <a:t>Scenario N° 4</a:t>
            </a:r>
            <a:endParaRPr lang="en-US" sz="3200" dirty="0">
              <a:solidFill>
                <a:schemeClr val="bg1"/>
              </a:solidFill>
              <a:latin typeface="Source Sans Pro" panose="020B0503030403020204" pitchFamily="34" charset="0"/>
            </a:endParaRPr>
          </a:p>
        </p:txBody>
      </p:sp>
    </p:spTree>
    <p:extLst>
      <p:ext uri="{BB962C8B-B14F-4D97-AF65-F5344CB8AC3E}">
        <p14:creationId xmlns:p14="http://schemas.microsoft.com/office/powerpoint/2010/main" val="15179234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idx="1"/>
          </p:nvPr>
        </p:nvSpPr>
        <p:spPr>
          <a:xfrm>
            <a:off x="4419600" y="990600"/>
            <a:ext cx="7086600" cy="5546726"/>
          </a:xfrm>
        </p:spPr>
        <p:txBody>
          <a:bodyPr vert="horz" lIns="91376" tIns="45688" rIns="91376" bIns="45688" rtlCol="0">
            <a:normAutofit fontScale="92500" lnSpcReduction="10000"/>
          </a:bodyPr>
          <a:lstStyle/>
          <a:p>
            <a:pPr marL="457200" indent="-457200" algn="just" defTabSz="216992">
              <a:spcBef>
                <a:spcPts val="600"/>
              </a:spcBef>
              <a:buClr>
                <a:schemeClr val="accent3"/>
              </a:buClr>
              <a:buSzPct val="100000"/>
              <a:buFontTx/>
              <a:buAutoNum type="arabicPeriod"/>
            </a:pPr>
            <a:r>
              <a:rPr lang="fr-FR" sz="2400" dirty="0">
                <a:solidFill>
                  <a:srgbClr val="000000"/>
                </a:solidFill>
                <a:latin typeface="Source Sans Pro" panose="020B0503030403020204" pitchFamily="34" charset="0"/>
                <a:ea typeface="Source Sans Pro Regular"/>
                <a:cs typeface="Source Sans Pro Regular"/>
                <a:sym typeface="Source Sans Pro Regular"/>
              </a:rPr>
              <a:t>Quels sont les principaux dangers associés au processus de prélèvement d’échantillons ?</a:t>
            </a:r>
          </a:p>
          <a:p>
            <a:pPr marL="457200" indent="-457200" algn="just" defTabSz="216992">
              <a:spcBef>
                <a:spcPts val="600"/>
              </a:spcBef>
              <a:buClr>
                <a:schemeClr val="accent3"/>
              </a:buClr>
              <a:buSzPct val="100000"/>
              <a:buFontTx/>
              <a:buAutoNum type="arabicPeriod"/>
            </a:pPr>
            <a:r>
              <a:rPr lang="fr-FR" sz="2400" dirty="0">
                <a:solidFill>
                  <a:srgbClr val="000000"/>
                </a:solidFill>
                <a:latin typeface="Source Sans Pro" panose="020B0503030403020204" pitchFamily="34" charset="0"/>
                <a:ea typeface="Source Sans Pro Regular"/>
                <a:cs typeface="Source Sans Pro Regular"/>
                <a:sym typeface="Source Sans Pro Regular"/>
              </a:rPr>
              <a:t>Énumérez les moyens possibles par lesquels l’agent pathogène peut se transmettre de la personne au personnel chargé du prélèvement d’échantillons et de leur transport au laboratoire et indiquez les personnes qui peuvent être touchées ? </a:t>
            </a:r>
          </a:p>
          <a:p>
            <a:pPr marL="457200" indent="-457200" algn="just" defTabSz="216992">
              <a:spcBef>
                <a:spcPts val="600"/>
              </a:spcBef>
              <a:buClr>
                <a:schemeClr val="accent3"/>
              </a:buClr>
              <a:buSzPct val="100000"/>
              <a:buFontTx/>
              <a:buAutoNum type="arabicPeriod"/>
            </a:pPr>
            <a:r>
              <a:rPr lang="fr-FR" sz="2400" dirty="0">
                <a:solidFill>
                  <a:srgbClr val="000000"/>
                </a:solidFill>
                <a:latin typeface="Source Sans Pro" panose="020B0503030403020204" pitchFamily="34" charset="0"/>
                <a:ea typeface="Source Sans Pro Regular"/>
                <a:cs typeface="Source Sans Pro Regular"/>
                <a:sym typeface="Source Sans Pro Regular"/>
              </a:rPr>
              <a:t>Quelles mesures peuvent être prises au niveau de l’environnement (village où réside la personne, ambulance lors du transport, par exemple) pour empêcher une propagation de la personne aux différents personnels ?</a:t>
            </a:r>
          </a:p>
          <a:p>
            <a:pPr marL="457200" indent="-457200" algn="just" defTabSz="216992">
              <a:spcBef>
                <a:spcPts val="600"/>
              </a:spcBef>
              <a:buClr>
                <a:schemeClr val="accent3"/>
              </a:buClr>
              <a:buSzPct val="100000"/>
              <a:buFontTx/>
              <a:buAutoNum type="arabicPeriod"/>
            </a:pPr>
            <a:r>
              <a:rPr lang="fr-FR" sz="2400" dirty="0">
                <a:solidFill>
                  <a:srgbClr val="000000"/>
                </a:solidFill>
                <a:latin typeface="Source Sans Pro" panose="020B0503030403020204" pitchFamily="34" charset="0"/>
                <a:ea typeface="Source Sans Pro Regular"/>
                <a:cs typeface="Source Sans Pro Regular"/>
                <a:sym typeface="Source Sans Pro Regular"/>
              </a:rPr>
              <a:t>Quelles mesures de protection le personnel de laboratoire devrait-il prendre lors de la manipulation des échantillons au domicile du patient, dans l’ambulance et lors de l’expédition des échantillons au laboratoire ?</a:t>
            </a:r>
          </a:p>
          <a:p>
            <a:pPr marL="0" indent="0" algn="just">
              <a:spcBef>
                <a:spcPts val="600"/>
              </a:spcBef>
              <a:buNone/>
            </a:pPr>
            <a:endParaRPr lang="en-GB" sz="2000" dirty="0">
              <a:solidFill>
                <a:srgbClr val="002060"/>
              </a:solidFill>
              <a:latin typeface="Source Sans Pro" panose="020B0503030403020204" pitchFamily="34" charset="0"/>
            </a:endParaRPr>
          </a:p>
          <a:p>
            <a:pPr marL="0" indent="0" algn="just">
              <a:spcBef>
                <a:spcPts val="600"/>
              </a:spcBef>
              <a:buNone/>
            </a:pPr>
            <a:endParaRPr lang="en-GB" altLang="en-US" sz="2800" dirty="0">
              <a:latin typeface="Source Sans Pro" panose="020B0503030403020204" pitchFamily="34" charset="0"/>
              <a:cs typeface="Calibri" pitchFamily="34" charset="0"/>
            </a:endParaRPr>
          </a:p>
        </p:txBody>
      </p:sp>
      <p:sp>
        <p:nvSpPr>
          <p:cNvPr id="10243" name="Rectangle 4"/>
          <p:cNvSpPr>
            <a:spLocks noGrp="1" noChangeArrowheads="1"/>
          </p:cNvSpPr>
          <p:nvPr>
            <p:ph type="title" idx="4294967295"/>
          </p:nvPr>
        </p:nvSpPr>
        <p:spPr>
          <a:xfrm>
            <a:off x="329800" y="228600"/>
            <a:ext cx="29718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lIns="90424" tIns="44418" rIns="90424" bIns="44418" rtlCol="0" anchor="ctr">
            <a:normAutofit/>
          </a:bodyPr>
          <a:lstStyle/>
          <a:p>
            <a:pPr algn="l">
              <a:defRPr/>
            </a:pPr>
            <a:r>
              <a:rPr lang="fr-FR" altLang="en-US" sz="3200" b="1" dirty="0">
                <a:solidFill>
                  <a:schemeClr val="bg1"/>
                </a:solidFill>
                <a:latin typeface="Source Sans Pro" panose="020B0503030403020204" pitchFamily="34" charset="0"/>
                <a:ea typeface="Calibri" pitchFamily="34" charset="0"/>
              </a:rPr>
              <a:t>Questions</a:t>
            </a:r>
            <a:br>
              <a:rPr lang="fr-FR" altLang="en-US" sz="3200" b="1" dirty="0">
                <a:solidFill>
                  <a:schemeClr val="bg1"/>
                </a:solidFill>
                <a:latin typeface="Source Sans Pro" panose="020B0503030403020204" pitchFamily="34" charset="0"/>
                <a:ea typeface="Calibri" pitchFamily="34" charset="0"/>
              </a:rPr>
            </a:br>
            <a:r>
              <a:rPr lang="fr-FR" altLang="en-US" sz="3200" b="1" dirty="0">
                <a:solidFill>
                  <a:schemeClr val="bg1"/>
                </a:solidFill>
                <a:latin typeface="Source Sans Pro" panose="020B0503030403020204" pitchFamily="34" charset="0"/>
                <a:ea typeface="Calibri" pitchFamily="34" charset="0"/>
              </a:rPr>
              <a:t>Scénario 4</a:t>
            </a:r>
            <a:endParaRPr lang="en-GB" altLang="en-US" sz="3200" b="1" dirty="0">
              <a:solidFill>
                <a:schemeClr val="bg1"/>
              </a:solidFill>
              <a:latin typeface="Source Sans Pro" panose="020B0503030403020204" pitchFamily="34" charset="0"/>
              <a:ea typeface="Calibri" pitchFamily="34" charset="0"/>
            </a:endParaRPr>
          </a:p>
        </p:txBody>
      </p:sp>
    </p:spTree>
    <p:extLst>
      <p:ext uri="{BB962C8B-B14F-4D97-AF65-F5344CB8AC3E}">
        <p14:creationId xmlns:p14="http://schemas.microsoft.com/office/powerpoint/2010/main" val="380146155"/>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lide Number Placeholder 5"/>
          <p:cNvSpPr txBox="1">
            <a:spLocks noGrp="1"/>
          </p:cNvSpPr>
          <p:nvPr>
            <p:ph type="sldNum" sz="quarter" idx="4294967295"/>
          </p:nvPr>
        </p:nvSpPr>
        <p:spPr>
          <a:xfrm>
            <a:off x="10404476" y="6330951"/>
            <a:ext cx="263525" cy="20637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pPr/>
              <a:t>2</a:t>
            </a:fld>
            <a:endParaRPr/>
          </a:p>
        </p:txBody>
      </p:sp>
      <p:sp>
        <p:nvSpPr>
          <p:cNvPr id="283" name="Text Placeholder 1"/>
          <p:cNvSpPr txBox="1"/>
          <p:nvPr/>
        </p:nvSpPr>
        <p:spPr>
          <a:xfrm>
            <a:off x="381000" y="332325"/>
            <a:ext cx="2667000" cy="8925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89" rIns="34289">
            <a:noAutofit/>
          </a:bodyPr>
          <a:lstStyle>
            <a:lvl1pPr defTabSz="216992">
              <a:lnSpc>
                <a:spcPct val="90000"/>
              </a:lnSpc>
              <a:defRPr sz="3200">
                <a:solidFill>
                  <a:srgbClr val="FFFFFF"/>
                </a:solidFill>
                <a:latin typeface="Source Sans Pro Bold"/>
                <a:ea typeface="Source Sans Pro Bold"/>
                <a:cs typeface="Source Sans Pro Bold"/>
                <a:sym typeface="Source Sans Pro Bold"/>
              </a:defRPr>
            </a:lvl1pPr>
          </a:lstStyle>
          <a:p>
            <a:pPr hangingPunct="0"/>
            <a:r>
              <a:rPr b="1" kern="0" dirty="0"/>
              <a:t>Note </a:t>
            </a:r>
            <a:r>
              <a:rPr lang="fr-FR" b="1" kern="0" dirty="0"/>
              <a:t>aux </a:t>
            </a:r>
            <a:r>
              <a:rPr b="1" kern="0" dirty="0" err="1"/>
              <a:t>facilitat</a:t>
            </a:r>
            <a:r>
              <a:rPr lang="fr-FR" b="1" kern="0" dirty="0"/>
              <a:t>eu</a:t>
            </a:r>
            <a:r>
              <a:rPr b="1" kern="0" dirty="0" err="1"/>
              <a:t>rs</a:t>
            </a:r>
            <a:endParaRPr b="1" kern="0" dirty="0"/>
          </a:p>
        </p:txBody>
      </p:sp>
      <p:sp>
        <p:nvSpPr>
          <p:cNvPr id="2" name="TextBox 1">
            <a:extLst>
              <a:ext uri="{FF2B5EF4-FFF2-40B4-BE49-F238E27FC236}">
                <a16:creationId xmlns:a16="http://schemas.microsoft.com/office/drawing/2014/main" id="{3DA0400B-7FFE-1B39-B851-075CB6CE6551}"/>
              </a:ext>
            </a:extLst>
          </p:cNvPr>
          <p:cNvSpPr txBox="1"/>
          <p:nvPr/>
        </p:nvSpPr>
        <p:spPr>
          <a:xfrm>
            <a:off x="4724400" y="1146325"/>
            <a:ext cx="6230436" cy="45653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a:defRPr sz="2800">
                <a:solidFill>
                  <a:srgbClr val="002060"/>
                </a:solidFill>
              </a:defRPr>
            </a:pPr>
            <a:endParaRPr lang="en-US" sz="2400" dirty="0">
              <a:solidFill>
                <a:srgbClr val="002060"/>
              </a:solidFill>
              <a:latin typeface="Source Sans Pro Regular"/>
              <a:ea typeface="Source Sans Pro Regular"/>
              <a:cs typeface="Calibri"/>
            </a:endParaRPr>
          </a:p>
          <a:p>
            <a:pPr>
              <a:defRPr sz="2800">
                <a:solidFill>
                  <a:srgbClr val="002060"/>
                </a:solidFill>
              </a:defRPr>
            </a:pPr>
            <a:r>
              <a:rPr lang="en-US" sz="2400" kern="0" dirty="0">
                <a:solidFill>
                  <a:srgbClr val="FF0000"/>
                </a:solidFill>
                <a:latin typeface="Source Sans Pro Regular"/>
                <a:ea typeface="+mn-lt"/>
                <a:cs typeface="+mn-lt"/>
              </a:rPr>
              <a:t>Cette </a:t>
            </a:r>
            <a:r>
              <a:rPr lang="en-US" sz="2400" kern="0" dirty="0" err="1">
                <a:solidFill>
                  <a:srgbClr val="FF0000"/>
                </a:solidFill>
                <a:latin typeface="Source Sans Pro Regular"/>
                <a:ea typeface="+mn-lt"/>
                <a:cs typeface="+mn-lt"/>
              </a:rPr>
              <a:t>présentation</a:t>
            </a:r>
            <a:r>
              <a:rPr lang="en-US" sz="2400" kern="0" dirty="0">
                <a:solidFill>
                  <a:srgbClr val="FF0000"/>
                </a:solidFill>
                <a:latin typeface="Source Sans Pro Regular"/>
                <a:ea typeface="+mn-lt"/>
                <a:cs typeface="+mn-lt"/>
              </a:rPr>
              <a:t> </a:t>
            </a:r>
            <a:r>
              <a:rPr lang="en-US" sz="2400" kern="0" dirty="0" err="1">
                <a:solidFill>
                  <a:srgbClr val="FF0000"/>
                </a:solidFill>
                <a:latin typeface="Source Sans Pro Regular"/>
                <a:ea typeface="+mn-lt"/>
                <a:cs typeface="+mn-lt"/>
              </a:rPr>
              <a:t>comprend</a:t>
            </a:r>
            <a:r>
              <a:rPr lang="en-US" sz="2400" kern="0" dirty="0">
                <a:solidFill>
                  <a:srgbClr val="FF0000"/>
                </a:solidFill>
                <a:latin typeface="Source Sans Pro Regular"/>
                <a:ea typeface="+mn-lt"/>
                <a:cs typeface="+mn-lt"/>
              </a:rPr>
              <a:t> </a:t>
            </a:r>
            <a:r>
              <a:rPr lang="en-US" sz="2400" kern="0" dirty="0">
                <a:solidFill>
                  <a:srgbClr val="FF0000"/>
                </a:solidFill>
                <a:latin typeface="Source Sans Pro Regular"/>
                <a:ea typeface="+mn-lt"/>
                <a:cs typeface="+mn-lt"/>
                <a:sym typeface="Calibri"/>
              </a:rPr>
              <a:t>5 </a:t>
            </a:r>
            <a:r>
              <a:rPr lang="en-US" sz="2400" kern="0" dirty="0" err="1">
                <a:solidFill>
                  <a:srgbClr val="FF0000"/>
                </a:solidFill>
                <a:latin typeface="Source Sans Pro Regular"/>
                <a:ea typeface="+mn-lt"/>
                <a:cs typeface="+mn-lt"/>
                <a:sym typeface="Calibri"/>
              </a:rPr>
              <a:t>scénarios</a:t>
            </a:r>
            <a:r>
              <a:rPr lang="en-US" sz="2400" kern="0" dirty="0">
                <a:solidFill>
                  <a:srgbClr val="FF0000"/>
                </a:solidFill>
                <a:latin typeface="Source Sans Pro Regular"/>
                <a:ea typeface="+mn-lt"/>
                <a:cs typeface="+mn-lt"/>
                <a:sym typeface="Calibri"/>
              </a:rPr>
              <a:t>, avec des questions et des notes de </a:t>
            </a:r>
            <a:r>
              <a:rPr lang="en-US" sz="2400" kern="0" dirty="0" err="1">
                <a:solidFill>
                  <a:srgbClr val="FF0000"/>
                </a:solidFill>
                <a:latin typeface="Source Sans Pro Regular"/>
                <a:ea typeface="+mn-lt"/>
                <a:cs typeface="+mn-lt"/>
                <a:sym typeface="Calibri"/>
              </a:rPr>
              <a:t>débriefing</a:t>
            </a:r>
            <a:r>
              <a:rPr lang="en-US" sz="2400" kern="0" dirty="0">
                <a:solidFill>
                  <a:srgbClr val="FF0000"/>
                </a:solidFill>
                <a:latin typeface="Source Sans Pro Regular"/>
                <a:ea typeface="+mn-lt"/>
                <a:cs typeface="+mn-lt"/>
                <a:sym typeface="Calibri"/>
              </a:rPr>
              <a:t>. </a:t>
            </a:r>
            <a:endParaRPr lang="hu-HU" sz="2400" kern="0" dirty="0">
              <a:solidFill>
                <a:srgbClr val="FF0000"/>
              </a:solidFill>
              <a:latin typeface="Source Sans Pro Regular"/>
              <a:ea typeface="+mn-lt"/>
              <a:cs typeface="+mn-lt"/>
            </a:endParaRPr>
          </a:p>
          <a:p>
            <a:pPr>
              <a:defRPr sz="2800">
                <a:solidFill>
                  <a:srgbClr val="FF0000"/>
                </a:solidFill>
              </a:defRPr>
            </a:pPr>
            <a:endParaRPr lang="en-US" sz="2400" dirty="0">
              <a:latin typeface="Source Sans Pro Regular"/>
              <a:ea typeface="Source Sans Pro Regular"/>
            </a:endParaRPr>
          </a:p>
          <a:p>
            <a:pPr>
              <a:defRPr sz="2800">
                <a:solidFill>
                  <a:srgbClr val="FF0000"/>
                </a:solidFill>
              </a:defRPr>
            </a:pPr>
            <a:r>
              <a:rPr lang="en-US" sz="2400" kern="0" dirty="0">
                <a:latin typeface="Source Sans Pro Regular"/>
                <a:ea typeface="+mn-lt"/>
                <a:cs typeface="+mn-lt"/>
                <a:sym typeface="Calibri"/>
              </a:rPr>
              <a:t>Vous </a:t>
            </a:r>
            <a:r>
              <a:rPr lang="en-US" sz="2400" kern="0" dirty="0" err="1">
                <a:latin typeface="Source Sans Pro Regular"/>
                <a:ea typeface="+mn-lt"/>
                <a:cs typeface="+mn-lt"/>
                <a:sym typeface="Calibri"/>
              </a:rPr>
              <a:t>pouvez</a:t>
            </a:r>
            <a:r>
              <a:rPr lang="en-US" sz="2400" kern="0" dirty="0">
                <a:latin typeface="Source Sans Pro Regular"/>
                <a:ea typeface="+mn-lt"/>
                <a:cs typeface="+mn-lt"/>
                <a:sym typeface="Calibri"/>
              </a:rPr>
              <a:t> </a:t>
            </a:r>
            <a:r>
              <a:rPr lang="en-US" sz="2400" kern="0" dirty="0" err="1">
                <a:latin typeface="Source Sans Pro Regular"/>
                <a:ea typeface="+mn-lt"/>
                <a:cs typeface="+mn-lt"/>
                <a:sym typeface="Calibri"/>
              </a:rPr>
              <a:t>sélectionner</a:t>
            </a:r>
            <a:r>
              <a:rPr lang="en-US" sz="2400" kern="0" dirty="0">
                <a:latin typeface="Source Sans Pro Regular"/>
                <a:ea typeface="+mn-lt"/>
                <a:cs typeface="+mn-lt"/>
                <a:sym typeface="Calibri"/>
              </a:rPr>
              <a:t> </a:t>
            </a:r>
            <a:r>
              <a:rPr lang="en-US" sz="2400" kern="0" dirty="0" err="1">
                <a:latin typeface="Source Sans Pro Regular"/>
                <a:ea typeface="+mn-lt"/>
                <a:cs typeface="+mn-lt"/>
                <a:sym typeface="Calibri"/>
              </a:rPr>
              <a:t>l'un</a:t>
            </a:r>
            <a:r>
              <a:rPr lang="en-US" sz="2400" kern="0" dirty="0">
                <a:latin typeface="Source Sans Pro Regular"/>
                <a:ea typeface="+mn-lt"/>
                <a:cs typeface="+mn-lt"/>
                <a:sym typeface="Calibri"/>
              </a:rPr>
              <a:t> de </a:t>
            </a:r>
            <a:r>
              <a:rPr lang="en-US" sz="2400" kern="0" dirty="0" err="1">
                <a:latin typeface="Source Sans Pro Regular"/>
                <a:ea typeface="+mn-lt"/>
                <a:cs typeface="+mn-lt"/>
                <a:sym typeface="Calibri"/>
              </a:rPr>
              <a:t>ces</a:t>
            </a:r>
            <a:r>
              <a:rPr lang="en-US" sz="2400" kern="0" dirty="0">
                <a:latin typeface="Source Sans Pro Regular"/>
                <a:ea typeface="+mn-lt"/>
                <a:cs typeface="+mn-lt"/>
                <a:sym typeface="Calibri"/>
              </a:rPr>
              <a:t> </a:t>
            </a:r>
            <a:r>
              <a:rPr lang="en-US" sz="2400" kern="0" dirty="0" err="1">
                <a:latin typeface="Source Sans Pro Regular"/>
                <a:ea typeface="+mn-lt"/>
                <a:cs typeface="+mn-lt"/>
                <a:sym typeface="Calibri"/>
              </a:rPr>
              <a:t>scénarios</a:t>
            </a:r>
            <a:r>
              <a:rPr lang="en-US" sz="2400" kern="0" dirty="0">
                <a:latin typeface="Source Sans Pro Regular"/>
                <a:ea typeface="+mn-lt"/>
                <a:cs typeface="+mn-lt"/>
                <a:sym typeface="Calibri"/>
              </a:rPr>
              <a:t> </a:t>
            </a:r>
            <a:r>
              <a:rPr lang="en-US" sz="2400" kern="0" dirty="0" err="1">
                <a:latin typeface="Source Sans Pro Regular"/>
                <a:ea typeface="+mn-lt"/>
                <a:cs typeface="+mn-lt"/>
                <a:sym typeface="Calibri"/>
              </a:rPr>
              <a:t>en</a:t>
            </a:r>
            <a:r>
              <a:rPr lang="en-US" sz="2400" kern="0" dirty="0">
                <a:latin typeface="Source Sans Pro Regular"/>
                <a:ea typeface="+mn-lt"/>
                <a:cs typeface="+mn-lt"/>
                <a:sym typeface="Calibri"/>
              </a:rPr>
              <a:t> </a:t>
            </a:r>
            <a:r>
              <a:rPr lang="en-US" sz="2400" kern="0" dirty="0" err="1">
                <a:latin typeface="Source Sans Pro Regular"/>
                <a:ea typeface="+mn-lt"/>
                <a:cs typeface="+mn-lt"/>
                <a:sym typeface="Calibri"/>
              </a:rPr>
              <a:t>fonction</a:t>
            </a:r>
            <a:r>
              <a:rPr lang="en-US" sz="2400" kern="0" dirty="0">
                <a:latin typeface="Source Sans Pro Regular"/>
                <a:ea typeface="+mn-lt"/>
                <a:cs typeface="+mn-lt"/>
                <a:sym typeface="Calibri"/>
              </a:rPr>
              <a:t> de </a:t>
            </a:r>
            <a:r>
              <a:rPr lang="en-US" sz="2400" kern="0" dirty="0" err="1">
                <a:latin typeface="Source Sans Pro Regular"/>
                <a:ea typeface="+mn-lt"/>
                <a:cs typeface="+mn-lt"/>
                <a:sym typeface="Calibri"/>
              </a:rPr>
              <a:t>vos</a:t>
            </a:r>
            <a:r>
              <a:rPr lang="en-US" sz="2400" kern="0" dirty="0">
                <a:latin typeface="Source Sans Pro Regular"/>
                <a:ea typeface="+mn-lt"/>
                <a:cs typeface="+mn-lt"/>
                <a:sym typeface="Calibri"/>
              </a:rPr>
              <a:t> </a:t>
            </a:r>
            <a:r>
              <a:rPr lang="en-US" sz="2400" kern="0" dirty="0" err="1">
                <a:latin typeface="Source Sans Pro Regular"/>
                <a:ea typeface="+mn-lt"/>
                <a:cs typeface="+mn-lt"/>
                <a:sym typeface="Calibri"/>
              </a:rPr>
              <a:t>besoins</a:t>
            </a:r>
            <a:r>
              <a:rPr lang="en-US" sz="2400" kern="0" dirty="0">
                <a:latin typeface="Source Sans Pro Regular"/>
                <a:ea typeface="+mn-lt"/>
                <a:cs typeface="+mn-lt"/>
                <a:sym typeface="Calibri"/>
              </a:rPr>
              <a:t> </a:t>
            </a:r>
            <a:r>
              <a:rPr lang="en-US" sz="2400" kern="0" dirty="0" err="1">
                <a:latin typeface="Source Sans Pro Regular"/>
                <a:ea typeface="+mn-lt"/>
                <a:cs typeface="+mn-lt"/>
                <a:sym typeface="Calibri"/>
              </a:rPr>
              <a:t>cibles</a:t>
            </a:r>
            <a:r>
              <a:rPr lang="en-US" sz="2400" kern="0" dirty="0">
                <a:latin typeface="Source Sans Pro Regular"/>
                <a:ea typeface="+mn-lt"/>
                <a:cs typeface="+mn-lt"/>
                <a:sym typeface="Calibri"/>
              </a:rPr>
              <a:t> et de </a:t>
            </a:r>
            <a:r>
              <a:rPr lang="en-US" sz="2400" kern="0" dirty="0" err="1">
                <a:latin typeface="Source Sans Pro Regular"/>
                <a:ea typeface="+mn-lt"/>
                <a:cs typeface="+mn-lt"/>
                <a:sym typeface="Calibri"/>
              </a:rPr>
              <a:t>leur</a:t>
            </a:r>
            <a:r>
              <a:rPr lang="en-US" sz="2400" kern="0" dirty="0">
                <a:latin typeface="Source Sans Pro Regular"/>
                <a:ea typeface="+mn-lt"/>
                <a:cs typeface="+mn-lt"/>
                <a:sym typeface="Calibri"/>
              </a:rPr>
              <a:t> pertinence par rapport au </a:t>
            </a:r>
            <a:r>
              <a:rPr lang="en-US" sz="2400" kern="0" dirty="0" err="1">
                <a:latin typeface="Source Sans Pro Regular"/>
                <a:ea typeface="+mn-lt"/>
                <a:cs typeface="+mn-lt"/>
                <a:sym typeface="Calibri"/>
              </a:rPr>
              <a:t>contexte</a:t>
            </a:r>
            <a:r>
              <a:rPr lang="en-US" sz="2400" kern="0" dirty="0">
                <a:latin typeface="Source Sans Pro Regular"/>
                <a:ea typeface="+mn-lt"/>
                <a:cs typeface="+mn-lt"/>
                <a:sym typeface="Calibri"/>
              </a:rPr>
              <a:t> de </a:t>
            </a:r>
            <a:r>
              <a:rPr lang="en-US" sz="2400" kern="0" dirty="0" err="1">
                <a:latin typeface="Source Sans Pro Regular"/>
                <a:ea typeface="+mn-lt"/>
                <a:cs typeface="+mn-lt"/>
                <a:sym typeface="Calibri"/>
              </a:rPr>
              <a:t>votre</a:t>
            </a:r>
            <a:r>
              <a:rPr lang="en-US" sz="2400" kern="0" dirty="0">
                <a:latin typeface="Source Sans Pro Regular"/>
                <a:ea typeface="+mn-lt"/>
                <a:cs typeface="+mn-lt"/>
                <a:sym typeface="Calibri"/>
              </a:rPr>
              <a:t> pays. </a:t>
            </a:r>
            <a:endParaRPr lang="hu-HU" sz="2400" dirty="0">
              <a:latin typeface="Source Sans Pro Regular"/>
              <a:ea typeface="+mn-lt"/>
              <a:cs typeface="+mn-lt"/>
            </a:endParaRPr>
          </a:p>
          <a:p>
            <a:pPr>
              <a:defRPr sz="2800">
                <a:solidFill>
                  <a:srgbClr val="FF0000"/>
                </a:solidFill>
              </a:defRPr>
            </a:pPr>
            <a:endParaRPr lang="en-US" sz="2400" dirty="0">
              <a:latin typeface="Source Sans Pro Regular"/>
              <a:ea typeface="Source Sans Pro Regular"/>
            </a:endParaRPr>
          </a:p>
          <a:p>
            <a:pPr>
              <a:spcBef>
                <a:spcPts val="450"/>
              </a:spcBef>
              <a:defRPr sz="2800">
                <a:solidFill>
                  <a:srgbClr val="FF0000"/>
                </a:solidFill>
              </a:defRPr>
            </a:pPr>
            <a:r>
              <a:rPr lang="en-US" sz="2400" kern="0" dirty="0" err="1">
                <a:latin typeface="Source Sans Pro Regular"/>
                <a:ea typeface="+mn-lt"/>
                <a:cs typeface="+mn-lt"/>
                <a:sym typeface="Calibri"/>
              </a:rPr>
              <a:t>L'exercice</a:t>
            </a:r>
            <a:r>
              <a:rPr lang="en-US" sz="2400" kern="0" dirty="0">
                <a:latin typeface="Source Sans Pro Regular"/>
                <a:ea typeface="+mn-lt"/>
                <a:cs typeface="+mn-lt"/>
                <a:sym typeface="Calibri"/>
              </a:rPr>
              <a:t> et le </a:t>
            </a:r>
            <a:r>
              <a:rPr lang="en-US" sz="2400" kern="0" dirty="0" err="1">
                <a:latin typeface="Source Sans Pro Regular"/>
                <a:ea typeface="+mn-lt"/>
                <a:cs typeface="+mn-lt"/>
                <a:sym typeface="Calibri"/>
              </a:rPr>
              <a:t>débriefing</a:t>
            </a:r>
            <a:r>
              <a:rPr lang="en-US" sz="2400" kern="0" dirty="0">
                <a:latin typeface="Source Sans Pro Regular"/>
                <a:ea typeface="+mn-lt"/>
                <a:cs typeface="+mn-lt"/>
                <a:sym typeface="Calibri"/>
              </a:rPr>
              <a:t> d'un </a:t>
            </a:r>
            <a:r>
              <a:rPr lang="en-US" sz="2400" kern="0" dirty="0" err="1">
                <a:latin typeface="Source Sans Pro Regular"/>
                <a:ea typeface="+mn-lt"/>
                <a:cs typeface="+mn-lt"/>
                <a:sym typeface="Calibri"/>
              </a:rPr>
              <a:t>scénario</a:t>
            </a:r>
            <a:r>
              <a:rPr lang="en-US" sz="2400" kern="0" dirty="0">
                <a:latin typeface="Source Sans Pro Regular"/>
                <a:ea typeface="+mn-lt"/>
                <a:cs typeface="+mn-lt"/>
                <a:sym typeface="Calibri"/>
              </a:rPr>
              <a:t> </a:t>
            </a:r>
            <a:r>
              <a:rPr lang="en-US" sz="2400" kern="0" dirty="0" err="1">
                <a:latin typeface="Source Sans Pro Regular"/>
                <a:ea typeface="+mn-lt"/>
                <a:cs typeface="+mn-lt"/>
                <a:sym typeface="Calibri"/>
              </a:rPr>
              <a:t>peuvent</a:t>
            </a:r>
            <a:r>
              <a:rPr lang="en-US" sz="2400" kern="0" dirty="0">
                <a:latin typeface="Source Sans Pro Regular"/>
                <a:ea typeface="+mn-lt"/>
                <a:cs typeface="+mn-lt"/>
                <a:sym typeface="Calibri"/>
              </a:rPr>
              <a:t> prendre </a:t>
            </a:r>
            <a:r>
              <a:rPr lang="en-US" sz="2400" kern="0" dirty="0" err="1">
                <a:latin typeface="Source Sans Pro Regular"/>
                <a:ea typeface="+mn-lt"/>
                <a:cs typeface="+mn-lt"/>
                <a:sym typeface="Calibri"/>
              </a:rPr>
              <a:t>jusqu'à</a:t>
            </a:r>
            <a:r>
              <a:rPr lang="en-US" sz="2400" kern="0" dirty="0">
                <a:latin typeface="Source Sans Pro Regular"/>
                <a:ea typeface="+mn-lt"/>
                <a:cs typeface="+mn-lt"/>
                <a:sym typeface="Calibri"/>
              </a:rPr>
              <a:t> 30 à 45 minutes.</a:t>
            </a:r>
            <a:endParaRPr lang="en-US" sz="2400" dirty="0">
              <a:latin typeface="Source Sans Pro Regular"/>
              <a:ea typeface="+mn-lt"/>
              <a:cs typeface="+mn-lt"/>
            </a:endParaRPr>
          </a:p>
          <a:p>
            <a:pPr hangingPunct="0">
              <a:defRPr sz="2800">
                <a:solidFill>
                  <a:srgbClr val="FF0000"/>
                </a:solidFill>
              </a:defRPr>
            </a:pPr>
            <a:endParaRPr lang="hu-HU" sz="2400" kern="0" dirty="0">
              <a:solidFill>
                <a:srgbClr val="C00000"/>
              </a:solidFill>
              <a:latin typeface="Source Sans Pro Regular"/>
              <a:ea typeface="Source Sans Pro Regular"/>
              <a:cs typeface="Calibri"/>
            </a:endParaRPr>
          </a:p>
        </p:txBody>
      </p:sp>
    </p:spTree>
    <p:extLst>
      <p:ext uri="{BB962C8B-B14F-4D97-AF65-F5344CB8AC3E}">
        <p14:creationId xmlns:p14="http://schemas.microsoft.com/office/powerpoint/2010/main" val="3912968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Rectangle 4"/>
          <p:cNvSpPr txBox="1">
            <a:spLocks noGrp="1"/>
          </p:cNvSpPr>
          <p:nvPr>
            <p:ph type="title" idx="4294967295"/>
          </p:nvPr>
        </p:nvSpPr>
        <p:spPr>
          <a:xfrm>
            <a:off x="381000" y="457200"/>
            <a:ext cx="2679700" cy="646113"/>
          </a:xfrm>
          <a:prstGeom prst="rect">
            <a:avLst/>
          </a:prstGeom>
        </p:spPr>
        <p:txBody>
          <a:bodyPr vert="horz" lIns="33314" tIns="33314" rIns="33314" bIns="33314" rtlCol="0" anchor="ctr">
            <a:noAutofit/>
          </a:bodyPr>
          <a:lstStyle>
            <a:lvl1pPr>
              <a:defRPr sz="3200"/>
            </a:lvl1pPr>
          </a:lstStyle>
          <a:p>
            <a:pPr algn="l"/>
            <a:r>
              <a:rPr lang="fr-FR" b="1" dirty="0">
                <a:solidFill>
                  <a:schemeClr val="bg1"/>
                </a:solidFill>
                <a:latin typeface="Source Sans Pro" panose="020B0503030403020204" pitchFamily="34" charset="0"/>
              </a:rPr>
              <a:t>Scénario 4 </a:t>
            </a:r>
            <a:r>
              <a:rPr b="1" dirty="0">
                <a:solidFill>
                  <a:schemeClr val="bg1"/>
                </a:solidFill>
                <a:latin typeface="Source Sans Pro" panose="020B0503030403020204" pitchFamily="34" charset="0"/>
              </a:rPr>
              <a:t>D</a:t>
            </a:r>
            <a:r>
              <a:rPr lang="fr-FR" b="1" dirty="0">
                <a:solidFill>
                  <a:schemeClr val="bg1"/>
                </a:solidFill>
                <a:latin typeface="Source Sans Pro" panose="020B0503030403020204" pitchFamily="34" charset="0"/>
              </a:rPr>
              <a:t>é</a:t>
            </a:r>
            <a:r>
              <a:rPr b="1" dirty="0">
                <a:solidFill>
                  <a:schemeClr val="bg1"/>
                </a:solidFill>
                <a:latin typeface="Source Sans Pro" panose="020B0503030403020204" pitchFamily="34" charset="0"/>
              </a:rPr>
              <a:t>briefing</a:t>
            </a:r>
          </a:p>
        </p:txBody>
      </p:sp>
      <p:sp>
        <p:nvSpPr>
          <p:cNvPr id="2" name="TextBox 1">
            <a:extLst>
              <a:ext uri="{FF2B5EF4-FFF2-40B4-BE49-F238E27FC236}">
                <a16:creationId xmlns:a16="http://schemas.microsoft.com/office/drawing/2014/main" id="{504873E4-1090-8676-A636-8ADC213600D3}"/>
              </a:ext>
            </a:extLst>
          </p:cNvPr>
          <p:cNvSpPr txBox="1"/>
          <p:nvPr/>
        </p:nvSpPr>
        <p:spPr>
          <a:xfrm>
            <a:off x="4267200" y="1269435"/>
            <a:ext cx="7086599" cy="43191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fontAlgn="base"/>
            <a:r>
              <a:rPr lang="fr-FR" sz="1600" b="1" kern="0" dirty="0">
                <a:solidFill>
                  <a:srgbClr val="C00000"/>
                </a:solidFill>
                <a:latin typeface="Source Sans Pro Regular"/>
                <a:cs typeface="Calibri"/>
              </a:rPr>
              <a:t>     Mesures SST lors des activités de laboratoire :  </a:t>
            </a:r>
          </a:p>
          <a:p>
            <a:pPr marL="606425" indent="-342900" algn="just" defTabSz="212652" hangingPunct="0">
              <a:spcBef>
                <a:spcPts val="100"/>
              </a:spcBef>
              <a:buClr>
                <a:srgbClr val="C00000"/>
              </a:buClr>
              <a:buFont typeface="Arial" panose="020B0604020202020204" pitchFamily="34" charset="0"/>
              <a:buChar char="•"/>
              <a:defRPr sz="2156"/>
            </a:pPr>
            <a:r>
              <a:rPr lang="fr-FR" sz="1600" dirty="0">
                <a:solidFill>
                  <a:srgbClr val="000000"/>
                </a:solidFill>
                <a:latin typeface="Source Sans Pro Regular"/>
                <a:ea typeface="+mj-ea"/>
                <a:cs typeface="+mj-cs"/>
                <a:sym typeface="Calibri"/>
              </a:rPr>
              <a:t>Le chef du laboratoire est responsable de l’élaboration des politiques et des programmes et de leur mise en œuvre. En outre, la sécurité du laboratoire relève de la responsabilité de tous les superviseurs et employés de laboratoire, ainsi que des travailleurs indépendants qui sont responsables de leur propre sécurité et de celle de leurs collègues. </a:t>
            </a:r>
          </a:p>
          <a:p>
            <a:pPr marL="606425" indent="-342900" algn="just" defTabSz="212652" hangingPunct="0">
              <a:spcBef>
                <a:spcPts val="100"/>
              </a:spcBef>
              <a:buClr>
                <a:srgbClr val="C00000"/>
              </a:buClr>
              <a:buFont typeface="Arial" panose="020B0604020202020204" pitchFamily="34" charset="0"/>
              <a:buChar char="•"/>
              <a:defRPr sz="2156"/>
            </a:pPr>
            <a:r>
              <a:rPr lang="fr-FR" sz="1600" dirty="0">
                <a:solidFill>
                  <a:srgbClr val="000000"/>
                </a:solidFill>
                <a:latin typeface="Source Sans Pro Regular"/>
                <a:ea typeface="+mj-ea"/>
                <a:cs typeface="+mj-cs"/>
                <a:sym typeface="Calibri"/>
              </a:rPr>
              <a:t>La précaution standard doit toujours être respectée ; une barrière de protection (blouses, gants) doit être utilisée chaque fois que des échantillons sont prélevés sur des patients.  </a:t>
            </a:r>
          </a:p>
          <a:p>
            <a:pPr marL="606425" indent="-342900" algn="just" defTabSz="212652" hangingPunct="0">
              <a:spcBef>
                <a:spcPts val="100"/>
              </a:spcBef>
              <a:buClr>
                <a:srgbClr val="C00000"/>
              </a:buClr>
              <a:buFont typeface="Arial" panose="020B0604020202020204" pitchFamily="34" charset="0"/>
              <a:buChar char="•"/>
              <a:defRPr sz="2156"/>
            </a:pPr>
            <a:r>
              <a:rPr lang="fr-FR" sz="1600" dirty="0">
                <a:solidFill>
                  <a:srgbClr val="000000"/>
                </a:solidFill>
                <a:latin typeface="Source Sans Pro Regular"/>
                <a:ea typeface="+mj-ea"/>
                <a:cs typeface="+mj-cs"/>
                <a:sym typeface="Calibri"/>
              </a:rPr>
              <a:t>Les bonnes pratiques de laboratoire devraient être suivies. Il est interdit de manger, de boire ou de fumer dans les zones de travail du laboratoire. </a:t>
            </a:r>
          </a:p>
          <a:p>
            <a:pPr marL="606425" indent="-342900" algn="just" defTabSz="212652" hangingPunct="0">
              <a:spcBef>
                <a:spcPts val="100"/>
              </a:spcBef>
              <a:buClr>
                <a:srgbClr val="C00000"/>
              </a:buClr>
              <a:buFont typeface="Arial" panose="020B0604020202020204" pitchFamily="34" charset="0"/>
              <a:buChar char="•"/>
              <a:defRPr sz="2156"/>
            </a:pPr>
            <a:r>
              <a:rPr lang="fr-FR" sz="1600" dirty="0">
                <a:solidFill>
                  <a:srgbClr val="000000"/>
                </a:solidFill>
                <a:latin typeface="Source Sans Pro Regular"/>
                <a:ea typeface="+mj-ea"/>
                <a:cs typeface="+mj-cs"/>
                <a:sym typeface="Calibri"/>
              </a:rPr>
              <a:t>L’équipement de protection individuelle (blouse, gants, protection oculaire) doit être porté au laboratoire lors de la manipulation et du traitement des échantillons et lors des tests. </a:t>
            </a:r>
          </a:p>
          <a:p>
            <a:pPr marL="606425" indent="-342900" algn="just" defTabSz="212652" hangingPunct="0">
              <a:spcBef>
                <a:spcPts val="100"/>
              </a:spcBef>
              <a:buClr>
                <a:srgbClr val="C00000"/>
              </a:buClr>
              <a:buFont typeface="Arial" panose="020B0604020202020204" pitchFamily="34" charset="0"/>
              <a:buChar char="•"/>
              <a:defRPr sz="2156"/>
            </a:pPr>
            <a:r>
              <a:rPr lang="fr-FR" sz="1600" dirty="0">
                <a:solidFill>
                  <a:srgbClr val="000000"/>
                </a:solidFill>
                <a:latin typeface="Source Sans Pro Regular"/>
                <a:ea typeface="+mj-ea"/>
                <a:cs typeface="+mj-cs"/>
                <a:sym typeface="Calibri"/>
              </a:rPr>
              <a:t>Porter l’EPI pour réduire le risque d’être touché par des aérosols ou des gouttelettes. </a:t>
            </a:r>
          </a:p>
          <a:p>
            <a:pPr marL="197644" hangingPunct="0"/>
            <a:endParaRPr lang="hu-HU" sz="1600" kern="0" dirty="0">
              <a:solidFill>
                <a:srgbClr val="000000"/>
              </a:solidFill>
              <a:latin typeface="Source Sans Pro Regular"/>
              <a:cs typeface="Calibri"/>
              <a:sym typeface="Calibri"/>
            </a:endParaRPr>
          </a:p>
        </p:txBody>
      </p:sp>
    </p:spTree>
    <p:extLst>
      <p:ext uri="{BB962C8B-B14F-4D97-AF65-F5344CB8AC3E}">
        <p14:creationId xmlns:p14="http://schemas.microsoft.com/office/powerpoint/2010/main" val="34161987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Rectangle 3"/>
          <p:cNvSpPr txBox="1"/>
          <p:nvPr/>
        </p:nvSpPr>
        <p:spPr>
          <a:xfrm>
            <a:off x="609600" y="1371600"/>
            <a:ext cx="10972800" cy="39074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4265" tIns="34265" rIns="34265" bIns="34265">
            <a:noAutofit/>
          </a:bodyPr>
          <a:lstStyle/>
          <a:p>
            <a:pPr fontAlgn="base"/>
            <a:r>
              <a:rPr lang="fr-FR" sz="1600" b="1" kern="0" dirty="0">
                <a:solidFill>
                  <a:srgbClr val="C00000"/>
                </a:solidFill>
                <a:latin typeface="Source Sans Pro Regular"/>
                <a:cs typeface="Calibri"/>
              </a:rPr>
              <a:t>Mesures SST lors des activités de laboratoire :  </a:t>
            </a:r>
          </a:p>
          <a:p>
            <a:pPr fontAlgn="base"/>
            <a:endParaRPr lang="fr-FR" sz="1600" b="1" kern="0" dirty="0">
              <a:solidFill>
                <a:srgbClr val="C00000"/>
              </a:solidFill>
              <a:latin typeface="Source Sans Pro Regular"/>
              <a:cs typeface="Calibri"/>
            </a:endParaRPr>
          </a:p>
          <a:p>
            <a:pPr marL="254000" indent="-254000" algn="just" defTabSz="216992" hangingPunct="0">
              <a:lnSpc>
                <a:spcPct val="90000"/>
              </a:lnSpc>
              <a:spcBef>
                <a:spcPts val="200"/>
              </a:spcBef>
              <a:buClr>
                <a:srgbClr val="C00000"/>
              </a:buClr>
              <a:buSzPct val="100000"/>
              <a:buFont typeface="Arial"/>
              <a:buChar char="•"/>
              <a:defRPr sz="2400">
                <a:latin typeface="Source Sans Pro Regular"/>
                <a:ea typeface="Source Sans Pro Regular"/>
                <a:cs typeface="Source Sans Pro Regular"/>
                <a:sym typeface="Source Sans Pro Regular"/>
              </a:defRPr>
            </a:pPr>
            <a:r>
              <a:rPr lang="fr-FR" sz="1600" dirty="0">
                <a:solidFill>
                  <a:srgbClr val="000000"/>
                </a:solidFill>
                <a:latin typeface="Source Sans Pro Regular"/>
                <a:sym typeface="Calibri"/>
              </a:rPr>
              <a:t>Des enceintes de sécurité biologique ou d’autres dispositifs de confinement physique devraient être utilisés pour toutes les manipulations qui peuvent provoquer des éclaboussures, des gouttelettes ou des aérosols de matières infectieuses. </a:t>
            </a:r>
          </a:p>
          <a:p>
            <a:pPr marL="254000" indent="-254000" algn="just" defTabSz="216992" hangingPunct="0">
              <a:lnSpc>
                <a:spcPct val="90000"/>
              </a:lnSpc>
              <a:spcBef>
                <a:spcPts val="200"/>
              </a:spcBef>
              <a:buClr>
                <a:srgbClr val="C00000"/>
              </a:buClr>
              <a:buSzPct val="100000"/>
              <a:buFont typeface="Arial"/>
              <a:buChar char="•"/>
              <a:defRPr sz="24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L’utilisation d’aiguilles et de seringues hypodermiques devrait être limitée. Le pipetage à la bouche doit être strictement interdit. </a:t>
            </a:r>
          </a:p>
          <a:p>
            <a:pPr marL="254000" indent="-254000" algn="just" defTabSz="216992" hangingPunct="0">
              <a:lnSpc>
                <a:spcPct val="90000"/>
              </a:lnSpc>
              <a:spcBef>
                <a:spcPts val="200"/>
              </a:spcBef>
              <a:buClr>
                <a:srgbClr val="C00000"/>
              </a:buClr>
              <a:buSzPct val="100000"/>
              <a:buFont typeface="Arial"/>
              <a:buChar char="•"/>
              <a:defRPr sz="24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Des conteneurs adéquats et bien situés réservés aux matières contaminées devraient être disponibles pour l’élimination des matières contaminées. </a:t>
            </a:r>
          </a:p>
          <a:p>
            <a:pPr marL="254000" indent="-254000" algn="just" defTabSz="216992" hangingPunct="0">
              <a:lnSpc>
                <a:spcPct val="90000"/>
              </a:lnSpc>
              <a:spcBef>
                <a:spcPts val="200"/>
              </a:spcBef>
              <a:buClr>
                <a:srgbClr val="C00000"/>
              </a:buClr>
              <a:buSzPct val="100000"/>
              <a:buFont typeface="Arial"/>
              <a:buChar char="•"/>
              <a:defRPr sz="24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Les surfaces de travail doivent être décontaminées après tout déversement de matières potentiellement dangereuses et à la fin de la journée de travail.  </a:t>
            </a:r>
          </a:p>
          <a:p>
            <a:pPr marL="254000" indent="-254000" algn="just" defTabSz="216992" hangingPunct="0">
              <a:lnSpc>
                <a:spcPct val="90000"/>
              </a:lnSpc>
              <a:spcBef>
                <a:spcPts val="200"/>
              </a:spcBef>
              <a:buClr>
                <a:srgbClr val="C00000"/>
              </a:buClr>
              <a:buSzPct val="100000"/>
              <a:buFont typeface="Arial"/>
              <a:buChar char="•"/>
              <a:defRPr sz="24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Le personnel doit se laver les mains souvent – surtout après avoir manipulé du matériel infectieux ou des animaux, avant de quitter les zones de travail du laboratoire et avant de manger. </a:t>
            </a:r>
          </a:p>
          <a:p>
            <a:pPr marL="254000" indent="-254000" algn="just" defTabSz="216992" hangingPunct="0">
              <a:lnSpc>
                <a:spcPct val="90000"/>
              </a:lnSpc>
              <a:spcBef>
                <a:spcPts val="200"/>
              </a:spcBef>
              <a:buClr>
                <a:srgbClr val="C00000"/>
              </a:buClr>
              <a:buSzPct val="100000"/>
              <a:buFont typeface="Arial"/>
              <a:buChar char="•"/>
              <a:defRPr sz="2400">
                <a:latin typeface="Source Sans Pro Regular"/>
                <a:ea typeface="Source Sans Pro Regular"/>
                <a:cs typeface="Source Sans Pro Regular"/>
                <a:sym typeface="Source Sans Pro Regular"/>
              </a:defRPr>
            </a:pPr>
            <a:r>
              <a:rPr lang="fr-FR" sz="1600" dirty="0">
                <a:solidFill>
                  <a:srgbClr val="000000"/>
                </a:solidFill>
                <a:latin typeface="Source Sans Pro Regular"/>
                <a:ea typeface="Source Sans Pro Regular"/>
                <a:cs typeface="Source Sans Pro Regular"/>
                <a:sym typeface="Calibri"/>
              </a:rPr>
              <a:t>L’équipement de protection individuelle doit être retiré avant de quitter le laboratoire. </a:t>
            </a:r>
          </a:p>
        </p:txBody>
      </p:sp>
      <p:sp>
        <p:nvSpPr>
          <p:cNvPr id="7" name="Rectangle 4"/>
          <p:cNvSpPr txBox="1">
            <a:spLocks noGrp="1"/>
          </p:cNvSpPr>
          <p:nvPr>
            <p:ph type="title" idx="4294967295"/>
          </p:nvPr>
        </p:nvSpPr>
        <p:spPr>
          <a:xfrm>
            <a:off x="76200" y="1"/>
            <a:ext cx="8001000" cy="646113"/>
          </a:xfrm>
          <a:prstGeom prst="rect">
            <a:avLst/>
          </a:prstGeom>
        </p:spPr>
        <p:txBody>
          <a:bodyPr vert="horz" lIns="33314" tIns="33314" rIns="33314" bIns="33314" rtlCol="0" anchor="ctr">
            <a:noAutofit/>
          </a:bodyPr>
          <a:lstStyle>
            <a:lvl1pPr>
              <a:defRPr sz="3200"/>
            </a:lvl1pPr>
          </a:lstStyle>
          <a:p>
            <a:pPr algn="l"/>
            <a:r>
              <a:rPr lang="fr-FR" b="1" dirty="0">
                <a:solidFill>
                  <a:schemeClr val="bg1"/>
                </a:solidFill>
                <a:latin typeface="Source Sans Pro" panose="020B0503030403020204" pitchFamily="34" charset="0"/>
              </a:rPr>
              <a:t>Scénario 4 - </a:t>
            </a:r>
            <a:r>
              <a:rPr b="1" dirty="0">
                <a:solidFill>
                  <a:schemeClr val="bg1"/>
                </a:solidFill>
                <a:latin typeface="Source Sans Pro" panose="020B0503030403020204" pitchFamily="34" charset="0"/>
              </a:rPr>
              <a:t>D</a:t>
            </a:r>
            <a:r>
              <a:rPr lang="fr-FR" b="1" dirty="0">
                <a:solidFill>
                  <a:schemeClr val="bg1"/>
                </a:solidFill>
                <a:latin typeface="Source Sans Pro" panose="020B0503030403020204" pitchFamily="34" charset="0"/>
              </a:rPr>
              <a:t>é</a:t>
            </a:r>
            <a:r>
              <a:rPr b="1" dirty="0">
                <a:solidFill>
                  <a:schemeClr val="bg1"/>
                </a:solidFill>
                <a:latin typeface="Source Sans Pro" panose="020B0503030403020204" pitchFamily="34" charset="0"/>
              </a:rPr>
              <a:t>briefing</a:t>
            </a:r>
          </a:p>
        </p:txBody>
      </p:sp>
    </p:spTree>
    <p:extLst>
      <p:ext uri="{BB962C8B-B14F-4D97-AF65-F5344CB8AC3E}">
        <p14:creationId xmlns:p14="http://schemas.microsoft.com/office/powerpoint/2010/main" val="5511310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4191000" y="1529556"/>
            <a:ext cx="7529515" cy="3798888"/>
          </a:xfrm>
        </p:spPr>
        <p:txBody>
          <a:bodyPr>
            <a:normAutofit/>
          </a:bodyPr>
          <a:lstStyle/>
          <a:p>
            <a:pPr marL="0" indent="0" defTabSz="216992">
              <a:spcBef>
                <a:spcPts val="200"/>
              </a:spcBef>
              <a:buClr>
                <a:schemeClr val="accent3"/>
              </a:buClr>
              <a:buNone/>
              <a:defRPr>
                <a:solidFill>
                  <a:srgbClr val="C00000"/>
                </a:solidFill>
                <a:latin typeface="Source Sans Pro Bold"/>
                <a:ea typeface="Source Sans Pro Bold"/>
                <a:cs typeface="Source Sans Pro Bold"/>
                <a:sym typeface="Source Sans Pro Bold"/>
              </a:defRPr>
            </a:pPr>
            <a:r>
              <a:rPr lang="fr-FR" sz="2400" b="1" dirty="0">
                <a:solidFill>
                  <a:srgbClr val="C00000"/>
                </a:solidFill>
                <a:latin typeface="Source Sans Pro" panose="020B0503030403020204" pitchFamily="34" charset="0"/>
                <a:ea typeface="Source Sans Pro Bold"/>
                <a:cs typeface="Source Sans Pro Bold"/>
                <a:sym typeface="Source Sans Pro Regular"/>
              </a:rPr>
              <a:t>Lors d’une exposition accidentelle à du sang ou à des liquides biologiques dans des établissements de soins</a:t>
            </a:r>
          </a:p>
          <a:p>
            <a:pPr marL="0" indent="0">
              <a:buNone/>
            </a:pPr>
            <a:endParaRPr lang="fr-FR" sz="2800" dirty="0">
              <a:solidFill>
                <a:schemeClr val="accent1">
                  <a:lumMod val="50000"/>
                </a:schemeClr>
              </a:solidFill>
              <a:latin typeface="Source Sans Pro" panose="020B0503030403020204" pitchFamily="34" charset="0"/>
            </a:endParaRPr>
          </a:p>
          <a:p>
            <a:pPr marL="0" indent="0" defTabSz="216992">
              <a:spcBef>
                <a:spcPts val="200"/>
              </a:spcBef>
              <a:buClr>
                <a:schemeClr val="accent3"/>
              </a:buClr>
              <a:buNone/>
            </a:pPr>
            <a:r>
              <a:rPr lang="fr-FR" sz="2400" dirty="0">
                <a:solidFill>
                  <a:srgbClr val="011032"/>
                </a:solidFill>
                <a:latin typeface="Source Sans Pro" panose="020B0503030403020204" pitchFamily="34" charset="0"/>
                <a:ea typeface="Source Sans Pro Regular"/>
                <a:cs typeface="Source Sans Pro Regular"/>
                <a:sym typeface="Source Sans Pro Regular"/>
              </a:rPr>
              <a:t>Le technicien de laboratoire prélevant l’échantillon de sang d’un cas suspect de fièvre hémorragique virale dans l’unité d’isolement a glissé accidentellement pendant le transfert de l’échantillon de la seringue au tube à essai et son visage a été atteint par une éclaboussure de sang.</a:t>
            </a:r>
          </a:p>
          <a:p>
            <a:pPr marL="0" indent="0">
              <a:buNone/>
            </a:pPr>
            <a:endParaRPr lang="en-GB" dirty="0"/>
          </a:p>
          <a:p>
            <a:endParaRPr lang="en-US" dirty="0"/>
          </a:p>
        </p:txBody>
      </p:sp>
      <p:sp>
        <p:nvSpPr>
          <p:cNvPr id="2" name="Title 1"/>
          <p:cNvSpPr>
            <a:spLocks noGrp="1"/>
          </p:cNvSpPr>
          <p:nvPr>
            <p:ph type="title" idx="4294967295"/>
          </p:nvPr>
        </p:nvSpPr>
        <p:spPr>
          <a:xfrm>
            <a:off x="388933" y="381000"/>
            <a:ext cx="2971800" cy="1143000"/>
          </a:xfrm>
        </p:spPr>
        <p:txBody>
          <a:bodyPr>
            <a:normAutofit/>
          </a:bodyPr>
          <a:lstStyle/>
          <a:p>
            <a:pPr algn="l"/>
            <a:r>
              <a:rPr lang="fr-FR" sz="3200" b="1" dirty="0">
                <a:solidFill>
                  <a:schemeClr val="bg1"/>
                </a:solidFill>
                <a:latin typeface="Source Sans Pro" panose="020B0503030403020204" pitchFamily="34" charset="0"/>
              </a:rPr>
              <a:t>Scénario N° 5</a:t>
            </a:r>
            <a:endParaRPr lang="en-US" sz="3200" dirty="0">
              <a:solidFill>
                <a:schemeClr val="bg1"/>
              </a:solidFill>
              <a:latin typeface="Source Sans Pro" panose="020B0503030403020204" pitchFamily="34" charset="0"/>
            </a:endParaRPr>
          </a:p>
        </p:txBody>
      </p:sp>
    </p:spTree>
    <p:extLst>
      <p:ext uri="{BB962C8B-B14F-4D97-AF65-F5344CB8AC3E}">
        <p14:creationId xmlns:p14="http://schemas.microsoft.com/office/powerpoint/2010/main" val="34177823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idx="1"/>
          </p:nvPr>
        </p:nvSpPr>
        <p:spPr>
          <a:xfrm>
            <a:off x="4267200" y="1453356"/>
            <a:ext cx="7232648" cy="3951288"/>
          </a:xfrm>
        </p:spPr>
        <p:txBody>
          <a:bodyPr vert="horz" lIns="91376" tIns="45688" rIns="91376" bIns="45688" rtlCol="0">
            <a:normAutofit/>
          </a:bodyPr>
          <a:lstStyle/>
          <a:p>
            <a:pPr marL="457200" indent="-457200" algn="just" defTabSz="216992">
              <a:lnSpc>
                <a:spcPct val="90000"/>
              </a:lnSpc>
              <a:spcBef>
                <a:spcPts val="600"/>
              </a:spcBef>
              <a:buClr>
                <a:schemeClr val="accent3"/>
              </a:buClr>
              <a:buSzPct val="100000"/>
              <a:buFontTx/>
              <a:buAutoNum type="arabicPeriod"/>
            </a:pPr>
            <a:r>
              <a:rPr lang="fr-FR" sz="2200" dirty="0">
                <a:solidFill>
                  <a:srgbClr val="000000"/>
                </a:solidFill>
                <a:latin typeface="Source Sans Pro Regular"/>
                <a:ea typeface="Source Sans Pro Regular"/>
                <a:cs typeface="Source Sans Pro Regular"/>
                <a:sym typeface="Source Sans Pro Regular"/>
              </a:rPr>
              <a:t>Quels sont les principaux dangers associés à une telle exposition accidentelle ? Énumérez sont les moyens possibles par lesquels l’agent pathogène peut se transmettre de l’échantillon au personnel de laboratoire </a:t>
            </a:r>
            <a:r>
              <a:rPr lang="en-US" sz="2200" dirty="0">
                <a:solidFill>
                  <a:srgbClr val="000000"/>
                </a:solidFill>
                <a:latin typeface="Source Sans Pro Regular"/>
                <a:ea typeface="Source Sans Pro Regular"/>
                <a:cs typeface="Source Sans Pro Regular"/>
                <a:sym typeface="Source Sans Pro Regular"/>
              </a:rPr>
              <a:t>? </a:t>
            </a:r>
          </a:p>
          <a:p>
            <a:pPr marL="457200" indent="-457200" algn="just" defTabSz="216992">
              <a:lnSpc>
                <a:spcPct val="90000"/>
              </a:lnSpc>
              <a:spcBef>
                <a:spcPts val="600"/>
              </a:spcBef>
              <a:buClr>
                <a:schemeClr val="accent3"/>
              </a:buClr>
              <a:buSzPct val="100000"/>
              <a:buFontTx/>
              <a:buAutoNum type="arabicPeriod"/>
            </a:pPr>
            <a:r>
              <a:rPr lang="fr-FR" sz="2200" dirty="0">
                <a:solidFill>
                  <a:srgbClr val="000000"/>
                </a:solidFill>
                <a:latin typeface="Source Sans Pro Regular"/>
                <a:ea typeface="Source Sans Pro Regular"/>
                <a:cs typeface="Source Sans Pro Regular"/>
                <a:sym typeface="Source Sans Pro Regular"/>
              </a:rPr>
              <a:t>Quelles mesures peuvent être prises au niveau du laboratoire pour empêcher une propagation de la personne au personnel de laboratoire </a:t>
            </a:r>
            <a:r>
              <a:rPr lang="en-US" sz="2200" dirty="0">
                <a:solidFill>
                  <a:srgbClr val="000000"/>
                </a:solidFill>
                <a:latin typeface="Source Sans Pro Regular"/>
                <a:ea typeface="Source Sans Pro Regular"/>
                <a:cs typeface="Source Sans Pro Regular"/>
                <a:sym typeface="Source Sans Pro Regular"/>
              </a:rPr>
              <a:t>?</a:t>
            </a:r>
          </a:p>
          <a:p>
            <a:pPr marL="457200" indent="-457200" algn="just" defTabSz="216992">
              <a:lnSpc>
                <a:spcPct val="90000"/>
              </a:lnSpc>
              <a:spcBef>
                <a:spcPts val="600"/>
              </a:spcBef>
              <a:buClr>
                <a:schemeClr val="accent3"/>
              </a:buClr>
              <a:buSzPct val="100000"/>
              <a:buFontTx/>
              <a:buAutoNum type="arabicPeriod"/>
            </a:pPr>
            <a:r>
              <a:rPr lang="fr-FR" sz="2200" dirty="0">
                <a:solidFill>
                  <a:srgbClr val="000000"/>
                </a:solidFill>
                <a:latin typeface="Source Sans Pro Regular"/>
                <a:ea typeface="Source Sans Pro Regular"/>
                <a:cs typeface="Source Sans Pro Regular"/>
                <a:sym typeface="Source Sans Pro Regular"/>
              </a:rPr>
              <a:t>Quelles mesures doivent être prises dans l’immédiat pour empêcher à l’avenir une infection du personnel exposé </a:t>
            </a:r>
            <a:r>
              <a:rPr lang="en-US" sz="2200" dirty="0">
                <a:solidFill>
                  <a:srgbClr val="000000"/>
                </a:solidFill>
                <a:latin typeface="Source Sans Pro Regular"/>
                <a:ea typeface="Source Sans Pro Regular"/>
                <a:cs typeface="Source Sans Pro Regular"/>
                <a:sym typeface="Source Sans Pro Regular"/>
              </a:rPr>
              <a:t>?</a:t>
            </a:r>
          </a:p>
          <a:p>
            <a:pPr marL="0" indent="0" algn="just">
              <a:spcBef>
                <a:spcPts val="600"/>
              </a:spcBef>
              <a:buNone/>
            </a:pPr>
            <a:endParaRPr lang="en-GB" sz="2000" dirty="0">
              <a:solidFill>
                <a:srgbClr val="002060"/>
              </a:solidFill>
            </a:endParaRPr>
          </a:p>
          <a:p>
            <a:pPr marL="0" indent="0" algn="just">
              <a:spcBef>
                <a:spcPts val="600"/>
              </a:spcBef>
              <a:buNone/>
            </a:pPr>
            <a:endParaRPr lang="en-GB" altLang="en-US" sz="2800" dirty="0">
              <a:cs typeface="Calibri" pitchFamily="34" charset="0"/>
            </a:endParaRPr>
          </a:p>
        </p:txBody>
      </p:sp>
      <p:sp>
        <p:nvSpPr>
          <p:cNvPr id="10243" name="Rectangle 4"/>
          <p:cNvSpPr>
            <a:spLocks noGrp="1" noChangeArrowheads="1"/>
          </p:cNvSpPr>
          <p:nvPr>
            <p:ph type="title" idx="4294967295"/>
          </p:nvPr>
        </p:nvSpPr>
        <p:spPr>
          <a:xfrm>
            <a:off x="388933" y="152400"/>
            <a:ext cx="24384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lIns="90424" tIns="44418" rIns="90424" bIns="44418" rtlCol="0" anchor="ctr">
            <a:normAutofit/>
          </a:bodyPr>
          <a:lstStyle/>
          <a:p>
            <a:pPr algn="l">
              <a:defRPr/>
            </a:pPr>
            <a:r>
              <a:rPr lang="fr-FR" altLang="en-US" sz="3200" b="1" dirty="0">
                <a:solidFill>
                  <a:schemeClr val="bg1"/>
                </a:solidFill>
                <a:latin typeface="Source Sans Pro" panose="020B0503030403020204" pitchFamily="34" charset="0"/>
                <a:ea typeface="Calibri" pitchFamily="34" charset="0"/>
              </a:rPr>
              <a:t>Questions</a:t>
            </a:r>
            <a:br>
              <a:rPr lang="fr-FR" altLang="en-US" sz="3200" b="1" dirty="0">
                <a:solidFill>
                  <a:schemeClr val="bg1"/>
                </a:solidFill>
                <a:latin typeface="Source Sans Pro" panose="020B0503030403020204" pitchFamily="34" charset="0"/>
                <a:ea typeface="Calibri" pitchFamily="34" charset="0"/>
              </a:rPr>
            </a:br>
            <a:r>
              <a:rPr lang="fr-FR" altLang="en-US" sz="3200" b="1" dirty="0">
                <a:solidFill>
                  <a:schemeClr val="bg1"/>
                </a:solidFill>
                <a:latin typeface="Source Sans Pro" panose="020B0503030403020204" pitchFamily="34" charset="0"/>
                <a:ea typeface="Calibri" pitchFamily="34" charset="0"/>
              </a:rPr>
              <a:t>Scénario 5</a:t>
            </a:r>
            <a:endParaRPr lang="en-GB" altLang="en-US" sz="3200" b="1" dirty="0">
              <a:solidFill>
                <a:schemeClr val="bg1"/>
              </a:solidFill>
              <a:latin typeface="Source Sans Pro" panose="020B0503030403020204" pitchFamily="34" charset="0"/>
              <a:ea typeface="Calibri" pitchFamily="34" charset="0"/>
            </a:endParaRPr>
          </a:p>
        </p:txBody>
      </p:sp>
    </p:spTree>
    <p:extLst>
      <p:ext uri="{BB962C8B-B14F-4D97-AF65-F5344CB8AC3E}">
        <p14:creationId xmlns:p14="http://schemas.microsoft.com/office/powerpoint/2010/main" val="1239739917"/>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 name="Rectangle 3"/>
          <p:cNvSpPr txBox="1">
            <a:spLocks noGrp="1"/>
          </p:cNvSpPr>
          <p:nvPr>
            <p:ph type="body" idx="1"/>
          </p:nvPr>
        </p:nvSpPr>
        <p:spPr>
          <a:xfrm>
            <a:off x="4495799" y="842962"/>
            <a:ext cx="7010401" cy="5546726"/>
          </a:xfrm>
          <a:prstGeom prst="rect">
            <a:avLst/>
          </a:prstGeom>
        </p:spPr>
        <p:txBody>
          <a:bodyPr vert="horz" lIns="34265" tIns="34265" rIns="34265" bIns="34265" rtlCol="0">
            <a:noAutofit/>
          </a:bodyPr>
          <a:lstStyle/>
          <a:p>
            <a:pPr marL="0" indent="0" fontAlgn="base">
              <a:buNone/>
            </a:pPr>
            <a:r>
              <a:rPr lang="fr-FR" sz="1800" dirty="0">
                <a:solidFill>
                  <a:srgbClr val="000000"/>
                </a:solidFill>
                <a:latin typeface="Source Sans Pro Regular"/>
                <a:ea typeface="Source Sans Pro Regular"/>
                <a:cs typeface="Source Sans Pro Regular"/>
              </a:rPr>
              <a:t>Exposition accidentelle à des matières infectieuses sur le lieu de travail :  </a:t>
            </a:r>
          </a:p>
          <a:p>
            <a:pPr marL="0" indent="0" fontAlgn="base">
              <a:buNone/>
            </a:pPr>
            <a:endParaRPr lang="fr-FR" sz="1800" dirty="0">
              <a:solidFill>
                <a:srgbClr val="000000"/>
              </a:solidFill>
              <a:latin typeface="Source Sans Pro Regular"/>
              <a:ea typeface="Source Sans Pro Regular"/>
              <a:cs typeface="Source Sans Pro Regular"/>
            </a:endParaRPr>
          </a:p>
          <a:p>
            <a:pPr marL="0" indent="0" defTabSz="216992" fontAlgn="base">
              <a:lnSpc>
                <a:spcPct val="90000"/>
              </a:lnSpc>
              <a:spcBef>
                <a:spcPts val="200"/>
              </a:spcBef>
              <a:buClr>
                <a:schemeClr val="accent3"/>
              </a:buClr>
              <a:buNone/>
              <a:defRPr sz="1800"/>
            </a:pPr>
            <a:r>
              <a:rPr lang="fr-FR" sz="1800" b="1" dirty="0">
                <a:solidFill>
                  <a:srgbClr val="C00000"/>
                </a:solidFill>
                <a:latin typeface="Source Sans Pro Regular"/>
                <a:ea typeface="Source Sans Pro Regular"/>
                <a:cs typeface="Source Sans Pro Regular"/>
                <a:sym typeface="Source Sans Pro Regular"/>
              </a:rPr>
              <a:t>En cas d’incidents impliquant des cas de maladies hautement infectieuses, les agents de santé et les autres employés devraient prendre les mesures suivantes :  </a:t>
            </a:r>
          </a:p>
          <a:p>
            <a:pPr marL="254000" indent="-254000" algn="just" defTabSz="216992" fontAlgn="base">
              <a:lnSpc>
                <a:spcPct val="90000"/>
              </a:lnSpc>
              <a:spcBef>
                <a:spcPts val="200"/>
              </a:spcBef>
              <a:buClr>
                <a:srgbClr val="C00000"/>
              </a:buClr>
              <a:buSzPct val="100000"/>
              <a:buFont typeface="Arial"/>
              <a:buChar char="•"/>
              <a:defRPr sz="1800"/>
            </a:pPr>
            <a:r>
              <a:rPr lang="fr-FR" sz="1800" dirty="0">
                <a:solidFill>
                  <a:srgbClr val="000000"/>
                </a:solidFill>
                <a:latin typeface="Source Sans Pro Regular"/>
                <a:ea typeface="Source Sans Pro Regular"/>
                <a:cs typeface="Source Sans Pro Regular"/>
                <a:sym typeface="Source Sans Pro Regular"/>
              </a:rPr>
              <a:t>Interrompre immédiatement et sans risque les tâches en cours, quitter la zone de soins des patients et les zones de travail.  </a:t>
            </a:r>
          </a:p>
          <a:p>
            <a:pPr marL="254000" indent="-254000" algn="just" defTabSz="216992" fontAlgn="base">
              <a:lnSpc>
                <a:spcPct val="90000"/>
              </a:lnSpc>
              <a:spcBef>
                <a:spcPts val="200"/>
              </a:spcBef>
              <a:buClr>
                <a:srgbClr val="C00000"/>
              </a:buClr>
              <a:buSzPct val="100000"/>
              <a:buFont typeface="Arial"/>
              <a:buChar char="•"/>
              <a:defRPr sz="1800"/>
            </a:pPr>
            <a:r>
              <a:rPr lang="fr-FR" sz="1800" dirty="0">
                <a:solidFill>
                  <a:srgbClr val="000000"/>
                </a:solidFill>
                <a:latin typeface="Source Sans Pro Regular"/>
                <a:ea typeface="Source Sans Pro Regular"/>
                <a:cs typeface="Source Sans Pro Regular"/>
                <a:sym typeface="Source Sans Pro Regular"/>
              </a:rPr>
              <a:t>Enlever prudemment l’EPI en suivant les procédures appropriées. L’exposition pendant le retrait de l’EPI peut être dangereuse et entraîner la transmission sur le lieu de travail de fièvres hémorragiques virales tels que la maladie à virus Ébola.  </a:t>
            </a:r>
          </a:p>
          <a:p>
            <a:pPr marL="254000" indent="-254000" algn="just" defTabSz="216992" fontAlgn="base">
              <a:lnSpc>
                <a:spcPct val="90000"/>
              </a:lnSpc>
              <a:spcBef>
                <a:spcPts val="200"/>
              </a:spcBef>
              <a:buClr>
                <a:srgbClr val="C00000"/>
              </a:buClr>
              <a:buSzPct val="100000"/>
              <a:buFont typeface="Arial"/>
              <a:buChar char="•"/>
              <a:defRPr sz="1800"/>
            </a:pPr>
            <a:r>
              <a:rPr lang="fr-FR" sz="1800" dirty="0">
                <a:solidFill>
                  <a:srgbClr val="000000"/>
                </a:solidFill>
                <a:latin typeface="Source Sans Pro Regular"/>
                <a:ea typeface="Source Sans Pro Regular"/>
                <a:cs typeface="Source Sans Pro Regular"/>
                <a:sym typeface="Source Sans Pro Regular"/>
              </a:rPr>
              <a:t>Immédiatement après avoir ôté l’EPI, laver les surfaces cutanées touchées ou l’endroit de la lésion à l’eau et au savon ou avec une solution saline pendant au moins 15 minutes. De même, rincer abondamment les muqueuses (conjonctive, par exemple) à l’eau ou avec une solution oculaire, mais pas avec des solutions chlorées ou d’autres désinfectants.  </a:t>
            </a:r>
          </a:p>
        </p:txBody>
      </p:sp>
      <p:sp>
        <p:nvSpPr>
          <p:cNvPr id="395" name="Rectangle 4"/>
          <p:cNvSpPr txBox="1">
            <a:spLocks noGrp="1"/>
          </p:cNvSpPr>
          <p:nvPr>
            <p:ph type="title" idx="4294967295"/>
          </p:nvPr>
        </p:nvSpPr>
        <p:spPr>
          <a:xfrm>
            <a:off x="404975" y="152400"/>
            <a:ext cx="2209800" cy="1233488"/>
          </a:xfrm>
          <a:prstGeom prst="rect">
            <a:avLst/>
          </a:prstGeom>
        </p:spPr>
        <p:txBody>
          <a:bodyPr vert="horz" lIns="33314" tIns="33314" rIns="33314" bIns="33314" rtlCol="0" anchor="ctr">
            <a:normAutofit/>
          </a:bodyPr>
          <a:lstStyle>
            <a:lvl1pPr>
              <a:defRPr sz="3200"/>
            </a:lvl1pPr>
          </a:lstStyle>
          <a:p>
            <a:pPr algn="l"/>
            <a:r>
              <a:rPr lang="fr-FR" b="1" dirty="0">
                <a:solidFill>
                  <a:schemeClr val="bg1"/>
                </a:solidFill>
                <a:latin typeface="Source Sans Pro" panose="020B0503030403020204" pitchFamily="34" charset="0"/>
              </a:rPr>
              <a:t>S</a:t>
            </a:r>
            <a:r>
              <a:rPr b="1" dirty="0">
                <a:solidFill>
                  <a:schemeClr val="bg1"/>
                </a:solidFill>
                <a:latin typeface="Source Sans Pro" panose="020B0503030403020204" pitchFamily="34" charset="0"/>
              </a:rPr>
              <a:t>c</a:t>
            </a:r>
            <a:r>
              <a:rPr lang="fr-FR" b="1" dirty="0">
                <a:solidFill>
                  <a:schemeClr val="bg1"/>
                </a:solidFill>
                <a:latin typeface="Source Sans Pro" panose="020B0503030403020204" pitchFamily="34" charset="0"/>
              </a:rPr>
              <a:t>é</a:t>
            </a:r>
            <a:r>
              <a:rPr b="1" dirty="0" err="1">
                <a:solidFill>
                  <a:schemeClr val="bg1"/>
                </a:solidFill>
                <a:latin typeface="Source Sans Pro" panose="020B0503030403020204" pitchFamily="34" charset="0"/>
              </a:rPr>
              <a:t>nario</a:t>
            </a:r>
            <a:r>
              <a:rPr b="1" dirty="0">
                <a:solidFill>
                  <a:schemeClr val="bg1"/>
                </a:solidFill>
                <a:latin typeface="Source Sans Pro" panose="020B0503030403020204" pitchFamily="34" charset="0"/>
              </a:rPr>
              <a:t> 5</a:t>
            </a:r>
            <a:br>
              <a:rPr lang="fr-FR" b="1" dirty="0">
                <a:solidFill>
                  <a:schemeClr val="bg1"/>
                </a:solidFill>
                <a:latin typeface="Source Sans Pro" panose="020B0503030403020204" pitchFamily="34" charset="0"/>
              </a:rPr>
            </a:br>
            <a:r>
              <a:rPr lang="fr-FR" b="1" dirty="0">
                <a:solidFill>
                  <a:schemeClr val="bg1"/>
                </a:solidFill>
                <a:latin typeface="Source Sans Pro" panose="020B0503030403020204" pitchFamily="34" charset="0"/>
              </a:rPr>
              <a:t>Débriefing</a:t>
            </a:r>
            <a:endParaRPr b="1" dirty="0">
              <a:solidFill>
                <a:schemeClr val="bg1"/>
              </a:solidFill>
              <a:latin typeface="Source Sans Pro" panose="020B0503030403020204" pitchFamily="34" charset="0"/>
            </a:endParaRPr>
          </a:p>
        </p:txBody>
      </p:sp>
    </p:spTree>
    <p:extLst>
      <p:ext uri="{BB962C8B-B14F-4D97-AF65-F5344CB8AC3E}">
        <p14:creationId xmlns:p14="http://schemas.microsoft.com/office/powerpoint/2010/main" val="15216620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 name="Rectangle 3"/>
          <p:cNvSpPr txBox="1">
            <a:spLocks noGrp="1"/>
          </p:cNvSpPr>
          <p:nvPr>
            <p:ph type="body" idx="1"/>
          </p:nvPr>
        </p:nvSpPr>
        <p:spPr>
          <a:xfrm>
            <a:off x="4191000" y="916781"/>
            <a:ext cx="7308848" cy="5024438"/>
          </a:xfrm>
          <a:prstGeom prst="rect">
            <a:avLst/>
          </a:prstGeom>
        </p:spPr>
        <p:txBody>
          <a:bodyPr vert="horz" lIns="34265" tIns="34265" rIns="34265" bIns="34265" rtlCol="0">
            <a:noAutofit/>
          </a:bodyPr>
          <a:lstStyle/>
          <a:p>
            <a:pPr marL="0" indent="0" fontAlgn="base">
              <a:buNone/>
            </a:pPr>
            <a:r>
              <a:rPr lang="fr-FR" sz="1800" dirty="0">
                <a:solidFill>
                  <a:srgbClr val="000000"/>
                </a:solidFill>
                <a:latin typeface="Source Sans Pro Regular"/>
                <a:ea typeface="Source Sans Pro Regular"/>
                <a:cs typeface="Source Sans Pro Regular"/>
              </a:rPr>
              <a:t>Exposition accidentelle à des matières infectieuses sur le lieu de travail :  </a:t>
            </a:r>
          </a:p>
          <a:p>
            <a:pPr marL="0" indent="0" fontAlgn="base">
              <a:buNone/>
            </a:pPr>
            <a:endParaRPr lang="fr-FR" sz="1800" dirty="0">
              <a:solidFill>
                <a:srgbClr val="000000"/>
              </a:solidFill>
              <a:latin typeface="Source Sans Pro Regular"/>
              <a:ea typeface="Source Sans Pro Regular"/>
              <a:cs typeface="Source Sans Pro Regular"/>
            </a:endParaRPr>
          </a:p>
          <a:p>
            <a:pPr marL="0" indent="0" defTabSz="216992" fontAlgn="base">
              <a:lnSpc>
                <a:spcPct val="90000"/>
              </a:lnSpc>
              <a:spcBef>
                <a:spcPts val="200"/>
              </a:spcBef>
              <a:buClr>
                <a:schemeClr val="accent3"/>
              </a:buClr>
              <a:buNone/>
              <a:defRPr sz="1800"/>
            </a:pPr>
            <a:r>
              <a:rPr lang="fr-FR" sz="1800" b="1" dirty="0">
                <a:solidFill>
                  <a:srgbClr val="C00000"/>
                </a:solidFill>
                <a:latin typeface="Source Sans Pro Regular"/>
                <a:ea typeface="Source Sans Pro Regular"/>
                <a:cs typeface="Source Sans Pro Regular"/>
                <a:sym typeface="Source Sans Pro Regular"/>
              </a:rPr>
              <a:t>En cas d’incidents impliquant des cas de maladies hautement infectieuses, les agents de santé et les autres employés devraient prendre les mesures suivantes :  </a:t>
            </a:r>
          </a:p>
          <a:p>
            <a:pPr marL="254000" indent="-254000" algn="just" defTabSz="216992" fontAlgn="base">
              <a:lnSpc>
                <a:spcPct val="90000"/>
              </a:lnSpc>
              <a:spcBef>
                <a:spcPts val="200"/>
              </a:spcBef>
              <a:buClr>
                <a:srgbClr val="C00000"/>
              </a:buClr>
              <a:buSzPct val="100000"/>
              <a:buFont typeface="Arial"/>
              <a:buChar char="•"/>
              <a:defRPr sz="1800"/>
            </a:pPr>
            <a:r>
              <a:rPr lang="fr-FR" sz="1800" dirty="0">
                <a:solidFill>
                  <a:srgbClr val="000000"/>
                </a:solidFill>
                <a:latin typeface="Source Sans Pro Regular"/>
                <a:ea typeface="Source Sans Pro Regular"/>
                <a:cs typeface="Source Sans Pro Regular"/>
                <a:sym typeface="Source Sans Pro Regular"/>
              </a:rPr>
              <a:t>Signaler immédiatement l’incident au superviseur. Cette opération doit être effectuée dès que l’agent de santé quitte l’unité de soins.  </a:t>
            </a:r>
          </a:p>
          <a:p>
            <a:pPr marL="254000" indent="-254000" algn="just" defTabSz="216992" fontAlgn="base">
              <a:lnSpc>
                <a:spcPct val="90000"/>
              </a:lnSpc>
              <a:spcBef>
                <a:spcPts val="200"/>
              </a:spcBef>
              <a:buClr>
                <a:srgbClr val="C00000"/>
              </a:buClr>
              <a:buSzPct val="100000"/>
              <a:buFont typeface="Arial"/>
              <a:buChar char="•"/>
              <a:defRPr sz="1800"/>
            </a:pPr>
            <a:r>
              <a:rPr lang="fr-FR" sz="1800" dirty="0">
                <a:solidFill>
                  <a:srgbClr val="000000"/>
                </a:solidFill>
                <a:latin typeface="Source Sans Pro Regular"/>
                <a:ea typeface="Source Sans Pro Regular"/>
                <a:cs typeface="Source Sans Pro Regular"/>
                <a:sym typeface="Source Sans Pro Regular"/>
              </a:rPr>
              <a:t>Les personnes exposées devraient être évaluées médicalement, en tenant compte d’autres expositions à des pathogènes transmissibles par le sang potentielles (le VIH, l’hépatite B et C) et bénéficier d’une prophylaxie post-exposition et d’un suivi </a:t>
            </a:r>
          </a:p>
          <a:p>
            <a:pPr marL="254000" indent="-254000" algn="just" defTabSz="216992" fontAlgn="base">
              <a:lnSpc>
                <a:spcPct val="90000"/>
              </a:lnSpc>
              <a:spcBef>
                <a:spcPts val="200"/>
              </a:spcBef>
              <a:buClr>
                <a:srgbClr val="C00000"/>
              </a:buClr>
              <a:buSzPct val="100000"/>
              <a:buFont typeface="Arial"/>
              <a:buChar char="•"/>
              <a:defRPr sz="1800"/>
            </a:pPr>
            <a:r>
              <a:rPr lang="fr-FR" sz="1800" dirty="0">
                <a:solidFill>
                  <a:srgbClr val="000000"/>
                </a:solidFill>
                <a:latin typeface="Source Sans Pro Regular"/>
                <a:ea typeface="Source Sans Pro Regular"/>
                <a:cs typeface="Source Sans Pro Regular"/>
                <a:sym typeface="Source Sans Pro Regular"/>
              </a:rPr>
              <a:t>En cas de suspicion d’infection chez des employés, ceux-ci doivent être mis à l’isolement et recevoir des soins jusqu’à ce qu’un diagnostic négatif soit confirmé.  </a:t>
            </a:r>
          </a:p>
          <a:p>
            <a:pPr marL="254000" indent="-254000" algn="just" defTabSz="216992" fontAlgn="base">
              <a:lnSpc>
                <a:spcPct val="90000"/>
              </a:lnSpc>
              <a:spcBef>
                <a:spcPts val="200"/>
              </a:spcBef>
              <a:buClr>
                <a:srgbClr val="C00000"/>
              </a:buClr>
              <a:buSzPct val="100000"/>
              <a:buFont typeface="Arial"/>
              <a:buChar char="•"/>
              <a:defRPr sz="1800"/>
            </a:pPr>
            <a:r>
              <a:rPr lang="fr-FR" sz="1800" dirty="0">
                <a:solidFill>
                  <a:srgbClr val="000000"/>
                </a:solidFill>
                <a:latin typeface="Source Sans Pro Regular"/>
                <a:ea typeface="Source Sans Pro Regular"/>
                <a:cs typeface="Source Sans Pro Regular"/>
                <a:sym typeface="Source Sans Pro Regular"/>
              </a:rPr>
              <a:t>Il est essentiel de rechercher les contacts et de suivre la famille, les amis, les collègues et les autres patients susceptibles d’avoir été exposés à une fièvre hémorragique virale telle que la maladie à virus Ébola du fait de leurs contacts rapprochés avec l’agent de santé infecté. </a:t>
            </a:r>
          </a:p>
        </p:txBody>
      </p:sp>
      <p:sp>
        <p:nvSpPr>
          <p:cNvPr id="395" name="Rectangle 4"/>
          <p:cNvSpPr txBox="1">
            <a:spLocks noGrp="1"/>
          </p:cNvSpPr>
          <p:nvPr>
            <p:ph type="title" idx="4294967295"/>
          </p:nvPr>
        </p:nvSpPr>
        <p:spPr>
          <a:xfrm>
            <a:off x="404975" y="152400"/>
            <a:ext cx="2209800" cy="1233488"/>
          </a:xfrm>
          <a:prstGeom prst="rect">
            <a:avLst/>
          </a:prstGeom>
        </p:spPr>
        <p:txBody>
          <a:bodyPr vert="horz" lIns="33314" tIns="33314" rIns="33314" bIns="33314" rtlCol="0" anchor="ctr">
            <a:normAutofit/>
          </a:bodyPr>
          <a:lstStyle>
            <a:lvl1pPr>
              <a:defRPr sz="3200"/>
            </a:lvl1pPr>
          </a:lstStyle>
          <a:p>
            <a:pPr algn="l"/>
            <a:r>
              <a:rPr lang="fr-FR" b="1" dirty="0">
                <a:solidFill>
                  <a:schemeClr val="bg1"/>
                </a:solidFill>
                <a:latin typeface="Source Sans Pro" panose="020B0503030403020204" pitchFamily="34" charset="0"/>
              </a:rPr>
              <a:t>S</a:t>
            </a:r>
            <a:r>
              <a:rPr b="1" dirty="0">
                <a:solidFill>
                  <a:schemeClr val="bg1"/>
                </a:solidFill>
                <a:latin typeface="Source Sans Pro" panose="020B0503030403020204" pitchFamily="34" charset="0"/>
              </a:rPr>
              <a:t>c</a:t>
            </a:r>
            <a:r>
              <a:rPr lang="fr-FR" b="1" dirty="0">
                <a:solidFill>
                  <a:schemeClr val="bg1"/>
                </a:solidFill>
                <a:latin typeface="Source Sans Pro" panose="020B0503030403020204" pitchFamily="34" charset="0"/>
              </a:rPr>
              <a:t>é</a:t>
            </a:r>
            <a:r>
              <a:rPr b="1" dirty="0" err="1">
                <a:solidFill>
                  <a:schemeClr val="bg1"/>
                </a:solidFill>
                <a:latin typeface="Source Sans Pro" panose="020B0503030403020204" pitchFamily="34" charset="0"/>
              </a:rPr>
              <a:t>nario</a:t>
            </a:r>
            <a:r>
              <a:rPr b="1" dirty="0">
                <a:solidFill>
                  <a:schemeClr val="bg1"/>
                </a:solidFill>
                <a:latin typeface="Source Sans Pro" panose="020B0503030403020204" pitchFamily="34" charset="0"/>
              </a:rPr>
              <a:t> 5</a:t>
            </a:r>
            <a:br>
              <a:rPr lang="fr-FR" b="1" dirty="0">
                <a:solidFill>
                  <a:schemeClr val="bg1"/>
                </a:solidFill>
                <a:latin typeface="Source Sans Pro" panose="020B0503030403020204" pitchFamily="34" charset="0"/>
              </a:rPr>
            </a:br>
            <a:r>
              <a:rPr lang="fr-FR" b="1" dirty="0">
                <a:solidFill>
                  <a:schemeClr val="bg1"/>
                </a:solidFill>
                <a:latin typeface="Source Sans Pro" panose="020B0503030403020204" pitchFamily="34" charset="0"/>
              </a:rPr>
              <a:t>Débriefing</a:t>
            </a:r>
            <a:endParaRPr b="1" dirty="0">
              <a:solidFill>
                <a:schemeClr val="bg1"/>
              </a:solidFill>
              <a:latin typeface="Source Sans Pro" panose="020B0503030403020204" pitchFamily="34" charset="0"/>
            </a:endParaRPr>
          </a:p>
        </p:txBody>
      </p:sp>
    </p:spTree>
    <p:extLst>
      <p:ext uri="{BB962C8B-B14F-4D97-AF65-F5344CB8AC3E}">
        <p14:creationId xmlns:p14="http://schemas.microsoft.com/office/powerpoint/2010/main" val="27572137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 name="Rectangle 3"/>
          <p:cNvSpPr txBox="1">
            <a:spLocks noGrp="1"/>
          </p:cNvSpPr>
          <p:nvPr>
            <p:ph type="body" idx="1"/>
          </p:nvPr>
        </p:nvSpPr>
        <p:spPr>
          <a:xfrm>
            <a:off x="533400" y="1247001"/>
            <a:ext cx="10896600" cy="4654071"/>
          </a:xfrm>
          <a:prstGeom prst="rect">
            <a:avLst/>
          </a:prstGeom>
        </p:spPr>
        <p:txBody>
          <a:bodyPr vert="horz" lIns="34265" tIns="34265" rIns="34265" bIns="34265" rtlCol="0">
            <a:normAutofit fontScale="55000" lnSpcReduction="20000"/>
          </a:bodyPr>
          <a:lstStyle/>
          <a:p>
            <a:pPr marL="172641" indent="-172641" algn="just">
              <a:buNone/>
              <a:defRPr u="sng"/>
            </a:pPr>
            <a:endParaRPr dirty="0"/>
          </a:p>
          <a:p>
            <a:pPr marL="0" indent="0" algn="just" defTabSz="216992" fontAlgn="base">
              <a:lnSpc>
                <a:spcPct val="110000"/>
              </a:lnSpc>
              <a:spcBef>
                <a:spcPts val="200"/>
              </a:spcBef>
              <a:buClr>
                <a:schemeClr val="accent3"/>
              </a:buClr>
              <a:buNone/>
              <a:defRPr u="sng"/>
            </a:pPr>
            <a:r>
              <a:rPr lang="fr-FR" sz="4400" b="1" u="sng" dirty="0">
                <a:solidFill>
                  <a:srgbClr val="C00000"/>
                </a:solidFill>
                <a:latin typeface="Source Sans Pro Regular"/>
                <a:ea typeface="Source Sans Pro Regular"/>
                <a:cs typeface="Source Sans Pro Regular"/>
                <a:sym typeface="Source Sans Pro Regular"/>
              </a:rPr>
              <a:t>Prise en charge d’une exposition possible à d’autres maladies comme l’hépatite B et C:  </a:t>
            </a:r>
          </a:p>
          <a:p>
            <a:pPr algn="just" defTabSz="216992" fontAlgn="base">
              <a:lnSpc>
                <a:spcPct val="110000"/>
              </a:lnSpc>
              <a:spcBef>
                <a:spcPts val="200"/>
              </a:spcBef>
              <a:buClr>
                <a:schemeClr val="accent3"/>
              </a:buClr>
              <a:buSzPct val="100000"/>
              <a:buFont typeface="Arial"/>
              <a:buChar char="•"/>
            </a:pPr>
            <a:r>
              <a:rPr lang="fr-FR" sz="4400" dirty="0">
                <a:solidFill>
                  <a:srgbClr val="000000"/>
                </a:solidFill>
                <a:latin typeface="Source Sans Pro Regular"/>
                <a:ea typeface="Source Sans Pro Regular"/>
                <a:cs typeface="Source Sans Pro Regular"/>
                <a:sym typeface="Source Sans Pro Regular"/>
              </a:rPr>
              <a:t>Une vaccination antérieure contre le VHB devrait être évaluée et la vaccination devrait être offerte si nécessaire, conformément aux calendriers nationaux de vaccination par tranches d’âge.   </a:t>
            </a:r>
          </a:p>
          <a:p>
            <a:pPr algn="just" defTabSz="216992" fontAlgn="base">
              <a:lnSpc>
                <a:spcPct val="110000"/>
              </a:lnSpc>
              <a:spcBef>
                <a:spcPts val="200"/>
              </a:spcBef>
              <a:buClr>
                <a:schemeClr val="accent3"/>
              </a:buClr>
              <a:buSzPct val="100000"/>
              <a:buFont typeface="Arial"/>
              <a:buChar char="•"/>
            </a:pPr>
            <a:r>
              <a:rPr lang="fr-FR" sz="4400" dirty="0">
                <a:solidFill>
                  <a:srgbClr val="000000"/>
                </a:solidFill>
                <a:latin typeface="Source Sans Pro Regular"/>
                <a:ea typeface="Source Sans Pro Regular"/>
                <a:cs typeface="Source Sans Pro Regular"/>
                <a:sym typeface="Source Sans Pro Regular"/>
              </a:rPr>
              <a:t>L’immunoglobuline anti-hépatite B protège par immunisation passive si elle est administrée peu de temps après l’exposition et devrait être envisagée si elle est disponible pour les personnes non vaccinées ou partiellement vaccinées en plus de la vaccination. </a:t>
            </a:r>
          </a:p>
          <a:p>
            <a:pPr algn="just" defTabSz="216992" fontAlgn="base">
              <a:lnSpc>
                <a:spcPct val="110000"/>
              </a:lnSpc>
              <a:spcBef>
                <a:spcPts val="200"/>
              </a:spcBef>
              <a:buClr>
                <a:schemeClr val="accent3"/>
              </a:buClr>
              <a:buSzPct val="100000"/>
              <a:buFont typeface="Arial"/>
              <a:buChar char="•"/>
            </a:pPr>
            <a:r>
              <a:rPr lang="fr-FR" sz="4400" dirty="0">
                <a:solidFill>
                  <a:srgbClr val="000000"/>
                </a:solidFill>
                <a:latin typeface="Source Sans Pro Regular"/>
                <a:ea typeface="Source Sans Pro Regular"/>
                <a:cs typeface="Source Sans Pro Regular"/>
                <a:sym typeface="Source Sans Pro Regular"/>
              </a:rPr>
              <a:t>Un dépistage du VHC devrait être offert conformément aux lignes directrices de l’OMS. Les personnes devraient recevoir des conseils sur le risque de contracter le VHC et être orientées vers des soins spécialisés en cas de séroconversion. </a:t>
            </a:r>
          </a:p>
        </p:txBody>
      </p:sp>
      <p:sp>
        <p:nvSpPr>
          <p:cNvPr id="398" name="Slide Number Placeholder 5"/>
          <p:cNvSpPr txBox="1">
            <a:spLocks noGrp="1"/>
          </p:cNvSpPr>
          <p:nvPr>
            <p:ph type="sldNum" sz="quarter" idx="4294967295"/>
          </p:nvPr>
        </p:nvSpPr>
        <p:spPr>
          <a:xfrm>
            <a:off x="10404476" y="6330951"/>
            <a:ext cx="263525" cy="20637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pPr/>
              <a:t>26</a:t>
            </a:fld>
            <a:endParaRPr/>
          </a:p>
        </p:txBody>
      </p:sp>
      <p:sp>
        <p:nvSpPr>
          <p:cNvPr id="3" name="Rectangle 2"/>
          <p:cNvSpPr/>
          <p:nvPr/>
        </p:nvSpPr>
        <p:spPr>
          <a:xfrm>
            <a:off x="152400" y="76201"/>
            <a:ext cx="8464914" cy="584775"/>
          </a:xfrm>
          <a:prstGeom prst="rect">
            <a:avLst/>
          </a:prstGeom>
        </p:spPr>
        <p:txBody>
          <a:bodyPr wrap="square">
            <a:spAutoFit/>
          </a:bodyPr>
          <a:lstStyle/>
          <a:p>
            <a:r>
              <a:rPr lang="fr-FR" sz="3200" b="1" dirty="0">
                <a:solidFill>
                  <a:schemeClr val="bg1"/>
                </a:solidFill>
                <a:latin typeface="Source Sans Pro" panose="020B0503030403020204" pitchFamily="34" charset="0"/>
              </a:rPr>
              <a:t>Scénario 5- Débriefing (suite)</a:t>
            </a:r>
            <a:endParaRPr lang="en-US" sz="3200" dirty="0">
              <a:latin typeface="Source Sans Pro" panose="020B0503030403020204" pitchFamily="34" charset="0"/>
            </a:endParaRPr>
          </a:p>
        </p:txBody>
      </p:sp>
    </p:spTree>
    <p:extLst>
      <p:ext uri="{BB962C8B-B14F-4D97-AF65-F5344CB8AC3E}">
        <p14:creationId xmlns:p14="http://schemas.microsoft.com/office/powerpoint/2010/main" val="1134107927"/>
      </p:ext>
    </p:extLst>
  </p:cSld>
  <p:clrMapOvr>
    <a:masterClrMapping/>
  </p:clrMapOvr>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400">
                                            <p:bg/>
                                          </p:spTgt>
                                        </p:tgtEl>
                                        <p:attrNameLst>
                                          <p:attrName>style.visibility</p:attrName>
                                        </p:attrNameLst>
                                      </p:cBhvr>
                                      <p:to>
                                        <p:strVal val="visible"/>
                                      </p:to>
                                    </p:set>
                                    <p:animEffect transition="in" filter="fade">
                                      <p:cBhvr>
                                        <p:cTn id="7" dur="500"/>
                                        <p:tgtEl>
                                          <p:spTgt spid="400">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 grpId="0" build="p"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4267200" y="1905000"/>
            <a:ext cx="7529515" cy="3341688"/>
          </a:xfrm>
        </p:spPr>
        <p:txBody>
          <a:bodyPr>
            <a:normAutofit lnSpcReduction="10000"/>
          </a:bodyPr>
          <a:lstStyle/>
          <a:p>
            <a:pPr marL="254000" indent="-254000" defTabSz="216992">
              <a:lnSpc>
                <a:spcPct val="90000"/>
              </a:lnSpc>
              <a:spcBef>
                <a:spcPts val="200"/>
              </a:spcBef>
              <a:buClr>
                <a:schemeClr val="accent3"/>
              </a:buClr>
              <a:buSzPct val="100000"/>
              <a:buFont typeface="Arial"/>
              <a:buChar char="•"/>
            </a:pPr>
            <a:r>
              <a:rPr lang="fr-FR" sz="2400" dirty="0">
                <a:solidFill>
                  <a:srgbClr val="000000"/>
                </a:solidFill>
                <a:latin typeface="Source Sans Pro Regular"/>
                <a:ea typeface="Source Sans Pro Regular"/>
                <a:cs typeface="Source Sans Pro Regular"/>
                <a:sym typeface="Source Sans Pro Regular"/>
              </a:rPr>
              <a:t>Des mesures de santé et sécurité au travail (SST) doivent être en place EN PERMANENCE aussi bien pendant le travail de routine que pendant les flambées épidémiques et les urgences</a:t>
            </a:r>
          </a:p>
          <a:p>
            <a:pPr marL="254000" indent="-254000" defTabSz="216992">
              <a:lnSpc>
                <a:spcPct val="90000"/>
              </a:lnSpc>
              <a:spcBef>
                <a:spcPts val="200"/>
              </a:spcBef>
              <a:buClr>
                <a:schemeClr val="accent3"/>
              </a:buClr>
              <a:buSzPct val="100000"/>
              <a:buFont typeface="Arial"/>
              <a:buChar char="•"/>
            </a:pPr>
            <a:endParaRPr lang="fr-FR" sz="2400" dirty="0">
              <a:solidFill>
                <a:srgbClr val="000000"/>
              </a:solidFill>
              <a:latin typeface="Source Sans Pro Regular"/>
              <a:ea typeface="Source Sans Pro Regular"/>
              <a:cs typeface="Source Sans Pro Regular"/>
              <a:sym typeface="Source Sans Pro Regular"/>
            </a:endParaRPr>
          </a:p>
          <a:p>
            <a:pPr marL="254000" indent="-254000" defTabSz="216992">
              <a:lnSpc>
                <a:spcPct val="90000"/>
              </a:lnSpc>
              <a:spcBef>
                <a:spcPts val="200"/>
              </a:spcBef>
              <a:buClr>
                <a:schemeClr val="accent3"/>
              </a:buClr>
              <a:buSzPct val="100000"/>
              <a:buFont typeface="Arial"/>
              <a:buChar char="•"/>
            </a:pPr>
            <a:r>
              <a:rPr lang="fr-FR" sz="2400" dirty="0">
                <a:solidFill>
                  <a:srgbClr val="000000"/>
                </a:solidFill>
                <a:latin typeface="Source Sans Pro Regular"/>
                <a:ea typeface="Source Sans Pro Regular"/>
                <a:cs typeface="Source Sans Pro Regular"/>
                <a:sym typeface="Source Sans Pro Regular"/>
              </a:rPr>
              <a:t>La sécurité du personnel passe avant la sécurité d’autrui</a:t>
            </a:r>
          </a:p>
          <a:p>
            <a:pPr marL="254000" indent="-254000" defTabSz="216992">
              <a:lnSpc>
                <a:spcPct val="90000"/>
              </a:lnSpc>
              <a:spcBef>
                <a:spcPts val="200"/>
              </a:spcBef>
              <a:buClr>
                <a:schemeClr val="accent3"/>
              </a:buClr>
              <a:buSzPct val="100000"/>
              <a:buFont typeface="Arial"/>
              <a:buChar char="•"/>
            </a:pPr>
            <a:endParaRPr lang="fr-FR" sz="2400" dirty="0">
              <a:solidFill>
                <a:srgbClr val="000000"/>
              </a:solidFill>
              <a:latin typeface="Source Sans Pro Regular"/>
              <a:ea typeface="Source Sans Pro Regular"/>
              <a:cs typeface="Source Sans Pro Regular"/>
              <a:sym typeface="Source Sans Pro Regular"/>
            </a:endParaRPr>
          </a:p>
          <a:p>
            <a:pPr marL="254000" indent="-254000" defTabSz="216992">
              <a:lnSpc>
                <a:spcPct val="90000"/>
              </a:lnSpc>
              <a:spcBef>
                <a:spcPts val="200"/>
              </a:spcBef>
              <a:buClr>
                <a:schemeClr val="accent3"/>
              </a:buClr>
              <a:buSzPct val="100000"/>
              <a:buFont typeface="Arial"/>
              <a:buChar char="•"/>
            </a:pPr>
            <a:r>
              <a:rPr lang="fr-FR" sz="2400" dirty="0">
                <a:solidFill>
                  <a:srgbClr val="000000"/>
                </a:solidFill>
                <a:latin typeface="Source Sans Pro Regular"/>
                <a:ea typeface="Source Sans Pro Regular"/>
                <a:cs typeface="Source Sans Pro Regular"/>
                <a:sym typeface="Source Sans Pro Regular"/>
              </a:rPr>
              <a:t>La </a:t>
            </a:r>
            <a:r>
              <a:rPr lang="fr-FR" sz="2400" dirty="0" err="1">
                <a:solidFill>
                  <a:srgbClr val="000000"/>
                </a:solidFill>
                <a:latin typeface="Source Sans Pro Regular"/>
                <a:ea typeface="Source Sans Pro Regular"/>
                <a:cs typeface="Source Sans Pro Regular"/>
                <a:sym typeface="Source Sans Pro Regular"/>
              </a:rPr>
              <a:t>SST</a:t>
            </a:r>
            <a:r>
              <a:rPr lang="fr-FR" sz="2400" dirty="0">
                <a:solidFill>
                  <a:srgbClr val="000000"/>
                </a:solidFill>
                <a:latin typeface="Source Sans Pro Regular"/>
                <a:ea typeface="Source Sans Pro Regular"/>
                <a:cs typeface="Source Sans Pro Regular"/>
                <a:sym typeface="Source Sans Pro Regular"/>
              </a:rPr>
              <a:t> est de la responsabilité de tous sur le lieu de travail.</a:t>
            </a:r>
            <a:endParaRPr lang="en-US" sz="2400" dirty="0">
              <a:solidFill>
                <a:srgbClr val="000000"/>
              </a:solidFill>
              <a:latin typeface="Source Sans Pro Regular"/>
              <a:ea typeface="Source Sans Pro Regular"/>
              <a:cs typeface="Source Sans Pro Regular"/>
              <a:sym typeface="Source Sans Pro Regular"/>
            </a:endParaRPr>
          </a:p>
        </p:txBody>
      </p:sp>
      <p:sp>
        <p:nvSpPr>
          <p:cNvPr id="2" name="Title 1"/>
          <p:cNvSpPr>
            <a:spLocks noGrp="1"/>
          </p:cNvSpPr>
          <p:nvPr>
            <p:ph type="title" idx="4294967295"/>
          </p:nvPr>
        </p:nvSpPr>
        <p:spPr>
          <a:xfrm>
            <a:off x="384922" y="381000"/>
            <a:ext cx="2895600" cy="1143000"/>
          </a:xfrm>
        </p:spPr>
        <p:txBody>
          <a:bodyPr/>
          <a:lstStyle/>
          <a:p>
            <a:pPr algn="l"/>
            <a:r>
              <a:rPr lang="fr-FR" sz="3200" b="1" dirty="0">
                <a:solidFill>
                  <a:schemeClr val="bg1"/>
                </a:solidFill>
                <a:latin typeface="Source Sans Pro Regular"/>
                <a:ea typeface="Source Sans Pro Regular"/>
              </a:rPr>
              <a:t>Messages clés</a:t>
            </a:r>
            <a:endParaRPr lang="en-US" sz="3200" b="1" dirty="0">
              <a:solidFill>
                <a:schemeClr val="bg1"/>
              </a:solidFill>
              <a:latin typeface="Source Sans Pro Regular"/>
              <a:ea typeface="Source Sans Pro Regular"/>
            </a:endParaRPr>
          </a:p>
        </p:txBody>
      </p:sp>
    </p:spTree>
    <p:extLst>
      <p:ext uri="{BB962C8B-B14F-4D97-AF65-F5344CB8AC3E}">
        <p14:creationId xmlns:p14="http://schemas.microsoft.com/office/powerpoint/2010/main" val="41707630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half" idx="1"/>
          </p:nvPr>
        </p:nvSpPr>
        <p:spPr>
          <a:xfrm>
            <a:off x="1981200" y="2362200"/>
            <a:ext cx="8510589" cy="1870076"/>
          </a:xfrm>
        </p:spPr>
        <p:txBody>
          <a:bodyPr>
            <a:normAutofit/>
          </a:bodyPr>
          <a:lstStyle/>
          <a:p>
            <a:r>
              <a:rPr lang="en-US" sz="4400" b="1" dirty="0"/>
              <a:t>Merci!</a:t>
            </a:r>
          </a:p>
        </p:txBody>
      </p:sp>
    </p:spTree>
    <p:extLst>
      <p:ext uri="{BB962C8B-B14F-4D97-AF65-F5344CB8AC3E}">
        <p14:creationId xmlns:p14="http://schemas.microsoft.com/office/powerpoint/2010/main" val="35478194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2740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type="body" idx="1"/>
          </p:nvPr>
        </p:nvSpPr>
        <p:spPr/>
        <p:txBody>
          <a:bodyPr>
            <a:normAutofit/>
          </a:bodyPr>
          <a:lstStyle/>
          <a:p>
            <a:pPr marL="0" indent="0">
              <a:spcBef>
                <a:spcPct val="0"/>
              </a:spcBef>
              <a:spcAft>
                <a:spcPts val="1200"/>
              </a:spcAft>
              <a:buNone/>
            </a:pPr>
            <a:r>
              <a:rPr lang="fr-FR" sz="2400" b="1" dirty="0">
                <a:latin typeface="Source Sans Pro Regular"/>
                <a:ea typeface="Source Sans Pro Regular"/>
                <a:cs typeface="Source Sans Pro Regular"/>
                <a:sym typeface="Source Sans Pro Regular"/>
              </a:rPr>
              <a:t>Au terme de la session,  vous devriez être capables :</a:t>
            </a:r>
          </a:p>
          <a:p>
            <a:pPr marL="254000" indent="-254000" defTabSz="216992">
              <a:lnSpc>
                <a:spcPct val="90000"/>
              </a:lnSpc>
              <a:spcBef>
                <a:spcPts val="1200"/>
              </a:spcBef>
              <a:buClr>
                <a:srgbClr val="C00000"/>
              </a:buClr>
              <a:buSzPct val="100000"/>
              <a:buFont typeface="Arial"/>
              <a:buChar char="•"/>
            </a:pPr>
            <a:r>
              <a:rPr lang="fr-FR" sz="2400" dirty="0">
                <a:solidFill>
                  <a:srgbClr val="000000"/>
                </a:solidFill>
                <a:latin typeface="Source Sans Pro Regular"/>
                <a:ea typeface="Source Sans Pro Regular"/>
                <a:cs typeface="Source Sans Pro Regular"/>
                <a:sym typeface="Source Sans Pro Regular"/>
              </a:rPr>
              <a:t>D’identifier les principaux risques pour la santé et la sécurité associés à l’activité concernée</a:t>
            </a:r>
            <a:r>
              <a:rPr lang="en-US" sz="2400" dirty="0">
                <a:solidFill>
                  <a:srgbClr val="000000"/>
                </a:solidFill>
                <a:latin typeface="Source Sans Pro Regular"/>
                <a:ea typeface="Source Sans Pro Regular"/>
                <a:cs typeface="Source Sans Pro Regular"/>
                <a:sym typeface="Source Sans Pro Regular"/>
              </a:rPr>
              <a:t>.</a:t>
            </a:r>
          </a:p>
          <a:p>
            <a:pPr marL="254000" indent="-254000" defTabSz="216992">
              <a:lnSpc>
                <a:spcPct val="90000"/>
              </a:lnSpc>
              <a:spcBef>
                <a:spcPts val="1200"/>
              </a:spcBef>
              <a:buClr>
                <a:srgbClr val="C00000"/>
              </a:buClr>
              <a:buSzPct val="100000"/>
              <a:buFont typeface="Arial"/>
              <a:buChar char="•"/>
            </a:pPr>
            <a:r>
              <a:rPr lang="fr-FR" sz="2400" dirty="0">
                <a:solidFill>
                  <a:srgbClr val="000000"/>
                </a:solidFill>
                <a:latin typeface="Source Sans Pro Regular"/>
                <a:ea typeface="Source Sans Pro Regular"/>
                <a:cs typeface="Source Sans Pro Regular"/>
                <a:sym typeface="Source Sans Pro Regular"/>
              </a:rPr>
              <a:t>D’expliquer les différentes manières par lesquelles des personnes peuvent être exposées dans la situation concernée</a:t>
            </a:r>
            <a:r>
              <a:rPr lang="en-GB" sz="2400" dirty="0">
                <a:solidFill>
                  <a:srgbClr val="000000"/>
                </a:solidFill>
                <a:latin typeface="Source Sans Pro Regular"/>
                <a:ea typeface="Source Sans Pro Regular"/>
                <a:cs typeface="Source Sans Pro Regular"/>
                <a:sym typeface="Source Sans Pro Regular"/>
              </a:rPr>
              <a:t>. </a:t>
            </a:r>
            <a:endParaRPr lang="en-US" sz="2400" dirty="0">
              <a:solidFill>
                <a:srgbClr val="000000"/>
              </a:solidFill>
              <a:latin typeface="Source Sans Pro Regular"/>
              <a:ea typeface="Source Sans Pro Regular"/>
              <a:cs typeface="Source Sans Pro Regular"/>
              <a:sym typeface="Source Sans Pro Regular"/>
            </a:endParaRPr>
          </a:p>
          <a:p>
            <a:pPr marL="254000" indent="-254000" defTabSz="216992">
              <a:lnSpc>
                <a:spcPct val="90000"/>
              </a:lnSpc>
              <a:spcBef>
                <a:spcPts val="1200"/>
              </a:spcBef>
              <a:buClr>
                <a:srgbClr val="C00000"/>
              </a:buClr>
              <a:buSzPct val="100000"/>
              <a:buFont typeface="Arial"/>
              <a:buChar char="•"/>
            </a:pPr>
            <a:r>
              <a:rPr lang="fr-FR" sz="2400" dirty="0">
                <a:solidFill>
                  <a:srgbClr val="000000"/>
                </a:solidFill>
                <a:latin typeface="Source Sans Pro Regular"/>
                <a:ea typeface="Source Sans Pro Regular"/>
                <a:cs typeface="Source Sans Pro Regular"/>
                <a:sym typeface="Source Sans Pro Regular"/>
              </a:rPr>
              <a:t>De citer les mesures et les moyens de lutte clés nécessaires pour prévenir ou gérer les dangers et les risques</a:t>
            </a:r>
            <a:r>
              <a:rPr lang="en-US" sz="2400" dirty="0">
                <a:solidFill>
                  <a:srgbClr val="000000"/>
                </a:solidFill>
                <a:latin typeface="Source Sans Pro Regular"/>
                <a:ea typeface="Source Sans Pro Regular"/>
                <a:cs typeface="Source Sans Pro Regular"/>
                <a:sym typeface="Source Sans Pro Regular"/>
              </a:rPr>
              <a:t>.</a:t>
            </a:r>
          </a:p>
        </p:txBody>
      </p:sp>
      <p:sp>
        <p:nvSpPr>
          <p:cNvPr id="2" name="Title 1"/>
          <p:cNvSpPr>
            <a:spLocks noGrp="1"/>
          </p:cNvSpPr>
          <p:nvPr>
            <p:ph type="title" idx="4294967295"/>
          </p:nvPr>
        </p:nvSpPr>
        <p:spPr>
          <a:xfrm>
            <a:off x="388933" y="271462"/>
            <a:ext cx="2971800" cy="1143000"/>
          </a:xfrm>
        </p:spPr>
        <p:txBody>
          <a:bodyPr>
            <a:normAutofit fontScale="90000"/>
          </a:bodyPr>
          <a:lstStyle/>
          <a:p>
            <a:pPr algn="l">
              <a:defRPr/>
            </a:pPr>
            <a:r>
              <a:rPr lang="fr-FR" sz="3200" b="1" dirty="0">
                <a:solidFill>
                  <a:schemeClr val="bg1"/>
                </a:solidFill>
                <a:latin typeface="Source Sans Pro" panose="020B0503030403020204" pitchFamily="34" charset="0"/>
              </a:rPr>
              <a:t>Objectifs d’apprentissage</a:t>
            </a:r>
            <a:endParaRPr lang="en-GB" sz="3200" b="1" dirty="0">
              <a:solidFill>
                <a:schemeClr val="bg1"/>
              </a:solidFill>
              <a:latin typeface="Source Sans Pro" panose="020B0503030403020204" pitchFamily="34" charset="0"/>
            </a:endParaRPr>
          </a:p>
        </p:txBody>
      </p:sp>
    </p:spTree>
    <p:extLst>
      <p:ext uri="{BB962C8B-B14F-4D97-AF65-F5344CB8AC3E}">
        <p14:creationId xmlns:p14="http://schemas.microsoft.com/office/powerpoint/2010/main" val="3605866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idx="1"/>
          </p:nvPr>
        </p:nvSpPr>
        <p:spPr>
          <a:xfrm>
            <a:off x="4191000" y="2101056"/>
            <a:ext cx="7529515" cy="2655888"/>
          </a:xfrm>
        </p:spPr>
        <p:txBody>
          <a:bodyPr vert="horz" lIns="91376" tIns="45688" rIns="91376" bIns="45688" rtlCol="0">
            <a:normAutofit/>
          </a:bodyPr>
          <a:lstStyle/>
          <a:p>
            <a:pPr marL="254000" indent="-254000" algn="just" defTabSz="216992">
              <a:lnSpc>
                <a:spcPct val="90000"/>
              </a:lnSpc>
              <a:spcBef>
                <a:spcPts val="600"/>
              </a:spcBef>
              <a:buClr>
                <a:schemeClr val="accent3"/>
              </a:buClr>
              <a:buSzPct val="100000"/>
              <a:buFont typeface="Arial"/>
              <a:buChar char="•"/>
            </a:pPr>
            <a:r>
              <a:rPr lang="fr-FR" altLang="en-US" sz="2400" dirty="0">
                <a:solidFill>
                  <a:srgbClr val="000000"/>
                </a:solidFill>
                <a:latin typeface="Source Sans Pro Regular"/>
                <a:ea typeface="Source Sans Pro Regular"/>
                <a:cs typeface="Source Sans Pro Regular"/>
                <a:sym typeface="Source Sans Pro Regular"/>
              </a:rPr>
              <a:t>Les participants travailleront en groupes.</a:t>
            </a:r>
          </a:p>
          <a:p>
            <a:pPr marL="254000" indent="-254000" algn="just" defTabSz="216992">
              <a:lnSpc>
                <a:spcPct val="90000"/>
              </a:lnSpc>
              <a:spcBef>
                <a:spcPts val="600"/>
              </a:spcBef>
              <a:buClr>
                <a:schemeClr val="accent3"/>
              </a:buClr>
              <a:buSzPct val="100000"/>
              <a:buFont typeface="Arial"/>
              <a:buChar char="•"/>
            </a:pPr>
            <a:r>
              <a:rPr lang="fr-FR" altLang="en-US" sz="2400" dirty="0">
                <a:solidFill>
                  <a:srgbClr val="000000"/>
                </a:solidFill>
                <a:latin typeface="Source Sans Pro Regular"/>
                <a:ea typeface="Source Sans Pro Regular"/>
                <a:cs typeface="Source Sans Pro Regular"/>
                <a:sym typeface="Source Sans Pro Regular"/>
              </a:rPr>
              <a:t>Chaque groupe se penchera sur 1 scénario (15 min).</a:t>
            </a:r>
          </a:p>
          <a:p>
            <a:pPr marL="254000" indent="-254000" algn="just" defTabSz="216992">
              <a:lnSpc>
                <a:spcPct val="90000"/>
              </a:lnSpc>
              <a:spcBef>
                <a:spcPts val="600"/>
              </a:spcBef>
              <a:buClr>
                <a:schemeClr val="accent3"/>
              </a:buClr>
              <a:buSzPct val="100000"/>
              <a:buFont typeface="Arial"/>
              <a:buChar char="•"/>
            </a:pPr>
            <a:r>
              <a:rPr lang="fr-FR" altLang="en-US" sz="2400" dirty="0">
                <a:solidFill>
                  <a:srgbClr val="000000"/>
                </a:solidFill>
                <a:latin typeface="Source Sans Pro Regular"/>
                <a:ea typeface="Source Sans Pro Regular"/>
                <a:cs typeface="Source Sans Pro Regular"/>
                <a:sym typeface="Source Sans Pro Regular"/>
              </a:rPr>
              <a:t>Chaque groupe présentera ses réponses dans le format approprié en fonction des questions posées (5 min par groupe).</a:t>
            </a:r>
          </a:p>
          <a:p>
            <a:pPr marL="254000" indent="-254000" algn="just" defTabSz="216992">
              <a:lnSpc>
                <a:spcPct val="90000"/>
              </a:lnSpc>
              <a:spcBef>
                <a:spcPts val="600"/>
              </a:spcBef>
              <a:buClr>
                <a:schemeClr val="accent3"/>
              </a:buClr>
              <a:buSzPct val="100000"/>
              <a:buFont typeface="Arial"/>
              <a:buChar char="•"/>
            </a:pPr>
            <a:r>
              <a:rPr lang="fr-FR" altLang="en-US" sz="2400" dirty="0">
                <a:solidFill>
                  <a:srgbClr val="000000"/>
                </a:solidFill>
                <a:latin typeface="Source Sans Pro Regular"/>
                <a:ea typeface="Source Sans Pro Regular"/>
                <a:cs typeface="Source Sans Pro Regular"/>
                <a:sym typeface="Source Sans Pro Regular"/>
              </a:rPr>
              <a:t>Le facilitateur conclura l’activité par un </a:t>
            </a:r>
            <a:r>
              <a:rPr lang="fr-FR" altLang="en-US" sz="2400" dirty="0" err="1">
                <a:solidFill>
                  <a:srgbClr val="000000"/>
                </a:solidFill>
                <a:latin typeface="Source Sans Pro Regular"/>
                <a:ea typeface="Source Sans Pro Regular"/>
                <a:cs typeface="Source Sans Pro Regular"/>
                <a:sym typeface="Source Sans Pro Regular"/>
              </a:rPr>
              <a:t>débrifing</a:t>
            </a:r>
            <a:r>
              <a:rPr lang="fr-FR" altLang="en-US" sz="2400" dirty="0">
                <a:solidFill>
                  <a:srgbClr val="000000"/>
                </a:solidFill>
                <a:latin typeface="Source Sans Pro Regular"/>
                <a:ea typeface="Source Sans Pro Regular"/>
                <a:cs typeface="Source Sans Pro Regular"/>
                <a:sym typeface="Source Sans Pro Regular"/>
              </a:rPr>
              <a:t> (5 min).</a:t>
            </a:r>
          </a:p>
        </p:txBody>
      </p:sp>
      <p:sp>
        <p:nvSpPr>
          <p:cNvPr id="10243" name="Rectangle 4"/>
          <p:cNvSpPr>
            <a:spLocks noGrp="1" noChangeArrowheads="1"/>
          </p:cNvSpPr>
          <p:nvPr>
            <p:ph type="title" idx="4294967295"/>
          </p:nvPr>
        </p:nvSpPr>
        <p:spPr>
          <a:xfrm>
            <a:off x="388933" y="457200"/>
            <a:ext cx="25908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lIns="90424" tIns="44418" rIns="90424" bIns="44418" rtlCol="0" anchor="ctr">
            <a:normAutofit/>
          </a:bodyPr>
          <a:lstStyle/>
          <a:p>
            <a:pPr algn="l">
              <a:defRPr/>
            </a:pPr>
            <a:r>
              <a:rPr lang="fr-FR" altLang="en-US" sz="3200" b="1" dirty="0">
                <a:solidFill>
                  <a:schemeClr val="bg1"/>
                </a:solidFill>
                <a:latin typeface="Source Sans Pro" panose="020B0503030403020204" pitchFamily="34" charset="0"/>
                <a:ea typeface="Calibri" pitchFamily="34" charset="0"/>
              </a:rPr>
              <a:t>Consignes</a:t>
            </a:r>
            <a:endParaRPr lang="en-GB" altLang="en-US" sz="3200" b="1" dirty="0">
              <a:solidFill>
                <a:schemeClr val="bg1"/>
              </a:solidFill>
              <a:latin typeface="Source Sans Pro" panose="020B0503030403020204" pitchFamily="34" charset="0"/>
              <a:ea typeface="Calibri" pitchFamily="34" charset="0"/>
            </a:endParaRPr>
          </a:p>
        </p:txBody>
      </p:sp>
    </p:spTree>
    <p:extLst>
      <p:ext uri="{BB962C8B-B14F-4D97-AF65-F5344CB8AC3E}">
        <p14:creationId xmlns:p14="http://schemas.microsoft.com/office/powerpoint/2010/main" val="385418334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dissolve">
                                      <p:cBhvr>
                                        <p:cTn id="7" dur="500"/>
                                        <p:tgtEl>
                                          <p:spTgt spid="112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6">
                                            <p:txEl>
                                              <p:pRg st="1" end="1"/>
                                            </p:txEl>
                                          </p:spTgt>
                                        </p:tgtEl>
                                        <p:attrNameLst>
                                          <p:attrName>style.visibility</p:attrName>
                                        </p:attrNameLst>
                                      </p:cBhvr>
                                      <p:to>
                                        <p:strVal val="visible"/>
                                      </p:to>
                                    </p:set>
                                    <p:animEffect transition="in" filter="dissolve">
                                      <p:cBhvr>
                                        <p:cTn id="12" dur="500"/>
                                        <p:tgtEl>
                                          <p:spTgt spid="112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66">
                                            <p:txEl>
                                              <p:pRg st="2" end="2"/>
                                            </p:txEl>
                                          </p:spTgt>
                                        </p:tgtEl>
                                        <p:attrNameLst>
                                          <p:attrName>style.visibility</p:attrName>
                                        </p:attrNameLst>
                                      </p:cBhvr>
                                      <p:to>
                                        <p:strVal val="visible"/>
                                      </p:to>
                                    </p:set>
                                    <p:animEffect transition="in" filter="dissolve">
                                      <p:cBhvr>
                                        <p:cTn id="17" dur="500"/>
                                        <p:tgtEl>
                                          <p:spTgt spid="112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266">
                                            <p:txEl>
                                              <p:pRg st="3" end="3"/>
                                            </p:txEl>
                                          </p:spTgt>
                                        </p:tgtEl>
                                        <p:attrNameLst>
                                          <p:attrName>style.visibility</p:attrName>
                                        </p:attrNameLst>
                                      </p:cBhvr>
                                      <p:to>
                                        <p:strVal val="visible"/>
                                      </p:to>
                                    </p:set>
                                    <p:animEffect transition="in" filter="dissolve">
                                      <p:cBhvr>
                                        <p:cTn id="22" dur="500"/>
                                        <p:tgtEl>
                                          <p:spTgt spid="1126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4267200" y="1605756"/>
            <a:ext cx="7529515" cy="3646488"/>
          </a:xfrm>
        </p:spPr>
        <p:txBody>
          <a:bodyPr>
            <a:normAutofit/>
          </a:bodyPr>
          <a:lstStyle/>
          <a:p>
            <a:pPr marL="0" indent="0" defTabSz="216992">
              <a:lnSpc>
                <a:spcPct val="90000"/>
              </a:lnSpc>
              <a:spcBef>
                <a:spcPts val="200"/>
              </a:spcBef>
              <a:buClr>
                <a:schemeClr val="accent3"/>
              </a:buClr>
              <a:buNone/>
              <a:defRPr>
                <a:solidFill>
                  <a:srgbClr val="C00000"/>
                </a:solidFill>
                <a:latin typeface="Source Sans Pro Bold"/>
                <a:ea typeface="Source Sans Pro Bold"/>
                <a:cs typeface="Source Sans Pro Bold"/>
                <a:sym typeface="Source Sans Pro Bold"/>
              </a:defRPr>
            </a:pPr>
            <a:r>
              <a:rPr lang="fr-FR" sz="2400" b="1" dirty="0">
                <a:solidFill>
                  <a:srgbClr val="C00000"/>
                </a:solidFill>
                <a:latin typeface="Source Sans Pro Bold"/>
                <a:ea typeface="Source Sans Pro Bold"/>
                <a:cs typeface="Source Sans Pro Bold"/>
                <a:sym typeface="Source Sans Pro Regular"/>
              </a:rPr>
              <a:t>Sur le terrain, lors d’investigation sur des cas dans une communauté.</a:t>
            </a:r>
          </a:p>
          <a:p>
            <a:pPr marL="0" indent="0">
              <a:buNone/>
            </a:pPr>
            <a:endParaRPr lang="en-GB" sz="2800" dirty="0">
              <a:solidFill>
                <a:schemeClr val="tx2">
                  <a:lumMod val="50000"/>
                </a:schemeClr>
              </a:solidFill>
            </a:endParaRPr>
          </a:p>
          <a:p>
            <a:pPr marL="0" indent="0" defTabSz="216992">
              <a:lnSpc>
                <a:spcPct val="90000"/>
              </a:lnSpc>
              <a:spcBef>
                <a:spcPts val="200"/>
              </a:spcBef>
              <a:buClr>
                <a:schemeClr val="accent3"/>
              </a:buClr>
              <a:buNone/>
              <a:defRPr>
                <a:solidFill>
                  <a:srgbClr val="222A35"/>
                </a:solidFill>
              </a:defRPr>
            </a:pPr>
            <a:r>
              <a:rPr lang="fr-FR" sz="2400" dirty="0">
                <a:solidFill>
                  <a:srgbClr val="222A35"/>
                </a:solidFill>
                <a:latin typeface="Source Sans Pro Regular"/>
                <a:ea typeface="Source Sans Pro Regular"/>
                <a:cs typeface="Source Sans Pro Regular"/>
                <a:sym typeface="Source Sans Pro Regular"/>
              </a:rPr>
              <a:t>Une épidémie de vomissements, de selles liquides et de déshydratation touchant les enfants a fait son apparition dans un village situé à 25 km de l’hôpital de district. Un épidémiologiste et un spécialiste en sciences sociales sont chargés de mener des enquêtes au sein de la communauté du village</a:t>
            </a:r>
            <a:r>
              <a:rPr lang="en-GB" sz="2400" dirty="0">
                <a:solidFill>
                  <a:srgbClr val="222A35"/>
                </a:solidFill>
                <a:latin typeface="Source Sans Pro Regular"/>
                <a:ea typeface="Source Sans Pro Regular"/>
                <a:cs typeface="Source Sans Pro Regular"/>
                <a:sym typeface="Source Sans Pro Regular"/>
              </a:rPr>
              <a:t>. </a:t>
            </a:r>
            <a:endParaRPr lang="en-US" sz="2400" dirty="0">
              <a:solidFill>
                <a:srgbClr val="222A35"/>
              </a:solidFill>
              <a:latin typeface="Source Sans Pro Regular"/>
              <a:ea typeface="Source Sans Pro Regular"/>
              <a:cs typeface="Source Sans Pro Regular"/>
              <a:sym typeface="Source Sans Pro Regular"/>
            </a:endParaRPr>
          </a:p>
          <a:p>
            <a:pPr lvl="0"/>
            <a:endParaRPr lang="en-US" dirty="0"/>
          </a:p>
        </p:txBody>
      </p:sp>
      <p:sp>
        <p:nvSpPr>
          <p:cNvPr id="2" name="Title 1"/>
          <p:cNvSpPr>
            <a:spLocks noGrp="1"/>
          </p:cNvSpPr>
          <p:nvPr>
            <p:ph type="title" idx="4294967295"/>
          </p:nvPr>
        </p:nvSpPr>
        <p:spPr>
          <a:xfrm>
            <a:off x="360859" y="381000"/>
            <a:ext cx="2819400" cy="1143000"/>
          </a:xfrm>
        </p:spPr>
        <p:txBody>
          <a:bodyPr>
            <a:normAutofit/>
          </a:bodyPr>
          <a:lstStyle/>
          <a:p>
            <a:pPr algn="l"/>
            <a:r>
              <a:rPr lang="fr-FR" sz="3200" b="1" dirty="0">
                <a:solidFill>
                  <a:schemeClr val="bg1"/>
                </a:solidFill>
                <a:latin typeface="Source Sans Pro" panose="020B0503030403020204" pitchFamily="34" charset="0"/>
              </a:rPr>
              <a:t>Scénario N° 1</a:t>
            </a:r>
            <a:endParaRPr lang="en-US" sz="3200" dirty="0">
              <a:solidFill>
                <a:schemeClr val="bg1"/>
              </a:solidFill>
              <a:latin typeface="Source Sans Pro" panose="020B0503030403020204" pitchFamily="34" charset="0"/>
            </a:endParaRPr>
          </a:p>
        </p:txBody>
      </p:sp>
    </p:spTree>
    <p:extLst>
      <p:ext uri="{BB962C8B-B14F-4D97-AF65-F5344CB8AC3E}">
        <p14:creationId xmlns:p14="http://schemas.microsoft.com/office/powerpoint/2010/main" val="1571651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idx="1"/>
          </p:nvPr>
        </p:nvSpPr>
        <p:spPr/>
        <p:txBody>
          <a:bodyPr vert="horz" lIns="91376" tIns="45688" rIns="91376" bIns="45688" rtlCol="0">
            <a:normAutofit fontScale="92500" lnSpcReduction="10000"/>
          </a:bodyPr>
          <a:lstStyle/>
          <a:p>
            <a:pPr marL="452627" indent="-452627" algn="just" defTabSz="214822">
              <a:spcBef>
                <a:spcPts val="500"/>
              </a:spcBef>
              <a:buClr>
                <a:schemeClr val="accent3"/>
              </a:buClr>
              <a:buSzPct val="100000"/>
              <a:buFontTx/>
              <a:buAutoNum type="arabicPeriod"/>
              <a:defRPr sz="2376"/>
            </a:pPr>
            <a:r>
              <a:rPr lang="fr-FR" sz="2600" dirty="0">
                <a:solidFill>
                  <a:srgbClr val="000000"/>
                </a:solidFill>
                <a:latin typeface="Source Sans Pro Regular"/>
                <a:ea typeface="Source Sans Pro Regular"/>
                <a:cs typeface="Source Sans Pro Regular"/>
                <a:sym typeface="Source Sans Pro Regular"/>
              </a:rPr>
              <a:t>Quelles sont les maladies probables dont les enfants du village pourraient souffrir </a:t>
            </a:r>
            <a:r>
              <a:rPr lang="en-US" sz="2600" dirty="0">
                <a:solidFill>
                  <a:srgbClr val="000000"/>
                </a:solidFill>
                <a:latin typeface="Source Sans Pro Regular"/>
                <a:ea typeface="Source Sans Pro Regular"/>
                <a:cs typeface="Source Sans Pro Regular"/>
                <a:sym typeface="Source Sans Pro Regular"/>
              </a:rPr>
              <a:t>?</a:t>
            </a:r>
          </a:p>
          <a:p>
            <a:pPr marL="452627" indent="-452627" algn="just" defTabSz="214822">
              <a:spcBef>
                <a:spcPts val="500"/>
              </a:spcBef>
              <a:buClr>
                <a:schemeClr val="accent3"/>
              </a:buClr>
              <a:buSzPct val="100000"/>
              <a:buFontTx/>
              <a:buAutoNum type="arabicPeriod"/>
              <a:defRPr sz="2376"/>
            </a:pPr>
            <a:r>
              <a:rPr lang="fr-FR" sz="2600" dirty="0">
                <a:solidFill>
                  <a:srgbClr val="000000"/>
                </a:solidFill>
                <a:latin typeface="Source Sans Pro Regular"/>
                <a:ea typeface="Source Sans Pro Regular"/>
                <a:cs typeface="Source Sans Pro Regular"/>
                <a:sym typeface="Source Sans Pro Regular"/>
              </a:rPr>
              <a:t>Quels sont les principaux dangers associés à ces cas ?</a:t>
            </a:r>
          </a:p>
          <a:p>
            <a:pPr marL="452627" indent="-452627" algn="just" defTabSz="214822">
              <a:spcBef>
                <a:spcPts val="500"/>
              </a:spcBef>
              <a:buClr>
                <a:schemeClr val="accent3"/>
              </a:buClr>
              <a:buSzPct val="100000"/>
              <a:buFontTx/>
              <a:buAutoNum type="arabicPeriod"/>
              <a:defRPr sz="2376"/>
            </a:pPr>
            <a:r>
              <a:rPr lang="fr-FR" sz="2600" dirty="0">
                <a:solidFill>
                  <a:srgbClr val="000000"/>
                </a:solidFill>
                <a:latin typeface="Source Sans Pro Regular"/>
                <a:ea typeface="Source Sans Pro Regular"/>
                <a:cs typeface="Source Sans Pro Regular"/>
                <a:sym typeface="Source Sans Pro Regular"/>
              </a:rPr>
              <a:t>Énumérez les moyens possibles par lesquels l’agent pathogène peut se transmettre des enfants au personnel chargé d’enquêter et indiquez les autres personnes qui pourraient être touchées dans la communauté ? </a:t>
            </a:r>
          </a:p>
          <a:p>
            <a:pPr marL="452627" indent="-452627" algn="just" defTabSz="214822">
              <a:spcBef>
                <a:spcPts val="500"/>
              </a:spcBef>
              <a:buClr>
                <a:schemeClr val="accent3"/>
              </a:buClr>
              <a:buSzPct val="100000"/>
              <a:buFontTx/>
              <a:buAutoNum type="arabicPeriod"/>
              <a:defRPr sz="2376"/>
            </a:pPr>
            <a:r>
              <a:rPr lang="fr-FR" sz="2600" dirty="0">
                <a:solidFill>
                  <a:srgbClr val="000000"/>
                </a:solidFill>
                <a:latin typeface="Source Sans Pro Regular"/>
                <a:ea typeface="Source Sans Pro Regular"/>
                <a:cs typeface="Source Sans Pro Regular"/>
                <a:sym typeface="Source Sans Pro Regular"/>
              </a:rPr>
              <a:t>Quelles mesures peuvent être prises au niveau de l’environnement (domiciles et alentours, par exemple) pour empêcher une propagation de personne à personne </a:t>
            </a:r>
            <a:r>
              <a:rPr lang="en-US" sz="2600" dirty="0">
                <a:solidFill>
                  <a:srgbClr val="000000"/>
                </a:solidFill>
                <a:latin typeface="Source Sans Pro Regular"/>
                <a:ea typeface="Source Sans Pro Regular"/>
                <a:cs typeface="Source Sans Pro Regular"/>
                <a:sym typeface="Source Sans Pro Regular"/>
              </a:rPr>
              <a:t>?</a:t>
            </a:r>
          </a:p>
          <a:p>
            <a:pPr marL="452627" indent="-452627" algn="just" defTabSz="214822">
              <a:spcBef>
                <a:spcPts val="500"/>
              </a:spcBef>
              <a:buClr>
                <a:schemeClr val="accent3"/>
              </a:buClr>
              <a:buSzPct val="100000"/>
              <a:buFontTx/>
              <a:buAutoNum type="arabicPeriod"/>
              <a:defRPr sz="2376"/>
            </a:pPr>
            <a:r>
              <a:rPr lang="fr-FR" sz="2600" dirty="0">
                <a:solidFill>
                  <a:srgbClr val="000000"/>
                </a:solidFill>
                <a:latin typeface="Source Sans Pro Regular"/>
                <a:ea typeface="Source Sans Pro Regular"/>
                <a:cs typeface="Source Sans Pro Regular"/>
                <a:sym typeface="Source Sans Pro Regular"/>
              </a:rPr>
              <a:t>Quelles mesures de précaution le personnel chargé de l’enquête devrait-il prendre pour se protéger lors de ses investigations dans le village </a:t>
            </a:r>
            <a:r>
              <a:rPr lang="en-US" sz="2600" dirty="0">
                <a:solidFill>
                  <a:srgbClr val="000000"/>
                </a:solidFill>
                <a:latin typeface="Source Sans Pro Regular"/>
                <a:ea typeface="Source Sans Pro Regular"/>
                <a:cs typeface="Source Sans Pro Regular"/>
                <a:sym typeface="Source Sans Pro Regular"/>
              </a:rPr>
              <a:t>?</a:t>
            </a:r>
          </a:p>
          <a:p>
            <a:pPr marL="0" indent="0" algn="just">
              <a:spcBef>
                <a:spcPts val="600"/>
              </a:spcBef>
              <a:buNone/>
            </a:pPr>
            <a:endParaRPr lang="en-GB" sz="2000" dirty="0">
              <a:solidFill>
                <a:srgbClr val="002060"/>
              </a:solidFill>
            </a:endParaRPr>
          </a:p>
          <a:p>
            <a:pPr marL="0" indent="0" algn="just">
              <a:spcBef>
                <a:spcPts val="600"/>
              </a:spcBef>
              <a:buNone/>
            </a:pPr>
            <a:endParaRPr lang="en-GB" altLang="en-US" sz="2800" dirty="0">
              <a:cs typeface="Calibri" pitchFamily="34" charset="0"/>
            </a:endParaRPr>
          </a:p>
        </p:txBody>
      </p:sp>
      <p:sp>
        <p:nvSpPr>
          <p:cNvPr id="10243" name="Rectangle 4"/>
          <p:cNvSpPr>
            <a:spLocks noGrp="1" noChangeArrowheads="1"/>
          </p:cNvSpPr>
          <p:nvPr>
            <p:ph type="title" idx="4294967295"/>
          </p:nvPr>
        </p:nvSpPr>
        <p:spPr>
          <a:xfrm>
            <a:off x="388933" y="152400"/>
            <a:ext cx="28194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lIns="90424" tIns="44418" rIns="90424" bIns="44418" rtlCol="0" anchor="ctr">
            <a:normAutofit/>
          </a:bodyPr>
          <a:lstStyle/>
          <a:p>
            <a:pPr algn="l" defTabSz="214822">
              <a:lnSpc>
                <a:spcPct val="90000"/>
              </a:lnSpc>
              <a:spcBef>
                <a:spcPts val="500"/>
              </a:spcBef>
              <a:buClr>
                <a:schemeClr val="accent3"/>
              </a:buClr>
              <a:buSzPct val="100000"/>
              <a:defRPr sz="2376"/>
            </a:pPr>
            <a:r>
              <a:rPr lang="fr-FR" altLang="en-US" sz="3200" b="1" dirty="0">
                <a:solidFill>
                  <a:schemeClr val="bg1"/>
                </a:solidFill>
                <a:latin typeface="Source Sans Pro" panose="020B0503030403020204" pitchFamily="34" charset="0"/>
                <a:ea typeface="Calibri" pitchFamily="34" charset="0"/>
              </a:rPr>
              <a:t>Questions</a:t>
            </a:r>
            <a:br>
              <a:rPr lang="fr-FR" altLang="en-US" sz="3200" b="1" dirty="0">
                <a:solidFill>
                  <a:schemeClr val="bg1"/>
                </a:solidFill>
                <a:latin typeface="Source Sans Pro" panose="020B0503030403020204" pitchFamily="34" charset="0"/>
                <a:ea typeface="Calibri" pitchFamily="34" charset="0"/>
              </a:rPr>
            </a:br>
            <a:r>
              <a:rPr lang="fr-FR" altLang="en-US" sz="3200" b="1" dirty="0">
                <a:solidFill>
                  <a:schemeClr val="bg1"/>
                </a:solidFill>
                <a:latin typeface="Source Sans Pro" panose="020B0503030403020204" pitchFamily="34" charset="0"/>
                <a:ea typeface="Calibri" pitchFamily="34" charset="0"/>
              </a:rPr>
              <a:t>Scénario 1</a:t>
            </a:r>
            <a:endParaRPr lang="en-GB" altLang="en-US" sz="2376" dirty="0">
              <a:solidFill>
                <a:srgbClr val="000000"/>
              </a:solidFill>
              <a:latin typeface="Source Sans Pro" panose="020B0503030403020204" pitchFamily="34" charset="0"/>
              <a:ea typeface="Source Sans Pro Regular"/>
              <a:cs typeface="Source Sans Pro Regular"/>
              <a:sym typeface="Source Sans Pro Regular"/>
            </a:endParaRPr>
          </a:p>
        </p:txBody>
      </p:sp>
    </p:spTree>
    <p:extLst>
      <p:ext uri="{BB962C8B-B14F-4D97-AF65-F5344CB8AC3E}">
        <p14:creationId xmlns:p14="http://schemas.microsoft.com/office/powerpoint/2010/main" val="1906449437"/>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lide Number Placeholder 5"/>
          <p:cNvSpPr txBox="1">
            <a:spLocks noGrp="1"/>
          </p:cNvSpPr>
          <p:nvPr>
            <p:ph type="sldNum" sz="quarter" idx="4294967295"/>
          </p:nvPr>
        </p:nvSpPr>
        <p:spPr>
          <a:xfrm>
            <a:off x="11928475" y="5605463"/>
            <a:ext cx="263525" cy="207962"/>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pPr/>
              <a:t>7</a:t>
            </a:fld>
            <a:endParaRPr/>
          </a:p>
        </p:txBody>
      </p:sp>
      <p:sp>
        <p:nvSpPr>
          <p:cNvPr id="312" name="Rectangle 4"/>
          <p:cNvSpPr txBox="1">
            <a:spLocks noGrp="1"/>
          </p:cNvSpPr>
          <p:nvPr>
            <p:ph type="title" idx="4294967295"/>
          </p:nvPr>
        </p:nvSpPr>
        <p:spPr>
          <a:xfrm>
            <a:off x="360859" y="0"/>
            <a:ext cx="2447925" cy="1449388"/>
          </a:xfrm>
          <a:prstGeom prst="rect">
            <a:avLst/>
          </a:prstGeom>
        </p:spPr>
        <p:txBody>
          <a:bodyPr vert="horz" lIns="33314" tIns="33314" rIns="33314" bIns="33314" rtlCol="0" anchor="ctr">
            <a:normAutofit/>
          </a:bodyPr>
          <a:lstStyle>
            <a:lvl1pPr>
              <a:defRPr sz="3200"/>
            </a:lvl1pPr>
          </a:lstStyle>
          <a:p>
            <a:r>
              <a:rPr lang="fr-FR" b="1" dirty="0" err="1">
                <a:solidFill>
                  <a:schemeClr val="bg1"/>
                </a:solidFill>
                <a:latin typeface="Source Sans Pro" panose="020B0503030403020204" pitchFamily="34" charset="0"/>
              </a:rPr>
              <a:t>Scé</a:t>
            </a:r>
            <a:r>
              <a:rPr b="1" dirty="0" err="1">
                <a:solidFill>
                  <a:schemeClr val="bg1"/>
                </a:solidFill>
                <a:latin typeface="Source Sans Pro" panose="020B0503030403020204" pitchFamily="34" charset="0"/>
              </a:rPr>
              <a:t>nario</a:t>
            </a:r>
            <a:r>
              <a:rPr b="1" dirty="0">
                <a:solidFill>
                  <a:schemeClr val="bg1"/>
                </a:solidFill>
                <a:latin typeface="Source Sans Pro" panose="020B0503030403020204" pitchFamily="34" charset="0"/>
              </a:rPr>
              <a:t> 1</a:t>
            </a:r>
            <a:br>
              <a:rPr lang="fr-FR" b="1" dirty="0">
                <a:solidFill>
                  <a:schemeClr val="bg1"/>
                </a:solidFill>
                <a:latin typeface="Source Sans Pro" panose="020B0503030403020204" pitchFamily="34" charset="0"/>
              </a:rPr>
            </a:br>
            <a:r>
              <a:rPr lang="fr-FR" b="1" dirty="0">
                <a:solidFill>
                  <a:schemeClr val="bg1"/>
                </a:solidFill>
                <a:latin typeface="Source Sans Pro" panose="020B0503030403020204" pitchFamily="34" charset="0"/>
              </a:rPr>
              <a:t>Débriefing</a:t>
            </a:r>
            <a:endParaRPr b="1" dirty="0">
              <a:solidFill>
                <a:schemeClr val="bg1"/>
              </a:solidFill>
              <a:latin typeface="Source Sans Pro" panose="020B0503030403020204" pitchFamily="34" charset="0"/>
            </a:endParaRPr>
          </a:p>
        </p:txBody>
      </p:sp>
      <p:sp>
        <p:nvSpPr>
          <p:cNvPr id="3" name="TextBox 2">
            <a:extLst>
              <a:ext uri="{FF2B5EF4-FFF2-40B4-BE49-F238E27FC236}">
                <a16:creationId xmlns:a16="http://schemas.microsoft.com/office/drawing/2014/main" id="{14F45929-E388-6FDE-859A-B81A172C3D81}"/>
              </a:ext>
            </a:extLst>
          </p:cNvPr>
          <p:cNvSpPr txBox="1"/>
          <p:nvPr/>
        </p:nvSpPr>
        <p:spPr>
          <a:xfrm>
            <a:off x="4419600" y="1756901"/>
            <a:ext cx="7010400" cy="33932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t">
            <a:spAutoFit/>
          </a:bodyPr>
          <a:lstStyle/>
          <a:p>
            <a:pPr hangingPunct="0">
              <a:defRPr>
                <a:solidFill>
                  <a:srgbClr val="65A000">
                    <a:lumOff val="-6274"/>
                  </a:srgbClr>
                </a:solidFill>
              </a:defRPr>
            </a:pPr>
            <a:r>
              <a:rPr lang="fr-FR" sz="2400" b="1" kern="0" dirty="0">
                <a:solidFill>
                  <a:srgbClr val="C00000"/>
                </a:solidFill>
                <a:latin typeface="Source Sans Pro Regular"/>
                <a:cs typeface="Calibri"/>
                <a:sym typeface="Calibri"/>
              </a:rPr>
              <a:t>Contrôles SST lors du travail dans les communautés (mobilisation sociale, suivi des contacts, recherche de cas, etc.) :</a:t>
            </a:r>
            <a:endParaRPr lang="en-US" sz="2400" kern="0" dirty="0">
              <a:solidFill>
                <a:srgbClr val="000000"/>
              </a:solidFill>
              <a:latin typeface="Source Sans Pro Regular"/>
              <a:cs typeface="Calibri"/>
              <a:sym typeface="Calibri"/>
            </a:endParaRPr>
          </a:p>
          <a:p>
            <a:pPr hangingPunct="0"/>
            <a:endParaRPr lang="en-US" sz="2400" kern="0" dirty="0">
              <a:solidFill>
                <a:srgbClr val="000000"/>
              </a:solidFill>
              <a:latin typeface="Source Sans Pro Regular"/>
              <a:cs typeface="Calibri"/>
              <a:sym typeface="Calibri"/>
            </a:endParaRPr>
          </a:p>
          <a:p>
            <a:pPr hangingPunct="0"/>
            <a:r>
              <a:rPr lang="fr-FR" sz="2400" kern="0" dirty="0">
                <a:solidFill>
                  <a:srgbClr val="000000"/>
                </a:solidFill>
                <a:latin typeface="Source Sans Pro Regular"/>
                <a:cs typeface="Calibri"/>
                <a:sym typeface="Calibri"/>
              </a:rPr>
              <a:t>Le travail dans la communauté pour la recherche des cas, le suivi des contacts, la mobilisation sociale, etc. implique un risque élevé de contact avec des cas non détectés et pose un risque élevé d'infections au travail pour les agents de santé.</a:t>
            </a:r>
            <a:endParaRPr lang="hu-HU" sz="2400" kern="0" dirty="0">
              <a:solidFill>
                <a:srgbClr val="000000"/>
              </a:solidFill>
              <a:latin typeface="Calibri"/>
              <a:ea typeface="+mj-ea"/>
              <a:cs typeface="Calibri"/>
              <a:sym typeface="Calibri"/>
            </a:endParaRPr>
          </a:p>
        </p:txBody>
      </p:sp>
    </p:spTree>
    <p:extLst>
      <p:ext uri="{BB962C8B-B14F-4D97-AF65-F5344CB8AC3E}">
        <p14:creationId xmlns:p14="http://schemas.microsoft.com/office/powerpoint/2010/main" val="2744745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Rectangle 4"/>
          <p:cNvSpPr txBox="1">
            <a:spLocks noGrp="1"/>
          </p:cNvSpPr>
          <p:nvPr>
            <p:ph type="title"/>
          </p:nvPr>
        </p:nvSpPr>
        <p:spPr>
          <a:xfrm>
            <a:off x="0" y="-30963"/>
            <a:ext cx="8153400" cy="646113"/>
          </a:xfrm>
          <a:prstGeom prst="rect">
            <a:avLst/>
          </a:prstGeom>
        </p:spPr>
        <p:txBody>
          <a:bodyPr vert="horz" lIns="33314" tIns="33314" rIns="33314" bIns="33314" rtlCol="0" anchor="ctr">
            <a:normAutofit/>
          </a:bodyPr>
          <a:lstStyle>
            <a:lvl1pPr defTabSz="212652">
              <a:defRPr sz="3136"/>
            </a:lvl1pPr>
          </a:lstStyle>
          <a:p>
            <a:pPr algn="l"/>
            <a:r>
              <a:rPr lang="fr-FR" sz="3200" b="1" dirty="0">
                <a:solidFill>
                  <a:schemeClr val="bg1"/>
                </a:solidFill>
                <a:latin typeface="Source Sans Pro" panose="020B0503030403020204" pitchFamily="34" charset="0"/>
              </a:rPr>
              <a:t>Scénario 1 - dé</a:t>
            </a:r>
            <a:r>
              <a:rPr sz="3200" b="1" dirty="0">
                <a:solidFill>
                  <a:schemeClr val="bg1"/>
                </a:solidFill>
                <a:latin typeface="Source Sans Pro" panose="020B0503030403020204" pitchFamily="34" charset="0"/>
              </a:rPr>
              <a:t>briefing (</a:t>
            </a:r>
            <a:r>
              <a:rPr lang="fr-FR" sz="3200" b="1" dirty="0">
                <a:solidFill>
                  <a:schemeClr val="bg1"/>
                </a:solidFill>
                <a:latin typeface="Source Sans Pro" panose="020B0503030403020204" pitchFamily="34" charset="0"/>
              </a:rPr>
              <a:t>suite</a:t>
            </a:r>
            <a:r>
              <a:rPr sz="3200" b="1" dirty="0">
                <a:solidFill>
                  <a:schemeClr val="bg1"/>
                </a:solidFill>
                <a:latin typeface="Source Sans Pro" panose="020B0503030403020204" pitchFamily="34" charset="0"/>
              </a:rPr>
              <a:t>)</a:t>
            </a:r>
          </a:p>
        </p:txBody>
      </p:sp>
      <p:sp>
        <p:nvSpPr>
          <p:cNvPr id="319" name="Rectangle 3"/>
          <p:cNvSpPr txBox="1">
            <a:spLocks noGrp="1"/>
          </p:cNvSpPr>
          <p:nvPr>
            <p:ph type="body" idx="1"/>
          </p:nvPr>
        </p:nvSpPr>
        <p:spPr>
          <a:xfrm>
            <a:off x="609600" y="1055374"/>
            <a:ext cx="10744200" cy="4654071"/>
          </a:xfrm>
          <a:prstGeom prst="rect">
            <a:avLst/>
          </a:prstGeom>
        </p:spPr>
        <p:txBody>
          <a:bodyPr vert="horz" lIns="34265" tIns="34265" rIns="34265" bIns="34265" rtlCol="0">
            <a:noAutofit/>
          </a:bodyPr>
          <a:lstStyle/>
          <a:p>
            <a:pPr marL="0" indent="0" algn="just" defTabSz="159489">
              <a:spcBef>
                <a:spcPts val="75"/>
              </a:spcBef>
              <a:buNone/>
              <a:defRPr sz="2156"/>
            </a:pPr>
            <a:r>
              <a:rPr lang="fr-FR" sz="1800" b="1" dirty="0">
                <a:solidFill>
                  <a:srgbClr val="C00000"/>
                </a:solidFill>
                <a:latin typeface="Source Sans Pro" panose="020B0503030403020204" pitchFamily="34" charset="0"/>
                <a:ea typeface="Source Sans Pro Regular"/>
                <a:cs typeface="Source Sans Pro Regular"/>
                <a:sym typeface="Source Sans Pro Regular"/>
              </a:rPr>
              <a:t>Par conséquent, ces travaux doivent toujours être effectués avec les garanties suivantes en place :</a:t>
            </a:r>
          </a:p>
          <a:p>
            <a:pPr marL="169888" indent="-169888" algn="just" defTabSz="159489" fontAlgn="base">
              <a:spcBef>
                <a:spcPts val="75"/>
              </a:spcBef>
              <a:buClr>
                <a:srgbClr val="C00000"/>
              </a:buClr>
              <a:defRPr sz="2156"/>
            </a:pPr>
            <a:endParaRPr lang="fr-FR" sz="1800" dirty="0">
              <a:latin typeface="Source Sans Pro" panose="020B0503030403020204" pitchFamily="34" charset="0"/>
            </a:endParaRPr>
          </a:p>
          <a:p>
            <a:pPr marL="169888" indent="-169888" algn="just" defTabSz="159489" fontAlgn="base">
              <a:spcBef>
                <a:spcPts val="75"/>
              </a:spcBef>
              <a:buClr>
                <a:srgbClr val="C00000"/>
              </a:buClr>
              <a:defRPr sz="2156"/>
            </a:pPr>
            <a:r>
              <a:rPr lang="fr-FR" sz="1800" dirty="0">
                <a:solidFill>
                  <a:srgbClr val="000000"/>
                </a:solidFill>
                <a:latin typeface="Source Sans Pro" panose="020B0503030403020204" pitchFamily="34" charset="0"/>
                <a:ea typeface="Source Sans Pro Regular"/>
                <a:cs typeface="Source Sans Pro Regular"/>
                <a:sym typeface="Source Sans Pro Regular"/>
              </a:rPr>
              <a:t>Éviter de serrer la main des membres de la communauté et d’avoir tout autre contact social avec eux pendant les activités de mobilisation sociale et les entretiens.  </a:t>
            </a:r>
          </a:p>
          <a:p>
            <a:pPr marL="169888" indent="-169888" algn="just" defTabSz="159489" fontAlgn="base">
              <a:spcBef>
                <a:spcPts val="75"/>
              </a:spcBef>
              <a:buClr>
                <a:srgbClr val="C00000"/>
              </a:buClr>
              <a:defRPr sz="2156"/>
            </a:pPr>
            <a:r>
              <a:rPr lang="fr-FR" sz="1800" dirty="0">
                <a:solidFill>
                  <a:srgbClr val="000000"/>
                </a:solidFill>
                <a:latin typeface="Source Sans Pro" panose="020B0503030403020204" pitchFamily="34" charset="0"/>
                <a:ea typeface="Source Sans Pro Regular"/>
                <a:cs typeface="Source Sans Pro Regular"/>
                <a:sym typeface="Source Sans Pro Regular"/>
              </a:rPr>
              <a:t>Des équipements de protection individuelle tels qu’une blouse imperméable, un masque facial, une protection oculaire, des gants d’examen, des bottes et des produits d’hygiène des mains (de préférence une solution hydro-alcoolique) devraient être disponibles et utilisables.  </a:t>
            </a:r>
          </a:p>
          <a:p>
            <a:pPr marL="169888" indent="-169888" algn="just" defTabSz="159489" fontAlgn="base">
              <a:spcBef>
                <a:spcPts val="75"/>
              </a:spcBef>
              <a:buClr>
                <a:srgbClr val="C00000"/>
              </a:buClr>
              <a:defRPr sz="2156"/>
            </a:pPr>
            <a:r>
              <a:rPr lang="fr-FR" sz="1800" dirty="0">
                <a:solidFill>
                  <a:srgbClr val="000000"/>
                </a:solidFill>
                <a:latin typeface="Source Sans Pro" panose="020B0503030403020204" pitchFamily="34" charset="0"/>
                <a:ea typeface="Source Sans Pro Regular"/>
                <a:cs typeface="Source Sans Pro Regular"/>
                <a:sym typeface="Source Sans Pro Regular"/>
              </a:rPr>
              <a:t>Maintenir une distance de plus d’un mètre entre l’intervenant et la personne interrogée, même si la personne ne semble pas malade. </a:t>
            </a:r>
          </a:p>
          <a:p>
            <a:pPr marL="169888" indent="-169888" algn="just" defTabSz="159489" fontAlgn="base">
              <a:spcBef>
                <a:spcPts val="75"/>
              </a:spcBef>
              <a:buClr>
                <a:srgbClr val="C00000"/>
              </a:buClr>
              <a:defRPr sz="2156"/>
            </a:pPr>
            <a:r>
              <a:rPr lang="fr-FR" sz="1800" dirty="0">
                <a:solidFill>
                  <a:srgbClr val="000000"/>
                </a:solidFill>
                <a:latin typeface="Source Sans Pro" panose="020B0503030403020204" pitchFamily="34" charset="0"/>
                <a:ea typeface="Source Sans Pro Regular"/>
                <a:cs typeface="Source Sans Pro Regular"/>
                <a:sym typeface="Source Sans Pro Regular"/>
              </a:rPr>
              <a:t>Éviter tout contact physique avec la personne interrogée et avec l’environnement.  </a:t>
            </a:r>
          </a:p>
          <a:p>
            <a:pPr marL="169888" indent="-169888" algn="just" defTabSz="159489" fontAlgn="base">
              <a:spcBef>
                <a:spcPts val="75"/>
              </a:spcBef>
              <a:buClr>
                <a:srgbClr val="C00000"/>
              </a:buClr>
              <a:defRPr sz="2156"/>
            </a:pPr>
            <a:r>
              <a:rPr lang="fr-FR" sz="1800" dirty="0">
                <a:solidFill>
                  <a:srgbClr val="000000"/>
                </a:solidFill>
                <a:latin typeface="Source Sans Pro" panose="020B0503030403020204" pitchFamily="34" charset="0"/>
                <a:ea typeface="Source Sans Pro Regular"/>
                <a:cs typeface="Source Sans Pro Regular"/>
                <a:sym typeface="Source Sans Pro Regular"/>
              </a:rPr>
              <a:t>Lorsque ces précautions sont adoptées et que l’on interroge des personnes asymptomatiques (ne présentant ni fièvre, ni diarrhée, ni saignements, ni vomissements, par exemple), un EPI n’est pas nécessaire. </a:t>
            </a:r>
          </a:p>
          <a:p>
            <a:pPr marL="169888" indent="-169888" algn="just" defTabSz="159489" fontAlgn="base">
              <a:spcBef>
                <a:spcPts val="75"/>
              </a:spcBef>
              <a:buClr>
                <a:srgbClr val="C00000"/>
              </a:buClr>
              <a:defRPr sz="2156"/>
            </a:pPr>
            <a:r>
              <a:rPr lang="fr-FR" sz="1800" dirty="0">
                <a:solidFill>
                  <a:srgbClr val="000000"/>
                </a:solidFill>
                <a:latin typeface="Source Sans Pro" panose="020B0503030403020204" pitchFamily="34" charset="0"/>
                <a:ea typeface="Source Sans Pro Regular"/>
                <a:cs typeface="Source Sans Pro Regular"/>
                <a:sym typeface="Source Sans Pro Regular"/>
              </a:rPr>
              <a:t>L’hygiène des mains doit être effectuée après tout contact avec un cas suspect et un environnement potentiellement contaminé, et au moment de quitter le lieu où les entretiens ont été menés pour la recherche des contacts et la recherche de cas dans la communauté. </a:t>
            </a:r>
          </a:p>
        </p:txBody>
      </p:sp>
      <p:sp>
        <p:nvSpPr>
          <p:cNvPr id="317" name="Slide Number Placeholder 5"/>
          <p:cNvSpPr txBox="1">
            <a:spLocks noGrp="1"/>
          </p:cNvSpPr>
          <p:nvPr>
            <p:ph type="sldNum" sz="quarter" idx="4294967295"/>
          </p:nvPr>
        </p:nvSpPr>
        <p:spPr>
          <a:xfrm>
            <a:off x="10404476" y="5605463"/>
            <a:ext cx="263525" cy="207962"/>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pPr/>
              <a:t>8</a:t>
            </a:fld>
            <a:endParaRPr/>
          </a:p>
        </p:txBody>
      </p:sp>
    </p:spTree>
    <p:extLst>
      <p:ext uri="{BB962C8B-B14F-4D97-AF65-F5344CB8AC3E}">
        <p14:creationId xmlns:p14="http://schemas.microsoft.com/office/powerpoint/2010/main" val="40882687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4267200" y="1643856"/>
            <a:ext cx="7529515" cy="3570288"/>
          </a:xfrm>
        </p:spPr>
        <p:txBody>
          <a:bodyPr>
            <a:normAutofit/>
          </a:bodyPr>
          <a:lstStyle/>
          <a:p>
            <a:pPr marL="0" indent="0" defTabSz="216992">
              <a:lnSpc>
                <a:spcPct val="90000"/>
              </a:lnSpc>
              <a:spcBef>
                <a:spcPts val="200"/>
              </a:spcBef>
              <a:buClr>
                <a:schemeClr val="accent3"/>
              </a:buClr>
              <a:buNone/>
              <a:defRPr>
                <a:solidFill>
                  <a:srgbClr val="C00000"/>
                </a:solidFill>
                <a:latin typeface="Source Sans Pro Bold"/>
                <a:ea typeface="Source Sans Pro Bold"/>
                <a:cs typeface="Source Sans Pro Bold"/>
                <a:sym typeface="Source Sans Pro Bold"/>
              </a:defRPr>
            </a:pPr>
            <a:r>
              <a:rPr lang="en-GB" sz="2400" b="1" dirty="0">
                <a:solidFill>
                  <a:srgbClr val="C00000"/>
                </a:solidFill>
                <a:latin typeface="Source Sans Pro Bold"/>
                <a:ea typeface="Source Sans Pro Bold"/>
                <a:cs typeface="Source Sans Pro Bold"/>
                <a:sym typeface="Source Sans Pro Regular"/>
              </a:rPr>
              <a:t>Manipulation et prise en charge d’un </a:t>
            </a:r>
            <a:r>
              <a:rPr lang="en-GB" sz="2400" b="1" dirty="0" err="1">
                <a:solidFill>
                  <a:srgbClr val="C00000"/>
                </a:solidFill>
                <a:latin typeface="Source Sans Pro Bold"/>
                <a:ea typeface="Source Sans Pro Bold"/>
                <a:cs typeface="Source Sans Pro Bold"/>
                <a:sym typeface="Source Sans Pro Regular"/>
              </a:rPr>
              <a:t>cas</a:t>
            </a:r>
            <a:r>
              <a:rPr lang="en-GB" sz="2400" b="1" dirty="0">
                <a:solidFill>
                  <a:srgbClr val="C00000"/>
                </a:solidFill>
                <a:latin typeface="Source Sans Pro Bold"/>
                <a:ea typeface="Source Sans Pro Bold"/>
                <a:cs typeface="Source Sans Pro Bold"/>
                <a:sym typeface="Source Sans Pro Regular"/>
              </a:rPr>
              <a:t> suspect de </a:t>
            </a:r>
            <a:r>
              <a:rPr lang="en-GB" sz="2400" b="1" dirty="0" err="1">
                <a:solidFill>
                  <a:srgbClr val="C00000"/>
                </a:solidFill>
                <a:latin typeface="Source Sans Pro Bold"/>
                <a:ea typeface="Source Sans Pro Bold"/>
                <a:cs typeface="Source Sans Pro Bold"/>
                <a:sym typeface="Source Sans Pro Regular"/>
              </a:rPr>
              <a:t>maladie</a:t>
            </a:r>
            <a:r>
              <a:rPr lang="en-GB" sz="2400" b="1" dirty="0">
                <a:solidFill>
                  <a:srgbClr val="C00000"/>
                </a:solidFill>
                <a:latin typeface="Source Sans Pro Bold"/>
                <a:ea typeface="Source Sans Pro Bold"/>
                <a:cs typeface="Source Sans Pro Bold"/>
                <a:sym typeface="Source Sans Pro Regular"/>
              </a:rPr>
              <a:t> transmissible </a:t>
            </a:r>
            <a:r>
              <a:rPr lang="en-GB" sz="2400" b="1" dirty="0" err="1">
                <a:solidFill>
                  <a:srgbClr val="C00000"/>
                </a:solidFill>
                <a:latin typeface="Source Sans Pro Bold"/>
                <a:ea typeface="Source Sans Pro Bold"/>
                <a:cs typeface="Source Sans Pro Bold"/>
                <a:sym typeface="Source Sans Pro Regular"/>
              </a:rPr>
              <a:t>dans</a:t>
            </a:r>
            <a:r>
              <a:rPr lang="en-GB" sz="2400" b="1" dirty="0">
                <a:solidFill>
                  <a:srgbClr val="C00000"/>
                </a:solidFill>
                <a:latin typeface="Source Sans Pro Bold"/>
                <a:ea typeface="Source Sans Pro Bold"/>
                <a:cs typeface="Source Sans Pro Bold"/>
                <a:sym typeface="Source Sans Pro Regular"/>
              </a:rPr>
              <a:t> un </a:t>
            </a:r>
            <a:r>
              <a:rPr lang="en-GB" sz="2400" b="1" dirty="0" err="1">
                <a:solidFill>
                  <a:srgbClr val="C00000"/>
                </a:solidFill>
                <a:latin typeface="Source Sans Pro Bold"/>
                <a:ea typeface="Source Sans Pro Bold"/>
                <a:cs typeface="Source Sans Pro Bold"/>
                <a:sym typeface="Source Sans Pro Regular"/>
              </a:rPr>
              <a:t>aéroport</a:t>
            </a:r>
            <a:endParaRPr lang="en-US" sz="2400" b="1" dirty="0">
              <a:solidFill>
                <a:srgbClr val="C00000"/>
              </a:solidFill>
              <a:latin typeface="Source Sans Pro Bold"/>
              <a:ea typeface="Source Sans Pro Bold"/>
              <a:cs typeface="Source Sans Pro Bold"/>
              <a:sym typeface="Source Sans Pro Regular"/>
            </a:endParaRPr>
          </a:p>
          <a:p>
            <a:pPr marL="0" indent="0">
              <a:buNone/>
            </a:pPr>
            <a:endParaRPr lang="en-GB" sz="2800" dirty="0">
              <a:solidFill>
                <a:schemeClr val="tx2">
                  <a:lumMod val="50000"/>
                </a:schemeClr>
              </a:solidFill>
            </a:endParaRPr>
          </a:p>
          <a:p>
            <a:pPr marL="0" indent="0" defTabSz="216992">
              <a:lnSpc>
                <a:spcPct val="90000"/>
              </a:lnSpc>
              <a:spcBef>
                <a:spcPts val="200"/>
              </a:spcBef>
              <a:buClr>
                <a:schemeClr val="accent3"/>
              </a:buClr>
              <a:buNone/>
              <a:defRPr>
                <a:solidFill>
                  <a:srgbClr val="222A35"/>
                </a:solidFill>
              </a:defRPr>
            </a:pPr>
            <a:r>
              <a:rPr lang="fr-FR" sz="2400" dirty="0">
                <a:solidFill>
                  <a:srgbClr val="222A35"/>
                </a:solidFill>
                <a:latin typeface="Source Sans Pro Regular"/>
                <a:ea typeface="Source Sans Pro Regular"/>
                <a:cs typeface="Source Sans Pro Regular"/>
                <a:sym typeface="Source Sans Pro Regular"/>
              </a:rPr>
              <a:t>Un homme de 24 ans est arrivé par un vol en provenance du pays X. Il a de la fièvre, tousse et souffre de courbatures, etc. On soupçonne la personne d’être atteinte d'une maladie aiguë. Une flambée de grippe sévit actuellement dans le pays X</a:t>
            </a:r>
            <a:r>
              <a:rPr lang="en-GB" sz="2400" dirty="0">
                <a:solidFill>
                  <a:srgbClr val="222A35"/>
                </a:solidFill>
                <a:latin typeface="Source Sans Pro Regular"/>
                <a:ea typeface="Source Sans Pro Regular"/>
                <a:cs typeface="Source Sans Pro Regular"/>
                <a:sym typeface="Source Sans Pro Regular"/>
              </a:rPr>
              <a:t>. </a:t>
            </a:r>
            <a:endParaRPr lang="en-US" sz="2400" dirty="0">
              <a:solidFill>
                <a:srgbClr val="222A35"/>
              </a:solidFill>
              <a:latin typeface="Source Sans Pro Regular"/>
              <a:ea typeface="Source Sans Pro Regular"/>
              <a:cs typeface="Source Sans Pro Regular"/>
              <a:sym typeface="Source Sans Pro Regular"/>
            </a:endParaRPr>
          </a:p>
        </p:txBody>
      </p:sp>
      <p:sp>
        <p:nvSpPr>
          <p:cNvPr id="2" name="Title 1"/>
          <p:cNvSpPr>
            <a:spLocks noGrp="1"/>
          </p:cNvSpPr>
          <p:nvPr>
            <p:ph type="title" idx="4294967295"/>
          </p:nvPr>
        </p:nvSpPr>
        <p:spPr>
          <a:xfrm>
            <a:off x="388933" y="381000"/>
            <a:ext cx="2895600" cy="1143000"/>
          </a:xfrm>
        </p:spPr>
        <p:txBody>
          <a:bodyPr>
            <a:normAutofit/>
          </a:bodyPr>
          <a:lstStyle/>
          <a:p>
            <a:pPr algn="l"/>
            <a:r>
              <a:rPr lang="fr-FR" sz="3200" b="1" dirty="0">
                <a:solidFill>
                  <a:schemeClr val="bg1"/>
                </a:solidFill>
                <a:latin typeface="Source Sans Pro" panose="020B0503030403020204" pitchFamily="34" charset="0"/>
              </a:rPr>
              <a:t>Scénario N° 2</a:t>
            </a:r>
            <a:endParaRPr lang="en-US" sz="3200" dirty="0">
              <a:solidFill>
                <a:schemeClr val="bg1"/>
              </a:solidFill>
              <a:latin typeface="Source Sans Pro" panose="020B0503030403020204" pitchFamily="34" charset="0"/>
            </a:endParaRPr>
          </a:p>
        </p:txBody>
      </p:sp>
    </p:spTree>
    <p:extLst>
      <p:ext uri="{BB962C8B-B14F-4D97-AF65-F5344CB8AC3E}">
        <p14:creationId xmlns:p14="http://schemas.microsoft.com/office/powerpoint/2010/main" val="3113417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F8234B8-55FF-4737-A45F-9BB37D2AEF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D85065F-E25C-4713-8CB8-5C0A10A345CA}">
  <ds:schemaRefs>
    <ds:schemaRef ds:uri="http://purl.org/dc/term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450f158c-397a-4a9d-b005-a44c92e0fccb"/>
    <ds:schemaRef ds:uri="e2a64997-203d-4655-a595-383c2eb1e865"/>
    <ds:schemaRef ds:uri="http://www.w3.org/XML/1998/namespace"/>
  </ds:schemaRefs>
</ds:datastoreItem>
</file>

<file path=customXml/itemProps3.xml><?xml version="1.0" encoding="utf-8"?>
<ds:datastoreItem xmlns:ds="http://schemas.openxmlformats.org/officeDocument/2006/customXml" ds:itemID="{AB63058E-F652-471F-9717-27FF942F3AD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1121</TotalTime>
  <Words>3353</Words>
  <Application>Microsoft Office PowerPoint</Application>
  <PresentationFormat>Widescreen</PresentationFormat>
  <Paragraphs>189</Paragraphs>
  <Slides>29</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Source Sans Pro</vt:lpstr>
      <vt:lpstr>Source Sans Pro Bold</vt:lpstr>
      <vt:lpstr>Source Sans Pro Regular</vt:lpstr>
      <vt:lpstr>Times New Roman</vt:lpstr>
      <vt:lpstr>Office Theme</vt:lpstr>
      <vt:lpstr>PowerPoint Presentation</vt:lpstr>
      <vt:lpstr>PowerPoint Presentation</vt:lpstr>
      <vt:lpstr>Objectifs d’apprentissage</vt:lpstr>
      <vt:lpstr>Consignes</vt:lpstr>
      <vt:lpstr>Scénario N° 1</vt:lpstr>
      <vt:lpstr>Questions Scénario 1</vt:lpstr>
      <vt:lpstr>Scénario 1 Débriefing</vt:lpstr>
      <vt:lpstr>Scénario 1 - débriefing (suite)</vt:lpstr>
      <vt:lpstr>Scénario N° 2</vt:lpstr>
      <vt:lpstr>Questions Scénario 2</vt:lpstr>
      <vt:lpstr>Scénario 2 Débriefing</vt:lpstr>
      <vt:lpstr>Scénario 2 - débriefing (Suite)</vt:lpstr>
      <vt:lpstr>Scénario N° 3</vt:lpstr>
      <vt:lpstr>Questions Scénario 3</vt:lpstr>
      <vt:lpstr>Scénario 3 Débriefing</vt:lpstr>
      <vt:lpstr>PowerPoint Presentation</vt:lpstr>
      <vt:lpstr>PowerPoint Presentation</vt:lpstr>
      <vt:lpstr>Scenario N° 4</vt:lpstr>
      <vt:lpstr>Questions Scénario 4</vt:lpstr>
      <vt:lpstr>Scénario 4 Débriefing</vt:lpstr>
      <vt:lpstr>Scénario 4 - Débriefing</vt:lpstr>
      <vt:lpstr>Scénario N° 5</vt:lpstr>
      <vt:lpstr>Questions Scénario 5</vt:lpstr>
      <vt:lpstr>Scénario 5 Débriefing</vt:lpstr>
      <vt:lpstr>Scénario 5 Débriefing</vt:lpstr>
      <vt:lpstr>PowerPoint Presentation</vt:lpstr>
      <vt:lpstr>Messages clés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Scenario based OSH training</dc:title>
  <dc:creator>MUDGAL, Shubhendu</dc:creator>
  <cp:lastModifiedBy>GOMEZ, Paula</cp:lastModifiedBy>
  <cp:revision>83</cp:revision>
  <dcterms:created xsi:type="dcterms:W3CDTF">2006-08-16T00:00:00Z</dcterms:created>
  <dcterms:modified xsi:type="dcterms:W3CDTF">2023-06-19T14:45:14Z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