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9"/>
  </p:notesMasterIdLst>
  <p:handoutMasterIdLst>
    <p:handoutMasterId r:id="rId10"/>
  </p:handoutMasterIdLst>
  <p:sldIdLst>
    <p:sldId id="261" r:id="rId5"/>
    <p:sldId id="262" r:id="rId6"/>
    <p:sldId id="260" r:id="rId7"/>
    <p:sldId id="263" r:id="rId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C2572A-342C-BCC1-6689-E95738C54BED}" v="7" dt="2023-07-07T17:08:50.831"/>
    <p1510:client id="{FB5FE62C-1028-4B85-FF84-EC7BB1647FD0}" v="5" dt="2023-04-04T16:26:13.91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44" autoAdjust="0"/>
  </p:normalViewPr>
  <p:slideViewPr>
    <p:cSldViewPr snapToGrid="0">
      <p:cViewPr varScale="1">
        <p:scale>
          <a:sx n="43" d="100"/>
          <a:sy n="43" d="100"/>
        </p:scale>
        <p:origin x="72" y="324"/>
      </p:cViewPr>
      <p:guideLst/>
    </p:cSldViewPr>
  </p:slideViewPr>
  <p:notesTextViewPr>
    <p:cViewPr>
      <p:scale>
        <a:sx n="1" d="1"/>
        <a:sy n="1" d="1"/>
      </p:scale>
      <p:origin x="0" y="0"/>
    </p:cViewPr>
  </p:notesTextViewPr>
  <p:notesViewPr>
    <p:cSldViewPr snapToGrid="0">
      <p:cViewPr varScale="1">
        <p:scale>
          <a:sx n="53" d="100"/>
          <a:sy n="53" d="100"/>
        </p:scale>
        <p:origin x="2648"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FB5FE62C-1028-4B85-FF84-EC7BB1647FD0}"/>
    <pc:docChg chg="modSld">
      <pc:chgData name="GOMEZ, Paula" userId="S::gomezp@who.int::c93cf399-3ed7-4230-9282-8831e3fe5ae7" providerId="AD" clId="Web-{FB5FE62C-1028-4B85-FF84-EC7BB1647FD0}" dt="2023-04-04T16:26:13.919" v="2" actId="20577"/>
      <pc:docMkLst>
        <pc:docMk/>
      </pc:docMkLst>
      <pc:sldChg chg="modSp">
        <pc:chgData name="GOMEZ, Paula" userId="S::gomezp@who.int::c93cf399-3ed7-4230-9282-8831e3fe5ae7" providerId="AD" clId="Web-{FB5FE62C-1028-4B85-FF84-EC7BB1647FD0}" dt="2023-04-04T16:26:01.043" v="0" actId="20577"/>
        <pc:sldMkLst>
          <pc:docMk/>
          <pc:sldMk cId="0" sldId="256"/>
        </pc:sldMkLst>
        <pc:spChg chg="mod">
          <ac:chgData name="GOMEZ, Paula" userId="S::gomezp@who.int::c93cf399-3ed7-4230-9282-8831e3fe5ae7" providerId="AD" clId="Web-{FB5FE62C-1028-4B85-FF84-EC7BB1647FD0}" dt="2023-04-04T16:26:01.043" v="0" actId="20577"/>
          <ac:spMkLst>
            <pc:docMk/>
            <pc:sldMk cId="0" sldId="256"/>
            <ac:spMk id="583" creationId="{00000000-0000-0000-0000-000000000000}"/>
          </ac:spMkLst>
        </pc:spChg>
      </pc:sldChg>
      <pc:sldChg chg="modSp">
        <pc:chgData name="GOMEZ, Paula" userId="S::gomezp@who.int::c93cf399-3ed7-4230-9282-8831e3fe5ae7" providerId="AD" clId="Web-{FB5FE62C-1028-4B85-FF84-EC7BB1647FD0}" dt="2023-04-04T16:26:13.919" v="2" actId="20577"/>
        <pc:sldMkLst>
          <pc:docMk/>
          <pc:sldMk cId="0" sldId="257"/>
        </pc:sldMkLst>
        <pc:spChg chg="mod">
          <ac:chgData name="GOMEZ, Paula" userId="S::gomezp@who.int::c93cf399-3ed7-4230-9282-8831e3fe5ae7" providerId="AD" clId="Web-{FB5FE62C-1028-4B85-FF84-EC7BB1647FD0}" dt="2023-04-04T16:26:13.919" v="2" actId="20577"/>
          <ac:spMkLst>
            <pc:docMk/>
            <pc:sldMk cId="0" sldId="257"/>
            <ac:spMk id="586" creationId="{00000000-0000-0000-0000-000000000000}"/>
          </ac:spMkLst>
        </pc:spChg>
      </pc:sldChg>
    </pc:docChg>
  </pc:docChgLst>
  <pc:docChgLst>
    <pc:chgData name="GOMEZ, Paula" userId="c93cf399-3ed7-4230-9282-8831e3fe5ae7" providerId="ADAL" clId="{8D38827E-DF62-4F1C-ACDA-3478A196D7C4}"/>
    <pc:docChg chg="modSld">
      <pc:chgData name="GOMEZ, Paula" userId="c93cf399-3ed7-4230-9282-8831e3fe5ae7" providerId="ADAL" clId="{8D38827E-DF62-4F1C-ACDA-3478A196D7C4}" dt="2023-04-04T16:26:38.566" v="0" actId="255"/>
      <pc:docMkLst>
        <pc:docMk/>
      </pc:docMkLst>
      <pc:sldChg chg="modSp mod">
        <pc:chgData name="GOMEZ, Paula" userId="c93cf399-3ed7-4230-9282-8831e3fe5ae7" providerId="ADAL" clId="{8D38827E-DF62-4F1C-ACDA-3478A196D7C4}" dt="2023-04-04T16:26:38.566" v="0" actId="255"/>
        <pc:sldMkLst>
          <pc:docMk/>
          <pc:sldMk cId="0" sldId="256"/>
        </pc:sldMkLst>
        <pc:spChg chg="mod">
          <ac:chgData name="GOMEZ, Paula" userId="c93cf399-3ed7-4230-9282-8831e3fe5ae7" providerId="ADAL" clId="{8D38827E-DF62-4F1C-ACDA-3478A196D7C4}" dt="2023-04-04T16:26:38.566" v="0" actId="255"/>
          <ac:spMkLst>
            <pc:docMk/>
            <pc:sldMk cId="0" sldId="256"/>
            <ac:spMk id="583" creationId="{00000000-0000-0000-0000-000000000000}"/>
          </ac:spMkLst>
        </pc:spChg>
      </pc:sldChg>
    </pc:docChg>
  </pc:docChgLst>
  <pc:docChgLst>
    <pc:chgData name="EZZINE, Hind" userId="S::ezzineh@who.int::edcab00f-6318-46e5-a4a9-188b01ee222f" providerId="AD" clId="Web-{CEC2572A-342C-BCC1-6689-E95738C54BED}"/>
    <pc:docChg chg="addSld delSld modSld">
      <pc:chgData name="EZZINE, Hind" userId="S::ezzineh@who.int::edcab00f-6318-46e5-a4a9-188b01ee222f" providerId="AD" clId="Web-{CEC2572A-342C-BCC1-6689-E95738C54BED}" dt="2023-07-07T17:08:50.831" v="5" actId="1076"/>
      <pc:docMkLst>
        <pc:docMk/>
      </pc:docMkLst>
      <pc:sldChg chg="modSp">
        <pc:chgData name="EZZINE, Hind" userId="S::ezzineh@who.int::edcab00f-6318-46e5-a4a9-188b01ee222f" providerId="AD" clId="Web-{CEC2572A-342C-BCC1-6689-E95738C54BED}" dt="2023-07-07T17:08:50.831" v="5" actId="1076"/>
        <pc:sldMkLst>
          <pc:docMk/>
          <pc:sldMk cId="3855686132" sldId="261"/>
        </pc:sldMkLst>
        <pc:spChg chg="mod">
          <ac:chgData name="EZZINE, Hind" userId="S::ezzineh@who.int::edcab00f-6318-46e5-a4a9-188b01ee222f" providerId="AD" clId="Web-{CEC2572A-342C-BCC1-6689-E95738C54BED}" dt="2023-07-07T17:08:50.831" v="5" actId="1076"/>
          <ac:spMkLst>
            <pc:docMk/>
            <pc:sldMk cId="3855686132" sldId="261"/>
            <ac:spMk id="9" creationId="{5C7DD886-050C-3447-407F-42D9B22AF1FA}"/>
          </ac:spMkLst>
        </pc:spChg>
      </pc:sldChg>
      <pc:sldChg chg="add">
        <pc:chgData name="EZZINE, Hind" userId="S::ezzineh@who.int::edcab00f-6318-46e5-a4a9-188b01ee222f" providerId="AD" clId="Web-{CEC2572A-342C-BCC1-6689-E95738C54BED}" dt="2023-07-07T17:08:21.518" v="0"/>
        <pc:sldMkLst>
          <pc:docMk/>
          <pc:sldMk cId="3230122428" sldId="263"/>
        </pc:sldMkLst>
      </pc:sldChg>
      <pc:sldChg chg="add del">
        <pc:chgData name="EZZINE, Hind" userId="S::ezzineh@who.int::edcab00f-6318-46e5-a4a9-188b01ee222f" providerId="AD" clId="Web-{CEC2572A-342C-BCC1-6689-E95738C54BED}" dt="2023-07-07T17:08:25.628" v="2"/>
        <pc:sldMkLst>
          <pc:docMk/>
          <pc:sldMk cId="291650181" sldId="264"/>
        </pc:sldMkLst>
      </pc:sldChg>
      <pc:sldMasterChg chg="addSldLayout">
        <pc:chgData name="EZZINE, Hind" userId="S::ezzineh@who.int::edcab00f-6318-46e5-a4a9-188b01ee222f" providerId="AD" clId="Web-{CEC2572A-342C-BCC1-6689-E95738C54BED}" dt="2023-07-07T17:08:21.518" v="0"/>
        <pc:sldMasterMkLst>
          <pc:docMk/>
          <pc:sldMasterMk cId="0" sldId="2147483648"/>
        </pc:sldMasterMkLst>
        <pc:sldLayoutChg chg="add">
          <pc:chgData name="EZZINE, Hind" userId="S::ezzineh@who.int::edcab00f-6318-46e5-a4a9-188b01ee222f" providerId="AD" clId="Web-{CEC2572A-342C-BCC1-6689-E95738C54BED}" dt="2023-07-07T17:08:21.518" v="0"/>
          <pc:sldLayoutMkLst>
            <pc:docMk/>
            <pc:sldMasterMk cId="0" sldId="2147483648"/>
            <pc:sldLayoutMk cId="0" sldId="2147483650"/>
          </pc:sldLayoutMkLst>
        </pc:sldLayoutChg>
        <pc:sldLayoutChg chg="add">
          <pc:chgData name="EZZINE, Hind" userId="S::ezzineh@who.int::edcab00f-6318-46e5-a4a9-188b01ee222f" providerId="AD" clId="Web-{CEC2572A-342C-BCC1-6689-E95738C54BED}" dt="2023-07-07T17:08:21.518" v="0"/>
          <pc:sldLayoutMkLst>
            <pc:docMk/>
            <pc:sldMasterMk cId="0" sldId="2147483648"/>
            <pc:sldLayoutMk cId="0" sldId="2147483661"/>
          </pc:sldLayoutMkLst>
        </pc:sldLayoutChg>
        <pc:sldLayoutChg chg="add">
          <pc:chgData name="EZZINE, Hind" userId="S::ezzineh@who.int::edcab00f-6318-46e5-a4a9-188b01ee222f" providerId="AD" clId="Web-{CEC2572A-342C-BCC1-6689-E95738C54BED}" dt="2023-07-07T17:08:21.518" v="0"/>
          <pc:sldLayoutMkLst>
            <pc:docMk/>
            <pc:sldMasterMk cId="0" sldId="2147483648"/>
            <pc:sldLayoutMk cId="0" sldId="2147483664"/>
          </pc:sldLayoutMkLst>
        </pc:sldLayoutChg>
        <pc:sldLayoutChg chg="add">
          <pc:chgData name="EZZINE, Hind" userId="S::ezzineh@who.int::edcab00f-6318-46e5-a4a9-188b01ee222f" providerId="AD" clId="Web-{CEC2572A-342C-BCC1-6689-E95738C54BED}" dt="2023-07-07T17:08:21.518" v="0"/>
          <pc:sldLayoutMkLst>
            <pc:docMk/>
            <pc:sldMasterMk cId="0" sldId="2147483648"/>
            <pc:sldLayoutMk cId="0" sldId="214748368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B8A6C6CB-E0AE-9455-E0C1-FFDAAFF9F0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a:extLst>
              <a:ext uri="{FF2B5EF4-FFF2-40B4-BE49-F238E27FC236}">
                <a16:creationId xmlns:a16="http://schemas.microsoft.com/office/drawing/2014/main" id="{5134D8D6-AB29-5DDA-D24B-10AFF0BD0B0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34A449-F0B0-4B44-94A7-778AB016F33E}" type="datetimeFigureOut">
              <a:rPr lang="hu-HU" smtClean="0"/>
              <a:t>2023. 07. 07.</a:t>
            </a:fld>
            <a:endParaRPr lang="hu-HU"/>
          </a:p>
        </p:txBody>
      </p:sp>
      <p:sp>
        <p:nvSpPr>
          <p:cNvPr id="4" name="Élőláb helye 3">
            <a:extLst>
              <a:ext uri="{FF2B5EF4-FFF2-40B4-BE49-F238E27FC236}">
                <a16:creationId xmlns:a16="http://schemas.microsoft.com/office/drawing/2014/main" id="{239A9288-4CCC-25CD-0EB7-6F7FE762821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5" name="Dia számának helye 4">
            <a:extLst>
              <a:ext uri="{FF2B5EF4-FFF2-40B4-BE49-F238E27FC236}">
                <a16:creationId xmlns:a16="http://schemas.microsoft.com/office/drawing/2014/main" id="{0DE4CA9F-1191-FC09-6211-B3ACBDA4C2D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9BF9801-04AA-42AD-A869-DCD3289BF5B2}" type="slidenum">
              <a:rPr lang="hu-HU" smtClean="0"/>
              <a:t>‹N°›</a:t>
            </a:fld>
            <a:endParaRPr lang="hu-HU"/>
          </a:p>
        </p:txBody>
      </p:sp>
    </p:spTree>
    <p:extLst>
      <p:ext uri="{BB962C8B-B14F-4D97-AF65-F5344CB8AC3E}">
        <p14:creationId xmlns:p14="http://schemas.microsoft.com/office/powerpoint/2010/main" val="2434865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77" name="Shape 577"/>
          <p:cNvSpPr>
            <a:spLocks noGrp="1" noRot="1" noChangeAspect="1"/>
          </p:cNvSpPr>
          <p:nvPr>
            <p:ph type="sldImg"/>
          </p:nvPr>
        </p:nvSpPr>
        <p:spPr>
          <a:xfrm>
            <a:off x="1143000" y="685800"/>
            <a:ext cx="4572000" cy="3429000"/>
          </a:xfrm>
          <a:prstGeom prst="rect">
            <a:avLst/>
          </a:prstGeom>
        </p:spPr>
        <p:txBody>
          <a:bodyPr/>
          <a:lstStyle/>
          <a:p>
            <a:endParaRPr/>
          </a:p>
        </p:txBody>
      </p:sp>
      <p:sp>
        <p:nvSpPr>
          <p:cNvPr id="578" name="Shape 57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048341457"/>
      </p:ext>
    </p:extLst>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Calibri"/>
      </a:defRPr>
    </a:lvl1pPr>
    <a:lvl2pPr indent="228600" latinLnBrk="0">
      <a:spcBef>
        <a:spcPts val="400"/>
      </a:spcBef>
      <a:defRPr sz="1200">
        <a:latin typeface="+mn-lt"/>
        <a:ea typeface="+mn-ea"/>
        <a:cs typeface="+mn-cs"/>
        <a:sym typeface="Calibri"/>
      </a:defRPr>
    </a:lvl2pPr>
    <a:lvl3pPr indent="457200" latinLnBrk="0">
      <a:spcBef>
        <a:spcPts val="400"/>
      </a:spcBef>
      <a:defRPr sz="1200">
        <a:latin typeface="+mn-lt"/>
        <a:ea typeface="+mn-ea"/>
        <a:cs typeface="+mn-cs"/>
        <a:sym typeface="Calibri"/>
      </a:defRPr>
    </a:lvl3pPr>
    <a:lvl4pPr indent="685800" latinLnBrk="0">
      <a:spcBef>
        <a:spcPts val="400"/>
      </a:spcBef>
      <a:defRPr sz="1200">
        <a:latin typeface="+mn-lt"/>
        <a:ea typeface="+mn-ea"/>
        <a:cs typeface="+mn-cs"/>
        <a:sym typeface="Calibri"/>
      </a:defRPr>
    </a:lvl4pPr>
    <a:lvl5pPr indent="914400" latinLnBrk="0">
      <a:spcBef>
        <a:spcPts val="400"/>
      </a:spcBef>
      <a:defRPr sz="1200">
        <a:latin typeface="+mn-lt"/>
        <a:ea typeface="+mn-ea"/>
        <a:cs typeface="+mn-cs"/>
        <a:sym typeface="Calibri"/>
      </a:defRPr>
    </a:lvl5pPr>
    <a:lvl6pPr indent="1143000" latinLnBrk="0">
      <a:spcBef>
        <a:spcPts val="400"/>
      </a:spcBef>
      <a:defRPr sz="1200">
        <a:latin typeface="+mn-lt"/>
        <a:ea typeface="+mn-ea"/>
        <a:cs typeface="+mn-cs"/>
        <a:sym typeface="Calibri"/>
      </a:defRPr>
    </a:lvl6pPr>
    <a:lvl7pPr indent="1371600" latinLnBrk="0">
      <a:spcBef>
        <a:spcPts val="400"/>
      </a:spcBef>
      <a:defRPr sz="1200">
        <a:latin typeface="+mn-lt"/>
        <a:ea typeface="+mn-ea"/>
        <a:cs typeface="+mn-cs"/>
        <a:sym typeface="Calibri"/>
      </a:defRPr>
    </a:lvl7pPr>
    <a:lvl8pPr indent="1600200" latinLnBrk="0">
      <a:spcBef>
        <a:spcPts val="400"/>
      </a:spcBef>
      <a:defRPr sz="1200">
        <a:latin typeface="+mn-lt"/>
        <a:ea typeface="+mn-ea"/>
        <a:cs typeface="+mn-cs"/>
        <a:sym typeface="Calibri"/>
      </a:defRPr>
    </a:lvl8pPr>
    <a:lvl9pPr indent="1828800" latinLnBrk="0">
      <a:spcBef>
        <a:spcPts val="400"/>
      </a:spcBef>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0076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charset="0"/>
            </a:endParaRPr>
          </a:p>
        </p:txBody>
      </p:sp>
      <p:sp>
        <p:nvSpPr>
          <p:cNvPr id="25604" name="Slide Number Placeholder 3"/>
          <p:cNvSpPr>
            <a:spLocks noGrp="1"/>
          </p:cNvSpPr>
          <p:nvPr>
            <p:ph type="sldNum" sz="quarter" idx="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eaLnBrk="0" hangingPunct="0">
              <a:spcBef>
                <a:spcPct val="30000"/>
              </a:spcBef>
              <a:defRPr sz="1200">
                <a:solidFill>
                  <a:schemeClr val="tx1"/>
                </a:solidFill>
                <a:latin typeface="Calibri" pitchFamily="34" charset="0"/>
              </a:defRPr>
            </a:lvl1pPr>
            <a:lvl2pPr marL="742950" indent="-285750" defTabSz="930275" eaLnBrk="0" hangingPunct="0">
              <a:spcBef>
                <a:spcPct val="30000"/>
              </a:spcBef>
              <a:defRPr sz="1200">
                <a:solidFill>
                  <a:schemeClr val="tx1"/>
                </a:solidFill>
                <a:latin typeface="Calibri" pitchFamily="34" charset="0"/>
              </a:defRPr>
            </a:lvl2pPr>
            <a:lvl3pPr marL="1143000" indent="-228600" defTabSz="930275" eaLnBrk="0" hangingPunct="0">
              <a:spcBef>
                <a:spcPct val="30000"/>
              </a:spcBef>
              <a:defRPr sz="1200">
                <a:solidFill>
                  <a:schemeClr val="tx1"/>
                </a:solidFill>
                <a:latin typeface="Calibri" pitchFamily="34" charset="0"/>
              </a:defRPr>
            </a:lvl3pPr>
            <a:lvl4pPr marL="1600200" indent="-228600" defTabSz="930275" eaLnBrk="0" hangingPunct="0">
              <a:spcBef>
                <a:spcPct val="30000"/>
              </a:spcBef>
              <a:defRPr sz="1200">
                <a:solidFill>
                  <a:schemeClr val="tx1"/>
                </a:solidFill>
                <a:latin typeface="Calibri" pitchFamily="34" charset="0"/>
              </a:defRPr>
            </a:lvl4pPr>
            <a:lvl5pPr marL="2057400" indent="-228600" defTabSz="930275" eaLnBrk="0" hangingPunct="0">
              <a:spcBef>
                <a:spcPct val="30000"/>
              </a:spcBef>
              <a:defRPr sz="1200">
                <a:solidFill>
                  <a:schemeClr val="tx1"/>
                </a:solidFill>
                <a:latin typeface="Calibri" pitchFamily="34" charset="0"/>
              </a:defRPr>
            </a:lvl5pPr>
            <a:lvl6pPr marL="2514600" indent="-228600" defTabSz="930275" eaLnBrk="0" fontAlgn="base" hangingPunct="0">
              <a:spcBef>
                <a:spcPct val="30000"/>
              </a:spcBef>
              <a:spcAft>
                <a:spcPct val="0"/>
              </a:spcAft>
              <a:defRPr sz="1200">
                <a:solidFill>
                  <a:schemeClr val="tx1"/>
                </a:solidFill>
                <a:latin typeface="Calibri" pitchFamily="34" charset="0"/>
              </a:defRPr>
            </a:lvl6pPr>
            <a:lvl7pPr marL="2971800" indent="-228600" defTabSz="930275" eaLnBrk="0" fontAlgn="base" hangingPunct="0">
              <a:spcBef>
                <a:spcPct val="30000"/>
              </a:spcBef>
              <a:spcAft>
                <a:spcPct val="0"/>
              </a:spcAft>
              <a:defRPr sz="1200">
                <a:solidFill>
                  <a:schemeClr val="tx1"/>
                </a:solidFill>
                <a:latin typeface="Calibri" pitchFamily="34" charset="0"/>
              </a:defRPr>
            </a:lvl7pPr>
            <a:lvl8pPr marL="3429000" indent="-228600" defTabSz="930275" eaLnBrk="0" fontAlgn="base" hangingPunct="0">
              <a:spcBef>
                <a:spcPct val="30000"/>
              </a:spcBef>
              <a:spcAft>
                <a:spcPct val="0"/>
              </a:spcAft>
              <a:defRPr sz="1200">
                <a:solidFill>
                  <a:schemeClr val="tx1"/>
                </a:solidFill>
                <a:latin typeface="Calibri" pitchFamily="34" charset="0"/>
              </a:defRPr>
            </a:lvl8pPr>
            <a:lvl9pPr marL="3886200" indent="-228600" defTabSz="930275" eaLnBrk="0" fontAlgn="base" hangingPunct="0">
              <a:spcBef>
                <a:spcPct val="30000"/>
              </a:spcBef>
              <a:spcAft>
                <a:spcPct val="0"/>
              </a:spcAft>
              <a:defRPr sz="1200">
                <a:solidFill>
                  <a:schemeClr val="tx1"/>
                </a:solidFill>
                <a:latin typeface="Calibri" pitchFamily="34" charset="0"/>
              </a:defRPr>
            </a:lvl9pPr>
          </a:lstStyle>
          <a:p>
            <a:pPr rtl="0" eaLnBrk="1" hangingPunct="1">
              <a:spcBef>
                <a:spcPct val="0"/>
              </a:spcBef>
            </a:pPr>
            <a:fld id="{30DAF65E-F8ED-436E-97BC-28AF9506A91C}" type="slidenum">
              <a:rPr lang="fr-FR" altLang="en-US" smtClean="0">
                <a:latin typeface="Times New Roman" pitchFamily="18" charset="0"/>
              </a:rPr>
              <a:pPr rtl="0" eaLnBrk="1" hangingPunct="1">
                <a:spcBef>
                  <a:spcPct val="0"/>
                </a:spcBef>
              </a:pPr>
              <a:t>2</a:t>
            </a:fld>
            <a:endParaRPr lang="fr-FR" altLang="en-US">
              <a:latin typeface="Times New Roman" pitchFamily="18" charset="0"/>
            </a:endParaRPr>
          </a:p>
        </p:txBody>
      </p:sp>
    </p:spTree>
    <p:extLst>
      <p:ext uri="{BB962C8B-B14F-4D97-AF65-F5344CB8AC3E}">
        <p14:creationId xmlns:p14="http://schemas.microsoft.com/office/powerpoint/2010/main" val="16684612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8"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9" name="Picture 14" descr="Picture 14"/>
          <p:cNvPicPr>
            <a:picLocks noChangeAspect="1"/>
          </p:cNvPicPr>
          <p:nvPr/>
        </p:nvPicPr>
        <p:blipFill>
          <a:blip r:embed="rId3"/>
          <a:stretch>
            <a:fillRect/>
          </a:stretch>
        </p:blipFill>
        <p:spPr>
          <a:xfrm>
            <a:off x="4" y="0"/>
            <a:ext cx="6560820" cy="5372100"/>
          </a:xfrm>
          <a:prstGeom prst="rect">
            <a:avLst/>
          </a:prstGeom>
          <a:ln w="12700">
            <a:miter lim="400000"/>
          </a:ln>
        </p:spPr>
      </p:pic>
      <p:pic>
        <p:nvPicPr>
          <p:cNvPr id="30"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sp>
        <p:nvSpPr>
          <p:cNvPr id="32"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3"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11" name="Slide Number">
            <a:extLst>
              <a:ext uri="{FF2B5EF4-FFF2-40B4-BE49-F238E27FC236}">
                <a16:creationId xmlns:a16="http://schemas.microsoft.com/office/drawing/2014/main" id="{E01DBBC7-8E68-59E3-574F-52BA0286662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12" name="TextBox 7">
            <a:extLst>
              <a:ext uri="{FF2B5EF4-FFF2-40B4-BE49-F238E27FC236}">
                <a16:creationId xmlns:a16="http://schemas.microsoft.com/office/drawing/2014/main" id="{20191541-F324-9A26-674F-4FAD6BA0E7AE}"/>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8323F1F9-1541-B2E7-5B07-FB6214D5198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5" name="Image 1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2_Custom Layout">
    <p:spTree>
      <p:nvGrpSpPr>
        <p:cNvPr id="1" name=""/>
        <p:cNvGrpSpPr/>
        <p:nvPr/>
      </p:nvGrpSpPr>
      <p:grpSpPr>
        <a:xfrm>
          <a:off x="0" y="0"/>
          <a:ext cx="0" cy="0"/>
          <a:chOff x="0" y="0"/>
          <a:chExt cx="0" cy="0"/>
        </a:xfrm>
      </p:grpSpPr>
      <p:sp>
        <p:nvSpPr>
          <p:cNvPr id="180" name="Google Shape;308;p8"/>
          <p:cNvSpPr/>
          <p:nvPr/>
        </p:nvSpPr>
        <p:spPr>
          <a:xfrm>
            <a:off x="-6200" y="0"/>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81"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82" name="Rounded Rectangle 4"/>
          <p:cNvSpPr/>
          <p:nvPr/>
        </p:nvSpPr>
        <p:spPr>
          <a:xfrm flipV="1">
            <a:off x="344173" y="1816527"/>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E28572D9-60F9-54F8-33AB-6F94A934278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B4391E3-BA4A-5223-153F-AC67BAC4F883}"/>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FE4B02BE-F350-8275-F81F-0A9D3CDF58A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6" name="Imag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7"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07"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8" name="Picture 3" descr="Picture 3"/>
          <p:cNvPicPr>
            <a:picLocks noChangeAspect="1"/>
          </p:cNvPicPr>
          <p:nvPr/>
        </p:nvPicPr>
        <p:blipFill>
          <a:blip r:embed="rId3"/>
          <a:stretch>
            <a:fillRect/>
          </a:stretch>
        </p:blipFill>
        <p:spPr>
          <a:xfrm>
            <a:off x="-9625" y="-76485"/>
            <a:ext cx="12223381" cy="5582136"/>
          </a:xfrm>
          <a:prstGeom prst="rect">
            <a:avLst/>
          </a:prstGeom>
          <a:ln w="12700">
            <a:miter lim="400000"/>
          </a:ln>
        </p:spPr>
      </p:pic>
      <p:sp>
        <p:nvSpPr>
          <p:cNvPr id="20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211"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8" name="Slide Number">
            <a:extLst>
              <a:ext uri="{FF2B5EF4-FFF2-40B4-BE49-F238E27FC236}">
                <a16:creationId xmlns:a16="http://schemas.microsoft.com/office/drawing/2014/main" id="{CE6CEE2E-0361-F8A6-F5D6-CBB03CAC7EA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B3FBBCEC-D61E-2EB0-EF31-C69B7FD77725}"/>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6875417F-95D0-1DFF-466C-A79DCDA4916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pic>
        <p:nvPicPr>
          <p:cNvPr id="17"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6"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7"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8" name="Slide Number">
            <a:extLst>
              <a:ext uri="{FF2B5EF4-FFF2-40B4-BE49-F238E27FC236}">
                <a16:creationId xmlns:a16="http://schemas.microsoft.com/office/drawing/2014/main" id="{1D627BA8-616E-1414-0B3D-C1A36FCA7DD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45B4174E-4FD9-D9EE-E4DC-47364E8DEA1B}"/>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2DD24902-5A64-E047-C183-726FB6A5A77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41"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2" name="Picture 3" descr="Picture 3"/>
          <p:cNvPicPr>
            <a:picLocks noChangeAspect="1"/>
          </p:cNvPicPr>
          <p:nvPr/>
        </p:nvPicPr>
        <p:blipFill>
          <a:blip r:embed="rId3"/>
          <a:stretch>
            <a:fillRect/>
          </a:stretch>
        </p:blipFill>
        <p:spPr>
          <a:xfrm>
            <a:off x="-9143" y="-18868"/>
            <a:ext cx="7745684" cy="660401"/>
          </a:xfrm>
          <a:prstGeom prst="rect">
            <a:avLst/>
          </a:prstGeom>
          <a:ln w="12700">
            <a:miter lim="400000"/>
          </a:ln>
        </p:spPr>
      </p:pic>
      <p:sp>
        <p:nvSpPr>
          <p:cNvPr id="245"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E1101A2C-4B39-EA04-A3F9-62C785E8160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57711E2A-FC7C-96F7-9133-D8B57F04EDA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43FADF22-EF70-3C2E-201E-469E27482505}"/>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
        <p:nvSpPr>
          <p:cNvPr id="16" name="TextBox 4"/>
          <p:cNvSpPr txBox="1"/>
          <p:nvPr userDrawn="1"/>
        </p:nvSpPr>
        <p:spPr>
          <a:xfrm>
            <a:off x="275896" y="11103"/>
            <a:ext cx="650142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9"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60" name="TextBox 4"/>
          <p:cNvSpPr txBox="1"/>
          <p:nvPr/>
        </p:nvSpPr>
        <p:spPr>
          <a:xfrm>
            <a:off x="275896" y="11103"/>
            <a:ext cx="440623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61"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2"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D4B652BC-39C8-0AB4-EBDF-F44C3E1411B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D25BA89-F1C4-36EF-A637-2AC5AA589B11}"/>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BB13E3D0-B980-6BEE-1A8A-12891EA8F90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6"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7"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8"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Slide Number">
            <a:extLst>
              <a:ext uri="{FF2B5EF4-FFF2-40B4-BE49-F238E27FC236}">
                <a16:creationId xmlns:a16="http://schemas.microsoft.com/office/drawing/2014/main" id="{1476CEC7-BD6A-B39E-75D2-1E75D072204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12" name="TextBox 7">
            <a:extLst>
              <a:ext uri="{FF2B5EF4-FFF2-40B4-BE49-F238E27FC236}">
                <a16:creationId xmlns:a16="http://schemas.microsoft.com/office/drawing/2014/main" id="{F67BD767-939A-DAA1-A27B-63D4C4C156C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49552495-BAA0-9573-1AB1-A5A2AE34ABD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8" name="Picture 1" descr="Picture 1"/>
          <p:cNvPicPr>
            <a:picLocks noChangeAspect="1"/>
          </p:cNvPicPr>
          <p:nvPr/>
        </p:nvPicPr>
        <p:blipFill>
          <a:blip r:embed="rId2"/>
          <a:stretch>
            <a:fillRect/>
          </a:stretch>
        </p:blipFill>
        <p:spPr>
          <a:xfrm>
            <a:off x="-3" y="2"/>
            <a:ext cx="9213578" cy="716693"/>
          </a:xfrm>
          <a:prstGeom prst="rect">
            <a:avLst/>
          </a:prstGeom>
          <a:ln w="12700">
            <a:miter lim="400000"/>
          </a:ln>
        </p:spPr>
      </p:pic>
      <p:sp>
        <p:nvSpPr>
          <p:cNvPr id="30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0" name="Click to add text"/>
          <p:cNvSpPr txBox="1">
            <a:spLocks noGrp="1"/>
          </p:cNvSpPr>
          <p:nvPr>
            <p:ph type="title" hasCustomPrompt="1"/>
          </p:nvPr>
        </p:nvSpPr>
        <p:spPr>
          <a:xfrm>
            <a:off x="297713" y="70581"/>
            <a:ext cx="3571875" cy="646114"/>
          </a:xfrm>
          <a:prstGeom prst="rect">
            <a:avLst/>
          </a:prstGeom>
        </p:spPr>
        <p:txBody>
          <a:bodyPr/>
          <a:lstStyle>
            <a:lvl1pPr>
              <a:defRPr>
                <a:latin typeface="Source Sans Pro Regular"/>
                <a:ea typeface="Source Sans Pro Regular"/>
                <a:cs typeface="Source Sans Pro Regular"/>
                <a:sym typeface="Source Sans Pro Regular"/>
              </a:defRPr>
            </a:lvl1pPr>
          </a:lstStyle>
          <a:p>
            <a:r>
              <a:t>Click to add text</a:t>
            </a:r>
          </a:p>
        </p:txBody>
      </p:sp>
      <p:sp>
        <p:nvSpPr>
          <p:cNvPr id="8" name="Slide Number">
            <a:extLst>
              <a:ext uri="{FF2B5EF4-FFF2-40B4-BE49-F238E27FC236}">
                <a16:creationId xmlns:a16="http://schemas.microsoft.com/office/drawing/2014/main" id="{8815E27B-45D7-D905-E90E-8A83AB9926D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FDBB40C-95D8-84A9-1CAC-D8757E246891}"/>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51B6440-28AF-A9C2-9C0D-6ACA9BD104F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1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1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2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2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325" name="Picture 2" descr="Picture 2"/>
          <p:cNvPicPr>
            <a:picLocks noChangeAspect="1"/>
          </p:cNvPicPr>
          <p:nvPr/>
        </p:nvPicPr>
        <p:blipFill>
          <a:blip r:embed="rId4"/>
          <a:stretch>
            <a:fillRect/>
          </a:stretch>
        </p:blipFill>
        <p:spPr>
          <a:xfrm>
            <a:off x="-2" y="0"/>
            <a:ext cx="7772404" cy="946298"/>
          </a:xfrm>
          <a:prstGeom prst="rect">
            <a:avLst/>
          </a:prstGeom>
          <a:ln w="12700">
            <a:miter lim="400000"/>
          </a:ln>
        </p:spPr>
      </p:pic>
      <p:sp>
        <p:nvSpPr>
          <p:cNvPr id="326" name="Click to add text"/>
          <p:cNvSpPr txBox="1">
            <a:spLocks noGrp="1"/>
          </p:cNvSpPr>
          <p:nvPr>
            <p:ph type="title" hasCustomPrompt="1"/>
          </p:nvPr>
        </p:nvSpPr>
        <p:spPr>
          <a:xfrm>
            <a:off x="297713" y="70581"/>
            <a:ext cx="3571875" cy="646114"/>
          </a:xfrm>
          <a:prstGeom prst="rect">
            <a:avLst/>
          </a:prstGeom>
        </p:spPr>
        <p:txBody>
          <a:bodyPr/>
          <a:lstStyle>
            <a:lvl1pPr>
              <a:defRPr>
                <a:latin typeface="Source Sans Pro Regular"/>
                <a:ea typeface="Source Sans Pro Regular"/>
                <a:cs typeface="Source Sans Pro Regular"/>
                <a:sym typeface="Source Sans Pro Regular"/>
              </a:defRPr>
            </a:lvl1pPr>
          </a:lstStyle>
          <a:p>
            <a:r>
              <a:t>Click to add text</a:t>
            </a: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40"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1"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F526D794-C796-576B-1494-BD5A3268969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56C444C-B58D-FFDC-F627-171301CAF34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2CC9AED0-FD7F-8DE6-5B78-20BD5A0BB3C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7"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8"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9" name="TextBox 8"/>
          <p:cNvSpPr txBox="1"/>
          <p:nvPr/>
        </p:nvSpPr>
        <p:spPr>
          <a:xfrm>
            <a:off x="295678" y="34062"/>
            <a:ext cx="416529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50"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1" name="TextBox 34"/>
          <p:cNvSpPr txBox="1"/>
          <p:nvPr/>
        </p:nvSpPr>
        <p:spPr>
          <a:xfrm>
            <a:off x="3166631" y="1336091"/>
            <a:ext cx="7662983"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5" name="Group 13"/>
          <p:cNvGrpSpPr/>
          <p:nvPr/>
        </p:nvGrpSpPr>
        <p:grpSpPr>
          <a:xfrm>
            <a:off x="1296010" y="1929713"/>
            <a:ext cx="1082316" cy="3601600"/>
            <a:chOff x="0" y="0"/>
            <a:chExt cx="1082315" cy="3601600"/>
          </a:xfrm>
        </p:grpSpPr>
        <p:pic>
          <p:nvPicPr>
            <p:cNvPr id="52"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3"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4" name="Picture 16" descr="Picture 16"/>
            <p:cNvPicPr>
              <a:picLocks noChangeAspect="1"/>
            </p:cNvPicPr>
            <p:nvPr/>
          </p:nvPicPr>
          <p:blipFill>
            <a:blip r:embed="rId7"/>
            <a:stretch>
              <a:fillRect/>
            </a:stretch>
          </p:blipFill>
          <p:spPr>
            <a:xfrm>
              <a:off x="1" y="2519286"/>
              <a:ext cx="1082315" cy="1082314"/>
            </a:xfrm>
            <a:prstGeom prst="rect">
              <a:avLst/>
            </a:prstGeom>
            <a:ln w="12700" cap="flat">
              <a:noFill/>
              <a:miter lim="400000"/>
            </a:ln>
            <a:effectLst/>
          </p:spPr>
        </p:pic>
      </p:grpSp>
      <p:sp>
        <p:nvSpPr>
          <p:cNvPr id="8" name="Slide Number">
            <a:extLst>
              <a:ext uri="{FF2B5EF4-FFF2-40B4-BE49-F238E27FC236}">
                <a16:creationId xmlns:a16="http://schemas.microsoft.com/office/drawing/2014/main" id="{256E8C5F-8D6C-2DA4-1035-D0A10726622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797D418-23E4-16EF-ACB9-A47CC5691571}"/>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A0EE94E8-93B7-D8D6-098A-D5341F4D182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5"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6"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7"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8" name="Slide Number">
            <a:extLst>
              <a:ext uri="{FF2B5EF4-FFF2-40B4-BE49-F238E27FC236}">
                <a16:creationId xmlns:a16="http://schemas.microsoft.com/office/drawing/2014/main" id="{6FA227B0-6F5B-8F7E-CB16-CFB5EB6FC5D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3954892F-6D5E-1AB4-86E0-0B1647526F27}"/>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B394825E-7B37-84D6-FB3E-E3555328265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1"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2"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3" name="Text Placeholder 3"/>
          <p:cNvSpPr>
            <a:spLocks noGrp="1"/>
          </p:cNvSpPr>
          <p:nvPr>
            <p:ph type="body" sz="quarter" idx="21"/>
          </p:nvPr>
        </p:nvSpPr>
        <p:spPr>
          <a:xfrm>
            <a:off x="840325" y="2057400"/>
            <a:ext cx="3932767" cy="3811588"/>
          </a:xfrm>
          <a:prstGeom prst="rect">
            <a:avLst/>
          </a:prstGeom>
        </p:spPr>
        <p:txBody>
          <a:bodyPr/>
          <a:lstStyle/>
          <a:p>
            <a:pPr>
              <a:defRPr sz="500"/>
            </a:pPr>
            <a:endParaRPr/>
          </a:p>
        </p:txBody>
      </p:sp>
      <p:sp>
        <p:nvSpPr>
          <p:cNvPr id="8" name="Slide Number">
            <a:extLst>
              <a:ext uri="{FF2B5EF4-FFF2-40B4-BE49-F238E27FC236}">
                <a16:creationId xmlns:a16="http://schemas.microsoft.com/office/drawing/2014/main" id="{CBEDBF91-D9D2-8E7E-E6DD-56EB8E1E8AD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3DFF33E2-E15C-5842-5673-182D603BB733}"/>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07CA761A-F78B-BFDB-7CB7-2445302AD07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8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7"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8"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9"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29771BE3-38EF-E5AB-6C09-8B71E9655AC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4685507-55A8-8B13-C142-26901DAA602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F618979A-54AA-57D8-2FF7-53A4676EC62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9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0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3"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5"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6"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8"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8" name="Slide Number">
            <a:extLst>
              <a:ext uri="{FF2B5EF4-FFF2-40B4-BE49-F238E27FC236}">
                <a16:creationId xmlns:a16="http://schemas.microsoft.com/office/drawing/2014/main" id="{85142EB3-8DAD-0D63-CBEB-2B4928AECD2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83A1B8C-B0A5-F35D-049D-9E00D424AA5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0729D3D-5882-BF4A-789C-E2EB168D914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2"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3"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44590BD7-0939-1576-D724-B59A5313D1F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D738577-63C3-89BD-88EC-FBCB981BAB26}"/>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72873B8-B6A7-B476-E277-6953305D5BE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CAB694E9-D88F-D343-68D0-77E1990EA45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41EB7ABA-971D-E71F-0A28-85B1983DB278}"/>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F9ED3AFD-B784-3632-9D80-4F61B4939A4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3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7"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39"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40" name="TextBox 6"/>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8" name="Slide Number">
            <a:extLst>
              <a:ext uri="{FF2B5EF4-FFF2-40B4-BE49-F238E27FC236}">
                <a16:creationId xmlns:a16="http://schemas.microsoft.com/office/drawing/2014/main" id="{D9B3115A-DF6F-918C-DB44-EA98676E0DD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108779C-C9AF-44AD-0FC5-374074DF14CE}"/>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4256F8D-506B-01FD-5E83-47FEDCB2369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6"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67"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A99D873A-F52D-3311-8927-0C3D3FC91CE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F5AA897F-F7D3-1C3E-8060-36926D21B3E7}"/>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8CF43759-728D-D43E-CD30-E4F730D62B3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7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1"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2"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56EC075F-7EC2-D948-4252-4CAD3E193C1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70FABC0-6B91-36F2-82C1-D6E82E6D00E0}"/>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0B0FE119-A1B8-8FCF-DD5A-065CCF17786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6"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8" name="Slide Number">
            <a:extLst>
              <a:ext uri="{FF2B5EF4-FFF2-40B4-BE49-F238E27FC236}">
                <a16:creationId xmlns:a16="http://schemas.microsoft.com/office/drawing/2014/main" id="{98E9ED0C-933A-7634-D67A-60D9E266E6F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170E264-B7A2-EAB9-D9B1-BFFCE473695F}"/>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72E536C-AC51-9B69-D4FA-71A1637C11A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9"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70" name="Body Level One…"/>
          <p:cNvSpPr txBox="1">
            <a:spLocks noGrp="1"/>
          </p:cNvSpPr>
          <p:nvPr>
            <p:ph type="body" idx="1"/>
          </p:nvPr>
        </p:nvSpPr>
        <p:spPr>
          <a:xfrm>
            <a:off x="648587" y="12470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ACF7DC9A-F79F-550A-29DB-EDEFDCAA55E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DF952296-F565-8B96-6C86-12584D6524B0}"/>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93360AC-8BBE-4D84-5114-F307E74AC22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0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0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0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0"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8" name="Slide Number">
            <a:extLst>
              <a:ext uri="{FF2B5EF4-FFF2-40B4-BE49-F238E27FC236}">
                <a16:creationId xmlns:a16="http://schemas.microsoft.com/office/drawing/2014/main" id="{EDA487FE-2841-A047-973B-BC4A3DBC53E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0D1D4E06-94CA-AEFA-165D-850FAC04D602}"/>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D4F6932E-F30A-7130-71CA-9D2A2BAFBF7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1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2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7FBED1AB-CE03-79E0-773D-DD6DD1E379E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495458C-F04B-9B8E-E6F7-011EDACB45A4}"/>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9346FEF2-624D-8764-4D47-CCB16C8D6BD5}"/>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4EF05FDF-85CD-0094-0C78-CC6C4B0379E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FF253878-64D0-8FC4-07DA-C115F8C1C4C3}"/>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6837DBEE-3E9A-D1F3-CD0B-210E61CF7A7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4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4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4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4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51" name="Subtitle"/>
          <p:cNvSpPr txBox="1">
            <a:spLocks noGrp="1"/>
          </p:cNvSpPr>
          <p:nvPr>
            <p:ph type="title" hasCustomPrompt="1"/>
          </p:nvPr>
        </p:nvSpPr>
        <p:spPr>
          <a:xfrm>
            <a:off x="275492" y="18260"/>
            <a:ext cx="10515601" cy="1325563"/>
          </a:xfrm>
          <a:prstGeom prst="rect">
            <a:avLst/>
          </a:prstGeom>
        </p:spPr>
        <p:txBody>
          <a:bodyPr/>
          <a:lstStyle>
            <a:lvl1pPr>
              <a:defRPr sz="2400"/>
            </a:lvl1pPr>
          </a:lstStyle>
          <a:p>
            <a:r>
              <a:t>Subtitle</a:t>
            </a:r>
          </a:p>
        </p:txBody>
      </p:sp>
      <p:sp>
        <p:nvSpPr>
          <p:cNvPr id="552" name="Body Level One…"/>
          <p:cNvSpPr txBox="1">
            <a:spLocks noGrp="1"/>
          </p:cNvSpPr>
          <p:nvPr>
            <p:ph type="body" idx="1"/>
          </p:nvPr>
        </p:nvSpPr>
        <p:spPr>
          <a:xfrm>
            <a:off x="838200" y="1825625"/>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 name="Slide Number">
            <a:extLst>
              <a:ext uri="{FF2B5EF4-FFF2-40B4-BE49-F238E27FC236}">
                <a16:creationId xmlns:a16="http://schemas.microsoft.com/office/drawing/2014/main" id="{5B221022-1108-C920-7D2C-6421B477B97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5" name="TextBox 7">
            <a:extLst>
              <a:ext uri="{FF2B5EF4-FFF2-40B4-BE49-F238E27FC236}">
                <a16:creationId xmlns:a16="http://schemas.microsoft.com/office/drawing/2014/main" id="{3969C1D1-C794-74CA-7608-5D3D2BA4D29B}"/>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6" name="Text Placeholder 6">
            <a:extLst>
              <a:ext uri="{FF2B5EF4-FFF2-40B4-BE49-F238E27FC236}">
                <a16:creationId xmlns:a16="http://schemas.microsoft.com/office/drawing/2014/main" id="{C24C84DC-45A0-87D2-612B-EB8CEEAB123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4_Title Slide">
    <p:spTree>
      <p:nvGrpSpPr>
        <p:cNvPr id="1" name=""/>
        <p:cNvGrpSpPr/>
        <p:nvPr/>
      </p:nvGrpSpPr>
      <p:grpSpPr>
        <a:xfrm>
          <a:off x="0" y="0"/>
          <a:ext cx="0" cy="0"/>
          <a:chOff x="0" y="0"/>
          <a:chExt cx="0" cy="0"/>
        </a:xfrm>
      </p:grpSpPr>
      <p:pic>
        <p:nvPicPr>
          <p:cNvPr id="5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566" name="Rectangle 1"/>
          <p:cNvSpPr/>
          <p:nvPr/>
        </p:nvSpPr>
        <p:spPr>
          <a:xfrm>
            <a:off x="0" y="9"/>
            <a:ext cx="12192000" cy="4354825"/>
          </a:xfrm>
          <a:prstGeom prst="rect">
            <a:avLst/>
          </a:prstGeom>
          <a:solidFill>
            <a:srgbClr val="ECF2F8"/>
          </a:solidFill>
          <a:ln w="12700">
            <a:miter lim="400000"/>
          </a:ln>
        </p:spPr>
        <p:txBody>
          <a:bodyPr lIns="45719" rIns="45719" anchor="ctr"/>
          <a:lstStyle/>
          <a:p>
            <a:pPr algn="ctr">
              <a:defRPr sz="700">
                <a:solidFill>
                  <a:srgbClr val="FFFFFF"/>
                </a:solidFill>
              </a:defRPr>
            </a:pPr>
            <a:endParaRPr/>
          </a:p>
        </p:txBody>
      </p:sp>
      <p:pic>
        <p:nvPicPr>
          <p:cNvPr id="567" name="Picture 14" descr="Picture 14"/>
          <p:cNvPicPr>
            <a:picLocks noChangeAspect="1"/>
          </p:cNvPicPr>
          <p:nvPr/>
        </p:nvPicPr>
        <p:blipFill>
          <a:blip r:embed="rId3"/>
          <a:stretch>
            <a:fillRect/>
          </a:stretch>
        </p:blipFill>
        <p:spPr>
          <a:xfrm>
            <a:off x="2" y="0"/>
            <a:ext cx="6560820" cy="5372100"/>
          </a:xfrm>
          <a:prstGeom prst="rect">
            <a:avLst/>
          </a:prstGeom>
          <a:ln w="12700">
            <a:miter lim="400000"/>
          </a:ln>
        </p:spPr>
      </p:pic>
      <p:pic>
        <p:nvPicPr>
          <p:cNvPr id="568" name="Picture 18" descr="Picture 18"/>
          <p:cNvPicPr>
            <a:picLocks noChangeAspect="1"/>
          </p:cNvPicPr>
          <p:nvPr/>
        </p:nvPicPr>
        <p:blipFill>
          <a:blip r:embed="rId4"/>
          <a:stretch>
            <a:fillRect/>
          </a:stretch>
        </p:blipFill>
        <p:spPr>
          <a:xfrm>
            <a:off x="9002486" y="5116960"/>
            <a:ext cx="2823416" cy="908686"/>
          </a:xfrm>
          <a:prstGeom prst="rect">
            <a:avLst/>
          </a:prstGeom>
          <a:ln w="12700">
            <a:miter lim="400000"/>
          </a:ln>
        </p:spPr>
      </p:pic>
      <p:sp>
        <p:nvSpPr>
          <p:cNvPr id="570" name="Body Level One…"/>
          <p:cNvSpPr txBox="1">
            <a:spLocks noGrp="1"/>
          </p:cNvSpPr>
          <p:nvPr>
            <p:ph type="body" sz="quarter" idx="1"/>
          </p:nvPr>
        </p:nvSpPr>
        <p:spPr>
          <a:xfrm>
            <a:off x="5436611" y="3761092"/>
            <a:ext cx="4690089" cy="914401"/>
          </a:xfrm>
          <a:prstGeom prst="rect">
            <a:avLst/>
          </a:prstGeom>
        </p:spPr>
        <p:txBody>
          <a:bodyPr/>
          <a:lstStyle>
            <a:lvl1pPr>
              <a:defRPr sz="1800"/>
            </a:lvl1pPr>
            <a:lvl2pPr>
              <a:defRPr sz="1800"/>
            </a:lvl2pPr>
            <a:lvl3pPr>
              <a:defRPr sz="1800"/>
            </a:lvl3pPr>
            <a:lvl4pPr>
              <a:defRPr sz="1800"/>
            </a:lvl4pPr>
            <a:lvl5pPr>
              <a:defRPr sz="1800"/>
            </a:lvl5pPr>
          </a:lstStyle>
          <a:p>
            <a:r>
              <a:t>Body Level One</a:t>
            </a:r>
          </a:p>
          <a:p>
            <a:pPr lvl="1"/>
            <a:r>
              <a:t>Body Level Two</a:t>
            </a:r>
          </a:p>
          <a:p>
            <a:pPr lvl="2"/>
            <a:r>
              <a:t>Body Level Three</a:t>
            </a:r>
          </a:p>
          <a:p>
            <a:pPr lvl="3"/>
            <a:r>
              <a:t>Body Level Four</a:t>
            </a:r>
          </a:p>
          <a:p>
            <a:pPr lvl="4"/>
            <a:r>
              <a:t>Body Level Five</a:t>
            </a:r>
          </a:p>
        </p:txBody>
      </p:sp>
      <p:sp>
        <p:nvSpPr>
          <p:cNvPr id="7" name="TextBox 7">
            <a:extLst>
              <a:ext uri="{FF2B5EF4-FFF2-40B4-BE49-F238E27FC236}">
                <a16:creationId xmlns:a16="http://schemas.microsoft.com/office/drawing/2014/main" id="{FBD73898-2EF4-4D88-D0EE-941915AF3DD6}"/>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8" name="Text Placeholder 6">
            <a:extLst>
              <a:ext uri="{FF2B5EF4-FFF2-40B4-BE49-F238E27FC236}">
                <a16:creationId xmlns:a16="http://schemas.microsoft.com/office/drawing/2014/main" id="{09657AFC-36FD-EF51-ED9B-1867CF2B37F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3" name="Imag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0436" y="6228284"/>
            <a:ext cx="834720" cy="552016"/>
          </a:xfrm>
          <a:prstGeom prst="rect">
            <a:avLst/>
          </a:prstGeom>
        </p:spPr>
      </p:pic>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10150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4"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5"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6"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7"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 name="Slide Number">
            <a:extLst>
              <a:ext uri="{FF2B5EF4-FFF2-40B4-BE49-F238E27FC236}">
                <a16:creationId xmlns:a16="http://schemas.microsoft.com/office/drawing/2014/main" id="{70E87F7F-A50D-B130-EBF6-68EB2E7C208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5650EAE-6B6C-FA27-0E96-A627D596417D}"/>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1CF522FF-CEB3-C3C2-D980-7C00EE842D0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01"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2"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4"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7"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8" name="Slide Number">
            <a:extLst>
              <a:ext uri="{FF2B5EF4-FFF2-40B4-BE49-F238E27FC236}">
                <a16:creationId xmlns:a16="http://schemas.microsoft.com/office/drawing/2014/main" id="{6732649D-12E3-74F0-15EE-8AC32659B2B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E4EC64F-34C8-AA74-CA8C-A7388BB017AF}"/>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0693AF70-A0E9-4D5B-418E-4EC792605D2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2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2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3" name="TextBox 5"/>
          <p:cNvSpPr txBox="1"/>
          <p:nvPr/>
        </p:nvSpPr>
        <p:spPr>
          <a:xfrm>
            <a:off x="403462" y="668220"/>
            <a:ext cx="280302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5"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8EEDBD25-9625-33EE-3935-DC5D0E3A90E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5141FD78-FC31-8E02-3E1E-588548DB02CA}"/>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F7CF141-7798-826C-90BB-352F31A5120C}"/>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4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4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2"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3" name="TextBox 5"/>
          <p:cNvSpPr txBox="1"/>
          <p:nvPr/>
        </p:nvSpPr>
        <p:spPr>
          <a:xfrm>
            <a:off x="403462" y="668220"/>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5"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3711C2BA-C4F7-A09C-9DB7-4D9CAEBE865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ECF7430-18CA-429B-C06A-B2BB4135B0A3}"/>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2217CDB-95B7-FA7A-443D-9E127BD9A0D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6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6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2"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4" name="TextBox 6"/>
          <p:cNvSpPr txBox="1"/>
          <p:nvPr/>
        </p:nvSpPr>
        <p:spPr>
          <a:xfrm>
            <a:off x="403462" y="668220"/>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95AF55D7-0AB7-CEC7-8B34-FB93B312B08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A9911AD-D7D3-93AC-9BDE-DFE4FA1483DF}"/>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399B42E7-76D3-B557-49C4-74BF91B656A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92" name="Picture 1" descr="Picture 1"/>
          <p:cNvPicPr>
            <a:picLocks noChangeAspect="1"/>
          </p:cNvPicPr>
          <p:nvPr/>
        </p:nvPicPr>
        <p:blipFill>
          <a:blip r:embed="rId2"/>
          <a:stretch>
            <a:fillRect/>
          </a:stretch>
        </p:blipFill>
        <p:spPr>
          <a:xfrm>
            <a:off x="-2" y="2"/>
            <a:ext cx="5199324" cy="716693"/>
          </a:xfrm>
          <a:prstGeom prst="rect">
            <a:avLst/>
          </a:prstGeom>
          <a:ln w="12700">
            <a:miter lim="400000"/>
          </a:ln>
        </p:spPr>
      </p:pic>
      <p:sp>
        <p:nvSpPr>
          <p:cNvPr id="29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4" name="Text Placeholder 5"/>
          <p:cNvSpPr>
            <a:spLocks noGrp="1"/>
          </p:cNvSpPr>
          <p:nvPr>
            <p:ph type="body" sz="quarter" idx="21"/>
          </p:nvPr>
        </p:nvSpPr>
        <p:spPr>
          <a:xfrm>
            <a:off x="219603" y="119795"/>
            <a:ext cx="9212264" cy="62230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8" name="Slide Number">
            <a:extLst>
              <a:ext uri="{FF2B5EF4-FFF2-40B4-BE49-F238E27FC236}">
                <a16:creationId xmlns:a16="http://schemas.microsoft.com/office/drawing/2014/main" id="{89F78156-2C8A-D247-65B9-7433E4EB784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F361D30-5694-9AEB-61B8-AC12D4BF54D7}"/>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2248BB37-EB3E-EF01-6A33-606B374E2A2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3.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40" Type="http://schemas.openxmlformats.org/officeDocument/2006/relationships/image" Target="../media/image4.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7"/>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38"/>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37"/>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38"/>
          <a:stretch>
            <a:fillRect/>
          </a:stretch>
        </p:blipFill>
        <p:spPr>
          <a:xfrm>
            <a:off x="74342" y="6310295"/>
            <a:ext cx="1548719" cy="474296"/>
          </a:xfrm>
          <a:prstGeom prst="rect">
            <a:avLst/>
          </a:prstGeom>
          <a:ln w="12700">
            <a:miter lim="400000"/>
          </a:ln>
        </p:spPr>
      </p:pic>
      <p:sp>
        <p:nvSpPr>
          <p:cNvPr id="8"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9" name="Picture 9" descr="Picture 9"/>
          <p:cNvPicPr>
            <a:picLocks noChangeAspect="1"/>
          </p:cNvPicPr>
          <p:nvPr/>
        </p:nvPicPr>
        <p:blipFill>
          <a:blip r:embed="rId39"/>
          <a:stretch>
            <a:fillRect/>
          </a:stretch>
        </p:blipFill>
        <p:spPr>
          <a:xfrm>
            <a:off x="-9625" y="-76485"/>
            <a:ext cx="12223381" cy="5582136"/>
          </a:xfrm>
          <a:prstGeom prst="rect">
            <a:avLst/>
          </a:prstGeom>
          <a:ln w="12700">
            <a:miter lim="400000"/>
          </a:ln>
        </p:spPr>
      </p:pic>
      <p:sp>
        <p:nvSpPr>
          <p:cNvPr id="10"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1"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2" name="Picture 6" descr="Picture 6"/>
          <p:cNvPicPr>
            <a:picLocks noChangeAspect="1"/>
          </p:cNvPicPr>
          <p:nvPr/>
        </p:nvPicPr>
        <p:blipFill>
          <a:blip r:embed="rId40"/>
          <a:stretch>
            <a:fillRect/>
          </a:stretch>
        </p:blipFill>
        <p:spPr>
          <a:xfrm>
            <a:off x="11358371" y="138176"/>
            <a:ext cx="685801" cy="711201"/>
          </a:xfrm>
          <a:prstGeom prst="rect">
            <a:avLst/>
          </a:prstGeom>
          <a:ln w="12700">
            <a:miter lim="400000"/>
          </a:ln>
        </p:spPr>
      </p:pic>
      <p:sp>
        <p:nvSpPr>
          <p:cNvPr id="14"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5"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9" name="Slide Number">
            <a:extLst>
              <a:ext uri="{FF2B5EF4-FFF2-40B4-BE49-F238E27FC236}">
                <a16:creationId xmlns:a16="http://schemas.microsoft.com/office/drawing/2014/main" id="{8E415AA0-4D5B-AA19-678F-166382FAC77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20" name="TextBox 7">
            <a:extLst>
              <a:ext uri="{FF2B5EF4-FFF2-40B4-BE49-F238E27FC236}">
                <a16:creationId xmlns:a16="http://schemas.microsoft.com/office/drawing/2014/main" id="{0D328223-02A0-6D85-DC69-02AFE257C9C4}"/>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21" name="Text Placeholder 6">
            <a:extLst>
              <a:ext uri="{FF2B5EF4-FFF2-40B4-BE49-F238E27FC236}">
                <a16:creationId xmlns:a16="http://schemas.microsoft.com/office/drawing/2014/main" id="{54C6C139-FB5A-2B2D-589E-138EDF0A4D94}"/>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4" r:id="rId9"/>
    <p:sldLayoutId id="2147483657" r:id="rId10"/>
    <p:sldLayoutId id="2147483658" r:id="rId11"/>
    <p:sldLayoutId id="2147483659" r:id="rId12"/>
    <p:sldLayoutId id="2147483660" r:id="rId13"/>
    <p:sldLayoutId id="2147483661" r:id="rId14"/>
    <p:sldLayoutId id="2147483662" r:id="rId15"/>
    <p:sldLayoutId id="2147483663"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4" r:id="rId25"/>
    <p:sldLayoutId id="2147483673"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4.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8" name="Subtitle 2">
            <a:extLst>
              <a:ext uri="{FF2B5EF4-FFF2-40B4-BE49-F238E27FC236}">
                <a16:creationId xmlns:a16="http://schemas.microsoft.com/office/drawing/2014/main" id="{F1BD36E1-1692-7DE9-3D94-70575E53208A}"/>
              </a:ext>
            </a:extLst>
          </p:cNvPr>
          <p:cNvSpPr txBox="1">
            <a:spLocks/>
          </p:cNvSpPr>
          <p:nvPr>
            <p:custDataLst>
              <p:tags r:id="rId1"/>
            </p:custDataLst>
          </p:nvPr>
        </p:nvSpPr>
        <p:spPr bwMode="auto">
          <a:xfrm>
            <a:off x="5651292" y="3505199"/>
            <a:ext cx="4940508" cy="150151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eaLnBrk="1" hangingPunct="1">
              <a:buNone/>
            </a:pPr>
            <a:r>
              <a:rPr lang="fr" sz="2800" i="1" dirty="0">
                <a:solidFill>
                  <a:srgbClr val="002060"/>
                </a:solidFill>
                <a:latin typeface="Arial"/>
                <a:cs typeface="Arial"/>
              </a:rPr>
              <a:t>Insérer les dates, le lieu et le pays de la formation des formateurs</a:t>
            </a:r>
            <a:endParaRPr lang="en-US" altLang="en-US" sz="2800" dirty="0">
              <a:solidFill>
                <a:srgbClr val="002060"/>
              </a:solidFill>
              <a:latin typeface="Arial"/>
              <a:cs typeface="Arial"/>
            </a:endParaRPr>
          </a:p>
        </p:txBody>
      </p:sp>
      <p:sp>
        <p:nvSpPr>
          <p:cNvPr id="9" name="ZoneTexte 8">
            <a:extLst>
              <a:ext uri="{FF2B5EF4-FFF2-40B4-BE49-F238E27FC236}">
                <a16:creationId xmlns:a16="http://schemas.microsoft.com/office/drawing/2014/main" id="{5C7DD886-050C-3447-407F-42D9B22AF1FA}"/>
              </a:ext>
            </a:extLst>
          </p:cNvPr>
          <p:cNvSpPr txBox="1"/>
          <p:nvPr>
            <p:custDataLst>
              <p:tags r:id="rId2"/>
            </p:custDataLst>
          </p:nvPr>
        </p:nvSpPr>
        <p:spPr>
          <a:xfrm>
            <a:off x="426249" y="2222897"/>
            <a:ext cx="4210613"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fr" sz="4000" b="1" dirty="0">
                <a:solidFill>
                  <a:srgbClr val="FFFFFF"/>
                </a:solidFill>
                <a:latin typeface="Source Sans Pro Bold"/>
                <a:ea typeface="Source Sans Pro Bold"/>
                <a:cs typeface="Source Sans Pro Bold"/>
              </a:rPr>
              <a:t>Évaluation finale</a:t>
            </a:r>
            <a:endParaRPr lang="fr-FR" sz="4000" b="1">
              <a:solidFill>
                <a:srgbClr val="FFFFFF"/>
              </a:solidFill>
              <a:latin typeface="Source Sans Pro Bold"/>
              <a:ea typeface="Source Sans Pro Bold"/>
              <a:cs typeface="Source Sans Pro Bold"/>
            </a:endParaRPr>
          </a:p>
        </p:txBody>
      </p:sp>
      <p:sp>
        <p:nvSpPr>
          <p:cNvPr id="11" name="TextBox 1">
            <a:extLst>
              <a:ext uri="{FF2B5EF4-FFF2-40B4-BE49-F238E27FC236}">
                <a16:creationId xmlns:a16="http://schemas.microsoft.com/office/drawing/2014/main" id="{B1C28F51-7CD7-245B-ECAB-BB4827864909}"/>
              </a:ext>
            </a:extLst>
          </p:cNvPr>
          <p:cNvSpPr txBox="1">
            <a:spLocks noChangeArrowheads="1"/>
          </p:cNvSpPr>
          <p:nvPr>
            <p:custDataLst>
              <p:tags r:id="rId3"/>
            </p:custDataLst>
          </p:nvPr>
        </p:nvSpPr>
        <p:spPr bwMode="auto">
          <a:xfrm>
            <a:off x="825715" y="568326"/>
            <a:ext cx="2468563" cy="64611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rtl="0">
              <a:spcBef>
                <a:spcPct val="0"/>
              </a:spcBef>
              <a:buFontTx/>
              <a:buNone/>
            </a:pPr>
            <a:r>
              <a:rPr lang="fr" sz="1800" i="1" dirty="0"/>
              <a:t>Insérer le logo du pays/de l’institution</a:t>
            </a:r>
            <a:endParaRPr lang="en-US" altLang="en-US" sz="1800" i="1" dirty="0"/>
          </a:p>
        </p:txBody>
      </p:sp>
    </p:spTree>
    <p:extLst>
      <p:ext uri="{BB962C8B-B14F-4D97-AF65-F5344CB8AC3E}">
        <p14:creationId xmlns:p14="http://schemas.microsoft.com/office/powerpoint/2010/main" val="385568613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273551" y="842965"/>
            <a:ext cx="5260193" cy="5546726"/>
          </a:xfrm>
        </p:spPr>
        <p:txBody>
          <a:bodyPr/>
          <a:lstStyle/>
          <a:p>
            <a:pPr eaLnBrk="0" fontAlgn="base" hangingPunct="0">
              <a:spcBef>
                <a:spcPct val="20000"/>
              </a:spcBef>
              <a:spcAft>
                <a:spcPct val="0"/>
              </a:spcAft>
              <a:buClr>
                <a:schemeClr val="accent3"/>
              </a:buClr>
            </a:pPr>
            <a:r>
              <a:rPr lang="fr" b="1" kern="1200" dirty="0">
                <a:solidFill>
                  <a:schemeClr val="accent6"/>
                </a:solidFill>
                <a:latin typeface="Source Sans Pro Bold"/>
                <a:ea typeface="Source Sans Pro" panose="020B0503030403020204" pitchFamily="34" charset="0"/>
                <a:cs typeface="Arial" pitchFamily="34" charset="0"/>
              </a:rPr>
              <a:t>Objectifs :</a:t>
            </a:r>
          </a:p>
          <a:p>
            <a:pPr marL="342900" indent="-342900" eaLnBrk="0" fontAlgn="base" hangingPunct="0">
              <a:spcBef>
                <a:spcPct val="20000"/>
              </a:spcBef>
              <a:spcAft>
                <a:spcPct val="0"/>
              </a:spcAft>
              <a:buClr>
                <a:schemeClr val="accent3"/>
              </a:buClr>
              <a:buChar char="•"/>
            </a:pPr>
            <a:r>
              <a:rPr lang="fr" kern="1200" dirty="0">
                <a:solidFill>
                  <a:schemeClr val="tx1"/>
                </a:solidFill>
                <a:latin typeface="Source Sans Pro" panose="020B0503030403020204" pitchFamily="34" charset="0"/>
                <a:ea typeface="Source Sans Pro" panose="020B0503030403020204" pitchFamily="34" charset="0"/>
                <a:cs typeface="Arial" pitchFamily="34" charset="0"/>
              </a:rPr>
              <a:t>Mettre en évidence les points forts de la formation des formateurs ainsi que les points à améliorer</a:t>
            </a:r>
          </a:p>
          <a:p>
            <a:pPr marL="342900" indent="-342900" eaLnBrk="0" fontAlgn="base" hangingPunct="0">
              <a:spcBef>
                <a:spcPct val="20000"/>
              </a:spcBef>
              <a:spcAft>
                <a:spcPct val="0"/>
              </a:spcAft>
              <a:buClr>
                <a:schemeClr val="accent3"/>
              </a:buClr>
              <a:buFont typeface="Arial" panose="020B0604020202020204" pitchFamily="34" charset="0"/>
              <a:buChar char="•"/>
            </a:pPr>
            <a:r>
              <a:rPr lang="fr" kern="1200" dirty="0">
                <a:solidFill>
                  <a:schemeClr val="tx1"/>
                </a:solidFill>
                <a:latin typeface="Source Sans Pro" panose="020B0503030403020204" pitchFamily="34" charset="0"/>
                <a:ea typeface="Source Sans Pro" panose="020B0503030403020204" pitchFamily="34" charset="0"/>
                <a:cs typeface="Arial" pitchFamily="34" charset="0"/>
              </a:rPr>
              <a:t>Réviser les supports de la formation des formateurs afin d’améliorer l’expérience d’apprentissage lors des éditions ultérieures</a:t>
            </a:r>
          </a:p>
          <a:p>
            <a:pPr>
              <a:buFont typeface="Arial" panose="020B0604020202020204" pitchFamily="34" charset="0"/>
              <a:buChar char="•"/>
            </a:pPr>
            <a:endParaRPr lang="fr" dirty="0">
              <a:solidFill>
                <a:srgbClr val="002060"/>
              </a:solidFill>
            </a:endParaRPr>
          </a:p>
          <a:p>
            <a:pPr eaLnBrk="0" fontAlgn="base" hangingPunct="0">
              <a:spcBef>
                <a:spcPct val="20000"/>
              </a:spcBef>
              <a:spcAft>
                <a:spcPct val="0"/>
              </a:spcAft>
              <a:buClr>
                <a:schemeClr val="accent3"/>
              </a:buClr>
            </a:pPr>
            <a:r>
              <a:rPr lang="fr" b="1" kern="1200" dirty="0">
                <a:solidFill>
                  <a:schemeClr val="accent6"/>
                </a:solidFill>
                <a:latin typeface="Source Sans Pro Bold"/>
                <a:ea typeface="Source Sans Pro" panose="020B0503030403020204" pitchFamily="34" charset="0"/>
                <a:cs typeface="Arial" pitchFamily="34" charset="0"/>
              </a:rPr>
              <a:t>Évaluation individuelle :</a:t>
            </a:r>
          </a:p>
          <a:p>
            <a:pPr marL="342900" indent="-342900" eaLnBrk="0" fontAlgn="base" hangingPunct="0">
              <a:spcBef>
                <a:spcPct val="20000"/>
              </a:spcBef>
              <a:spcAft>
                <a:spcPct val="0"/>
              </a:spcAft>
              <a:buClr>
                <a:schemeClr val="accent3"/>
              </a:buClr>
              <a:buFont typeface="Arial" panose="020B0604020202020204" pitchFamily="34" charset="0"/>
              <a:buChar char="•"/>
            </a:pPr>
            <a:r>
              <a:rPr lang="fr" kern="1200" dirty="0">
                <a:solidFill>
                  <a:schemeClr val="tx1"/>
                </a:solidFill>
                <a:latin typeface="Source Sans Pro" panose="020B0503030403020204" pitchFamily="34" charset="0"/>
                <a:ea typeface="Source Sans Pro" panose="020B0503030403020204" pitchFamily="34" charset="0"/>
                <a:cs typeface="Arial" pitchFamily="34" charset="0"/>
              </a:rPr>
              <a:t>Évaluation finale, anonyme, à remplir en ligne : </a:t>
            </a:r>
            <a:r>
              <a:rPr lang="fr" kern="1200" dirty="0">
                <a:solidFill>
                  <a:schemeClr val="tx1"/>
                </a:solidFill>
                <a:highlight>
                  <a:srgbClr val="FFFF00"/>
                </a:highlight>
                <a:latin typeface="Source Sans Pro" panose="020B0503030403020204" pitchFamily="34" charset="0"/>
                <a:ea typeface="Source Sans Pro" panose="020B0503030403020204" pitchFamily="34" charset="0"/>
                <a:cs typeface="Arial"/>
              </a:rPr>
              <a:t>Insérer le lien</a:t>
            </a:r>
            <a:r>
              <a:rPr lang="fr" kern="1200" dirty="0">
                <a:solidFill>
                  <a:schemeClr val="tx1"/>
                </a:solidFill>
                <a:latin typeface="Source Sans Pro" panose="020B0503030403020204" pitchFamily="34" charset="0"/>
                <a:ea typeface="Source Sans Pro" panose="020B0503030403020204" pitchFamily="34" charset="0"/>
                <a:cs typeface="Arial" pitchFamily="34" charset="0"/>
              </a:rPr>
              <a:t> </a:t>
            </a:r>
          </a:p>
          <a:p>
            <a:endParaRPr lang="fr" dirty="0">
              <a:solidFill>
                <a:srgbClr val="002060"/>
              </a:solidFill>
            </a:endParaRPr>
          </a:p>
        </p:txBody>
      </p:sp>
      <p:sp>
        <p:nvSpPr>
          <p:cNvPr id="15362" name="Rectangle 2"/>
          <p:cNvSpPr>
            <a:spLocks noGrp="1" noChangeArrowheads="1"/>
          </p:cNvSpPr>
          <p:nvPr>
            <p:ph type="title" idx="4294967295"/>
            <p:custDataLst>
              <p:tags r:id="rId1"/>
            </p:custDataLst>
          </p:nvPr>
        </p:nvSpPr>
        <p:spPr>
          <a:xfrm>
            <a:off x="104932" y="304800"/>
            <a:ext cx="3642610" cy="1324762"/>
          </a:xfrm>
        </p:spPr>
        <p:txBody>
          <a:bodyPr rtlCol="0">
            <a:normAutofit fontScale="90000"/>
          </a:bodyPr>
          <a:lstStyle/>
          <a:p>
            <a:pPr rtl="0" eaLnBrk="1" hangingPunct="1"/>
            <a:r>
              <a:rPr lang="fr" sz="3600" b="1" dirty="0">
                <a:latin typeface="Source Sans Pro" panose="020B0503030403020204"/>
                <a:cs typeface="Arial" charset="0"/>
              </a:rPr>
              <a:t>Évaluation finale de la formation des formateurs</a:t>
            </a:r>
            <a:endParaRPr lang="fr-FR" altLang="en-US" sz="3600" b="1" dirty="0">
              <a:solidFill>
                <a:srgbClr val="002060"/>
              </a:solidFill>
              <a:latin typeface="Source Sans Pro" panose="020B0503030403020204"/>
              <a:cs typeface="Arial" charset="0"/>
            </a:endParaRPr>
          </a:p>
        </p:txBody>
      </p:sp>
      <p:sp>
        <p:nvSpPr>
          <p:cNvPr id="2" name="Rectangle 1">
            <a:extLst>
              <a:ext uri="{FF2B5EF4-FFF2-40B4-BE49-F238E27FC236}">
                <a16:creationId xmlns:a16="http://schemas.microsoft.com/office/drawing/2014/main" id="{19A44F4B-1456-AEA4-78B3-033C172D6B2A}"/>
              </a:ext>
            </a:extLst>
          </p:cNvPr>
          <p:cNvSpPr/>
          <p:nvPr>
            <p:custDataLst>
              <p:tags r:id="rId2"/>
            </p:custDataLst>
          </p:nvPr>
        </p:nvSpPr>
        <p:spPr>
          <a:xfrm>
            <a:off x="9638676" y="2263515"/>
            <a:ext cx="2068145" cy="215379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400" dirty="0">
                <a:solidFill>
                  <a:srgbClr val="002060"/>
                </a:solidFill>
                <a:highlight>
                  <a:srgbClr val="FFFF00"/>
                </a:highlight>
                <a:latin typeface="Arial"/>
                <a:ea typeface="Calibri"/>
                <a:cs typeface="Calibri"/>
              </a:rPr>
              <a:t>Insérer le code QR</a:t>
            </a:r>
            <a:endParaRPr lang="en-GB" sz="2400" dirty="0" err="1">
              <a:solidFill>
                <a:srgbClr val="002060"/>
              </a:solidFill>
              <a:highlight>
                <a:srgbClr val="FFFF00"/>
              </a:highlight>
              <a:latin typeface="Arial"/>
            </a:endParaRPr>
          </a:p>
        </p:txBody>
      </p:sp>
    </p:spTree>
    <p:extLst>
      <p:ext uri="{BB962C8B-B14F-4D97-AF65-F5344CB8AC3E}">
        <p14:creationId xmlns:p14="http://schemas.microsoft.com/office/powerpoint/2010/main" val="254880328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fr-FR" sz="4800" b="1" dirty="0"/>
              <a:t>Merci!</a:t>
            </a:r>
            <a:endParaRPr lang="en-US" sz="4800"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Rectangle 1"/>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300">
                <a:solidFill>
                  <a:srgbClr val="FFFFFF"/>
                </a:solidFill>
              </a:defRPr>
            </a:pPr>
            <a:endParaRPr/>
          </a:p>
        </p:txBody>
      </p:sp>
      <p:pic>
        <p:nvPicPr>
          <p:cNvPr id="606" name="Picture 3" descr="Picture 3"/>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607" name="Content Placeholder 2"/>
          <p:cNvSpPr txBox="1">
            <a:spLocks noGrp="1"/>
          </p:cNvSpPr>
          <p:nvPr>
            <p:ph type="body" idx="1"/>
          </p:nvPr>
        </p:nvSpPr>
        <p:spPr>
          <a:xfrm>
            <a:off x="868880" y="1188244"/>
            <a:ext cx="10450423" cy="5206965"/>
          </a:xfrm>
          <a:prstGeom prst="rect">
            <a:avLst/>
          </a:prstGeom>
        </p:spPr>
        <p:txBody>
          <a:bodyPr lIns="0" tIns="0" rIns="0" bIns="0" anchor="t">
            <a:normAutofit/>
          </a:bodyPr>
          <a:lstStyle/>
          <a:p>
            <a:pPr defTabSz="271960">
              <a:spcBef>
                <a:spcPts val="225"/>
              </a:spcBef>
              <a:defRPr sz="1879"/>
            </a:pPr>
            <a:r>
              <a:rPr lang="fr" sz="1500" b="1" dirty="0">
                <a:latin typeface="Segoe UI"/>
                <a:cs typeface="Segoe UI"/>
              </a:rPr>
              <a:t>Plateforme d’apprentissage de l’OMS sur la sécurité sanitaire – Supports de formation</a:t>
            </a:r>
            <a:endParaRPr lang="en-US" sz="1500" dirty="0">
              <a:latin typeface="Segoe UI"/>
              <a:cs typeface="Segoe UI"/>
            </a:endParaRPr>
          </a:p>
          <a:p>
            <a:pPr defTabSz="271960">
              <a:spcBef>
                <a:spcPts val="225"/>
              </a:spcBef>
              <a:defRPr sz="1879"/>
            </a:pPr>
            <a:r>
              <a:rPr lang="fr" sz="1500" dirty="0">
                <a:latin typeface="Segoe UI"/>
                <a:cs typeface="Segoe UI"/>
              </a:rPr>
              <a:t>Les présents supports de formation sont la propriété de © l’Organisation mondiale de la Santé (OMS), 2022. Tous droits réservés.</a:t>
            </a:r>
          </a:p>
          <a:p>
            <a:pPr defTabSz="271960">
              <a:spcBef>
                <a:spcPts val="225"/>
              </a:spcBef>
              <a:defRPr sz="1879"/>
            </a:pPr>
            <a:r>
              <a:rPr lang="fr" sz="1500" dirty="0">
                <a:latin typeface="Segoe UI"/>
                <a:cs typeface="Segoe UI"/>
              </a:rPr>
              <a:t>Votre utilisation des présents supports est soumise aux conditions d’utilisation de la « </a:t>
            </a:r>
            <a:r>
              <a:rPr lang="fr" sz="1500" u="sng" dirty="0">
                <a:solidFill>
                  <a:srgbClr val="0000FF"/>
                </a:solidFill>
                <a:latin typeface="Segoe UI"/>
                <a:cs typeface="Segoe UI"/>
                <a:hlinkClick r:id="rId3"/>
              </a:rPr>
              <a:t>Plateforme d’apprentissage de l’OMS sur la sécurité sanitaire – Supports de formation</a:t>
            </a:r>
            <a:r>
              <a:rPr lang="fr" sz="1500" dirty="0">
                <a:latin typeface="Segoe UI"/>
                <a:cs typeface="Segoe UI"/>
              </a:rPr>
              <a:t> », que vous avez acceptées en les téléchargeant, et qui sont disponibles sur la Plateforme d’apprentissage sur la sécurité sanitaire à l’adresse suivante : </a:t>
            </a:r>
            <a:r>
              <a:rPr lang="fr" sz="1500" u="sng" dirty="0">
                <a:solidFill>
                  <a:srgbClr val="0000FF"/>
                </a:solidFill>
                <a:latin typeface="Segoe UI"/>
                <a:cs typeface="Segoe UI"/>
                <a:hlinkClick r:id="rId4">
                  <a:extLst>
                    <a:ext uri="{A12FA001-AC4F-418D-AE19-62706E023703}">
                      <ahyp:hlinkClr xmlns:ahyp="http://schemas.microsoft.com/office/drawing/2018/hyperlinkcolor" val="tx"/>
                    </a:ext>
                  </a:extLst>
                </a:hlinkClick>
              </a:rPr>
              <a:t>https://extranet.who.int/hslp</a:t>
            </a:r>
            <a:r>
              <a:rPr lang="fr" sz="1500" dirty="0">
                <a:latin typeface="Segoe UI"/>
                <a:cs typeface="Segoe UI"/>
              </a:rPr>
              <a:t>.  </a:t>
            </a:r>
          </a:p>
          <a:p>
            <a:pPr defTabSz="271960">
              <a:spcBef>
                <a:spcPts val="225"/>
              </a:spcBef>
              <a:defRPr sz="1879"/>
            </a:pPr>
            <a:endParaRPr lang="en-US" sz="1500" dirty="0">
              <a:latin typeface="Segoe UI"/>
              <a:cs typeface="Segoe UI"/>
            </a:endParaRPr>
          </a:p>
          <a:p>
            <a:pPr defTabSz="271960">
              <a:spcBef>
                <a:spcPts val="225"/>
              </a:spcBef>
              <a:defRPr sz="1879"/>
            </a:pPr>
            <a:r>
              <a:rPr lang="fr" sz="1500" dirty="0">
                <a:latin typeface="Segoe UI"/>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defTabSz="271960">
              <a:spcBef>
                <a:spcPts val="225"/>
              </a:spcBef>
              <a:defRPr sz="1879"/>
            </a:pPr>
            <a:endParaRPr lang="en-US" sz="1500" dirty="0">
              <a:latin typeface="Segoe UI"/>
              <a:cs typeface="Segoe UI"/>
            </a:endParaRPr>
          </a:p>
          <a:p>
            <a:pPr defTabSz="271960">
              <a:spcBef>
                <a:spcPts val="225"/>
              </a:spcBef>
              <a:defRPr sz="1879"/>
            </a:pPr>
            <a:r>
              <a:rPr lang="fr" sz="1500" dirty="0">
                <a:latin typeface="Segoe UI"/>
                <a:cs typeface="Segoe UI"/>
              </a:rPr>
              <a:t>Si vous adaptez, modifiez, traduisez ou révisez de toute autre manière que ce soit le contenu de ces documents, vous devez en citer la source en indiquant la mention suivante : « Ces supports de formation sont une version modifiée du Kit de formation des formateurs des équipes d’intervention rapide (disponible à l’adresse suivante : </a:t>
            </a:r>
            <a:r>
              <a:rPr lang="fr" sz="1500" dirty="0">
                <a:latin typeface="Segoe UI"/>
                <a:cs typeface="Segoe UI"/>
                <a:hlinkClick r:id="rId5"/>
              </a:rPr>
              <a:t>https://extranet.who.int/hslp/</a:t>
            </a:r>
            <a:r>
              <a:rPr lang="fr" sz="1500" dirty="0">
                <a:latin typeface="Segoe UI"/>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500" dirty="0">
              <a:latin typeface="Segoe UI"/>
              <a:cs typeface="Segoe UI"/>
            </a:endParaRPr>
          </a:p>
          <a:p>
            <a:pPr defTabSz="271960">
              <a:spcBef>
                <a:spcPts val="225"/>
              </a:spcBef>
              <a:defRPr sz="1879"/>
            </a:pPr>
            <a:r>
              <a:rPr lang="fr" sz="1500" dirty="0">
                <a:latin typeface="Segoe UI"/>
                <a:cs typeface="Segoe UI"/>
              </a:rPr>
              <a:t>En outre, nous vous invitons à informer l’OMS de toute modification de ces documents utilisés à des fins publiques, d’archivage ou de formation continue, en envoyant un courrier électronique à l’adresse suivante : </a:t>
            </a:r>
            <a:r>
              <a:rPr lang="fr" sz="1500" u="sng" dirty="0">
                <a:solidFill>
                  <a:srgbClr val="0563C1"/>
                </a:solidFill>
                <a:latin typeface="Segoe UI"/>
                <a:cs typeface="Segoe UI"/>
                <a:hlinkClick r:id="rId6"/>
              </a:rPr>
              <a:t>ihrhrt@who.int</a:t>
            </a:r>
            <a:r>
              <a:rPr lang="fr" sz="1500" dirty="0">
                <a:latin typeface="Segoe UI"/>
                <a:cs typeface="Segoe UI"/>
              </a:rPr>
              <a:t>.</a:t>
            </a:r>
            <a:endParaRPr lang="en-US" sz="1500" dirty="0">
              <a:latin typeface="Segoe UI"/>
              <a:cs typeface="Segoe UI"/>
            </a:endParaRPr>
          </a:p>
          <a:p>
            <a:pPr defTabSz="271960">
              <a:spcBef>
                <a:spcPts val="200"/>
              </a:spcBef>
              <a:defRPr sz="1879"/>
            </a:pPr>
            <a:endParaRPr sz="1850" dirty="0"/>
          </a:p>
        </p:txBody>
      </p:sp>
      <p:pic>
        <p:nvPicPr>
          <p:cNvPr id="609" name="Picture 6" descr="Picture 6"/>
          <p:cNvPicPr>
            <a:picLocks noChangeAspect="1"/>
          </p:cNvPicPr>
          <p:nvPr/>
        </p:nvPicPr>
        <p:blipFill>
          <a:blip r:embed="rId7"/>
          <a:stretch>
            <a:fillRect/>
          </a:stretch>
        </p:blipFill>
        <p:spPr>
          <a:xfrm>
            <a:off x="-9145" y="-18870"/>
            <a:ext cx="8762852" cy="660401"/>
          </a:xfrm>
          <a:prstGeom prst="rect">
            <a:avLst/>
          </a:prstGeom>
          <a:ln w="12700">
            <a:miter lim="400000"/>
          </a:ln>
        </p:spPr>
      </p:pic>
      <p:sp>
        <p:nvSpPr>
          <p:cNvPr id="610" name="TextBox 7"/>
          <p:cNvSpPr txBox="1"/>
          <p:nvPr/>
        </p:nvSpPr>
        <p:spPr>
          <a:xfrm>
            <a:off x="275896" y="11100"/>
            <a:ext cx="8109821"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Tree>
    <p:extLst>
      <p:ext uri="{BB962C8B-B14F-4D97-AF65-F5344CB8AC3E}">
        <p14:creationId xmlns:p14="http://schemas.microsoft.com/office/powerpoint/2010/main" val="323012242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5"/>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RRT_Theme_v5">
  <a:themeElements>
    <a:clrScheme name="RRT_Theme_v5">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5">
      <a:majorFont>
        <a:latin typeface="Helvetica"/>
        <a:ea typeface="Helvetica"/>
        <a:cs typeface="Helvetica"/>
      </a:majorFont>
      <a:minorFont>
        <a:latin typeface="Calibri"/>
        <a:ea typeface="Calibri"/>
        <a:cs typeface="Calibri"/>
      </a:minorFont>
    </a:fontScheme>
    <a:fmtScheme name="RRT_Theme_v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5">
  <a:themeElements>
    <a:clrScheme name="RRT_Theme_v5">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5">
      <a:majorFont>
        <a:latin typeface="Helvetica"/>
        <a:ea typeface="Helvetica"/>
        <a:cs typeface="Helvetica"/>
      </a:majorFont>
      <a:minorFont>
        <a:latin typeface="Calibri"/>
        <a:ea typeface="Calibri"/>
        <a:cs typeface="Calibri"/>
      </a:minorFont>
    </a:fontScheme>
    <a:fmtScheme name="RRT_Theme_v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E175F0-67FB-44D6-900B-F9290ED28754}">
  <ds:schemaRefs>
    <ds:schemaRef ds:uri="http://schemas.microsoft.com/sharepoint/v3/contenttype/forms"/>
  </ds:schemaRefs>
</ds:datastoreItem>
</file>

<file path=customXml/itemProps2.xml><?xml version="1.0" encoding="utf-8"?>
<ds:datastoreItem xmlns:ds="http://schemas.openxmlformats.org/officeDocument/2006/customXml" ds:itemID="{C72EED9B-145B-453C-B01F-7F4F63847B0E}">
  <ds:schemaRefs>
    <ds:schemaRef ds:uri="http://purl.org/dc/dcmitype/"/>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terms/"/>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1726E88C-E3CF-45FA-BCB5-25FF2389A3A8}"/>
</file>

<file path=docProps/app.xml><?xml version="1.0" encoding="utf-8"?>
<Properties xmlns="http://schemas.openxmlformats.org/officeDocument/2006/extended-properties" xmlns:vt="http://schemas.openxmlformats.org/officeDocument/2006/docPropsVTypes">
  <TotalTime>57</TotalTime>
  <Words>36</Words>
  <Application>Microsoft Office PowerPoint</Application>
  <PresentationFormat>Grand écran</PresentationFormat>
  <Paragraphs>13</Paragraphs>
  <Slides>4</Slides>
  <Notes>2</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RRT_Theme_v5</vt:lpstr>
      <vt:lpstr>Présentation PowerPoint</vt:lpstr>
      <vt:lpstr>Évaluation finale de la formation des formateurs</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Szilvia Horváth</dc:creator>
  <cp:lastModifiedBy>Hind</cp:lastModifiedBy>
  <cp:revision>18</cp:revision>
  <dcterms:modified xsi:type="dcterms:W3CDTF">2023-07-07T17:08:54Z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