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0"/>
  </p:notesMasterIdLst>
  <p:handoutMasterIdLst>
    <p:handoutMasterId r:id="rId11"/>
  </p:handoutMasterIdLst>
  <p:sldIdLst>
    <p:sldId id="256" r:id="rId5"/>
    <p:sldId id="257" r:id="rId6"/>
    <p:sldId id="258" r:id="rId7"/>
    <p:sldId id="260" r:id="rId8"/>
    <p:sldId id="259" r:id="rId9"/>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41E23C-664D-30F1-73EB-2FE0CFF414ED}" v="20" dt="2023-07-07T16:53:08.405"/>
    <p1510:client id="{FB5FE62C-1028-4B85-FF84-EC7BB1647FD0}" v="5" dt="2023-04-04T16:26:13.91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844" autoAdjust="0"/>
  </p:normalViewPr>
  <p:slideViewPr>
    <p:cSldViewPr snapToGrid="0">
      <p:cViewPr varScale="1">
        <p:scale>
          <a:sx n="43" d="100"/>
          <a:sy n="43" d="100"/>
        </p:scale>
        <p:origin x="72" y="324"/>
      </p:cViewPr>
      <p:guideLst/>
    </p:cSldViewPr>
  </p:slideViewPr>
  <p:notesTextViewPr>
    <p:cViewPr>
      <p:scale>
        <a:sx n="1" d="1"/>
        <a:sy n="1" d="1"/>
      </p:scale>
      <p:origin x="0" y="0"/>
    </p:cViewPr>
  </p:notesTextViewPr>
  <p:notesViewPr>
    <p:cSldViewPr snapToGrid="0">
      <p:cViewPr varScale="1">
        <p:scale>
          <a:sx n="53" d="100"/>
          <a:sy n="53" d="100"/>
        </p:scale>
        <p:origin x="2648" y="5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FB5FE62C-1028-4B85-FF84-EC7BB1647FD0}"/>
    <pc:docChg chg="modSld">
      <pc:chgData name="GOMEZ, Paula" userId="S::gomezp@who.int::c93cf399-3ed7-4230-9282-8831e3fe5ae7" providerId="AD" clId="Web-{FB5FE62C-1028-4B85-FF84-EC7BB1647FD0}" dt="2023-04-04T16:26:13.919" v="2" actId="20577"/>
      <pc:docMkLst>
        <pc:docMk/>
      </pc:docMkLst>
      <pc:sldChg chg="modSp">
        <pc:chgData name="GOMEZ, Paula" userId="S::gomezp@who.int::c93cf399-3ed7-4230-9282-8831e3fe5ae7" providerId="AD" clId="Web-{FB5FE62C-1028-4B85-FF84-EC7BB1647FD0}" dt="2023-04-04T16:26:01.043" v="0" actId="20577"/>
        <pc:sldMkLst>
          <pc:docMk/>
          <pc:sldMk cId="0" sldId="256"/>
        </pc:sldMkLst>
        <pc:spChg chg="mod">
          <ac:chgData name="GOMEZ, Paula" userId="S::gomezp@who.int::c93cf399-3ed7-4230-9282-8831e3fe5ae7" providerId="AD" clId="Web-{FB5FE62C-1028-4B85-FF84-EC7BB1647FD0}" dt="2023-04-04T16:26:01.043" v="0" actId="20577"/>
          <ac:spMkLst>
            <pc:docMk/>
            <pc:sldMk cId="0" sldId="256"/>
            <ac:spMk id="583" creationId="{00000000-0000-0000-0000-000000000000}"/>
          </ac:spMkLst>
        </pc:spChg>
      </pc:sldChg>
      <pc:sldChg chg="modSp">
        <pc:chgData name="GOMEZ, Paula" userId="S::gomezp@who.int::c93cf399-3ed7-4230-9282-8831e3fe5ae7" providerId="AD" clId="Web-{FB5FE62C-1028-4B85-FF84-EC7BB1647FD0}" dt="2023-04-04T16:26:13.919" v="2" actId="20577"/>
        <pc:sldMkLst>
          <pc:docMk/>
          <pc:sldMk cId="0" sldId="257"/>
        </pc:sldMkLst>
        <pc:spChg chg="mod">
          <ac:chgData name="GOMEZ, Paula" userId="S::gomezp@who.int::c93cf399-3ed7-4230-9282-8831e3fe5ae7" providerId="AD" clId="Web-{FB5FE62C-1028-4B85-FF84-EC7BB1647FD0}" dt="2023-04-04T16:26:13.919" v="2" actId="20577"/>
          <ac:spMkLst>
            <pc:docMk/>
            <pc:sldMk cId="0" sldId="257"/>
            <ac:spMk id="586" creationId="{00000000-0000-0000-0000-000000000000}"/>
          </ac:spMkLst>
        </pc:spChg>
      </pc:sldChg>
    </pc:docChg>
  </pc:docChgLst>
  <pc:docChgLst>
    <pc:chgData name="GOMEZ, Paula" userId="c93cf399-3ed7-4230-9282-8831e3fe5ae7" providerId="ADAL" clId="{8D38827E-DF62-4F1C-ACDA-3478A196D7C4}"/>
    <pc:docChg chg="modSld">
      <pc:chgData name="GOMEZ, Paula" userId="c93cf399-3ed7-4230-9282-8831e3fe5ae7" providerId="ADAL" clId="{8D38827E-DF62-4F1C-ACDA-3478A196D7C4}" dt="2023-04-04T16:26:38.566" v="0" actId="255"/>
      <pc:docMkLst>
        <pc:docMk/>
      </pc:docMkLst>
      <pc:sldChg chg="modSp mod">
        <pc:chgData name="GOMEZ, Paula" userId="c93cf399-3ed7-4230-9282-8831e3fe5ae7" providerId="ADAL" clId="{8D38827E-DF62-4F1C-ACDA-3478A196D7C4}" dt="2023-04-04T16:26:38.566" v="0" actId="255"/>
        <pc:sldMkLst>
          <pc:docMk/>
          <pc:sldMk cId="0" sldId="256"/>
        </pc:sldMkLst>
        <pc:spChg chg="mod">
          <ac:chgData name="GOMEZ, Paula" userId="c93cf399-3ed7-4230-9282-8831e3fe5ae7" providerId="ADAL" clId="{8D38827E-DF62-4F1C-ACDA-3478A196D7C4}" dt="2023-04-04T16:26:38.566" v="0" actId="255"/>
          <ac:spMkLst>
            <pc:docMk/>
            <pc:sldMk cId="0" sldId="256"/>
            <ac:spMk id="583" creationId="{00000000-0000-0000-0000-000000000000}"/>
          </ac:spMkLst>
        </pc:spChg>
      </pc:sldChg>
    </pc:docChg>
  </pc:docChgLst>
  <pc:docChgLst>
    <pc:chgData name="EZZINE, Hind" userId="S::ezzineh@who.int::edcab00f-6318-46e5-a4a9-188b01ee222f" providerId="AD" clId="Web-{CA41E23C-664D-30F1-73EB-2FE0CFF414ED}"/>
    <pc:docChg chg="modSld">
      <pc:chgData name="EZZINE, Hind" userId="S::ezzineh@who.int::edcab00f-6318-46e5-a4a9-188b01ee222f" providerId="AD" clId="Web-{CA41E23C-664D-30F1-73EB-2FE0CFF414ED}" dt="2023-07-07T16:53:07.468" v="19" actId="20577"/>
      <pc:docMkLst>
        <pc:docMk/>
      </pc:docMkLst>
      <pc:sldChg chg="modSp">
        <pc:chgData name="EZZINE, Hind" userId="S::ezzineh@who.int::edcab00f-6318-46e5-a4a9-188b01ee222f" providerId="AD" clId="Web-{CA41E23C-664D-30F1-73EB-2FE0CFF414ED}" dt="2023-07-07T16:52:22.763" v="12" actId="1076"/>
        <pc:sldMkLst>
          <pc:docMk/>
          <pc:sldMk cId="0" sldId="256"/>
        </pc:sldMkLst>
        <pc:spChg chg="mod">
          <ac:chgData name="EZZINE, Hind" userId="S::ezzineh@who.int::edcab00f-6318-46e5-a4a9-188b01ee222f" providerId="AD" clId="Web-{CA41E23C-664D-30F1-73EB-2FE0CFF414ED}" dt="2023-07-07T16:51:55.997" v="8" actId="14100"/>
          <ac:spMkLst>
            <pc:docMk/>
            <pc:sldMk cId="0" sldId="256"/>
            <ac:spMk id="580" creationId="{00000000-0000-0000-0000-000000000000}"/>
          </ac:spMkLst>
        </pc:spChg>
        <pc:spChg chg="mod">
          <ac:chgData name="EZZINE, Hind" userId="S::ezzineh@who.int::edcab00f-6318-46e5-a4a9-188b01ee222f" providerId="AD" clId="Web-{CA41E23C-664D-30F1-73EB-2FE0CFF414ED}" dt="2023-07-07T16:52:10.419" v="10" actId="1076"/>
          <ac:spMkLst>
            <pc:docMk/>
            <pc:sldMk cId="0" sldId="256"/>
            <ac:spMk id="581" creationId="{00000000-0000-0000-0000-000000000000}"/>
          </ac:spMkLst>
        </pc:spChg>
        <pc:grpChg chg="mod">
          <ac:chgData name="EZZINE, Hind" userId="S::ezzineh@who.int::edcab00f-6318-46e5-a4a9-188b01ee222f" providerId="AD" clId="Web-{CA41E23C-664D-30F1-73EB-2FE0CFF414ED}" dt="2023-07-07T16:52:22.763" v="12" actId="1076"/>
          <ac:grpSpMkLst>
            <pc:docMk/>
            <pc:sldMk cId="0" sldId="256"/>
            <ac:grpSpMk id="582" creationId="{00000000-0000-0000-0000-000000000000}"/>
          </ac:grpSpMkLst>
        </pc:grpChg>
      </pc:sldChg>
      <pc:sldChg chg="modSp">
        <pc:chgData name="EZZINE, Hind" userId="S::ezzineh@who.int::edcab00f-6318-46e5-a4a9-188b01ee222f" providerId="AD" clId="Web-{CA41E23C-664D-30F1-73EB-2FE0CFF414ED}" dt="2023-07-07T16:51:25.090" v="5" actId="14100"/>
        <pc:sldMkLst>
          <pc:docMk/>
          <pc:sldMk cId="0" sldId="257"/>
        </pc:sldMkLst>
        <pc:spChg chg="mod">
          <ac:chgData name="EZZINE, Hind" userId="S::ezzineh@who.int::edcab00f-6318-46e5-a4a9-188b01ee222f" providerId="AD" clId="Web-{CA41E23C-664D-30F1-73EB-2FE0CFF414ED}" dt="2023-07-07T16:51:25.090" v="5" actId="14100"/>
          <ac:spMkLst>
            <pc:docMk/>
            <pc:sldMk cId="0" sldId="257"/>
            <ac:spMk id="586" creationId="{00000000-0000-0000-0000-000000000000}"/>
          </ac:spMkLst>
        </pc:spChg>
      </pc:sldChg>
      <pc:sldChg chg="modSp">
        <pc:chgData name="EZZINE, Hind" userId="S::ezzineh@who.int::edcab00f-6318-46e5-a4a9-188b01ee222f" providerId="AD" clId="Web-{CA41E23C-664D-30F1-73EB-2FE0CFF414ED}" dt="2023-07-07T16:53:07.468" v="19" actId="20577"/>
        <pc:sldMkLst>
          <pc:docMk/>
          <pc:sldMk cId="0" sldId="259"/>
        </pc:sldMkLst>
        <pc:spChg chg="mod">
          <ac:chgData name="EZZINE, Hind" userId="S::ezzineh@who.int::edcab00f-6318-46e5-a4a9-188b01ee222f" providerId="AD" clId="Web-{CA41E23C-664D-30F1-73EB-2FE0CFF414ED}" dt="2023-07-07T16:53:07.468" v="19" actId="20577"/>
          <ac:spMkLst>
            <pc:docMk/>
            <pc:sldMk cId="0" sldId="259"/>
            <ac:spMk id="607"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a:extLst>
              <a:ext uri="{FF2B5EF4-FFF2-40B4-BE49-F238E27FC236}">
                <a16:creationId xmlns:a16="http://schemas.microsoft.com/office/drawing/2014/main" id="{B8A6C6CB-E0AE-9455-E0C1-FFDAAFF9F02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u-HU"/>
          </a:p>
        </p:txBody>
      </p:sp>
      <p:sp>
        <p:nvSpPr>
          <p:cNvPr id="3" name="Dátum helye 2">
            <a:extLst>
              <a:ext uri="{FF2B5EF4-FFF2-40B4-BE49-F238E27FC236}">
                <a16:creationId xmlns:a16="http://schemas.microsoft.com/office/drawing/2014/main" id="{5134D8D6-AB29-5DDA-D24B-10AFF0BD0B0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34A449-F0B0-4B44-94A7-778AB016F33E}" type="datetimeFigureOut">
              <a:rPr lang="hu-HU" smtClean="0"/>
              <a:t>2023. 07. 07.</a:t>
            </a:fld>
            <a:endParaRPr lang="hu-HU"/>
          </a:p>
        </p:txBody>
      </p:sp>
      <p:sp>
        <p:nvSpPr>
          <p:cNvPr id="4" name="Élőláb helye 3">
            <a:extLst>
              <a:ext uri="{FF2B5EF4-FFF2-40B4-BE49-F238E27FC236}">
                <a16:creationId xmlns:a16="http://schemas.microsoft.com/office/drawing/2014/main" id="{239A9288-4CCC-25CD-0EB7-6F7FE762821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hu-HU"/>
          </a:p>
        </p:txBody>
      </p:sp>
      <p:sp>
        <p:nvSpPr>
          <p:cNvPr id="5" name="Dia számának helye 4">
            <a:extLst>
              <a:ext uri="{FF2B5EF4-FFF2-40B4-BE49-F238E27FC236}">
                <a16:creationId xmlns:a16="http://schemas.microsoft.com/office/drawing/2014/main" id="{0DE4CA9F-1191-FC09-6211-B3ACBDA4C2D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9BF9801-04AA-42AD-A869-DCD3289BF5B2}" type="slidenum">
              <a:rPr lang="hu-HU" smtClean="0"/>
              <a:t>‹N°›</a:t>
            </a:fld>
            <a:endParaRPr lang="hu-HU"/>
          </a:p>
        </p:txBody>
      </p:sp>
    </p:spTree>
    <p:extLst>
      <p:ext uri="{BB962C8B-B14F-4D97-AF65-F5344CB8AC3E}">
        <p14:creationId xmlns:p14="http://schemas.microsoft.com/office/powerpoint/2010/main" val="24348654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77" name="Shape 577"/>
          <p:cNvSpPr>
            <a:spLocks noGrp="1" noRot="1" noChangeAspect="1"/>
          </p:cNvSpPr>
          <p:nvPr>
            <p:ph type="sldImg"/>
          </p:nvPr>
        </p:nvSpPr>
        <p:spPr>
          <a:xfrm>
            <a:off x="1143000" y="685800"/>
            <a:ext cx="4572000" cy="3429000"/>
          </a:xfrm>
          <a:prstGeom prst="rect">
            <a:avLst/>
          </a:prstGeom>
        </p:spPr>
        <p:txBody>
          <a:bodyPr/>
          <a:lstStyle/>
          <a:p>
            <a:endParaRPr/>
          </a:p>
        </p:txBody>
      </p:sp>
      <p:sp>
        <p:nvSpPr>
          <p:cNvPr id="578" name="Shape 57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048341457"/>
      </p:ext>
    </p:extLst>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Calibri"/>
      </a:defRPr>
    </a:lvl1pPr>
    <a:lvl2pPr indent="228600" latinLnBrk="0">
      <a:spcBef>
        <a:spcPts val="400"/>
      </a:spcBef>
      <a:defRPr sz="1200">
        <a:latin typeface="+mn-lt"/>
        <a:ea typeface="+mn-ea"/>
        <a:cs typeface="+mn-cs"/>
        <a:sym typeface="Calibri"/>
      </a:defRPr>
    </a:lvl2pPr>
    <a:lvl3pPr indent="457200" latinLnBrk="0">
      <a:spcBef>
        <a:spcPts val="400"/>
      </a:spcBef>
      <a:defRPr sz="1200">
        <a:latin typeface="+mn-lt"/>
        <a:ea typeface="+mn-ea"/>
        <a:cs typeface="+mn-cs"/>
        <a:sym typeface="Calibri"/>
      </a:defRPr>
    </a:lvl3pPr>
    <a:lvl4pPr indent="685800" latinLnBrk="0">
      <a:spcBef>
        <a:spcPts val="400"/>
      </a:spcBef>
      <a:defRPr sz="1200">
        <a:latin typeface="+mn-lt"/>
        <a:ea typeface="+mn-ea"/>
        <a:cs typeface="+mn-cs"/>
        <a:sym typeface="Calibri"/>
      </a:defRPr>
    </a:lvl4pPr>
    <a:lvl5pPr indent="914400" latinLnBrk="0">
      <a:spcBef>
        <a:spcPts val="400"/>
      </a:spcBef>
      <a:defRPr sz="1200">
        <a:latin typeface="+mn-lt"/>
        <a:ea typeface="+mn-ea"/>
        <a:cs typeface="+mn-cs"/>
        <a:sym typeface="Calibri"/>
      </a:defRPr>
    </a:lvl5pPr>
    <a:lvl6pPr indent="1143000" latinLnBrk="0">
      <a:spcBef>
        <a:spcPts val="400"/>
      </a:spcBef>
      <a:defRPr sz="1200">
        <a:latin typeface="+mn-lt"/>
        <a:ea typeface="+mn-ea"/>
        <a:cs typeface="+mn-cs"/>
        <a:sym typeface="Calibri"/>
      </a:defRPr>
    </a:lvl6pPr>
    <a:lvl7pPr indent="1371600" latinLnBrk="0">
      <a:spcBef>
        <a:spcPts val="400"/>
      </a:spcBef>
      <a:defRPr sz="1200">
        <a:latin typeface="+mn-lt"/>
        <a:ea typeface="+mn-ea"/>
        <a:cs typeface="+mn-cs"/>
        <a:sym typeface="Calibri"/>
      </a:defRPr>
    </a:lvl7pPr>
    <a:lvl8pPr indent="1600200" latinLnBrk="0">
      <a:spcBef>
        <a:spcPts val="400"/>
      </a:spcBef>
      <a:defRPr sz="1200">
        <a:latin typeface="+mn-lt"/>
        <a:ea typeface="+mn-ea"/>
        <a:cs typeface="+mn-cs"/>
        <a:sym typeface="Calibri"/>
      </a:defRPr>
    </a:lvl8pPr>
    <a:lvl9pPr indent="1828800" latinLnBrk="0">
      <a:spcBef>
        <a:spcPts val="400"/>
      </a:spcBef>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 name="Shape 590"/>
          <p:cNvSpPr>
            <a:spLocks noGrp="1" noRot="1" noChangeAspect="1"/>
          </p:cNvSpPr>
          <p:nvPr>
            <p:ph type="sldImg"/>
          </p:nvPr>
        </p:nvSpPr>
        <p:spPr>
          <a:xfrm>
            <a:off x="381000" y="685800"/>
            <a:ext cx="6096000" cy="3429000"/>
          </a:xfrm>
          <a:prstGeom prst="rect">
            <a:avLst/>
          </a:prstGeom>
        </p:spPr>
        <p:txBody>
          <a:bodyPr/>
          <a:lstStyle/>
          <a:p>
            <a:endParaRPr/>
          </a:p>
        </p:txBody>
      </p:sp>
      <p:sp>
        <p:nvSpPr>
          <p:cNvPr id="591" name="Shape 591"/>
          <p:cNvSpPr>
            <a:spLocks noGrp="1"/>
          </p:cNvSpPr>
          <p:nvPr>
            <p:ph type="body" sz="quarter" idx="1"/>
          </p:nvPr>
        </p:nvSpPr>
        <p:spPr>
          <a:prstGeom prst="rect">
            <a:avLst/>
          </a:prstGeom>
        </p:spPr>
        <p:txBody>
          <a:bodyPr/>
          <a:lstStyle/>
          <a:p>
            <a:pPr marL="171450" indent="-171450" rtl="0">
              <a:buFont typeface="Arial Narrow"/>
              <a:buChar char="•"/>
            </a:pPr>
            <a:r>
              <a:rPr lang="fr" dirty="0"/>
              <a:t>Le facilitateur responsable présente les objectifs et les modalités de l’évaluation quotidienne.</a:t>
            </a:r>
            <a:endParaRPr lang="en-GB" dirty="0"/>
          </a:p>
          <a:p>
            <a:endParaRPr dirty="0"/>
          </a:p>
        </p:txBody>
      </p:sp>
    </p:spTree>
    <p:extLst>
      <p:ext uri="{BB962C8B-B14F-4D97-AF65-F5344CB8AC3E}">
        <p14:creationId xmlns:p14="http://schemas.microsoft.com/office/powerpoint/2010/main" val="3334427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2" name="Shape 602"/>
          <p:cNvSpPr>
            <a:spLocks noGrp="1" noRot="1" noChangeAspect="1"/>
          </p:cNvSpPr>
          <p:nvPr>
            <p:ph type="sldImg"/>
          </p:nvPr>
        </p:nvSpPr>
        <p:spPr>
          <a:xfrm>
            <a:off x="381000" y="685800"/>
            <a:ext cx="6096000" cy="3429000"/>
          </a:xfrm>
          <a:prstGeom prst="rect">
            <a:avLst/>
          </a:prstGeom>
        </p:spPr>
        <p:txBody>
          <a:bodyPr/>
          <a:lstStyle/>
          <a:p>
            <a:endParaRPr/>
          </a:p>
        </p:txBody>
      </p:sp>
      <p:sp>
        <p:nvSpPr>
          <p:cNvPr id="603" name="Shape 603"/>
          <p:cNvSpPr>
            <a:spLocks noGrp="1"/>
          </p:cNvSpPr>
          <p:nvPr>
            <p:ph type="body" sz="quarter" idx="1"/>
          </p:nvPr>
        </p:nvSpPr>
        <p:spPr>
          <a:prstGeom prst="rect">
            <a:avLst/>
          </a:prstGeom>
        </p:spPr>
        <p:txBody>
          <a:bodyPr/>
          <a:lstStyle/>
          <a:p>
            <a:endParaRPr dirty="0"/>
          </a:p>
          <a:p>
            <a:pPr marL="171450" indent="-171450" rtl="0">
              <a:buFont typeface="Arial Narrow"/>
              <a:buChar char="•"/>
            </a:pPr>
            <a:r>
              <a:rPr lang="fr" dirty="0"/>
              <a:t>En groupes de 5 à 8 participants : tous les groupes discutent et identifient trois aspects de la journée (contenu, méthodes, dynamique de groupe, animation, etc.) qui se sont bien passés ou qu’ils ont aimés. Ils doivent également indiquer trois aspects de la journée qui mériteraient d’être améliorés. Les groupes écrivent leurs réponses sur des post-it grand format de deux couleurs.</a:t>
            </a:r>
            <a:endParaRPr lang="en-GB" dirty="0"/>
          </a:p>
          <a:p>
            <a:pPr marL="171450" indent="-171450" rtl="0">
              <a:buFont typeface="Arial Narrow"/>
              <a:buChar char="•"/>
            </a:pPr>
            <a:r>
              <a:rPr lang="fr" dirty="0"/>
              <a:t>Le facilitateur responsable récupère les post-it et les transmet à l’équipe de faciitation à la fin de la journée. Les membres de l’équipe de facilitation discutent des résultats de l’évaluation et trouvent des moyens d’améliorer les points pouvant l’être le lendemain ou les jours suivants.</a:t>
            </a:r>
            <a:endParaRPr lang="en-GB" dirty="0"/>
          </a:p>
          <a:p>
            <a:pPr marL="171450" indent="-171450" rtl="0">
              <a:buFont typeface="Arial Narrow"/>
              <a:buChar char="•"/>
            </a:pPr>
            <a:r>
              <a:rPr lang="fr" dirty="0"/>
              <a:t>Le lendemain, le facilitateur responsable prend 2 à 5 minutes pour faire un point avec le groupe sur l’évaluation de la journée précédente, en indiquant les mesures qui peuvent être prises par l’équipe de facilitation pour remédier aux problèmes soulevés. </a:t>
            </a:r>
            <a:endParaRPr lang="en-GB" dirty="0"/>
          </a:p>
        </p:txBody>
      </p:sp>
    </p:spTree>
    <p:extLst>
      <p:ext uri="{BB962C8B-B14F-4D97-AF65-F5344CB8AC3E}">
        <p14:creationId xmlns:p14="http://schemas.microsoft.com/office/powerpoint/2010/main" val="5137545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8.jpeg"/><Relationship Id="rId4" Type="http://schemas.openxmlformats.org/officeDocument/2006/relationships/image" Target="../media/image1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8.jpeg"/><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2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8"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9" name="Picture 14" descr="Picture 14"/>
          <p:cNvPicPr>
            <a:picLocks noChangeAspect="1"/>
          </p:cNvPicPr>
          <p:nvPr/>
        </p:nvPicPr>
        <p:blipFill>
          <a:blip r:embed="rId3"/>
          <a:stretch>
            <a:fillRect/>
          </a:stretch>
        </p:blipFill>
        <p:spPr>
          <a:xfrm>
            <a:off x="4" y="0"/>
            <a:ext cx="6560820" cy="5372100"/>
          </a:xfrm>
          <a:prstGeom prst="rect">
            <a:avLst/>
          </a:prstGeom>
          <a:ln w="12700">
            <a:miter lim="400000"/>
          </a:ln>
        </p:spPr>
      </p:pic>
      <p:pic>
        <p:nvPicPr>
          <p:cNvPr id="30"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sp>
        <p:nvSpPr>
          <p:cNvPr id="32"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3"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11" name="Slide Number">
            <a:extLst>
              <a:ext uri="{FF2B5EF4-FFF2-40B4-BE49-F238E27FC236}">
                <a16:creationId xmlns:a16="http://schemas.microsoft.com/office/drawing/2014/main" id="{E01DBBC7-8E68-59E3-574F-52BA0286662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12" name="TextBox 7">
            <a:extLst>
              <a:ext uri="{FF2B5EF4-FFF2-40B4-BE49-F238E27FC236}">
                <a16:creationId xmlns:a16="http://schemas.microsoft.com/office/drawing/2014/main" id="{20191541-F324-9A26-674F-4FAD6BA0E7AE}"/>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3" name="Text Placeholder 6">
            <a:extLst>
              <a:ext uri="{FF2B5EF4-FFF2-40B4-BE49-F238E27FC236}">
                <a16:creationId xmlns:a16="http://schemas.microsoft.com/office/drawing/2014/main" id="{8323F1F9-1541-B2E7-5B07-FB6214D5198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pic>
        <p:nvPicPr>
          <p:cNvPr id="15" name="Image 14"/>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6"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2_Custom Layout">
    <p:spTree>
      <p:nvGrpSpPr>
        <p:cNvPr id="1" name=""/>
        <p:cNvGrpSpPr/>
        <p:nvPr/>
      </p:nvGrpSpPr>
      <p:grpSpPr>
        <a:xfrm>
          <a:off x="0" y="0"/>
          <a:ext cx="0" cy="0"/>
          <a:chOff x="0" y="0"/>
          <a:chExt cx="0" cy="0"/>
        </a:xfrm>
      </p:grpSpPr>
      <p:sp>
        <p:nvSpPr>
          <p:cNvPr id="180" name="Google Shape;308;p8"/>
          <p:cNvSpPr/>
          <p:nvPr/>
        </p:nvSpPr>
        <p:spPr>
          <a:xfrm>
            <a:off x="-6200" y="0"/>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81" name="Picture 8" descr="Picture 8"/>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182" name="Rounded Rectangle 4"/>
          <p:cNvSpPr/>
          <p:nvPr/>
        </p:nvSpPr>
        <p:spPr>
          <a:xfrm flipV="1">
            <a:off x="344173" y="1816527"/>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5"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6"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E28572D9-60F9-54F8-33AB-6F94A934278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CB4391E3-BA4A-5223-153F-AC67BAC4F883}"/>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FE4B02BE-F350-8275-F81F-0A9D3CDF58A8}"/>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pic>
        <p:nvPicPr>
          <p:cNvPr id="16" name="Imag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7"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07"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08" name="Picture 3" descr="Picture 3"/>
          <p:cNvPicPr>
            <a:picLocks noChangeAspect="1"/>
          </p:cNvPicPr>
          <p:nvPr/>
        </p:nvPicPr>
        <p:blipFill>
          <a:blip r:embed="rId3"/>
          <a:stretch>
            <a:fillRect/>
          </a:stretch>
        </p:blipFill>
        <p:spPr>
          <a:xfrm>
            <a:off x="-9625" y="-76485"/>
            <a:ext cx="12223381" cy="5582136"/>
          </a:xfrm>
          <a:prstGeom prst="rect">
            <a:avLst/>
          </a:prstGeom>
          <a:ln w="12700">
            <a:miter lim="400000"/>
          </a:ln>
        </p:spPr>
      </p:pic>
      <p:sp>
        <p:nvSpPr>
          <p:cNvPr id="209"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211"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8" name="Slide Number">
            <a:extLst>
              <a:ext uri="{FF2B5EF4-FFF2-40B4-BE49-F238E27FC236}">
                <a16:creationId xmlns:a16="http://schemas.microsoft.com/office/drawing/2014/main" id="{CE6CEE2E-0361-F8A6-F5D6-CBB03CAC7EA0}"/>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B3FBBCEC-D61E-2EB0-EF31-C69B7FD77725}"/>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6875417F-95D0-1DFF-466C-A79DCDA4916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pic>
        <p:nvPicPr>
          <p:cNvPr id="16" name="Imag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42623" y="123925"/>
            <a:ext cx="823652" cy="738446"/>
          </a:xfrm>
          <a:prstGeom prst="rect">
            <a:avLst/>
          </a:prstGeom>
        </p:spPr>
      </p:pic>
      <p:pic>
        <p:nvPicPr>
          <p:cNvPr id="17"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6"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7"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8" name="Slide Number">
            <a:extLst>
              <a:ext uri="{FF2B5EF4-FFF2-40B4-BE49-F238E27FC236}">
                <a16:creationId xmlns:a16="http://schemas.microsoft.com/office/drawing/2014/main" id="{1D627BA8-616E-1414-0B3D-C1A36FCA7DD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45B4174E-4FD9-D9EE-E4DC-47364E8DEA1B}"/>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2DD24902-5A64-E047-C183-726FB6A5A77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41"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2" name="Picture 3" descr="Picture 3"/>
          <p:cNvPicPr>
            <a:picLocks noChangeAspect="1"/>
          </p:cNvPicPr>
          <p:nvPr/>
        </p:nvPicPr>
        <p:blipFill>
          <a:blip r:embed="rId3"/>
          <a:stretch>
            <a:fillRect/>
          </a:stretch>
        </p:blipFill>
        <p:spPr>
          <a:xfrm>
            <a:off x="-9143" y="-18868"/>
            <a:ext cx="7745684" cy="660401"/>
          </a:xfrm>
          <a:prstGeom prst="rect">
            <a:avLst/>
          </a:prstGeom>
          <a:ln w="12700">
            <a:miter lim="400000"/>
          </a:ln>
        </p:spPr>
      </p:pic>
      <p:sp>
        <p:nvSpPr>
          <p:cNvPr id="245"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E1101A2C-4B39-EA04-A3F9-62C785E81601}"/>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57711E2A-FC7C-96F7-9133-D8B57F04EDA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43FADF22-EF70-3C2E-201E-469E27482505}"/>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pic>
        <p:nvPicPr>
          <p:cNvPr id="14" name="Imag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
        <p:nvSpPr>
          <p:cNvPr id="16" name="TextBox 4"/>
          <p:cNvSpPr txBox="1"/>
          <p:nvPr userDrawn="1"/>
        </p:nvSpPr>
        <p:spPr>
          <a:xfrm>
            <a:off x="275896" y="11103"/>
            <a:ext cx="6501422"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Clause de non-responsabilité</a:t>
            </a:r>
            <a:endParaRPr b="1" dirty="0"/>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9"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260" name="TextBox 4"/>
          <p:cNvSpPr txBox="1"/>
          <p:nvPr/>
        </p:nvSpPr>
        <p:spPr>
          <a:xfrm>
            <a:off x="275896" y="11103"/>
            <a:ext cx="4406232"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61"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2"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D4B652BC-39C8-0AB4-EBDF-F44C3E1411B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6D25BA89-F1C4-36EF-A637-2AC5AA589B11}"/>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BB13E3D0-B980-6BEE-1A8A-12891EA8F90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6"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77"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8"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Slide Number">
            <a:extLst>
              <a:ext uri="{FF2B5EF4-FFF2-40B4-BE49-F238E27FC236}">
                <a16:creationId xmlns:a16="http://schemas.microsoft.com/office/drawing/2014/main" id="{1476CEC7-BD6A-B39E-75D2-1E75D072204C}"/>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12" name="TextBox 7">
            <a:extLst>
              <a:ext uri="{FF2B5EF4-FFF2-40B4-BE49-F238E27FC236}">
                <a16:creationId xmlns:a16="http://schemas.microsoft.com/office/drawing/2014/main" id="{F67BD767-939A-DAA1-A27B-63D4C4C156C8}"/>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3" name="Text Placeholder 6">
            <a:extLst>
              <a:ext uri="{FF2B5EF4-FFF2-40B4-BE49-F238E27FC236}">
                <a16:creationId xmlns:a16="http://schemas.microsoft.com/office/drawing/2014/main" id="{49552495-BAA0-9573-1AB1-A5A2AE34ABD2}"/>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308" name="Picture 1" descr="Picture 1"/>
          <p:cNvPicPr>
            <a:picLocks noChangeAspect="1"/>
          </p:cNvPicPr>
          <p:nvPr/>
        </p:nvPicPr>
        <p:blipFill>
          <a:blip r:embed="rId2"/>
          <a:stretch>
            <a:fillRect/>
          </a:stretch>
        </p:blipFill>
        <p:spPr>
          <a:xfrm>
            <a:off x="-3" y="2"/>
            <a:ext cx="9213578" cy="716693"/>
          </a:xfrm>
          <a:prstGeom prst="rect">
            <a:avLst/>
          </a:prstGeom>
          <a:ln w="12700">
            <a:miter lim="400000"/>
          </a:ln>
        </p:spPr>
      </p:pic>
      <p:sp>
        <p:nvSpPr>
          <p:cNvPr id="30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10" name="Click to add text"/>
          <p:cNvSpPr txBox="1">
            <a:spLocks noGrp="1"/>
          </p:cNvSpPr>
          <p:nvPr>
            <p:ph type="title" hasCustomPrompt="1"/>
          </p:nvPr>
        </p:nvSpPr>
        <p:spPr>
          <a:xfrm>
            <a:off x="297713" y="70581"/>
            <a:ext cx="3571875" cy="646114"/>
          </a:xfrm>
          <a:prstGeom prst="rect">
            <a:avLst/>
          </a:prstGeom>
        </p:spPr>
        <p:txBody>
          <a:bodyPr/>
          <a:lstStyle>
            <a:lvl1pPr>
              <a:defRPr>
                <a:latin typeface="Source Sans Pro Regular"/>
                <a:ea typeface="Source Sans Pro Regular"/>
                <a:cs typeface="Source Sans Pro Regular"/>
                <a:sym typeface="Source Sans Pro Regular"/>
              </a:defRPr>
            </a:lvl1pPr>
          </a:lstStyle>
          <a:p>
            <a:r>
              <a:t>Click to add text</a:t>
            </a:r>
          </a:p>
        </p:txBody>
      </p:sp>
      <p:sp>
        <p:nvSpPr>
          <p:cNvPr id="8" name="Slide Number">
            <a:extLst>
              <a:ext uri="{FF2B5EF4-FFF2-40B4-BE49-F238E27FC236}">
                <a16:creationId xmlns:a16="http://schemas.microsoft.com/office/drawing/2014/main" id="{8815E27B-45D7-D905-E90E-8A83AB9926D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7FDBB40C-95D8-84A9-1CAC-D8757E246891}"/>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551B6440-28AF-A9C2-9C0D-6ACA9BD104F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31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1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2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2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24"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325" name="Picture 2" descr="Picture 2"/>
          <p:cNvPicPr>
            <a:picLocks noChangeAspect="1"/>
          </p:cNvPicPr>
          <p:nvPr/>
        </p:nvPicPr>
        <p:blipFill>
          <a:blip r:embed="rId4"/>
          <a:stretch>
            <a:fillRect/>
          </a:stretch>
        </p:blipFill>
        <p:spPr>
          <a:xfrm>
            <a:off x="-2" y="0"/>
            <a:ext cx="7772404" cy="946298"/>
          </a:xfrm>
          <a:prstGeom prst="rect">
            <a:avLst/>
          </a:prstGeom>
          <a:ln w="12700">
            <a:miter lim="400000"/>
          </a:ln>
        </p:spPr>
      </p:pic>
      <p:sp>
        <p:nvSpPr>
          <p:cNvPr id="326" name="Click to add text"/>
          <p:cNvSpPr txBox="1">
            <a:spLocks noGrp="1"/>
          </p:cNvSpPr>
          <p:nvPr>
            <p:ph type="title" hasCustomPrompt="1"/>
          </p:nvPr>
        </p:nvSpPr>
        <p:spPr>
          <a:xfrm>
            <a:off x="297713" y="70581"/>
            <a:ext cx="3571875" cy="646114"/>
          </a:xfrm>
          <a:prstGeom prst="rect">
            <a:avLst/>
          </a:prstGeom>
        </p:spPr>
        <p:txBody>
          <a:bodyPr/>
          <a:lstStyle>
            <a:lvl1pPr>
              <a:defRPr>
                <a:latin typeface="Source Sans Pro Regular"/>
                <a:ea typeface="Source Sans Pro Regular"/>
                <a:cs typeface="Source Sans Pro Regular"/>
                <a:sym typeface="Source Sans Pro Regular"/>
              </a:defRPr>
            </a:lvl1pPr>
          </a:lstStyle>
          <a:p>
            <a:r>
              <a:t>Click to add text</a:t>
            </a: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40"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1"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F526D794-C796-576B-1494-BD5A3268969E}"/>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756C444C-B58D-FFDC-F627-171301CAF34D}"/>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2CC9AED0-FD7F-8DE6-5B78-20BD5A0BB3C2}"/>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7"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8"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9" name="TextBox 8"/>
          <p:cNvSpPr txBox="1"/>
          <p:nvPr/>
        </p:nvSpPr>
        <p:spPr>
          <a:xfrm>
            <a:off x="295678" y="34062"/>
            <a:ext cx="416529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50"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1" name="TextBox 34"/>
          <p:cNvSpPr txBox="1"/>
          <p:nvPr/>
        </p:nvSpPr>
        <p:spPr>
          <a:xfrm>
            <a:off x="3166631" y="1336091"/>
            <a:ext cx="7662983" cy="4422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5" name="Group 13"/>
          <p:cNvGrpSpPr/>
          <p:nvPr/>
        </p:nvGrpSpPr>
        <p:grpSpPr>
          <a:xfrm>
            <a:off x="1296010" y="1929713"/>
            <a:ext cx="1082316" cy="3601600"/>
            <a:chOff x="0" y="0"/>
            <a:chExt cx="1082315" cy="3601600"/>
          </a:xfrm>
        </p:grpSpPr>
        <p:pic>
          <p:nvPicPr>
            <p:cNvPr id="52"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3"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4" name="Picture 16" descr="Picture 16"/>
            <p:cNvPicPr>
              <a:picLocks noChangeAspect="1"/>
            </p:cNvPicPr>
            <p:nvPr/>
          </p:nvPicPr>
          <p:blipFill>
            <a:blip r:embed="rId7"/>
            <a:stretch>
              <a:fillRect/>
            </a:stretch>
          </p:blipFill>
          <p:spPr>
            <a:xfrm>
              <a:off x="1" y="2519286"/>
              <a:ext cx="1082315" cy="1082314"/>
            </a:xfrm>
            <a:prstGeom prst="rect">
              <a:avLst/>
            </a:prstGeom>
            <a:ln w="12700" cap="flat">
              <a:noFill/>
              <a:miter lim="400000"/>
            </a:ln>
            <a:effectLst/>
          </p:spPr>
        </p:pic>
      </p:grpSp>
      <p:sp>
        <p:nvSpPr>
          <p:cNvPr id="8" name="Slide Number">
            <a:extLst>
              <a:ext uri="{FF2B5EF4-FFF2-40B4-BE49-F238E27FC236}">
                <a16:creationId xmlns:a16="http://schemas.microsoft.com/office/drawing/2014/main" id="{256E8C5F-8D6C-2DA4-1035-D0A107266222}"/>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A797D418-23E4-16EF-ACB9-A47CC5691571}"/>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A0EE94E8-93B7-D8D6-098A-D5341F4D182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5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5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5"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6"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7"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8" name="Slide Number">
            <a:extLst>
              <a:ext uri="{FF2B5EF4-FFF2-40B4-BE49-F238E27FC236}">
                <a16:creationId xmlns:a16="http://schemas.microsoft.com/office/drawing/2014/main" id="{6FA227B0-6F5B-8F7E-CB16-CFB5EB6FC5D7}"/>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3954892F-6D5E-1AB4-86E0-0B1647526F27}"/>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B394825E-7B37-84D6-FB3E-E3555328265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6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6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1"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2"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3" name="Text Placeholder 3"/>
          <p:cNvSpPr>
            <a:spLocks noGrp="1"/>
          </p:cNvSpPr>
          <p:nvPr>
            <p:ph type="body" sz="quarter" idx="21"/>
          </p:nvPr>
        </p:nvSpPr>
        <p:spPr>
          <a:xfrm>
            <a:off x="840325" y="2057400"/>
            <a:ext cx="3932767" cy="3811588"/>
          </a:xfrm>
          <a:prstGeom prst="rect">
            <a:avLst/>
          </a:prstGeom>
        </p:spPr>
        <p:txBody>
          <a:bodyPr/>
          <a:lstStyle/>
          <a:p>
            <a:pPr>
              <a:defRPr sz="500"/>
            </a:pPr>
            <a:endParaRPr/>
          </a:p>
        </p:txBody>
      </p:sp>
      <p:sp>
        <p:nvSpPr>
          <p:cNvPr id="8" name="Slide Number">
            <a:extLst>
              <a:ext uri="{FF2B5EF4-FFF2-40B4-BE49-F238E27FC236}">
                <a16:creationId xmlns:a16="http://schemas.microsoft.com/office/drawing/2014/main" id="{CBEDBF91-D9D2-8E7E-E6DD-56EB8E1E8AD0}"/>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3DFF33E2-E15C-5842-5673-182D603BB733}"/>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07CA761A-F78B-BFDB-7CB7-2445302AD07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8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8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87"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8"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389"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29771BE3-38EF-E5AB-6C09-8B71E9655AC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C4685507-55A8-8B13-C142-26901DAA602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F618979A-54AA-57D8-2FF7-53A4676EC62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9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9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0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3"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5"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06"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8"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8" name="Slide Number">
            <a:extLst>
              <a:ext uri="{FF2B5EF4-FFF2-40B4-BE49-F238E27FC236}">
                <a16:creationId xmlns:a16="http://schemas.microsoft.com/office/drawing/2014/main" id="{85142EB3-8DAD-0D63-CBEB-2B4928AECD2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C83A1B8C-B0A5-F35D-049D-9E00D424AA5D}"/>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C0729D3D-5882-BF4A-789C-E2EB168D914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7"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1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22"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23"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44590BD7-0939-1576-D724-B59A5313D1FE}"/>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6D738577-63C3-89BD-88EC-FBCB981BAB26}"/>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572873B8-B6A7-B476-E277-6953305D5BE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4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4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 name="Slide Number">
            <a:extLst>
              <a:ext uri="{FF2B5EF4-FFF2-40B4-BE49-F238E27FC236}">
                <a16:creationId xmlns:a16="http://schemas.microsoft.com/office/drawing/2014/main" id="{CAB694E9-D88F-D343-68D0-77E1990EA45D}"/>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41EB7ABA-971D-E71F-0A28-85B1983DB278}"/>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F9ED3AFD-B784-3632-9D80-4F61B4939A4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1_Title Only">
    <p:spTree>
      <p:nvGrpSpPr>
        <p:cNvPr id="1" name=""/>
        <p:cNvGrpSpPr/>
        <p:nvPr/>
      </p:nvGrpSpPr>
      <p:grpSpPr>
        <a:xfrm>
          <a:off x="0" y="0"/>
          <a:ext cx="0" cy="0"/>
          <a:chOff x="0" y="0"/>
          <a:chExt cx="0" cy="0"/>
        </a:xfrm>
      </p:grpSpPr>
      <p:pic>
        <p:nvPicPr>
          <p:cNvPr id="43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3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3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3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37"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439" name="TextBox 5"/>
          <p:cNvSpPr/>
          <p:nvPr/>
        </p:nvSpPr>
        <p:spPr>
          <a:xfrm>
            <a:off x="0" y="5943600"/>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a:p>
        </p:txBody>
      </p:sp>
      <p:sp>
        <p:nvSpPr>
          <p:cNvPr id="440" name="TextBox 6"/>
          <p:cNvSpPr/>
          <p:nvPr/>
        </p:nvSpPr>
        <p:spPr>
          <a:xfrm>
            <a:off x="0" y="5943600"/>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a:p>
        </p:txBody>
      </p:sp>
      <p:sp>
        <p:nvSpPr>
          <p:cNvPr id="8" name="Slide Number">
            <a:extLst>
              <a:ext uri="{FF2B5EF4-FFF2-40B4-BE49-F238E27FC236}">
                <a16:creationId xmlns:a16="http://schemas.microsoft.com/office/drawing/2014/main" id="{D9B3115A-DF6F-918C-DB44-EA98676E0DD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1108779C-C9AF-44AD-0FC5-374074DF14CE}"/>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C4256F8D-506B-01FD-5E83-47FEDCB2369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3_Data Slide (for content heavy tables and charts)">
    <p:spTree>
      <p:nvGrpSpPr>
        <p:cNvPr id="1" name=""/>
        <p:cNvGrpSpPr/>
        <p:nvPr/>
      </p:nvGrpSpPr>
      <p:grpSpPr>
        <a:xfrm>
          <a:off x="0" y="0"/>
          <a:ext cx="0" cy="0"/>
          <a:chOff x="0" y="0"/>
          <a:chExt cx="0" cy="0"/>
        </a:xfrm>
      </p:grpSpPr>
      <p:pic>
        <p:nvPicPr>
          <p:cNvPr id="46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6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6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6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6" name="Bottom band: CGH"/>
          <p:cNvSpPr txBox="1">
            <a:spLocks noGrp="1"/>
          </p:cNvSpPr>
          <p:nvPr>
            <p:ph type="title" hasCustomPrompt="1"/>
          </p:nvPr>
        </p:nvSpPr>
        <p:spPr>
          <a:xfrm>
            <a:off x="609600" y="274639"/>
            <a:ext cx="10972800" cy="1143001"/>
          </a:xfrm>
          <a:prstGeom prst="rect">
            <a:avLst/>
          </a:prstGeom>
        </p:spPr>
        <p:txBody>
          <a:bodyPr anchor="b"/>
          <a:lstStyle>
            <a:lvl1pPr>
              <a:lnSpc>
                <a:spcPts val="1200"/>
              </a:lnSpc>
              <a:defRPr sz="1100">
                <a:solidFill>
                  <a:srgbClr val="9F8C71"/>
                </a:solidFill>
                <a:latin typeface="Source Sans Pro Regular"/>
                <a:ea typeface="Source Sans Pro Regular"/>
                <a:cs typeface="Source Sans Pro Regular"/>
                <a:sym typeface="Source Sans Pro Regular"/>
              </a:defRPr>
            </a:lvl1pPr>
          </a:lstStyle>
          <a:p>
            <a:r>
              <a:t>Bottom band: CGH</a:t>
            </a:r>
          </a:p>
        </p:txBody>
      </p:sp>
      <p:sp>
        <p:nvSpPr>
          <p:cNvPr id="467" name="Body Level One…"/>
          <p:cNvSpPr txBox="1">
            <a:spLocks noGrp="1"/>
          </p:cNvSpPr>
          <p:nvPr>
            <p:ph type="body" idx="1"/>
          </p:nvPr>
        </p:nvSpPr>
        <p:spPr>
          <a:xfrm>
            <a:off x="609600" y="1545168"/>
            <a:ext cx="10972800" cy="4455585"/>
          </a:xfrm>
          <a:prstGeom prst="rect">
            <a:avLst/>
          </a:prstGeom>
        </p:spPr>
        <p:txBody>
          <a:bodyPr/>
          <a:lstStyle>
            <a:lvl1pPr marL="144653" indent="-144653">
              <a:buClr>
                <a:srgbClr val="A59988"/>
              </a:buClr>
              <a:buSzPct val="100000"/>
              <a:buChar char="▪"/>
              <a:defRPr sz="800">
                <a:solidFill>
                  <a:srgbClr val="0078A7"/>
                </a:solidFill>
              </a:defRPr>
            </a:lvl1pPr>
            <a:lvl2pPr>
              <a:buClr>
                <a:srgbClr val="A59988"/>
              </a:buClr>
              <a:defRPr sz="800">
                <a:solidFill>
                  <a:srgbClr val="0078A7"/>
                </a:solidFill>
              </a:defRPr>
            </a:lvl2pPr>
            <a:lvl3pPr>
              <a:buClr>
                <a:srgbClr val="A59988"/>
              </a:buClr>
              <a:defRPr sz="800">
                <a:solidFill>
                  <a:srgbClr val="0078A7"/>
                </a:solidFill>
              </a:defRPr>
            </a:lvl3pPr>
            <a:lvl4pPr>
              <a:buClr>
                <a:srgbClr val="A59988"/>
              </a:buClr>
              <a:defRPr sz="800">
                <a:solidFill>
                  <a:srgbClr val="0078A7"/>
                </a:solidFill>
              </a:defRPr>
            </a:lvl4pPr>
            <a:lvl5pPr>
              <a:buClr>
                <a:srgbClr val="A59988"/>
              </a:buClr>
              <a:defRPr sz="800">
                <a:solidFill>
                  <a:srgbClr val="0078A7"/>
                </a:solidFill>
              </a:defRPr>
            </a:lvl5p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A99D873A-F52D-3311-8927-0C3D3FC91CEE}"/>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F5AA897F-F7D3-1C3E-8060-36926D21B3E7}"/>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8CF43759-728D-D43E-CD30-E4F730D62B3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47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7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7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7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81"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482" name="Body Level One…"/>
          <p:cNvSpPr txBox="1">
            <a:spLocks noGrp="1"/>
          </p:cNvSpPr>
          <p:nvPr>
            <p:ph type="body" idx="1"/>
          </p:nvPr>
        </p:nvSpPr>
        <p:spPr>
          <a:xfrm>
            <a:off x="0" y="2"/>
            <a:ext cx="10515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56EC075F-7EC2-D948-4252-4CAD3E193C1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A70FABC0-6B91-36F2-82C1-D6E82E6D00E0}"/>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0B0FE119-A1B8-8FCF-DD5A-065CCF17786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49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9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9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9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96"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8" name="Slide Number">
            <a:extLst>
              <a:ext uri="{FF2B5EF4-FFF2-40B4-BE49-F238E27FC236}">
                <a16:creationId xmlns:a16="http://schemas.microsoft.com/office/drawing/2014/main" id="{98E9ED0C-933A-7634-D67A-60D9E266E6F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1170E264-B7A2-EAB9-D9B1-BFFCE473695F}"/>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572E536C-AC51-9B69-D4FA-71A1637C11A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6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6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69" name="Click to edit Subtitle"/>
          <p:cNvSpPr txBox="1">
            <a:spLocks noGrp="1"/>
          </p:cNvSpPr>
          <p:nvPr>
            <p:ph type="title" hasCustomPrompt="1"/>
          </p:nvPr>
        </p:nvSpPr>
        <p:spPr>
          <a:xfrm>
            <a:off x="190765" y="2"/>
            <a:ext cx="6241934" cy="645664"/>
          </a:xfrm>
          <a:prstGeom prst="rect">
            <a:avLst/>
          </a:prstGeom>
        </p:spPr>
        <p:txBody>
          <a:bodyPr/>
          <a:lstStyle/>
          <a:p>
            <a:r>
              <a:t>Click to edit Subtitle</a:t>
            </a:r>
          </a:p>
        </p:txBody>
      </p:sp>
      <p:sp>
        <p:nvSpPr>
          <p:cNvPr id="70" name="Body Level One…"/>
          <p:cNvSpPr txBox="1">
            <a:spLocks noGrp="1"/>
          </p:cNvSpPr>
          <p:nvPr>
            <p:ph type="body" idx="1"/>
          </p:nvPr>
        </p:nvSpPr>
        <p:spPr>
          <a:xfrm>
            <a:off x="648587" y="1247001"/>
            <a:ext cx="11143845"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ACF7DC9A-F79F-550A-29DB-EDEFDCAA55E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DF952296-F565-8B96-6C86-12584D6524B0}"/>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C93360AC-8BBE-4D84-5114-F307E74AC22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2_Subtitle slide">
    <p:spTree>
      <p:nvGrpSpPr>
        <p:cNvPr id="1" name=""/>
        <p:cNvGrpSpPr/>
        <p:nvPr/>
      </p:nvGrpSpPr>
      <p:grpSpPr>
        <a:xfrm>
          <a:off x="0" y="0"/>
          <a:ext cx="0" cy="0"/>
          <a:chOff x="0" y="0"/>
          <a:chExt cx="0" cy="0"/>
        </a:xfrm>
      </p:grpSpPr>
      <p:pic>
        <p:nvPicPr>
          <p:cNvPr id="50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0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0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0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10" name="Click to edit Subtitle"/>
          <p:cNvSpPr txBox="1">
            <a:spLocks noGrp="1"/>
          </p:cNvSpPr>
          <p:nvPr>
            <p:ph type="title" hasCustomPrompt="1"/>
          </p:nvPr>
        </p:nvSpPr>
        <p:spPr>
          <a:xfrm>
            <a:off x="190765" y="801821"/>
            <a:ext cx="5543941" cy="645664"/>
          </a:xfrm>
          <a:prstGeom prst="rect">
            <a:avLst/>
          </a:prstGeom>
        </p:spPr>
        <p:txBody>
          <a:bodyPr/>
          <a:lstStyle>
            <a:lvl1pPr>
              <a:defRPr sz="2400">
                <a:solidFill>
                  <a:srgbClr val="A2010C"/>
                </a:solidFill>
              </a:defRPr>
            </a:lvl1pPr>
          </a:lstStyle>
          <a:p>
            <a:r>
              <a:t>Click to edit Subtitle</a:t>
            </a:r>
          </a:p>
        </p:txBody>
      </p:sp>
      <p:sp>
        <p:nvSpPr>
          <p:cNvPr id="8" name="Slide Number">
            <a:extLst>
              <a:ext uri="{FF2B5EF4-FFF2-40B4-BE49-F238E27FC236}">
                <a16:creationId xmlns:a16="http://schemas.microsoft.com/office/drawing/2014/main" id="{EDA487FE-2841-A047-973B-BC4A3DBC53E1}"/>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0D1D4E06-94CA-AEFA-165D-850FAC04D602}"/>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D4F6932E-F30A-7130-71CA-9D2A2BAFBF7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pic>
        <p:nvPicPr>
          <p:cNvPr id="51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1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2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2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 name="Slide Number">
            <a:extLst>
              <a:ext uri="{FF2B5EF4-FFF2-40B4-BE49-F238E27FC236}">
                <a16:creationId xmlns:a16="http://schemas.microsoft.com/office/drawing/2014/main" id="{7FBED1AB-CE03-79E0-773D-DD6DD1E379E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1495458C-F04B-9B8E-E6F7-011EDACB45A4}"/>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9346FEF2-624D-8764-4D47-CCB16C8D6BD5}"/>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5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3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3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 name="Slide Number">
            <a:extLst>
              <a:ext uri="{FF2B5EF4-FFF2-40B4-BE49-F238E27FC236}">
                <a16:creationId xmlns:a16="http://schemas.microsoft.com/office/drawing/2014/main" id="{4EF05FDF-85CD-0094-0C78-CC6C4B0379E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FF253878-64D0-8FC4-07DA-C115F8C1C4C3}"/>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6837DBEE-3E9A-D1F3-CD0B-210E61CF7A7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3_Title and Content">
    <p:spTree>
      <p:nvGrpSpPr>
        <p:cNvPr id="1" name=""/>
        <p:cNvGrpSpPr/>
        <p:nvPr/>
      </p:nvGrpSpPr>
      <p:grpSpPr>
        <a:xfrm>
          <a:off x="0" y="0"/>
          <a:ext cx="0" cy="0"/>
          <a:chOff x="0" y="0"/>
          <a:chExt cx="0" cy="0"/>
        </a:xfrm>
      </p:grpSpPr>
      <p:pic>
        <p:nvPicPr>
          <p:cNvPr id="54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4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4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4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51" name="Subtitle"/>
          <p:cNvSpPr txBox="1">
            <a:spLocks noGrp="1"/>
          </p:cNvSpPr>
          <p:nvPr>
            <p:ph type="title" hasCustomPrompt="1"/>
          </p:nvPr>
        </p:nvSpPr>
        <p:spPr>
          <a:xfrm>
            <a:off x="275492" y="18260"/>
            <a:ext cx="10515601" cy="1325563"/>
          </a:xfrm>
          <a:prstGeom prst="rect">
            <a:avLst/>
          </a:prstGeom>
        </p:spPr>
        <p:txBody>
          <a:bodyPr/>
          <a:lstStyle>
            <a:lvl1pPr>
              <a:defRPr sz="2400"/>
            </a:lvl1pPr>
          </a:lstStyle>
          <a:p>
            <a:r>
              <a:t>Subtitle</a:t>
            </a:r>
          </a:p>
        </p:txBody>
      </p:sp>
      <p:sp>
        <p:nvSpPr>
          <p:cNvPr id="552" name="Body Level One…"/>
          <p:cNvSpPr txBox="1">
            <a:spLocks noGrp="1"/>
          </p:cNvSpPr>
          <p:nvPr>
            <p:ph type="body" idx="1"/>
          </p:nvPr>
        </p:nvSpPr>
        <p:spPr>
          <a:xfrm>
            <a:off x="838200" y="1825625"/>
            <a:ext cx="10515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 name="Slide Number">
            <a:extLst>
              <a:ext uri="{FF2B5EF4-FFF2-40B4-BE49-F238E27FC236}">
                <a16:creationId xmlns:a16="http://schemas.microsoft.com/office/drawing/2014/main" id="{5B221022-1108-C920-7D2C-6421B477B971}"/>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5" name="TextBox 7">
            <a:extLst>
              <a:ext uri="{FF2B5EF4-FFF2-40B4-BE49-F238E27FC236}">
                <a16:creationId xmlns:a16="http://schemas.microsoft.com/office/drawing/2014/main" id="{3969C1D1-C794-74CA-7608-5D3D2BA4D29B}"/>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6" name="Text Placeholder 6">
            <a:extLst>
              <a:ext uri="{FF2B5EF4-FFF2-40B4-BE49-F238E27FC236}">
                <a16:creationId xmlns:a16="http://schemas.microsoft.com/office/drawing/2014/main" id="{C24C84DC-45A0-87D2-612B-EB8CEEAB123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4_Title Slide">
    <p:spTree>
      <p:nvGrpSpPr>
        <p:cNvPr id="1" name=""/>
        <p:cNvGrpSpPr/>
        <p:nvPr/>
      </p:nvGrpSpPr>
      <p:grpSpPr>
        <a:xfrm>
          <a:off x="0" y="0"/>
          <a:ext cx="0" cy="0"/>
          <a:chOff x="0" y="0"/>
          <a:chExt cx="0" cy="0"/>
        </a:xfrm>
      </p:grpSpPr>
      <p:pic>
        <p:nvPicPr>
          <p:cNvPr id="56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6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566" name="Rectangle 1"/>
          <p:cNvSpPr/>
          <p:nvPr/>
        </p:nvSpPr>
        <p:spPr>
          <a:xfrm>
            <a:off x="0" y="9"/>
            <a:ext cx="12192000" cy="4354825"/>
          </a:xfrm>
          <a:prstGeom prst="rect">
            <a:avLst/>
          </a:prstGeom>
          <a:solidFill>
            <a:srgbClr val="ECF2F8"/>
          </a:solidFill>
          <a:ln w="12700">
            <a:miter lim="400000"/>
          </a:ln>
        </p:spPr>
        <p:txBody>
          <a:bodyPr lIns="45719" rIns="45719" anchor="ctr"/>
          <a:lstStyle/>
          <a:p>
            <a:pPr algn="ctr">
              <a:defRPr sz="700">
                <a:solidFill>
                  <a:srgbClr val="FFFFFF"/>
                </a:solidFill>
              </a:defRPr>
            </a:pPr>
            <a:endParaRPr/>
          </a:p>
        </p:txBody>
      </p:sp>
      <p:pic>
        <p:nvPicPr>
          <p:cNvPr id="567" name="Picture 14" descr="Picture 14"/>
          <p:cNvPicPr>
            <a:picLocks noChangeAspect="1"/>
          </p:cNvPicPr>
          <p:nvPr/>
        </p:nvPicPr>
        <p:blipFill>
          <a:blip r:embed="rId3"/>
          <a:stretch>
            <a:fillRect/>
          </a:stretch>
        </p:blipFill>
        <p:spPr>
          <a:xfrm>
            <a:off x="2" y="0"/>
            <a:ext cx="6560820" cy="5372100"/>
          </a:xfrm>
          <a:prstGeom prst="rect">
            <a:avLst/>
          </a:prstGeom>
          <a:ln w="12700">
            <a:miter lim="400000"/>
          </a:ln>
        </p:spPr>
      </p:pic>
      <p:pic>
        <p:nvPicPr>
          <p:cNvPr id="568" name="Picture 18" descr="Picture 18"/>
          <p:cNvPicPr>
            <a:picLocks noChangeAspect="1"/>
          </p:cNvPicPr>
          <p:nvPr/>
        </p:nvPicPr>
        <p:blipFill>
          <a:blip r:embed="rId4"/>
          <a:stretch>
            <a:fillRect/>
          </a:stretch>
        </p:blipFill>
        <p:spPr>
          <a:xfrm>
            <a:off x="9002486" y="5116960"/>
            <a:ext cx="2823416" cy="908686"/>
          </a:xfrm>
          <a:prstGeom prst="rect">
            <a:avLst/>
          </a:prstGeom>
          <a:ln w="12700">
            <a:miter lim="400000"/>
          </a:ln>
        </p:spPr>
      </p:pic>
      <p:sp>
        <p:nvSpPr>
          <p:cNvPr id="570" name="Body Level One…"/>
          <p:cNvSpPr txBox="1">
            <a:spLocks noGrp="1"/>
          </p:cNvSpPr>
          <p:nvPr>
            <p:ph type="body" sz="quarter" idx="1"/>
          </p:nvPr>
        </p:nvSpPr>
        <p:spPr>
          <a:xfrm>
            <a:off x="5436611" y="3761092"/>
            <a:ext cx="4690089" cy="914401"/>
          </a:xfrm>
          <a:prstGeom prst="rect">
            <a:avLst/>
          </a:prstGeom>
        </p:spPr>
        <p:txBody>
          <a:bodyPr/>
          <a:lstStyle>
            <a:lvl1pPr>
              <a:defRPr sz="1800"/>
            </a:lvl1pPr>
            <a:lvl2pPr>
              <a:defRPr sz="1800"/>
            </a:lvl2pPr>
            <a:lvl3pPr>
              <a:defRPr sz="1800"/>
            </a:lvl3pPr>
            <a:lvl4pPr>
              <a:defRPr sz="1800"/>
            </a:lvl4pPr>
            <a:lvl5pPr>
              <a:defRPr sz="1800"/>
            </a:lvl5pPr>
          </a:lstStyle>
          <a:p>
            <a:r>
              <a:t>Body Level One</a:t>
            </a:r>
          </a:p>
          <a:p>
            <a:pPr lvl="1"/>
            <a:r>
              <a:t>Body Level Two</a:t>
            </a:r>
          </a:p>
          <a:p>
            <a:pPr lvl="2"/>
            <a:r>
              <a:t>Body Level Three</a:t>
            </a:r>
          </a:p>
          <a:p>
            <a:pPr lvl="3"/>
            <a:r>
              <a:t>Body Level Four</a:t>
            </a:r>
          </a:p>
          <a:p>
            <a:pPr lvl="4"/>
            <a:r>
              <a:t>Body Level Five</a:t>
            </a:r>
          </a:p>
        </p:txBody>
      </p:sp>
      <p:sp>
        <p:nvSpPr>
          <p:cNvPr id="7" name="TextBox 7">
            <a:extLst>
              <a:ext uri="{FF2B5EF4-FFF2-40B4-BE49-F238E27FC236}">
                <a16:creationId xmlns:a16="http://schemas.microsoft.com/office/drawing/2014/main" id="{FBD73898-2EF4-4D88-D0EE-941915AF3DD6}"/>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8" name="Text Placeholder 6">
            <a:extLst>
              <a:ext uri="{FF2B5EF4-FFF2-40B4-BE49-F238E27FC236}">
                <a16:creationId xmlns:a16="http://schemas.microsoft.com/office/drawing/2014/main" id="{09657AFC-36FD-EF51-ED9B-1867CF2B37F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pic>
        <p:nvPicPr>
          <p:cNvPr id="13" name="Image 1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0436" y="6228284"/>
            <a:ext cx="834720" cy="552016"/>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8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4"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5"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6" name="Title 1"/>
          <p:cNvSpPr txBox="1"/>
          <p:nvPr/>
        </p:nvSpPr>
        <p:spPr>
          <a:xfrm>
            <a:off x="236486" y="1"/>
            <a:ext cx="6150493" cy="645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7" name="Title 1"/>
          <p:cNvSpPr txBox="1"/>
          <p:nvPr/>
        </p:nvSpPr>
        <p:spPr>
          <a:xfrm>
            <a:off x="236486" y="87781"/>
            <a:ext cx="6150493" cy="645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 name="Slide Number">
            <a:extLst>
              <a:ext uri="{FF2B5EF4-FFF2-40B4-BE49-F238E27FC236}">
                <a16:creationId xmlns:a16="http://schemas.microsoft.com/office/drawing/2014/main" id="{70E87F7F-A50D-B130-EBF6-68EB2E7C208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A5650EAE-6B6C-FA27-0E96-A627D596417D}"/>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1CF522FF-CEB3-C3C2-D980-7C00EE842D0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01"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2"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4"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5"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7"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8" name="Slide Number">
            <a:extLst>
              <a:ext uri="{FF2B5EF4-FFF2-40B4-BE49-F238E27FC236}">
                <a16:creationId xmlns:a16="http://schemas.microsoft.com/office/drawing/2014/main" id="{6732649D-12E3-74F0-15EE-8AC32659B2BA}"/>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AE4EC64F-34C8-AA74-CA8C-A7388BB017AF}"/>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0693AF70-A0E9-4D5B-418E-4EC792605D2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20"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21"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2"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23" name="TextBox 5"/>
          <p:cNvSpPr txBox="1"/>
          <p:nvPr/>
        </p:nvSpPr>
        <p:spPr>
          <a:xfrm>
            <a:off x="403462" y="668220"/>
            <a:ext cx="2803026"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Key messages</a:t>
            </a:r>
          </a:p>
        </p:txBody>
      </p:sp>
      <p:sp>
        <p:nvSpPr>
          <p:cNvPr id="124"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5"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6"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8EEDBD25-9625-33EE-3935-DC5D0E3A90E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5141FD78-FC31-8E02-3E1E-588548DB02C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5F7CF141-7798-826C-90BB-352F31A5120C}"/>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40"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41"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2"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43" name="TextBox 5"/>
          <p:cNvSpPr txBox="1"/>
          <p:nvPr/>
        </p:nvSpPr>
        <p:spPr>
          <a:xfrm>
            <a:off x="403462" y="668220"/>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144"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5"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6"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3711C2BA-C4F7-A09C-9DB7-4D9CAEBE8654}"/>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CECF7430-18CA-429B-C06A-B2BB4135B0A3}"/>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C2217CDB-95B7-FA7A-443D-9E127BD9A0D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60"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61"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2"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6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4" name="TextBox 6"/>
          <p:cNvSpPr txBox="1"/>
          <p:nvPr/>
        </p:nvSpPr>
        <p:spPr>
          <a:xfrm>
            <a:off x="403462" y="668220"/>
            <a:ext cx="2803026" cy="1615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Additional learning resources</a:t>
            </a:r>
          </a:p>
        </p:txBody>
      </p:sp>
      <p:sp>
        <p:nvSpPr>
          <p:cNvPr id="165"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6"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8" name="Slide Number">
            <a:extLst>
              <a:ext uri="{FF2B5EF4-FFF2-40B4-BE49-F238E27FC236}">
                <a16:creationId xmlns:a16="http://schemas.microsoft.com/office/drawing/2014/main" id="{95AF55D7-0AB7-CEC7-8B34-FB93B312B08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6A9911AD-D7D3-93AC-9BDE-DFE4FA1483DF}"/>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399B42E7-76D3-B557-49C4-74BF91B656A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92" name="Picture 1" descr="Picture 1"/>
          <p:cNvPicPr>
            <a:picLocks noChangeAspect="1"/>
          </p:cNvPicPr>
          <p:nvPr/>
        </p:nvPicPr>
        <p:blipFill>
          <a:blip r:embed="rId2"/>
          <a:stretch>
            <a:fillRect/>
          </a:stretch>
        </p:blipFill>
        <p:spPr>
          <a:xfrm>
            <a:off x="-2" y="2"/>
            <a:ext cx="5199324" cy="716693"/>
          </a:xfrm>
          <a:prstGeom prst="rect">
            <a:avLst/>
          </a:prstGeom>
          <a:ln w="12700">
            <a:miter lim="400000"/>
          </a:ln>
        </p:spPr>
      </p:pic>
      <p:sp>
        <p:nvSpPr>
          <p:cNvPr id="293"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4" name="Text Placeholder 5"/>
          <p:cNvSpPr>
            <a:spLocks noGrp="1"/>
          </p:cNvSpPr>
          <p:nvPr>
            <p:ph type="body" sz="quarter" idx="21"/>
          </p:nvPr>
        </p:nvSpPr>
        <p:spPr>
          <a:xfrm>
            <a:off x="219603" y="119795"/>
            <a:ext cx="9212264" cy="622301"/>
          </a:xfrm>
          <a:prstGeom prst="rect">
            <a:avLst/>
          </a:prstGeom>
        </p:spPr>
        <p:txBody>
          <a:bodyPr/>
          <a:lstStyle/>
          <a:p>
            <a:pPr>
              <a:defRPr sz="3200">
                <a:solidFill>
                  <a:srgbClr val="FFFFFF"/>
                </a:solidFill>
                <a:latin typeface="Source Sans Pro Bold"/>
                <a:ea typeface="Source Sans Pro Bold"/>
                <a:cs typeface="Source Sans Pro Bold"/>
                <a:sym typeface="Source Sans Pro Bold"/>
              </a:defRPr>
            </a:pPr>
            <a:endParaRPr/>
          </a:p>
        </p:txBody>
      </p:sp>
      <p:sp>
        <p:nvSpPr>
          <p:cNvPr id="8" name="Slide Number">
            <a:extLst>
              <a:ext uri="{FF2B5EF4-FFF2-40B4-BE49-F238E27FC236}">
                <a16:creationId xmlns:a16="http://schemas.microsoft.com/office/drawing/2014/main" id="{89F78156-2C8A-D247-65B9-7433E4EB784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9" name="TextBox 7">
            <a:extLst>
              <a:ext uri="{FF2B5EF4-FFF2-40B4-BE49-F238E27FC236}">
                <a16:creationId xmlns:a16="http://schemas.microsoft.com/office/drawing/2014/main" id="{7F361D30-5694-9AEB-61B8-AC12D4BF54D7}"/>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10" name="Text Placeholder 6">
            <a:extLst>
              <a:ext uri="{FF2B5EF4-FFF2-40B4-BE49-F238E27FC236}">
                <a16:creationId xmlns:a16="http://schemas.microsoft.com/office/drawing/2014/main" id="{2248BB37-EB3E-EF01-6A33-606B374E2A2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4.png"/><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36"/>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37"/>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36"/>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37"/>
          <a:stretch>
            <a:fillRect/>
          </a:stretch>
        </p:blipFill>
        <p:spPr>
          <a:xfrm>
            <a:off x="74342" y="6310295"/>
            <a:ext cx="1548719" cy="474296"/>
          </a:xfrm>
          <a:prstGeom prst="rect">
            <a:avLst/>
          </a:prstGeom>
          <a:ln w="12700">
            <a:miter lim="400000"/>
          </a:ln>
        </p:spPr>
      </p:pic>
      <p:sp>
        <p:nvSpPr>
          <p:cNvPr id="8"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9" name="Picture 9" descr="Picture 9"/>
          <p:cNvPicPr>
            <a:picLocks noChangeAspect="1"/>
          </p:cNvPicPr>
          <p:nvPr/>
        </p:nvPicPr>
        <p:blipFill>
          <a:blip r:embed="rId38"/>
          <a:stretch>
            <a:fillRect/>
          </a:stretch>
        </p:blipFill>
        <p:spPr>
          <a:xfrm>
            <a:off x="-9625" y="-76485"/>
            <a:ext cx="12223381" cy="5582136"/>
          </a:xfrm>
          <a:prstGeom prst="rect">
            <a:avLst/>
          </a:prstGeom>
          <a:ln w="12700">
            <a:miter lim="400000"/>
          </a:ln>
        </p:spPr>
      </p:pic>
      <p:sp>
        <p:nvSpPr>
          <p:cNvPr id="10"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1" name="TextBox 5"/>
          <p:cNvSpPr txBox="1"/>
          <p:nvPr/>
        </p:nvSpPr>
        <p:spPr>
          <a:xfrm>
            <a:off x="4400182" y="2325453"/>
            <a:ext cx="3721503"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2" name="Picture 6" descr="Picture 6"/>
          <p:cNvPicPr>
            <a:picLocks noChangeAspect="1"/>
          </p:cNvPicPr>
          <p:nvPr/>
        </p:nvPicPr>
        <p:blipFill>
          <a:blip r:embed="rId39"/>
          <a:stretch>
            <a:fillRect/>
          </a:stretch>
        </p:blipFill>
        <p:spPr>
          <a:xfrm>
            <a:off x="11358371" y="138176"/>
            <a:ext cx="685801" cy="711201"/>
          </a:xfrm>
          <a:prstGeom prst="rect">
            <a:avLst/>
          </a:prstGeom>
          <a:ln w="12700">
            <a:miter lim="400000"/>
          </a:ln>
        </p:spPr>
      </p:pic>
      <p:sp>
        <p:nvSpPr>
          <p:cNvPr id="14" name="Title Text"/>
          <p:cNvSpPr txBox="1">
            <a:spLocks noGrp="1"/>
          </p:cNvSpPr>
          <p:nvPr>
            <p:ph type="title"/>
          </p:nvPr>
        </p:nvSpPr>
        <p:spPr>
          <a:xfrm>
            <a:off x="609600" y="92074"/>
            <a:ext cx="10972800" cy="150812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5"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9" name="Slide Number">
            <a:extLst>
              <a:ext uri="{FF2B5EF4-FFF2-40B4-BE49-F238E27FC236}">
                <a16:creationId xmlns:a16="http://schemas.microsoft.com/office/drawing/2014/main" id="{8E415AA0-4D5B-AA19-678F-166382FAC774}"/>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20" name="TextBox 7">
            <a:extLst>
              <a:ext uri="{FF2B5EF4-FFF2-40B4-BE49-F238E27FC236}">
                <a16:creationId xmlns:a16="http://schemas.microsoft.com/office/drawing/2014/main" id="{0D328223-02A0-6D85-DC69-02AFE257C9C4}"/>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dirty="0"/>
              <a:t>RRT </a:t>
            </a:r>
            <a:r>
              <a:rPr dirty="0"/>
              <a:t>Training </a:t>
            </a:r>
            <a:r>
              <a:rPr lang="hu-HU" dirty="0"/>
              <a:t>of </a:t>
            </a:r>
            <a:r>
              <a:rPr lang="hu-HU" dirty="0" err="1"/>
              <a:t>Trainers</a:t>
            </a:r>
            <a:r>
              <a:rPr lang="hu-HU" dirty="0"/>
              <a:t> </a:t>
            </a:r>
            <a:r>
              <a:rPr dirty="0"/>
              <a:t>Package</a:t>
            </a:r>
          </a:p>
        </p:txBody>
      </p:sp>
      <p:sp>
        <p:nvSpPr>
          <p:cNvPr id="21" name="Text Placeholder 6">
            <a:extLst>
              <a:ext uri="{FF2B5EF4-FFF2-40B4-BE49-F238E27FC236}">
                <a16:creationId xmlns:a16="http://schemas.microsoft.com/office/drawing/2014/main" id="{54C6C139-FB5A-2B2D-589E-138EDF0A4D9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hu-HU" dirty="0"/>
              <a:t>4 RRT TOT </a:t>
            </a:r>
            <a:r>
              <a:rPr lang="hu-HU" dirty="0" err="1"/>
              <a:t>evaluation</a:t>
            </a:r>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4" r:id="rId9"/>
    <p:sldLayoutId id="2147483657" r:id="rId10"/>
    <p:sldLayoutId id="2147483658" r:id="rId11"/>
    <p:sldLayoutId id="2147483659" r:id="rId12"/>
    <p:sldLayoutId id="2147483660" r:id="rId13"/>
    <p:sldLayoutId id="2147483661" r:id="rId14"/>
    <p:sldLayoutId id="2147483662" r:id="rId15"/>
    <p:sldLayoutId id="2147483663"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4" r:id="rId25"/>
    <p:sldLayoutId id="2147483673"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1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7"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14.xml"/><Relationship Id="rId6" Type="http://schemas.openxmlformats.org/officeDocument/2006/relationships/hyperlink" Target="mailto:ihrhrt@who.int" TargetMode="External"/><Relationship Id="rId5" Type="http://schemas.openxmlformats.org/officeDocument/2006/relationships/hyperlink" Target="https://extranet.who.int/hslp/" TargetMode="External"/><Relationship Id="rId4" Type="http://schemas.openxmlformats.org/officeDocument/2006/relationships/hyperlink" Target="https://extranet.who.int/hsl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2" name="Subtitle 2"/>
          <p:cNvGrpSpPr/>
          <p:nvPr/>
        </p:nvGrpSpPr>
        <p:grpSpPr>
          <a:xfrm>
            <a:off x="4114409" y="3988705"/>
            <a:ext cx="8032503" cy="1042096"/>
            <a:chOff x="-478707" y="-526990"/>
            <a:chExt cx="8032498" cy="1288990"/>
          </a:xfrm>
        </p:grpSpPr>
        <p:sp>
          <p:nvSpPr>
            <p:cNvPr id="580" name="Rectangle"/>
            <p:cNvSpPr/>
            <p:nvPr/>
          </p:nvSpPr>
          <p:spPr>
            <a:xfrm>
              <a:off x="-312019" y="-365000"/>
              <a:ext cx="7865810" cy="1127000"/>
            </a:xfrm>
            <a:prstGeom prst="rect">
              <a:avLst/>
            </a:prstGeom>
            <a:solidFill>
              <a:srgbClr val="FFFF00"/>
            </a:solidFill>
            <a:ln w="12700" cap="flat">
              <a:noFill/>
              <a:miter lim="400000"/>
            </a:ln>
            <a:effectLst/>
          </p:spPr>
          <p:txBody>
            <a:bodyPr wrap="square" lIns="45719" tIns="45719" rIns="45719" bIns="45719" numCol="1" anchor="t">
              <a:noAutofit/>
            </a:bodyPr>
            <a:lstStyle/>
            <a:p>
              <a:pPr algn="ctr">
                <a:spcBef>
                  <a:spcPts val="400"/>
                </a:spcBef>
                <a:defRPr>
                  <a:solidFill>
                    <a:srgbClr val="10253F"/>
                  </a:solidFill>
                  <a:latin typeface="Arial"/>
                  <a:ea typeface="Arial"/>
                  <a:cs typeface="Arial"/>
                  <a:sym typeface="Arial"/>
                </a:defRPr>
              </a:pPr>
              <a:endParaRPr/>
            </a:p>
          </p:txBody>
        </p:sp>
        <p:sp>
          <p:nvSpPr>
            <p:cNvPr id="581" name="Insert TOT dates, venue and country"/>
            <p:cNvSpPr txBox="1"/>
            <p:nvPr/>
          </p:nvSpPr>
          <p:spPr>
            <a:xfrm>
              <a:off x="-478707" y="-526990"/>
              <a:ext cx="7829857" cy="82119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lvl1pPr algn="ctr">
                <a:spcBef>
                  <a:spcPts val="700"/>
                </a:spcBef>
                <a:defRPr sz="3200">
                  <a:solidFill>
                    <a:srgbClr val="002060"/>
                  </a:solidFill>
                  <a:latin typeface="Source Sans Pro Bold"/>
                  <a:ea typeface="Source Sans Pro Bold"/>
                  <a:cs typeface="Source Sans Pro Bold"/>
                  <a:sym typeface="Source Sans Pro Bold"/>
                </a:defRPr>
              </a:lvl1pPr>
            </a:lstStyle>
            <a:p>
              <a:pPr hangingPunct="1"/>
              <a:r>
                <a:rPr lang="fr" i="1" dirty="0">
                  <a:latin typeface="Arial"/>
                  <a:cs typeface="Arial"/>
                </a:rPr>
                <a:t>Insérer les dates, le lieu et le pays de la formation des formateurs</a:t>
              </a:r>
              <a:endParaRPr lang="en-US" altLang="en-US" dirty="0">
                <a:latin typeface="Arial"/>
                <a:cs typeface="Arial"/>
              </a:endParaRPr>
            </a:p>
          </p:txBody>
        </p:sp>
      </p:grpSp>
      <p:sp>
        <p:nvSpPr>
          <p:cNvPr id="583" name="ZoneTexte 8"/>
          <p:cNvSpPr txBox="1"/>
          <p:nvPr/>
        </p:nvSpPr>
        <p:spPr>
          <a:xfrm>
            <a:off x="216858" y="2128603"/>
            <a:ext cx="5345741" cy="6463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p>
            <a:pPr>
              <a:defRPr sz="3200">
                <a:solidFill>
                  <a:srgbClr val="FFFFFF"/>
                </a:solidFill>
                <a:latin typeface="Source Sans Pro Bold"/>
                <a:ea typeface="Source Sans Pro Bold"/>
                <a:cs typeface="Source Sans Pro Bold"/>
                <a:sym typeface="Source Sans Pro Bold"/>
              </a:defRPr>
            </a:pPr>
            <a:r>
              <a:rPr lang="fr-FR" sz="3600" b="1" dirty="0"/>
              <a:t>Évaluation quotidienne</a:t>
            </a:r>
            <a:r>
              <a:rPr sz="3600" dirty="0"/>
              <a:t>​</a:t>
            </a:r>
          </a:p>
        </p:txBody>
      </p:sp>
      <p:sp>
        <p:nvSpPr>
          <p:cNvPr id="584" name="TextBox 1"/>
          <p:cNvSpPr txBox="1"/>
          <p:nvPr/>
        </p:nvSpPr>
        <p:spPr>
          <a:xfrm>
            <a:off x="405245" y="709917"/>
            <a:ext cx="2832630" cy="646331"/>
          </a:xfrm>
          <a:prstGeom prst="rect">
            <a:avLst/>
          </a:prstGeom>
          <a:solidFill>
            <a:srgbClr val="FFFF0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a:defRPr>
                <a:latin typeface="Source Sans Pro Regular"/>
                <a:ea typeface="Source Sans Pro Regular"/>
                <a:cs typeface="Source Sans Pro Regular"/>
                <a:sym typeface="Source Sans Pro Regular"/>
              </a:defRPr>
            </a:lvl1pPr>
          </a:lstStyle>
          <a:p>
            <a:pPr>
              <a:spcBef>
                <a:spcPct val="0"/>
              </a:spcBef>
            </a:pPr>
            <a:r>
              <a:rPr lang="fr" i="1" dirty="0"/>
              <a:t>Insérer le logo/drapeau du pays</a:t>
            </a:r>
            <a:endParaRPr lang="en-US" altLang="en-US" i="1"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 name="Content Placeholder 1"/>
          <p:cNvSpPr txBox="1">
            <a:spLocks noGrp="1"/>
          </p:cNvSpPr>
          <p:nvPr>
            <p:ph type="body" idx="1"/>
          </p:nvPr>
        </p:nvSpPr>
        <p:spPr>
          <a:xfrm>
            <a:off x="4341089" y="1518615"/>
            <a:ext cx="7529515" cy="3049185"/>
          </a:xfrm>
          <a:prstGeom prst="rect">
            <a:avLst/>
          </a:prstGeom>
        </p:spPr>
        <p:txBody>
          <a:bodyPr/>
          <a:lstStyle/>
          <a:p>
            <a:r>
              <a:rPr lang="fr" dirty="0"/>
              <a:t>Recueillir les commentaires des participants sur différents aspects de la formation des formateurs (contenu, méthodes, supports, animation, logistique) afin de renforcer les bonnes pratiques et de corriger les points à améliorer au cours des jours suivants et des éditions ultérieures de la formation des formateurs. </a:t>
            </a:r>
            <a:endParaRPr lang="en-GB" altLang="en-US" dirty="0"/>
          </a:p>
        </p:txBody>
      </p:sp>
      <p:sp>
        <p:nvSpPr>
          <p:cNvPr id="586" name="Rectangle 2"/>
          <p:cNvSpPr txBox="1">
            <a:spLocks noGrp="1"/>
          </p:cNvSpPr>
          <p:nvPr>
            <p:ph type="title" idx="4294967295"/>
          </p:nvPr>
        </p:nvSpPr>
        <p:spPr>
          <a:xfrm>
            <a:off x="179882" y="0"/>
            <a:ext cx="3816168" cy="1931988"/>
          </a:xfrm>
          <a:prstGeom prst="rect">
            <a:avLst/>
          </a:prstGeom>
        </p:spPr>
        <p:txBody>
          <a:bodyPr lIns="45719" tIns="45720" rIns="45719" bIns="45720" anchor="ctr">
            <a:normAutofit/>
          </a:bodyPr>
          <a:lstStyle/>
          <a:p>
            <a:r>
              <a:rPr lang="fr" b="1" dirty="0">
                <a:cs typeface="Arial"/>
              </a:rPr>
              <a:t>Objectifs de </a:t>
            </a:r>
            <a:br>
              <a:rPr lang="fr" b="1" dirty="0">
                <a:cs typeface="Arial"/>
              </a:rPr>
            </a:br>
            <a:r>
              <a:rPr lang="fr" b="1" dirty="0">
                <a:cs typeface="Arial"/>
              </a:rPr>
              <a:t>l’évaluation quotidienne</a:t>
            </a:r>
            <a:endParaRPr b="1" dirty="0"/>
          </a:p>
        </p:txBody>
      </p:sp>
      <p:sp>
        <p:nvSpPr>
          <p:cNvPr id="589" name="Rounded Rectangle 3"/>
          <p:cNvSpPr/>
          <p:nvPr/>
        </p:nvSpPr>
        <p:spPr>
          <a:xfrm flipV="1">
            <a:off x="4419600" y="4495800"/>
            <a:ext cx="2952000" cy="72000"/>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 name="Content Placeholder 1"/>
          <p:cNvSpPr txBox="1">
            <a:spLocks noGrp="1"/>
          </p:cNvSpPr>
          <p:nvPr>
            <p:ph type="body" idx="1"/>
          </p:nvPr>
        </p:nvSpPr>
        <p:spPr>
          <a:xfrm>
            <a:off x="2378927" y="1247000"/>
            <a:ext cx="8222168" cy="4654072"/>
          </a:xfrm>
          <a:prstGeom prst="rect">
            <a:avLst/>
          </a:prstGeom>
        </p:spPr>
        <p:txBody>
          <a:bodyPr/>
          <a:lstStyle>
            <a:lvl1pPr>
              <a:defRPr>
                <a:solidFill>
                  <a:srgbClr val="002060"/>
                </a:solidFill>
              </a:defRPr>
            </a:lvl1pPr>
          </a:lstStyle>
          <a:p>
            <a:r>
              <a:rPr lang="fr" dirty="0"/>
              <a:t>Répondez en groupes aux questions suivantes, en utilisant les post-it mis à votre disposition. 3 à 5 réponses par question. Aujourd’hui :</a:t>
            </a:r>
          </a:p>
        </p:txBody>
      </p:sp>
      <p:sp>
        <p:nvSpPr>
          <p:cNvPr id="595" name="Rectangle 2"/>
          <p:cNvSpPr txBox="1">
            <a:spLocks noGrp="1"/>
          </p:cNvSpPr>
          <p:nvPr>
            <p:ph type="title" idx="4294967295"/>
          </p:nvPr>
        </p:nvSpPr>
        <p:spPr>
          <a:xfrm>
            <a:off x="179432" y="36911"/>
            <a:ext cx="8229601" cy="642874"/>
          </a:xfrm>
          <a:prstGeom prst="rect">
            <a:avLst/>
          </a:prstGeom>
        </p:spPr>
        <p:txBody>
          <a:bodyPr/>
          <a:lstStyle/>
          <a:p>
            <a:r>
              <a:t>Instructions</a:t>
            </a:r>
          </a:p>
        </p:txBody>
      </p:sp>
      <p:pic>
        <p:nvPicPr>
          <p:cNvPr id="596" name="Picture 7" descr="Picture 7"/>
          <p:cNvPicPr>
            <a:picLocks noChangeAspect="1"/>
          </p:cNvPicPr>
          <p:nvPr/>
        </p:nvPicPr>
        <p:blipFill>
          <a:blip r:embed="rId3"/>
          <a:stretch>
            <a:fillRect/>
          </a:stretch>
        </p:blipFill>
        <p:spPr>
          <a:xfrm>
            <a:off x="6621898" y="3318365"/>
            <a:ext cx="2003426" cy="2011365"/>
          </a:xfrm>
          <a:prstGeom prst="rect">
            <a:avLst/>
          </a:prstGeom>
          <a:ln w="12700">
            <a:miter lim="400000"/>
          </a:ln>
        </p:spPr>
      </p:pic>
      <p:pic>
        <p:nvPicPr>
          <p:cNvPr id="597" name="Picture 9" descr="Picture 9"/>
          <p:cNvPicPr>
            <a:picLocks noChangeAspect="1"/>
          </p:cNvPicPr>
          <p:nvPr/>
        </p:nvPicPr>
        <p:blipFill>
          <a:blip r:embed="rId4"/>
          <a:stretch>
            <a:fillRect/>
          </a:stretch>
        </p:blipFill>
        <p:spPr>
          <a:xfrm>
            <a:off x="3499284" y="3318365"/>
            <a:ext cx="2000250" cy="2011365"/>
          </a:xfrm>
          <a:prstGeom prst="rect">
            <a:avLst/>
          </a:prstGeom>
          <a:ln w="12700">
            <a:miter lim="400000"/>
          </a:ln>
        </p:spPr>
      </p:pic>
      <p:sp>
        <p:nvSpPr>
          <p:cNvPr id="599" name="TextBox 2"/>
          <p:cNvSpPr txBox="1"/>
          <p:nvPr/>
        </p:nvSpPr>
        <p:spPr>
          <a:xfrm>
            <a:off x="3525992" y="5300907"/>
            <a:ext cx="1973542" cy="12003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a:defRPr sz="2400">
                <a:solidFill>
                  <a:srgbClr val="002060"/>
                </a:solidFill>
                <a:latin typeface="Source Sans Pro Regular"/>
                <a:ea typeface="Source Sans Pro Regular"/>
                <a:cs typeface="Source Sans Pro Regular"/>
                <a:sym typeface="Source Sans Pro Regular"/>
              </a:defRPr>
            </a:lvl1pPr>
          </a:lstStyle>
          <a:p>
            <a:pPr>
              <a:spcBef>
                <a:spcPct val="0"/>
              </a:spcBef>
            </a:pPr>
            <a:r>
              <a:rPr lang="fr" dirty="0">
                <a:latin typeface="Calibri" panose="020F0502020204030204" pitchFamily="34" charset="0"/>
              </a:rPr>
              <a:t>Qu’est-ce qui a bien fonctionné ?</a:t>
            </a:r>
          </a:p>
        </p:txBody>
      </p:sp>
      <p:sp>
        <p:nvSpPr>
          <p:cNvPr id="600" name="TextBox 11"/>
          <p:cNvSpPr txBox="1"/>
          <p:nvPr/>
        </p:nvSpPr>
        <p:spPr>
          <a:xfrm>
            <a:off x="7014667" y="5267958"/>
            <a:ext cx="1919022" cy="12003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a:defRPr sz="2400">
                <a:solidFill>
                  <a:srgbClr val="002060"/>
                </a:solidFill>
                <a:latin typeface="Source Sans Pro Regular"/>
                <a:ea typeface="Source Sans Pro Regular"/>
                <a:cs typeface="Source Sans Pro Regular"/>
                <a:sym typeface="Source Sans Pro Regular"/>
              </a:defRPr>
            </a:lvl1pPr>
          </a:lstStyle>
          <a:p>
            <a:r>
              <a:rPr lang="fr" dirty="0">
                <a:latin typeface="Calibri" panose="020F0502020204030204" pitchFamily="34" charset="0"/>
              </a:rPr>
              <a:t>Qu’est-ce qui pourrait être amélioré ?</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p:txBody>
          <a:bodyPr>
            <a:normAutofit/>
          </a:bodyPr>
          <a:lstStyle/>
          <a:p>
            <a:r>
              <a:rPr lang="fr-FR" sz="4800" b="1" dirty="0"/>
              <a:t>Merci!</a:t>
            </a:r>
            <a:endParaRPr lang="en-US" sz="4800" b="1" dirty="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 name="Rectangle 1"/>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300">
                <a:solidFill>
                  <a:srgbClr val="FFFFFF"/>
                </a:solidFill>
              </a:defRPr>
            </a:pPr>
            <a:endParaRPr/>
          </a:p>
        </p:txBody>
      </p:sp>
      <p:pic>
        <p:nvPicPr>
          <p:cNvPr id="606" name="Picture 3" descr="Picture 3"/>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607" name="Content Placeholder 2"/>
          <p:cNvSpPr txBox="1">
            <a:spLocks noGrp="1"/>
          </p:cNvSpPr>
          <p:nvPr>
            <p:ph type="body" idx="1"/>
          </p:nvPr>
        </p:nvSpPr>
        <p:spPr>
          <a:xfrm>
            <a:off x="868880" y="1188244"/>
            <a:ext cx="10450423" cy="5206965"/>
          </a:xfrm>
          <a:prstGeom prst="rect">
            <a:avLst/>
          </a:prstGeom>
        </p:spPr>
        <p:txBody>
          <a:bodyPr lIns="0" tIns="0" rIns="0" bIns="0" anchor="t">
            <a:normAutofit/>
          </a:bodyPr>
          <a:lstStyle/>
          <a:p>
            <a:pPr defTabSz="271960">
              <a:spcBef>
                <a:spcPts val="225"/>
              </a:spcBef>
              <a:defRPr sz="1879"/>
            </a:pPr>
            <a:r>
              <a:rPr lang="fr" sz="1500" b="1" dirty="0">
                <a:latin typeface="Segoe UI"/>
                <a:cs typeface="Segoe UI"/>
              </a:rPr>
              <a:t>Plateforme d’apprentissage de l’OMS sur la sécurité sanitaire – Supports de formation</a:t>
            </a:r>
            <a:endParaRPr lang="en-US" sz="1500" dirty="0">
              <a:latin typeface="Segoe UI"/>
              <a:cs typeface="Segoe UI"/>
            </a:endParaRPr>
          </a:p>
          <a:p>
            <a:pPr defTabSz="271960">
              <a:spcBef>
                <a:spcPts val="225"/>
              </a:spcBef>
              <a:defRPr sz="1879"/>
            </a:pPr>
            <a:r>
              <a:rPr lang="fr" sz="1500" dirty="0">
                <a:latin typeface="Segoe UI"/>
                <a:cs typeface="Segoe UI"/>
              </a:rPr>
              <a:t>Les présents supports de formation sont la propriété de © l’Organisation mondiale de la Santé (OMS), 2022. Tous droits réservés.</a:t>
            </a:r>
          </a:p>
          <a:p>
            <a:pPr defTabSz="271960">
              <a:spcBef>
                <a:spcPts val="225"/>
              </a:spcBef>
              <a:defRPr sz="1879"/>
            </a:pPr>
            <a:r>
              <a:rPr lang="fr" sz="1500" dirty="0">
                <a:latin typeface="Segoe UI"/>
                <a:cs typeface="Segoe UI"/>
              </a:rPr>
              <a:t>Votre utilisation des présents supports est soumise aux conditions d’utilisation de la « </a:t>
            </a:r>
            <a:r>
              <a:rPr lang="fr" sz="1500" u="sng" dirty="0">
                <a:solidFill>
                  <a:srgbClr val="0000FF"/>
                </a:solidFill>
                <a:latin typeface="Segoe UI"/>
                <a:cs typeface="Segoe UI"/>
                <a:hlinkClick r:id="rId3"/>
              </a:rPr>
              <a:t>Plateforme d’apprentissage de l’OMS sur la sécurité sanitaire – Supports de formation</a:t>
            </a:r>
            <a:r>
              <a:rPr lang="fr" sz="1500" dirty="0">
                <a:latin typeface="Segoe UI"/>
                <a:cs typeface="Segoe UI"/>
              </a:rPr>
              <a:t> », que vous avez acceptées en les téléchargeant, et qui sont disponibles sur la Plateforme d’apprentissage sur la sécurité sanitaire à l’adresse suivante : </a:t>
            </a:r>
            <a:r>
              <a:rPr lang="fr" sz="1500" u="sng" dirty="0">
                <a:solidFill>
                  <a:srgbClr val="0000FF"/>
                </a:solidFill>
                <a:latin typeface="Segoe UI"/>
                <a:cs typeface="Segoe UI"/>
                <a:hlinkClick r:id="rId4">
                  <a:extLst>
                    <a:ext uri="{A12FA001-AC4F-418D-AE19-62706E023703}">
                      <ahyp:hlinkClr xmlns:ahyp="http://schemas.microsoft.com/office/drawing/2018/hyperlinkcolor" val="tx"/>
                    </a:ext>
                  </a:extLst>
                </a:hlinkClick>
              </a:rPr>
              <a:t>https://extranet.who.int/hslp</a:t>
            </a:r>
            <a:r>
              <a:rPr lang="fr" sz="1500" dirty="0">
                <a:latin typeface="Segoe UI"/>
                <a:cs typeface="Segoe UI"/>
              </a:rPr>
              <a:t>.  </a:t>
            </a:r>
          </a:p>
          <a:p>
            <a:pPr defTabSz="271960">
              <a:spcBef>
                <a:spcPts val="225"/>
              </a:spcBef>
              <a:defRPr sz="1879"/>
            </a:pPr>
            <a:endParaRPr lang="en-US" sz="1500" dirty="0">
              <a:latin typeface="Segoe UI"/>
              <a:cs typeface="Segoe UI"/>
            </a:endParaRPr>
          </a:p>
          <a:p>
            <a:pPr defTabSz="271960">
              <a:spcBef>
                <a:spcPts val="225"/>
              </a:spcBef>
              <a:defRPr sz="1879"/>
            </a:pPr>
            <a:r>
              <a:rPr lang="fr" sz="1500" dirty="0">
                <a:latin typeface="Segoe UI"/>
                <a:cs typeface="Segoe UI"/>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p>
          <a:p>
            <a:pPr defTabSz="271960">
              <a:spcBef>
                <a:spcPts val="225"/>
              </a:spcBef>
              <a:defRPr sz="1879"/>
            </a:pPr>
            <a:endParaRPr lang="en-US" sz="1500" dirty="0">
              <a:latin typeface="Segoe UI"/>
              <a:cs typeface="Segoe UI"/>
            </a:endParaRPr>
          </a:p>
          <a:p>
            <a:pPr defTabSz="271960">
              <a:spcBef>
                <a:spcPts val="225"/>
              </a:spcBef>
              <a:defRPr sz="1879"/>
            </a:pPr>
            <a:r>
              <a:rPr lang="fr" sz="1500" dirty="0">
                <a:latin typeface="Segoe UI"/>
                <a:cs typeface="Segoe UI"/>
              </a:rPr>
              <a:t>Si vous adaptez, modifiez, traduisez ou révisez de toute autre manière que ce soit le contenu de ces documents, vous devez en citer la source en indiquant la mention suivante : « Ces supports de formation sont une version modifiée du Kit de formation des formateurs des équipes d’intervention rapide (disponible à l’adresse suivante : </a:t>
            </a:r>
            <a:r>
              <a:rPr lang="fr" sz="1500" dirty="0">
                <a:latin typeface="Segoe UI"/>
                <a:cs typeface="Segoe UI"/>
                <a:hlinkClick r:id="rId5"/>
              </a:rPr>
              <a:t>https://extranet.who.int/hslp/</a:t>
            </a:r>
            <a:r>
              <a:rPr lang="fr" sz="1500" dirty="0">
                <a:latin typeface="Segoe UI"/>
                <a:cs typeface="Segoe UI"/>
              </a:rPr>
              <a:t>), lequel est la propriété de © l’Organisation mondiale de la Santé (OMS) 2022, et sont utilisés avec l’autorisation de l’OMS. L’OMS décline toute responsabilité en cas de modification ou de révision des documents de l’OMS protégés par le droit d’auteur. »  </a:t>
            </a:r>
            <a:endParaRPr lang="en-US" sz="1500" dirty="0">
              <a:latin typeface="Segoe UI"/>
              <a:cs typeface="Segoe UI"/>
            </a:endParaRPr>
          </a:p>
          <a:p>
            <a:pPr defTabSz="271960">
              <a:spcBef>
                <a:spcPts val="225"/>
              </a:spcBef>
              <a:defRPr sz="1879"/>
            </a:pPr>
            <a:r>
              <a:rPr lang="fr" sz="1500" dirty="0">
                <a:latin typeface="Segoe UI"/>
                <a:cs typeface="Segoe UI"/>
              </a:rPr>
              <a:t>En outre, nous vous invitons à informer l’OMS de toute modification de ces documents utilisés à des fins publiques, d’archivage ou de formation continue, en envoyant un courrier électronique à l’adresse suivante : </a:t>
            </a:r>
            <a:r>
              <a:rPr lang="fr" sz="1500" u="sng" dirty="0">
                <a:solidFill>
                  <a:srgbClr val="0563C1"/>
                </a:solidFill>
                <a:latin typeface="Segoe UI"/>
                <a:cs typeface="Segoe UI"/>
                <a:hlinkClick r:id="rId6"/>
              </a:rPr>
              <a:t>ihrhrt@who.int</a:t>
            </a:r>
            <a:r>
              <a:rPr lang="fr" sz="1500" dirty="0">
                <a:latin typeface="Segoe UI"/>
                <a:cs typeface="Segoe UI"/>
              </a:rPr>
              <a:t>.</a:t>
            </a:r>
            <a:endParaRPr lang="en-US" sz="1500" dirty="0">
              <a:latin typeface="Segoe UI"/>
              <a:cs typeface="Segoe UI"/>
            </a:endParaRPr>
          </a:p>
          <a:p>
            <a:pPr defTabSz="271960">
              <a:spcBef>
                <a:spcPts val="200"/>
              </a:spcBef>
              <a:defRPr sz="1879"/>
            </a:pPr>
            <a:endParaRPr sz="1850" dirty="0"/>
          </a:p>
        </p:txBody>
      </p:sp>
      <p:pic>
        <p:nvPicPr>
          <p:cNvPr id="609" name="Picture 6" descr="Picture 6"/>
          <p:cNvPicPr>
            <a:picLocks noChangeAspect="1"/>
          </p:cNvPicPr>
          <p:nvPr/>
        </p:nvPicPr>
        <p:blipFill>
          <a:blip r:embed="rId7"/>
          <a:stretch>
            <a:fillRect/>
          </a:stretch>
        </p:blipFill>
        <p:spPr>
          <a:xfrm>
            <a:off x="-9145" y="-18870"/>
            <a:ext cx="8762852" cy="660401"/>
          </a:xfrm>
          <a:prstGeom prst="rect">
            <a:avLst/>
          </a:prstGeom>
          <a:ln w="12700">
            <a:miter lim="400000"/>
          </a:ln>
        </p:spPr>
      </p:pic>
      <p:sp>
        <p:nvSpPr>
          <p:cNvPr id="610" name="TextBox 7"/>
          <p:cNvSpPr txBox="1"/>
          <p:nvPr/>
        </p:nvSpPr>
        <p:spPr>
          <a:xfrm>
            <a:off x="275896" y="11100"/>
            <a:ext cx="8109821"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Clause de non-responsabilité</a:t>
            </a:r>
            <a:endParaRPr b="1" dirty="0"/>
          </a:p>
        </p:txBody>
      </p:sp>
    </p:spTree>
  </p:cSld>
  <p:clrMapOvr>
    <a:masterClrMapping/>
  </p:clrMapOvr>
  <p:transition spd="med"/>
</p:sld>
</file>

<file path=ppt/theme/theme1.xml><?xml version="1.0" encoding="utf-8"?>
<a:theme xmlns:a="http://schemas.openxmlformats.org/drawingml/2006/main" name="RRT_Theme_v5">
  <a:themeElements>
    <a:clrScheme name="RRT_Theme_v5">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5">
      <a:majorFont>
        <a:latin typeface="Helvetica"/>
        <a:ea typeface="Helvetica"/>
        <a:cs typeface="Helvetica"/>
      </a:majorFont>
      <a:minorFont>
        <a:latin typeface="Calibri"/>
        <a:ea typeface="Calibri"/>
        <a:cs typeface="Calibri"/>
      </a:minorFont>
    </a:fontScheme>
    <a:fmtScheme name="RRT_Theme_v5">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5">
  <a:themeElements>
    <a:clrScheme name="RRT_Theme_v5">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5">
      <a:majorFont>
        <a:latin typeface="Helvetica"/>
        <a:ea typeface="Helvetica"/>
        <a:cs typeface="Helvetica"/>
      </a:majorFont>
      <a:minorFont>
        <a:latin typeface="Calibri"/>
        <a:ea typeface="Calibri"/>
        <a:cs typeface="Calibri"/>
      </a:minorFont>
    </a:fontScheme>
    <a:fmtScheme name="RRT_Theme_v5">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2E175F0-67FB-44D6-900B-F9290ED28754}">
  <ds:schemaRefs>
    <ds:schemaRef ds:uri="http://schemas.microsoft.com/sharepoint/v3/contenttype/forms"/>
  </ds:schemaRefs>
</ds:datastoreItem>
</file>

<file path=customXml/itemProps2.xml><?xml version="1.0" encoding="utf-8"?>
<ds:datastoreItem xmlns:ds="http://schemas.openxmlformats.org/officeDocument/2006/customXml" ds:itemID="{C72EED9B-145B-453C-B01F-7F4F63847B0E}">
  <ds:schemaRefs>
    <ds:schemaRef ds:uri="http://purl.org/dc/dcmitype/"/>
    <ds:schemaRef ds:uri="9ca0fa8f-1020-4790-a298-914e539c43a5"/>
    <ds:schemaRef ds:uri="1545eeb8-3090-4573-a4ea-6910cac27a03"/>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http://schemas.microsoft.com/office/2006/documentManagement/types"/>
    <ds:schemaRef ds:uri="http://www.w3.org/XML/1998/namespace"/>
    <ds:schemaRef ds:uri="http://purl.org/dc/terms/"/>
    <ds:schemaRef ds:uri="450f158c-397a-4a9d-b005-a44c92e0fccb"/>
    <ds:schemaRef ds:uri="e2a64997-203d-4655-a595-383c2eb1e865"/>
  </ds:schemaRefs>
</ds:datastoreItem>
</file>

<file path=customXml/itemProps3.xml><?xml version="1.0" encoding="utf-8"?>
<ds:datastoreItem xmlns:ds="http://schemas.openxmlformats.org/officeDocument/2006/customXml" ds:itemID="{04A383B4-95C8-4E96-ACAD-803677D34C44}"/>
</file>

<file path=docProps/app.xml><?xml version="1.0" encoding="utf-8"?>
<Properties xmlns="http://schemas.openxmlformats.org/officeDocument/2006/extended-properties" xmlns:vt="http://schemas.openxmlformats.org/officeDocument/2006/docPropsVTypes">
  <TotalTime>51</TotalTime>
  <Words>196</Words>
  <Application>Microsoft Office PowerPoint</Application>
  <PresentationFormat>Grand écran</PresentationFormat>
  <Paragraphs>24</Paragraphs>
  <Slides>5</Slides>
  <Notes>2</Notes>
  <HiddenSlides>0</HiddenSlides>
  <MMClips>0</MMClips>
  <ScaleCrop>false</ScaleCrop>
  <HeadingPairs>
    <vt:vector size="4" baseType="variant">
      <vt:variant>
        <vt:lpstr>Thème</vt:lpstr>
      </vt:variant>
      <vt:variant>
        <vt:i4>1</vt:i4>
      </vt:variant>
      <vt:variant>
        <vt:lpstr>Titres des diapositives</vt:lpstr>
      </vt:variant>
      <vt:variant>
        <vt:i4>5</vt:i4>
      </vt:variant>
    </vt:vector>
  </HeadingPairs>
  <TitlesOfParts>
    <vt:vector size="6" baseType="lpstr">
      <vt:lpstr>RRT_Theme_v5</vt:lpstr>
      <vt:lpstr>Présentation PowerPoint</vt:lpstr>
      <vt:lpstr>Objectifs de  l’évaluation quotidienne</vt:lpstr>
      <vt:lpstr>Instructions</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PowerPoint-bemutató</dc:title>
  <dc:creator>Szilvia Horváth</dc:creator>
  <cp:lastModifiedBy>Hind</cp:lastModifiedBy>
  <cp:revision>25</cp:revision>
  <dcterms:modified xsi:type="dcterms:W3CDTF">2023-07-07T16:53:09Z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