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7.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8.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0.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notesSlides/notesSlide17.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18.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notesSlides/notesSlide19.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20.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21.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notesSlides/notesSlide24.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notesSlides/notesSlide25.xml" ContentType="application/vnd.openxmlformats-officedocument.presentationml.notesSlide+xml"/>
  <Override PartName="/ppt/tags/tag89.xml" ContentType="application/vnd.openxmlformats-officedocument.presentationml.tags+xml"/>
  <Override PartName="/ppt/notesSlides/notesSlide26.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27.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notesSlides/notesSlide28.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29.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notesSlides/notesSlide30.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notesSlides/notesSlide31.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notesSlides/notesSlide32.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notesSlides/notesSlide33.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notesSlides/notesSlide36.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notesSlides/notesSlide37.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notesSlides/notesSlide38.xml" ContentType="application/vnd.openxmlformats-officedocument.presentationml.notesSlide+xml"/>
  <Override PartName="/ppt/tags/tag113.xml" ContentType="application/vnd.openxmlformats-officedocument.presentationml.tags+xml"/>
  <Override PartName="/ppt/tags/tag114.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notesSlides/notesSlide41.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42.xml" ContentType="application/vnd.openxmlformats-officedocument.presentationml.notesSlide+xml"/>
  <Override PartName="/ppt/tags/tag124.xml" ContentType="application/vnd.openxmlformats-officedocument.presentationml.tags+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47" r:id="rId4"/>
  </p:sldMasterIdLst>
  <p:notesMasterIdLst>
    <p:notesMasterId r:id="rId62"/>
  </p:notesMasterIdLst>
  <p:handoutMasterIdLst>
    <p:handoutMasterId r:id="rId63"/>
  </p:handoutMasterIdLst>
  <p:sldIdLst>
    <p:sldId id="4500" r:id="rId5"/>
    <p:sldId id="4501" r:id="rId6"/>
    <p:sldId id="4497" r:id="rId7"/>
    <p:sldId id="386" r:id="rId8"/>
    <p:sldId id="4502" r:id="rId9"/>
    <p:sldId id="1868" r:id="rId10"/>
    <p:sldId id="1869" r:id="rId11"/>
    <p:sldId id="4503" r:id="rId12"/>
    <p:sldId id="4504" r:id="rId13"/>
    <p:sldId id="1988" r:id="rId14"/>
    <p:sldId id="4505" r:id="rId15"/>
    <p:sldId id="4506" r:id="rId16"/>
    <p:sldId id="357" r:id="rId17"/>
    <p:sldId id="1990" r:id="rId18"/>
    <p:sldId id="1992" r:id="rId19"/>
    <p:sldId id="4507" r:id="rId20"/>
    <p:sldId id="1993" r:id="rId21"/>
    <p:sldId id="1994" r:id="rId22"/>
    <p:sldId id="4508" r:id="rId23"/>
    <p:sldId id="4509" r:id="rId24"/>
    <p:sldId id="4510" r:id="rId25"/>
    <p:sldId id="4511" r:id="rId26"/>
    <p:sldId id="4512" r:id="rId27"/>
    <p:sldId id="4513" r:id="rId28"/>
    <p:sldId id="4514" r:id="rId29"/>
    <p:sldId id="1974" r:id="rId30"/>
    <p:sldId id="1975" r:id="rId31"/>
    <p:sldId id="1996" r:id="rId32"/>
    <p:sldId id="1998" r:id="rId33"/>
    <p:sldId id="1997" r:id="rId34"/>
    <p:sldId id="2000" r:id="rId35"/>
    <p:sldId id="376" r:id="rId36"/>
    <p:sldId id="388" r:id="rId37"/>
    <p:sldId id="389" r:id="rId38"/>
    <p:sldId id="1878" r:id="rId39"/>
    <p:sldId id="1870" r:id="rId40"/>
    <p:sldId id="1877" r:id="rId41"/>
    <p:sldId id="1871" r:id="rId42"/>
    <p:sldId id="1872" r:id="rId43"/>
    <p:sldId id="1876" r:id="rId44"/>
    <p:sldId id="1873" r:id="rId45"/>
    <p:sldId id="1874" r:id="rId46"/>
    <p:sldId id="1875" r:id="rId47"/>
    <p:sldId id="377" r:id="rId48"/>
    <p:sldId id="390" r:id="rId49"/>
    <p:sldId id="391" r:id="rId50"/>
    <p:sldId id="1986" r:id="rId51"/>
    <p:sldId id="392" r:id="rId52"/>
    <p:sldId id="379" r:id="rId53"/>
    <p:sldId id="2001" r:id="rId54"/>
    <p:sldId id="263" r:id="rId55"/>
    <p:sldId id="267" r:id="rId56"/>
    <p:sldId id="268" r:id="rId57"/>
    <p:sldId id="1999" r:id="rId58"/>
    <p:sldId id="4515" r:id="rId59"/>
    <p:sldId id="4516" r:id="rId60"/>
    <p:sldId id="4517" r:id="rId61"/>
  </p:sldIdLst>
  <p:sldSz cx="9144000" cy="6858000" type="screen4x3"/>
  <p:notesSz cx="6797675" cy="9874250"/>
  <p:defaultTextStyle>
    <a:defPPr rtl="0">
      <a:defRPr lang="fr-FR"/>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 id="{4DF68275-F56B-CAA2-D5CA-6A161939976E}" name="Utilisateur invité" initials="Ui" userId="S::urn:spo:anon#eaf9c13d872bb4e03d62bac4295a813d0d5a716b11aa44fafa21b72e3f50fa97::" providerId="AD"/>
  <p188:author id="{CE3F4ECB-56DD-20D5-704E-51FCCDB6670F}" name="GOMEZ, Paula" initials="GP" userId="S::gomezp@who.int::c93cf399-3ed7-4230-9282-8831e3fe5ae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A000"/>
    <a:srgbClr val="719C2E"/>
    <a:srgbClr val="405888"/>
    <a:srgbClr val="1F497D"/>
    <a:srgbClr val="548235"/>
    <a:srgbClr val="002060"/>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D4AB4C-D7D6-10BC-175F-C8A05F04D037}" v="36" dt="2023-07-13T19:41:17.832"/>
    <p1510:client id="{1424AA8F-EA64-C193-17D3-B9EAAAC1A719}" v="246" dt="2023-07-05T17:19:49.973"/>
    <p1510:client id="{6D0D41D4-AF20-6229-7EF8-4BCCC85E2907}" v="474" dt="2023-07-10T14:44:58.907"/>
    <p1510:client id="{E87E2C53-6242-4D6D-B359-EAE7154E7524}" v="4" dt="2023-06-12T10:20:47.6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003" autoAdjust="0"/>
  </p:normalViewPr>
  <p:slideViewPr>
    <p:cSldViewPr snapToGrid="0">
      <p:cViewPr varScale="1">
        <p:scale>
          <a:sx n="66" d="100"/>
          <a:sy n="66" d="100"/>
        </p:scale>
        <p:origin x="1280" y="44"/>
      </p:cViewPr>
      <p:guideLst>
        <p:guide orient="horz" pos="2160"/>
        <p:guide pos="2880"/>
      </p:guideLst>
    </p:cSldViewPr>
  </p:slideViewPr>
  <p:notesTextViewPr>
    <p:cViewPr>
      <p:scale>
        <a:sx n="1" d="1"/>
        <a:sy n="1" d="1"/>
      </p:scale>
      <p:origin x="0" y="0"/>
    </p:cViewPr>
  </p:notesTextViewPr>
  <p:notesViewPr>
    <p:cSldViewPr snapToGrid="0">
      <p:cViewPr varScale="1">
        <p:scale>
          <a:sx n="48" d="100"/>
          <a:sy n="48" d="100"/>
        </p:scale>
        <p:origin x="1008" y="5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handoutMaster" Target="handoutMasters/handoutMaster1.xml"/><Relationship Id="rId68"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7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S::gomezp@who.int::c93cf399-3ed7-4230-9282-8831e3fe5ae7" providerId="AD" clId="Web-{0B3BF20F-9EE0-2D96-C181-E6BFD86496B4}"/>
    <pc:docChg chg="addSld delSld modSld addMainMaster">
      <pc:chgData name="GOMEZ, Paula" userId="S::gomezp@who.int::c93cf399-3ed7-4230-9282-8831e3fe5ae7" providerId="AD" clId="Web-{0B3BF20F-9EE0-2D96-C181-E6BFD86496B4}" dt="2022-06-09T10:22:55.909" v="282"/>
      <pc:docMkLst>
        <pc:docMk/>
      </pc:docMkLst>
      <pc:sldChg chg="modSp">
        <pc:chgData name="GOMEZ, Paula" userId="S::gomezp@who.int::c93cf399-3ed7-4230-9282-8831e3fe5ae7" providerId="AD" clId="Web-{0B3BF20F-9EE0-2D96-C181-E6BFD86496B4}" dt="2022-06-08T13:20:09.430" v="138" actId="20577"/>
        <pc:sldMkLst>
          <pc:docMk/>
          <pc:sldMk cId="0" sldId="336"/>
        </pc:sldMkLst>
        <pc:spChg chg="mod">
          <ac:chgData name="GOMEZ, Paula" userId="S::gomezp@who.int::c93cf399-3ed7-4230-9282-8831e3fe5ae7" providerId="AD" clId="Web-{0B3BF20F-9EE0-2D96-C181-E6BFD86496B4}" dt="2022-06-08T13:20:09.430" v="138" actId="20577"/>
          <ac:spMkLst>
            <pc:docMk/>
            <pc:sldMk cId="0" sldId="336"/>
            <ac:spMk id="16387" creationId="{5A5E1C72-A1A2-45C8-AB70-3B5B315DBF5D}"/>
          </ac:spMkLst>
        </pc:spChg>
      </pc:sldChg>
      <pc:sldChg chg="modSp">
        <pc:chgData name="GOMEZ, Paula" userId="S::gomezp@who.int::c93cf399-3ed7-4230-9282-8831e3fe5ae7" providerId="AD" clId="Web-{0B3BF20F-9EE0-2D96-C181-E6BFD86496B4}" dt="2022-06-09T10:22:40.580" v="281" actId="20577"/>
        <pc:sldMkLst>
          <pc:docMk/>
          <pc:sldMk cId="0" sldId="341"/>
        </pc:sldMkLst>
        <pc:spChg chg="mod">
          <ac:chgData name="GOMEZ, Paula" userId="S::gomezp@who.int::c93cf399-3ed7-4230-9282-8831e3fe5ae7" providerId="AD" clId="Web-{0B3BF20F-9EE0-2D96-C181-E6BFD86496B4}" dt="2022-06-09T10:22:40.580" v="281" actId="20577"/>
          <ac:spMkLst>
            <pc:docMk/>
            <pc:sldMk cId="0" sldId="341"/>
            <ac:spMk id="44034" creationId="{7B1A93B5-CAE6-401A-84CA-C7219725234B}"/>
          </ac:spMkLst>
        </pc:spChg>
      </pc:sldChg>
      <pc:sldChg chg="modSp">
        <pc:chgData name="GOMEZ, Paula" userId="S::gomezp@who.int::c93cf399-3ed7-4230-9282-8831e3fe5ae7" providerId="AD" clId="Web-{0B3BF20F-9EE0-2D96-C181-E6BFD86496B4}" dt="2022-06-08T13:31:36.150" v="212" actId="20577"/>
        <pc:sldMkLst>
          <pc:docMk/>
          <pc:sldMk cId="0" sldId="344"/>
        </pc:sldMkLst>
        <pc:spChg chg="mod">
          <ac:chgData name="GOMEZ, Paula" userId="S::gomezp@who.int::c93cf399-3ed7-4230-9282-8831e3fe5ae7" providerId="AD" clId="Web-{0B3BF20F-9EE0-2D96-C181-E6BFD86496B4}" dt="2022-06-08T13:31:36.150" v="212" actId="20577"/>
          <ac:spMkLst>
            <pc:docMk/>
            <pc:sldMk cId="0" sldId="344"/>
            <ac:spMk id="29699" creationId="{A84D096C-B9D6-414E-9059-A12297B77D58}"/>
          </ac:spMkLst>
        </pc:spChg>
      </pc:sldChg>
      <pc:sldChg chg="del">
        <pc:chgData name="GOMEZ, Paula" userId="S::gomezp@who.int::c93cf399-3ed7-4230-9282-8831e3fe5ae7" providerId="AD" clId="Web-{0B3BF20F-9EE0-2D96-C181-E6BFD86496B4}" dt="2022-06-08T13:31:53.713" v="213"/>
        <pc:sldMkLst>
          <pc:docMk/>
          <pc:sldMk cId="0" sldId="348"/>
        </pc:sldMkLst>
      </pc:sldChg>
      <pc:sldChg chg="delSp modSp delAnim delCm">
        <pc:chgData name="GOMEZ, Paula" userId="S::gomezp@who.int::c93cf399-3ed7-4230-9282-8831e3fe5ae7" providerId="AD" clId="Web-{0B3BF20F-9EE0-2D96-C181-E6BFD86496B4}" dt="2022-06-08T13:33:50.169" v="225" actId="1076"/>
        <pc:sldMkLst>
          <pc:docMk/>
          <pc:sldMk cId="0" sldId="354"/>
        </pc:sldMkLst>
        <pc:spChg chg="mod">
          <ac:chgData name="GOMEZ, Paula" userId="S::gomezp@who.int::c93cf399-3ed7-4230-9282-8831e3fe5ae7" providerId="AD" clId="Web-{0B3BF20F-9EE0-2D96-C181-E6BFD86496B4}" dt="2022-06-08T13:30:24.210" v="211" actId="1076"/>
          <ac:spMkLst>
            <pc:docMk/>
            <pc:sldMk cId="0" sldId="354"/>
            <ac:spMk id="9" creationId="{433E8D15-D942-4745-AA3D-CA94CC0498BA}"/>
          </ac:spMkLst>
        </pc:spChg>
        <pc:spChg chg="mod">
          <ac:chgData name="GOMEZ, Paula" userId="S::gomezp@who.int::c93cf399-3ed7-4230-9282-8831e3fe5ae7" providerId="AD" clId="Web-{0B3BF20F-9EE0-2D96-C181-E6BFD86496B4}" dt="2022-06-08T13:28:29.848" v="201" actId="14100"/>
          <ac:spMkLst>
            <pc:docMk/>
            <pc:sldMk cId="0" sldId="354"/>
            <ac:spMk id="10" creationId="{EEB3D251-89E2-411A-BBB2-6000D3DFC33A}"/>
          </ac:spMkLst>
        </pc:spChg>
        <pc:spChg chg="mod">
          <ac:chgData name="GOMEZ, Paula" userId="S::gomezp@who.int::c93cf399-3ed7-4230-9282-8831e3fe5ae7" providerId="AD" clId="Web-{0B3BF20F-9EE0-2D96-C181-E6BFD86496B4}" dt="2022-06-08T13:29:41.975" v="206" actId="1076"/>
          <ac:spMkLst>
            <pc:docMk/>
            <pc:sldMk cId="0" sldId="354"/>
            <ac:spMk id="11" creationId="{323A0425-DCAC-44A5-B932-ED8F568CB5E4}"/>
          </ac:spMkLst>
        </pc:spChg>
        <pc:spChg chg="del">
          <ac:chgData name="GOMEZ, Paula" userId="S::gomezp@who.int::c93cf399-3ed7-4230-9282-8831e3fe5ae7" providerId="AD" clId="Web-{0B3BF20F-9EE0-2D96-C181-E6BFD86496B4}" dt="2022-06-08T13:25:13.843" v="178"/>
          <ac:spMkLst>
            <pc:docMk/>
            <pc:sldMk cId="0" sldId="354"/>
            <ac:spMk id="12" creationId="{9A98A545-8653-4BD1-B733-3D240F2A24F7}"/>
          </ac:spMkLst>
        </pc:spChg>
        <pc:spChg chg="mod">
          <ac:chgData name="GOMEZ, Paula" userId="S::gomezp@who.int::c93cf399-3ed7-4230-9282-8831e3fe5ae7" providerId="AD" clId="Web-{0B3BF20F-9EE0-2D96-C181-E6BFD86496B4}" dt="2022-06-08T13:28:02.566" v="196" actId="1076"/>
          <ac:spMkLst>
            <pc:docMk/>
            <pc:sldMk cId="0" sldId="354"/>
            <ac:spMk id="13" creationId="{4813709B-2A3E-48A4-8669-A760F09645D9}"/>
          </ac:spMkLst>
        </pc:spChg>
        <pc:spChg chg="del">
          <ac:chgData name="GOMEZ, Paula" userId="S::gomezp@who.int::c93cf399-3ed7-4230-9282-8831e3fe5ae7" providerId="AD" clId="Web-{0B3BF20F-9EE0-2D96-C181-E6BFD86496B4}" dt="2022-06-08T13:25:18.656" v="179"/>
          <ac:spMkLst>
            <pc:docMk/>
            <pc:sldMk cId="0" sldId="354"/>
            <ac:spMk id="14" creationId="{4BC4BAEA-F6FB-4C95-AAE0-BE8454CF7F87}"/>
          </ac:spMkLst>
        </pc:spChg>
        <pc:spChg chg="del mod">
          <ac:chgData name="GOMEZ, Paula" userId="S::gomezp@who.int::c93cf399-3ed7-4230-9282-8831e3fe5ae7" providerId="AD" clId="Web-{0B3BF20F-9EE0-2D96-C181-E6BFD86496B4}" dt="2022-06-08T13:28:09.020" v="197"/>
          <ac:spMkLst>
            <pc:docMk/>
            <pc:sldMk cId="0" sldId="354"/>
            <ac:spMk id="15" creationId="{EC347F0D-4428-4B39-9E43-871A27F1B393}"/>
          </ac:spMkLst>
        </pc:spChg>
        <pc:spChg chg="mod">
          <ac:chgData name="GOMEZ, Paula" userId="S::gomezp@who.int::c93cf399-3ed7-4230-9282-8831e3fe5ae7" providerId="AD" clId="Web-{0B3BF20F-9EE0-2D96-C181-E6BFD86496B4}" dt="2022-06-08T13:33:08.840" v="219" actId="1076"/>
          <ac:spMkLst>
            <pc:docMk/>
            <pc:sldMk cId="0" sldId="354"/>
            <ac:spMk id="16" creationId="{CA3B43E4-7371-48F6-8F53-E5D1F74F51E1}"/>
          </ac:spMkLst>
        </pc:spChg>
        <pc:spChg chg="mod">
          <ac:chgData name="GOMEZ, Paula" userId="S::gomezp@who.int::c93cf399-3ed7-4230-9282-8831e3fe5ae7" providerId="AD" clId="Web-{0B3BF20F-9EE0-2D96-C181-E6BFD86496B4}" dt="2022-06-08T13:33:37.059" v="223" actId="1076"/>
          <ac:spMkLst>
            <pc:docMk/>
            <pc:sldMk cId="0" sldId="354"/>
            <ac:spMk id="17" creationId="{056C2D48-16FD-4937-B88E-A381EA0824A8}"/>
          </ac:spMkLst>
        </pc:spChg>
        <pc:spChg chg="mod">
          <ac:chgData name="GOMEZ, Paula" userId="S::gomezp@who.int::c93cf399-3ed7-4230-9282-8831e3fe5ae7" providerId="AD" clId="Web-{0B3BF20F-9EE0-2D96-C181-E6BFD86496B4}" dt="2022-06-08T13:33:44.278" v="224" actId="1076"/>
          <ac:spMkLst>
            <pc:docMk/>
            <pc:sldMk cId="0" sldId="354"/>
            <ac:spMk id="18" creationId="{05F935F5-4AED-4409-B7C5-EC2536FABFE2}"/>
          </ac:spMkLst>
        </pc:spChg>
        <pc:spChg chg="mod">
          <ac:chgData name="GOMEZ, Paula" userId="S::gomezp@who.int::c93cf399-3ed7-4230-9282-8831e3fe5ae7" providerId="AD" clId="Web-{0B3BF20F-9EE0-2D96-C181-E6BFD86496B4}" dt="2022-06-08T13:33:50.169" v="225" actId="1076"/>
          <ac:spMkLst>
            <pc:docMk/>
            <pc:sldMk cId="0" sldId="354"/>
            <ac:spMk id="19" creationId="{0313934A-8202-4152-8F31-551476EE9CC8}"/>
          </ac:spMkLst>
        </pc:spChg>
        <pc:graphicFrameChg chg="modGraphic">
          <ac:chgData name="GOMEZ, Paula" userId="S::gomezp@who.int::c93cf399-3ed7-4230-9282-8831e3fe5ae7" providerId="AD" clId="Web-{0B3BF20F-9EE0-2D96-C181-E6BFD86496B4}" dt="2022-06-08T13:30:01.944" v="210"/>
          <ac:graphicFrameMkLst>
            <pc:docMk/>
            <pc:sldMk cId="0" sldId="354"/>
            <ac:graphicFrameMk id="3" creationId="{39A97CC5-9C2C-47E6-9CA7-2DBCE71E622B}"/>
          </ac:graphicFrameMkLst>
        </pc:graphicFrameChg>
      </pc:sldChg>
      <pc:sldChg chg="del">
        <pc:chgData name="GOMEZ, Paula" userId="S::gomezp@who.int::c93cf399-3ed7-4230-9282-8831e3fe5ae7" providerId="AD" clId="Web-{0B3BF20F-9EE0-2D96-C181-E6BFD86496B4}" dt="2022-06-08T13:25:34.719" v="182"/>
        <pc:sldMkLst>
          <pc:docMk/>
          <pc:sldMk cId="0" sldId="355"/>
        </pc:sldMkLst>
      </pc:sldChg>
      <pc:sldChg chg="modSp">
        <pc:chgData name="GOMEZ, Paula" userId="S::gomezp@who.int::c93cf399-3ed7-4230-9282-8831e3fe5ae7" providerId="AD" clId="Web-{0B3BF20F-9EE0-2D96-C181-E6BFD86496B4}" dt="2022-06-08T13:24:40.452" v="177" actId="20577"/>
        <pc:sldMkLst>
          <pc:docMk/>
          <pc:sldMk cId="0" sldId="357"/>
        </pc:sldMkLst>
        <pc:spChg chg="mod">
          <ac:chgData name="GOMEZ, Paula" userId="S::gomezp@who.int::c93cf399-3ed7-4230-9282-8831e3fe5ae7" providerId="AD" clId="Web-{0B3BF20F-9EE0-2D96-C181-E6BFD86496B4}" dt="2022-06-08T13:24:40.452" v="177" actId="20577"/>
          <ac:spMkLst>
            <pc:docMk/>
            <pc:sldMk cId="0" sldId="357"/>
            <ac:spMk id="14" creationId="{FAB34D75-7FC1-4002-B4B0-52AE27D01679}"/>
          </ac:spMkLst>
        </pc:spChg>
        <pc:spChg chg="mod">
          <ac:chgData name="GOMEZ, Paula" userId="S::gomezp@who.int::c93cf399-3ed7-4230-9282-8831e3fe5ae7" providerId="AD" clId="Web-{0B3BF20F-9EE0-2D96-C181-E6BFD86496B4}" dt="2022-06-08T13:23:08.340" v="162" actId="20577"/>
          <ac:spMkLst>
            <pc:docMk/>
            <pc:sldMk cId="0" sldId="357"/>
            <ac:spMk id="17" creationId="{FE25E54E-94E6-4674-B741-11F60E9A14CC}"/>
          </ac:spMkLst>
        </pc:spChg>
      </pc:sldChg>
      <pc:sldChg chg="modSp">
        <pc:chgData name="GOMEZ, Paula" userId="S::gomezp@who.int::c93cf399-3ed7-4230-9282-8831e3fe5ae7" providerId="AD" clId="Web-{0B3BF20F-9EE0-2D96-C181-E6BFD86496B4}" dt="2022-06-08T13:12:12.933" v="67" actId="20577"/>
        <pc:sldMkLst>
          <pc:docMk/>
          <pc:sldMk cId="0" sldId="358"/>
        </pc:sldMkLst>
        <pc:spChg chg="mod">
          <ac:chgData name="GOMEZ, Paula" userId="S::gomezp@who.int::c93cf399-3ed7-4230-9282-8831e3fe5ae7" providerId="AD" clId="Web-{0B3BF20F-9EE0-2D96-C181-E6BFD86496B4}" dt="2022-06-08T13:12:12.933" v="67" actId="20577"/>
          <ac:spMkLst>
            <pc:docMk/>
            <pc:sldMk cId="0" sldId="358"/>
            <ac:spMk id="24579" creationId="{6FA11F00-3065-48BC-8212-D93723259126}"/>
          </ac:spMkLst>
        </pc:spChg>
      </pc:sldChg>
      <pc:sldChg chg="modSp">
        <pc:chgData name="GOMEZ, Paula" userId="S::gomezp@who.int::c93cf399-3ed7-4230-9282-8831e3fe5ae7" providerId="AD" clId="Web-{0B3BF20F-9EE0-2D96-C181-E6BFD86496B4}" dt="2022-06-08T13:08:00.365" v="10" actId="20577"/>
        <pc:sldMkLst>
          <pc:docMk/>
          <pc:sldMk cId="520941827" sldId="366"/>
        </pc:sldMkLst>
        <pc:spChg chg="mod">
          <ac:chgData name="GOMEZ, Paula" userId="S::gomezp@who.int::c93cf399-3ed7-4230-9282-8831e3fe5ae7" providerId="AD" clId="Web-{0B3BF20F-9EE0-2D96-C181-E6BFD86496B4}" dt="2022-06-08T13:07:44.864" v="7" actId="20577"/>
          <ac:spMkLst>
            <pc:docMk/>
            <pc:sldMk cId="520941827" sldId="366"/>
            <ac:spMk id="3" creationId="{FE715C1D-0AFD-4B24-93D9-2F4112C6A19E}"/>
          </ac:spMkLst>
        </pc:spChg>
        <pc:spChg chg="mod">
          <ac:chgData name="GOMEZ, Paula" userId="S::gomezp@who.int::c93cf399-3ed7-4230-9282-8831e3fe5ae7" providerId="AD" clId="Web-{0B3BF20F-9EE0-2D96-C181-E6BFD86496B4}" dt="2022-06-08T13:08:00.365" v="10" actId="20577"/>
          <ac:spMkLst>
            <pc:docMk/>
            <pc:sldMk cId="520941827" sldId="366"/>
            <ac:spMk id="5" creationId="{637BBC0E-F8A1-4F34-A06A-A6D527623571}"/>
          </ac:spMkLst>
        </pc:spChg>
      </pc:sldChg>
      <pc:sldChg chg="modSp">
        <pc:chgData name="GOMEZ, Paula" userId="S::gomezp@who.int::c93cf399-3ed7-4230-9282-8831e3fe5ae7" providerId="AD" clId="Web-{0B3BF20F-9EE0-2D96-C181-E6BFD86496B4}" dt="2022-06-08T13:11:28.495" v="58" actId="20577"/>
        <pc:sldMkLst>
          <pc:docMk/>
          <pc:sldMk cId="1154234060" sldId="367"/>
        </pc:sldMkLst>
        <pc:spChg chg="mod">
          <ac:chgData name="GOMEZ, Paula" userId="S::gomezp@who.int::c93cf399-3ed7-4230-9282-8831e3fe5ae7" providerId="AD" clId="Web-{0B3BF20F-9EE0-2D96-C181-E6BFD86496B4}" dt="2022-06-08T13:10:35.165" v="46" actId="20577"/>
          <ac:spMkLst>
            <pc:docMk/>
            <pc:sldMk cId="1154234060" sldId="367"/>
            <ac:spMk id="307" creationId="{00000000-0000-0000-0000-000000000000}"/>
          </ac:spMkLst>
        </pc:spChg>
        <pc:spChg chg="mod">
          <ac:chgData name="GOMEZ, Paula" userId="S::gomezp@who.int::c93cf399-3ed7-4230-9282-8831e3fe5ae7" providerId="AD" clId="Web-{0B3BF20F-9EE0-2D96-C181-E6BFD86496B4}" dt="2022-06-08T13:11:28.495" v="58" actId="20577"/>
          <ac:spMkLst>
            <pc:docMk/>
            <pc:sldMk cId="1154234060" sldId="367"/>
            <ac:spMk id="308" creationId="{00000000-0000-0000-0000-000000000000}"/>
          </ac:spMkLst>
        </pc:spChg>
      </pc:sldChg>
      <pc:sldChg chg="modSp add replId">
        <pc:chgData name="GOMEZ, Paula" userId="S::gomezp@who.int::c93cf399-3ed7-4230-9282-8831e3fe5ae7" providerId="AD" clId="Web-{0B3BF20F-9EE0-2D96-C181-E6BFD86496B4}" dt="2022-06-08T13:22:05.479" v="159" actId="20577"/>
        <pc:sldMkLst>
          <pc:docMk/>
          <pc:sldMk cId="68602450" sldId="368"/>
        </pc:sldMkLst>
        <pc:spChg chg="mod">
          <ac:chgData name="GOMEZ, Paula" userId="S::gomezp@who.int::c93cf399-3ed7-4230-9282-8831e3fe5ae7" providerId="AD" clId="Web-{0B3BF20F-9EE0-2D96-C181-E6BFD86496B4}" dt="2022-06-08T13:22:05.479" v="159" actId="20577"/>
          <ac:spMkLst>
            <pc:docMk/>
            <pc:sldMk cId="68602450" sldId="368"/>
            <ac:spMk id="16387" creationId="{5A5E1C72-A1A2-45C8-AB70-3B5B315DBF5D}"/>
          </ac:spMkLst>
        </pc:spChg>
        <pc:spChg chg="mod">
          <ac:chgData name="GOMEZ, Paula" userId="S::gomezp@who.int::c93cf399-3ed7-4230-9282-8831e3fe5ae7" providerId="AD" clId="Web-{0B3BF20F-9EE0-2D96-C181-E6BFD86496B4}" dt="2022-06-08T13:13:54.092" v="83" actId="20577"/>
          <ac:spMkLst>
            <pc:docMk/>
            <pc:sldMk cId="68602450" sldId="368"/>
            <ac:spMk id="27650" creationId="{EFC362FD-B863-4FDF-8761-CF6DF2AD29E7}"/>
          </ac:spMkLst>
        </pc:spChg>
      </pc:sldChg>
      <pc:sldChg chg="new del">
        <pc:chgData name="GOMEZ, Paula" userId="S::gomezp@who.int::c93cf399-3ed7-4230-9282-8831e3fe5ae7" providerId="AD" clId="Web-{0B3BF20F-9EE0-2D96-C181-E6BFD86496B4}" dt="2022-06-08T13:13:01.138" v="74"/>
        <pc:sldMkLst>
          <pc:docMk/>
          <pc:sldMk cId="3732705500" sldId="368"/>
        </pc:sldMkLst>
      </pc:sldChg>
      <pc:sldChg chg="modSp add">
        <pc:chgData name="GOMEZ, Paula" userId="S::gomezp@who.int::c93cf399-3ed7-4230-9282-8831e3fe5ae7" providerId="AD" clId="Web-{0B3BF20F-9EE0-2D96-C181-E6BFD86496B4}" dt="2022-06-09T10:22:29.970" v="280" actId="20577"/>
        <pc:sldMkLst>
          <pc:docMk/>
          <pc:sldMk cId="2399973871" sldId="369"/>
        </pc:sldMkLst>
        <pc:spChg chg="mod">
          <ac:chgData name="GOMEZ, Paula" userId="S::gomezp@who.int::c93cf399-3ed7-4230-9282-8831e3fe5ae7" providerId="AD" clId="Web-{0B3BF20F-9EE0-2D96-C181-E6BFD86496B4}" dt="2022-06-09T10:22:29.970" v="280" actId="20577"/>
          <ac:spMkLst>
            <pc:docMk/>
            <pc:sldMk cId="2399973871" sldId="369"/>
            <ac:spMk id="308" creationId="{00000000-0000-0000-0000-000000000000}"/>
          </ac:spMkLst>
        </pc:spChg>
      </pc:sldChg>
      <pc:sldChg chg="add">
        <pc:chgData name="GOMEZ, Paula" userId="S::gomezp@who.int::c93cf399-3ed7-4230-9282-8831e3fe5ae7" providerId="AD" clId="Web-{0B3BF20F-9EE0-2D96-C181-E6BFD86496B4}" dt="2022-06-09T10:22:55.909" v="282"/>
        <pc:sldMkLst>
          <pc:docMk/>
          <pc:sldMk cId="4053575958" sldId="370"/>
        </pc:sldMkLst>
      </pc:sldChg>
      <pc:sldMasterChg chg="add addSldLayout">
        <pc:chgData name="GOMEZ, Paula" userId="S::gomezp@who.int::c93cf399-3ed7-4230-9282-8831e3fe5ae7" providerId="AD" clId="Web-{0B3BF20F-9EE0-2D96-C181-E6BFD86496B4}" dt="2022-06-09T10:22:55.909" v="282"/>
        <pc:sldMasterMkLst>
          <pc:docMk/>
          <pc:sldMasterMk cId="19352866" sldId="2147483886"/>
        </pc:sldMasterMkLst>
        <pc:sldLayoutChg chg="add">
          <pc:chgData name="GOMEZ, Paula" userId="S::gomezp@who.int::c93cf399-3ed7-4230-9282-8831e3fe5ae7" providerId="AD" clId="Web-{0B3BF20F-9EE0-2D96-C181-E6BFD86496B4}" dt="2022-06-09T10:22:55.909" v="282"/>
          <pc:sldLayoutMkLst>
            <pc:docMk/>
            <pc:sldMasterMk cId="19352866" sldId="2147483886"/>
            <pc:sldLayoutMk cId="1828371406" sldId="2147483887"/>
          </pc:sldLayoutMkLst>
        </pc:sldLayoutChg>
        <pc:sldLayoutChg chg="add">
          <pc:chgData name="GOMEZ, Paula" userId="S::gomezp@who.int::c93cf399-3ed7-4230-9282-8831e3fe5ae7" providerId="AD" clId="Web-{0B3BF20F-9EE0-2D96-C181-E6BFD86496B4}" dt="2022-06-09T10:22:55.909" v="282"/>
          <pc:sldLayoutMkLst>
            <pc:docMk/>
            <pc:sldMasterMk cId="19352866" sldId="2147483886"/>
            <pc:sldLayoutMk cId="681889584" sldId="2147483888"/>
          </pc:sldLayoutMkLst>
        </pc:sldLayoutChg>
        <pc:sldLayoutChg chg="add">
          <pc:chgData name="GOMEZ, Paula" userId="S::gomezp@who.int::c93cf399-3ed7-4230-9282-8831e3fe5ae7" providerId="AD" clId="Web-{0B3BF20F-9EE0-2D96-C181-E6BFD86496B4}" dt="2022-06-09T10:22:55.909" v="282"/>
          <pc:sldLayoutMkLst>
            <pc:docMk/>
            <pc:sldMasterMk cId="19352866" sldId="2147483886"/>
            <pc:sldLayoutMk cId="2992809033" sldId="2147483889"/>
          </pc:sldLayoutMkLst>
        </pc:sldLayoutChg>
        <pc:sldLayoutChg chg="add">
          <pc:chgData name="GOMEZ, Paula" userId="S::gomezp@who.int::c93cf399-3ed7-4230-9282-8831e3fe5ae7" providerId="AD" clId="Web-{0B3BF20F-9EE0-2D96-C181-E6BFD86496B4}" dt="2022-06-09T10:22:55.909" v="282"/>
          <pc:sldLayoutMkLst>
            <pc:docMk/>
            <pc:sldMasterMk cId="19352866" sldId="2147483886"/>
            <pc:sldLayoutMk cId="2262953768" sldId="2147483890"/>
          </pc:sldLayoutMkLst>
        </pc:sldLayoutChg>
        <pc:sldLayoutChg chg="add">
          <pc:chgData name="GOMEZ, Paula" userId="S::gomezp@who.int::c93cf399-3ed7-4230-9282-8831e3fe5ae7" providerId="AD" clId="Web-{0B3BF20F-9EE0-2D96-C181-E6BFD86496B4}" dt="2022-06-09T10:22:55.909" v="282"/>
          <pc:sldLayoutMkLst>
            <pc:docMk/>
            <pc:sldMasterMk cId="19352866" sldId="2147483886"/>
            <pc:sldLayoutMk cId="3724336043" sldId="2147483891"/>
          </pc:sldLayoutMkLst>
        </pc:sldLayoutChg>
        <pc:sldLayoutChg chg="add">
          <pc:chgData name="GOMEZ, Paula" userId="S::gomezp@who.int::c93cf399-3ed7-4230-9282-8831e3fe5ae7" providerId="AD" clId="Web-{0B3BF20F-9EE0-2D96-C181-E6BFD86496B4}" dt="2022-06-09T10:22:55.909" v="282"/>
          <pc:sldLayoutMkLst>
            <pc:docMk/>
            <pc:sldMasterMk cId="19352866" sldId="2147483886"/>
            <pc:sldLayoutMk cId="2618931763" sldId="2147483892"/>
          </pc:sldLayoutMkLst>
        </pc:sldLayoutChg>
        <pc:sldLayoutChg chg="add">
          <pc:chgData name="GOMEZ, Paula" userId="S::gomezp@who.int::c93cf399-3ed7-4230-9282-8831e3fe5ae7" providerId="AD" clId="Web-{0B3BF20F-9EE0-2D96-C181-E6BFD86496B4}" dt="2022-06-09T10:22:55.909" v="282"/>
          <pc:sldLayoutMkLst>
            <pc:docMk/>
            <pc:sldMasterMk cId="19352866" sldId="2147483886"/>
            <pc:sldLayoutMk cId="3736837534" sldId="2147483893"/>
          </pc:sldLayoutMkLst>
        </pc:sldLayoutChg>
        <pc:sldLayoutChg chg="add">
          <pc:chgData name="GOMEZ, Paula" userId="S::gomezp@who.int::c93cf399-3ed7-4230-9282-8831e3fe5ae7" providerId="AD" clId="Web-{0B3BF20F-9EE0-2D96-C181-E6BFD86496B4}" dt="2022-06-09T10:22:55.909" v="282"/>
          <pc:sldLayoutMkLst>
            <pc:docMk/>
            <pc:sldMasterMk cId="19352866" sldId="2147483886"/>
            <pc:sldLayoutMk cId="1063752375" sldId="2147483894"/>
          </pc:sldLayoutMkLst>
        </pc:sldLayoutChg>
        <pc:sldLayoutChg chg="add">
          <pc:chgData name="GOMEZ, Paula" userId="S::gomezp@who.int::c93cf399-3ed7-4230-9282-8831e3fe5ae7" providerId="AD" clId="Web-{0B3BF20F-9EE0-2D96-C181-E6BFD86496B4}" dt="2022-06-09T10:22:55.909" v="282"/>
          <pc:sldLayoutMkLst>
            <pc:docMk/>
            <pc:sldMasterMk cId="19352866" sldId="2147483886"/>
            <pc:sldLayoutMk cId="126808772" sldId="2147483895"/>
          </pc:sldLayoutMkLst>
        </pc:sldLayoutChg>
        <pc:sldLayoutChg chg="add">
          <pc:chgData name="GOMEZ, Paula" userId="S::gomezp@who.int::c93cf399-3ed7-4230-9282-8831e3fe5ae7" providerId="AD" clId="Web-{0B3BF20F-9EE0-2D96-C181-E6BFD86496B4}" dt="2022-06-09T10:22:55.909" v="282"/>
          <pc:sldLayoutMkLst>
            <pc:docMk/>
            <pc:sldMasterMk cId="19352866" sldId="2147483886"/>
            <pc:sldLayoutMk cId="3625509648" sldId="2147483896"/>
          </pc:sldLayoutMkLst>
        </pc:sldLayoutChg>
        <pc:sldLayoutChg chg="add">
          <pc:chgData name="GOMEZ, Paula" userId="S::gomezp@who.int::c93cf399-3ed7-4230-9282-8831e3fe5ae7" providerId="AD" clId="Web-{0B3BF20F-9EE0-2D96-C181-E6BFD86496B4}" dt="2022-06-09T10:22:55.909" v="282"/>
          <pc:sldLayoutMkLst>
            <pc:docMk/>
            <pc:sldMasterMk cId="19352866" sldId="2147483886"/>
            <pc:sldLayoutMk cId="2598386979" sldId="2147483897"/>
          </pc:sldLayoutMkLst>
        </pc:sldLayoutChg>
        <pc:sldLayoutChg chg="add">
          <pc:chgData name="GOMEZ, Paula" userId="S::gomezp@who.int::c93cf399-3ed7-4230-9282-8831e3fe5ae7" providerId="AD" clId="Web-{0B3BF20F-9EE0-2D96-C181-E6BFD86496B4}" dt="2022-06-09T10:22:55.909" v="282"/>
          <pc:sldLayoutMkLst>
            <pc:docMk/>
            <pc:sldMasterMk cId="19352866" sldId="2147483886"/>
            <pc:sldLayoutMk cId="4018426610" sldId="2147483898"/>
          </pc:sldLayoutMkLst>
        </pc:sldLayoutChg>
        <pc:sldLayoutChg chg="add">
          <pc:chgData name="GOMEZ, Paula" userId="S::gomezp@who.int::c93cf399-3ed7-4230-9282-8831e3fe5ae7" providerId="AD" clId="Web-{0B3BF20F-9EE0-2D96-C181-E6BFD86496B4}" dt="2022-06-09T10:22:55.909" v="282"/>
          <pc:sldLayoutMkLst>
            <pc:docMk/>
            <pc:sldMasterMk cId="19352866" sldId="2147483886"/>
            <pc:sldLayoutMk cId="1591940078" sldId="2147483899"/>
          </pc:sldLayoutMkLst>
        </pc:sldLayoutChg>
      </pc:sldMasterChg>
      <pc:sldMasterChg chg="add addSldLayout">
        <pc:chgData name="GOMEZ, Paula" userId="S::gomezp@who.int::c93cf399-3ed7-4230-9282-8831e3fe5ae7" providerId="AD" clId="Web-{0B3BF20F-9EE0-2D96-C181-E6BFD86496B4}" dt="2022-06-09T10:21:12.606" v="226"/>
        <pc:sldMasterMkLst>
          <pc:docMk/>
          <pc:sldMasterMk cId="19352866" sldId="2147483913"/>
        </pc:sldMasterMkLst>
        <pc:sldLayoutChg chg="add">
          <pc:chgData name="GOMEZ, Paula" userId="S::gomezp@who.int::c93cf399-3ed7-4230-9282-8831e3fe5ae7" providerId="AD" clId="Web-{0B3BF20F-9EE0-2D96-C181-E6BFD86496B4}" dt="2022-06-09T10:21:12.606" v="226"/>
          <pc:sldLayoutMkLst>
            <pc:docMk/>
            <pc:sldMasterMk cId="19352866" sldId="2147483913"/>
            <pc:sldLayoutMk cId="1828371406" sldId="2147483914"/>
          </pc:sldLayoutMkLst>
        </pc:sldLayoutChg>
        <pc:sldLayoutChg chg="add">
          <pc:chgData name="GOMEZ, Paula" userId="S::gomezp@who.int::c93cf399-3ed7-4230-9282-8831e3fe5ae7" providerId="AD" clId="Web-{0B3BF20F-9EE0-2D96-C181-E6BFD86496B4}" dt="2022-06-09T10:21:12.606" v="226"/>
          <pc:sldLayoutMkLst>
            <pc:docMk/>
            <pc:sldMasterMk cId="19352866" sldId="2147483913"/>
            <pc:sldLayoutMk cId="681889584" sldId="2147483915"/>
          </pc:sldLayoutMkLst>
        </pc:sldLayoutChg>
        <pc:sldLayoutChg chg="add">
          <pc:chgData name="GOMEZ, Paula" userId="S::gomezp@who.int::c93cf399-3ed7-4230-9282-8831e3fe5ae7" providerId="AD" clId="Web-{0B3BF20F-9EE0-2D96-C181-E6BFD86496B4}" dt="2022-06-09T10:21:12.606" v="226"/>
          <pc:sldLayoutMkLst>
            <pc:docMk/>
            <pc:sldMasterMk cId="19352866" sldId="2147483913"/>
            <pc:sldLayoutMk cId="2992809033" sldId="2147483916"/>
          </pc:sldLayoutMkLst>
        </pc:sldLayoutChg>
        <pc:sldLayoutChg chg="add">
          <pc:chgData name="GOMEZ, Paula" userId="S::gomezp@who.int::c93cf399-3ed7-4230-9282-8831e3fe5ae7" providerId="AD" clId="Web-{0B3BF20F-9EE0-2D96-C181-E6BFD86496B4}" dt="2022-06-09T10:21:12.606" v="226"/>
          <pc:sldLayoutMkLst>
            <pc:docMk/>
            <pc:sldMasterMk cId="19352866" sldId="2147483913"/>
            <pc:sldLayoutMk cId="2262953768" sldId="2147483917"/>
          </pc:sldLayoutMkLst>
        </pc:sldLayoutChg>
        <pc:sldLayoutChg chg="add">
          <pc:chgData name="GOMEZ, Paula" userId="S::gomezp@who.int::c93cf399-3ed7-4230-9282-8831e3fe5ae7" providerId="AD" clId="Web-{0B3BF20F-9EE0-2D96-C181-E6BFD86496B4}" dt="2022-06-09T10:21:12.606" v="226"/>
          <pc:sldLayoutMkLst>
            <pc:docMk/>
            <pc:sldMasterMk cId="19352866" sldId="2147483913"/>
            <pc:sldLayoutMk cId="3724336043" sldId="2147483918"/>
          </pc:sldLayoutMkLst>
        </pc:sldLayoutChg>
        <pc:sldLayoutChg chg="add">
          <pc:chgData name="GOMEZ, Paula" userId="S::gomezp@who.int::c93cf399-3ed7-4230-9282-8831e3fe5ae7" providerId="AD" clId="Web-{0B3BF20F-9EE0-2D96-C181-E6BFD86496B4}" dt="2022-06-09T10:21:12.606" v="226"/>
          <pc:sldLayoutMkLst>
            <pc:docMk/>
            <pc:sldMasterMk cId="19352866" sldId="2147483913"/>
            <pc:sldLayoutMk cId="2618931763" sldId="2147483919"/>
          </pc:sldLayoutMkLst>
        </pc:sldLayoutChg>
        <pc:sldLayoutChg chg="add">
          <pc:chgData name="GOMEZ, Paula" userId="S::gomezp@who.int::c93cf399-3ed7-4230-9282-8831e3fe5ae7" providerId="AD" clId="Web-{0B3BF20F-9EE0-2D96-C181-E6BFD86496B4}" dt="2022-06-09T10:21:12.606" v="226"/>
          <pc:sldLayoutMkLst>
            <pc:docMk/>
            <pc:sldMasterMk cId="19352866" sldId="2147483913"/>
            <pc:sldLayoutMk cId="3736837534" sldId="2147483920"/>
          </pc:sldLayoutMkLst>
        </pc:sldLayoutChg>
        <pc:sldLayoutChg chg="add">
          <pc:chgData name="GOMEZ, Paula" userId="S::gomezp@who.int::c93cf399-3ed7-4230-9282-8831e3fe5ae7" providerId="AD" clId="Web-{0B3BF20F-9EE0-2D96-C181-E6BFD86496B4}" dt="2022-06-09T10:21:12.606" v="226"/>
          <pc:sldLayoutMkLst>
            <pc:docMk/>
            <pc:sldMasterMk cId="19352866" sldId="2147483913"/>
            <pc:sldLayoutMk cId="1063752375" sldId="2147483921"/>
          </pc:sldLayoutMkLst>
        </pc:sldLayoutChg>
        <pc:sldLayoutChg chg="add">
          <pc:chgData name="GOMEZ, Paula" userId="S::gomezp@who.int::c93cf399-3ed7-4230-9282-8831e3fe5ae7" providerId="AD" clId="Web-{0B3BF20F-9EE0-2D96-C181-E6BFD86496B4}" dt="2022-06-09T10:21:12.606" v="226"/>
          <pc:sldLayoutMkLst>
            <pc:docMk/>
            <pc:sldMasterMk cId="19352866" sldId="2147483913"/>
            <pc:sldLayoutMk cId="126808772" sldId="2147483922"/>
          </pc:sldLayoutMkLst>
        </pc:sldLayoutChg>
        <pc:sldLayoutChg chg="add">
          <pc:chgData name="GOMEZ, Paula" userId="S::gomezp@who.int::c93cf399-3ed7-4230-9282-8831e3fe5ae7" providerId="AD" clId="Web-{0B3BF20F-9EE0-2D96-C181-E6BFD86496B4}" dt="2022-06-09T10:21:12.606" v="226"/>
          <pc:sldLayoutMkLst>
            <pc:docMk/>
            <pc:sldMasterMk cId="19352866" sldId="2147483913"/>
            <pc:sldLayoutMk cId="3625509648" sldId="2147483923"/>
          </pc:sldLayoutMkLst>
        </pc:sldLayoutChg>
        <pc:sldLayoutChg chg="add">
          <pc:chgData name="GOMEZ, Paula" userId="S::gomezp@who.int::c93cf399-3ed7-4230-9282-8831e3fe5ae7" providerId="AD" clId="Web-{0B3BF20F-9EE0-2D96-C181-E6BFD86496B4}" dt="2022-06-09T10:21:12.606" v="226"/>
          <pc:sldLayoutMkLst>
            <pc:docMk/>
            <pc:sldMasterMk cId="19352866" sldId="2147483913"/>
            <pc:sldLayoutMk cId="2598386979" sldId="2147483924"/>
          </pc:sldLayoutMkLst>
        </pc:sldLayoutChg>
        <pc:sldLayoutChg chg="add">
          <pc:chgData name="GOMEZ, Paula" userId="S::gomezp@who.int::c93cf399-3ed7-4230-9282-8831e3fe5ae7" providerId="AD" clId="Web-{0B3BF20F-9EE0-2D96-C181-E6BFD86496B4}" dt="2022-06-09T10:21:12.606" v="226"/>
          <pc:sldLayoutMkLst>
            <pc:docMk/>
            <pc:sldMasterMk cId="19352866" sldId="2147483913"/>
            <pc:sldLayoutMk cId="4018426610" sldId="2147483925"/>
          </pc:sldLayoutMkLst>
        </pc:sldLayoutChg>
      </pc:sldMasterChg>
    </pc:docChg>
  </pc:docChgLst>
  <pc:docChgLst>
    <pc:chgData name="Utilisateur invité" userId="S::urn:spo:anon#eaf9c13d872bb4e03d62bac4295a813d0d5a716b11aa44fafa21b72e3f50fa97::" providerId="AD" clId="Web-{E0C6B849-F543-65EF-AE4E-4C8BAF1F251C}"/>
    <pc:docChg chg="mod">
      <pc:chgData name="Utilisateur invité" userId="S::urn:spo:anon#eaf9c13d872bb4e03d62bac4295a813d0d5a716b11aa44fafa21b72e3f50fa97::" providerId="AD" clId="Web-{E0C6B849-F543-65EF-AE4E-4C8BAF1F251C}" dt="2022-07-29T11:56:18.943" v="2"/>
      <pc:docMkLst>
        <pc:docMk/>
      </pc:docMkLst>
      <pc:sldChg chg="addCm">
        <pc:chgData name="Utilisateur invité" userId="S::urn:spo:anon#eaf9c13d872bb4e03d62bac4295a813d0d5a716b11aa44fafa21b72e3f50fa97::" providerId="AD" clId="Web-{E0C6B849-F543-65EF-AE4E-4C8BAF1F251C}" dt="2022-07-29T11:53:45.188" v="1"/>
        <pc:sldMkLst>
          <pc:docMk/>
          <pc:sldMk cId="2086906395" sldId="353"/>
        </pc:sldMkLst>
      </pc:sldChg>
      <pc:sldChg chg="addCm">
        <pc:chgData name="Utilisateur invité" userId="S::urn:spo:anon#eaf9c13d872bb4e03d62bac4295a813d0d5a716b11aa44fafa21b72e3f50fa97::" providerId="AD" clId="Web-{E0C6B849-F543-65EF-AE4E-4C8BAF1F251C}" dt="2022-07-29T11:56:18.943" v="2"/>
        <pc:sldMkLst>
          <pc:docMk/>
          <pc:sldMk cId="446284212" sldId="1870"/>
        </pc:sldMkLst>
      </pc:sldChg>
    </pc:docChg>
  </pc:docChgLst>
  <pc:docChgLst>
    <pc:chgData name="Utilisateur invité" userId="S::urn:spo:anon#eaf9c13d872bb4e03d62bac4295a813d0d5a716b11aa44fafa21b72e3f50fa97::" providerId="AD" clId="Web-{61CA7626-B93F-7120-1ACF-3D9F230333B8}"/>
    <pc:docChg chg="modSld">
      <pc:chgData name="Utilisateur invité" userId="S::urn:spo:anon#eaf9c13d872bb4e03d62bac4295a813d0d5a716b11aa44fafa21b72e3f50fa97::" providerId="AD" clId="Web-{61CA7626-B93F-7120-1ACF-3D9F230333B8}" dt="2022-08-25T05:31:21.440" v="54" actId="20577"/>
      <pc:docMkLst>
        <pc:docMk/>
      </pc:docMkLst>
      <pc:sldChg chg="modSp">
        <pc:chgData name="Utilisateur invité" userId="S::urn:spo:anon#eaf9c13d872bb4e03d62bac4295a813d0d5a716b11aa44fafa21b72e3f50fa97::" providerId="AD" clId="Web-{61CA7626-B93F-7120-1ACF-3D9F230333B8}" dt="2022-08-25T05:16:14.122" v="5" actId="20577"/>
        <pc:sldMkLst>
          <pc:docMk/>
          <pc:sldMk cId="0" sldId="344"/>
        </pc:sldMkLst>
        <pc:spChg chg="mod">
          <ac:chgData name="Utilisateur invité" userId="S::urn:spo:anon#eaf9c13d872bb4e03d62bac4295a813d0d5a716b11aa44fafa21b72e3f50fa97::" providerId="AD" clId="Web-{61CA7626-B93F-7120-1ACF-3D9F230333B8}" dt="2022-08-25T05:16:14.122" v="5" actId="20577"/>
          <ac:spMkLst>
            <pc:docMk/>
            <pc:sldMk cId="0" sldId="344"/>
            <ac:spMk id="29699" creationId="{A84D096C-B9D6-414E-9059-A12297B77D58}"/>
          </ac:spMkLst>
        </pc:spChg>
      </pc:sldChg>
      <pc:sldChg chg="modSp">
        <pc:chgData name="Utilisateur invité" userId="S::urn:spo:anon#eaf9c13d872bb4e03d62bac4295a813d0d5a716b11aa44fafa21b72e3f50fa97::" providerId="AD" clId="Web-{61CA7626-B93F-7120-1ACF-3D9F230333B8}" dt="2022-08-25T05:31:21.440" v="54" actId="20577"/>
        <pc:sldMkLst>
          <pc:docMk/>
          <pc:sldMk cId="520941827" sldId="366"/>
        </pc:sldMkLst>
        <pc:spChg chg="mod">
          <ac:chgData name="Utilisateur invité" userId="S::urn:spo:anon#eaf9c13d872bb4e03d62bac4295a813d0d5a716b11aa44fafa21b72e3f50fa97::" providerId="AD" clId="Web-{61CA7626-B93F-7120-1ACF-3D9F230333B8}" dt="2022-08-25T05:31:21.440" v="54" actId="20577"/>
          <ac:spMkLst>
            <pc:docMk/>
            <pc:sldMk cId="520941827" sldId="366"/>
            <ac:spMk id="7" creationId="{CC0349B5-314B-4196-9D2D-7757D77AB0A7}"/>
          </ac:spMkLst>
        </pc:spChg>
      </pc:sldChg>
      <pc:sldChg chg="modSp">
        <pc:chgData name="Utilisateur invité" userId="S::urn:spo:anon#eaf9c13d872bb4e03d62bac4295a813d0d5a716b11aa44fafa21b72e3f50fa97::" providerId="AD" clId="Web-{61CA7626-B93F-7120-1ACF-3D9F230333B8}" dt="2022-08-25T05:23:32.112" v="40" actId="20577"/>
        <pc:sldMkLst>
          <pc:docMk/>
          <pc:sldMk cId="2073101629" sldId="547"/>
        </pc:sldMkLst>
        <pc:spChg chg="mod">
          <ac:chgData name="Utilisateur invité" userId="S::urn:spo:anon#eaf9c13d872bb4e03d62bac4295a813d0d5a716b11aa44fafa21b72e3f50fa97::" providerId="AD" clId="Web-{61CA7626-B93F-7120-1ACF-3D9F230333B8}" dt="2022-08-25T05:21:27.108" v="10" actId="20577"/>
          <ac:spMkLst>
            <pc:docMk/>
            <pc:sldMk cId="2073101629" sldId="547"/>
            <ac:spMk id="3" creationId="{E1F70D37-C59B-467D-B97F-49E3F2121C37}"/>
          </ac:spMkLst>
        </pc:spChg>
        <pc:spChg chg="mod">
          <ac:chgData name="Utilisateur invité" userId="S::urn:spo:anon#eaf9c13d872bb4e03d62bac4295a813d0d5a716b11aa44fafa21b72e3f50fa97::" providerId="AD" clId="Web-{61CA7626-B93F-7120-1ACF-3D9F230333B8}" dt="2022-08-25T05:23:32.112" v="40" actId="20577"/>
          <ac:spMkLst>
            <pc:docMk/>
            <pc:sldMk cId="2073101629" sldId="547"/>
            <ac:spMk id="4" creationId="{CF6A1E68-1FC1-4A20-50F1-EC4B027DA584}"/>
          </ac:spMkLst>
        </pc:spChg>
        <pc:spChg chg="mod">
          <ac:chgData name="Utilisateur invité" userId="S::urn:spo:anon#eaf9c13d872bb4e03d62bac4295a813d0d5a716b11aa44fafa21b72e3f50fa97::" providerId="AD" clId="Web-{61CA7626-B93F-7120-1ACF-3D9F230333B8}" dt="2022-08-25T05:22:22.141" v="23" actId="20577"/>
          <ac:spMkLst>
            <pc:docMk/>
            <pc:sldMk cId="2073101629" sldId="547"/>
            <ac:spMk id="7" creationId="{D79EE107-F8FC-46F2-993A-170D24233BC3}"/>
          </ac:spMkLst>
        </pc:spChg>
        <pc:spChg chg="mod">
          <ac:chgData name="Utilisateur invité" userId="S::urn:spo:anon#eaf9c13d872bb4e03d62bac4295a813d0d5a716b11aa44fafa21b72e3f50fa97::" providerId="AD" clId="Web-{61CA7626-B93F-7120-1ACF-3D9F230333B8}" dt="2022-08-25T05:22:32.985" v="24" actId="20577"/>
          <ac:spMkLst>
            <pc:docMk/>
            <pc:sldMk cId="2073101629" sldId="547"/>
            <ac:spMk id="8" creationId="{5E9CF669-F27A-4D51-975C-31E54BDD2E49}"/>
          </ac:spMkLst>
        </pc:spChg>
        <pc:spChg chg="mod">
          <ac:chgData name="Utilisateur invité" userId="S::urn:spo:anon#eaf9c13d872bb4e03d62bac4295a813d0d5a716b11aa44fafa21b72e3f50fa97::" providerId="AD" clId="Web-{61CA7626-B93F-7120-1ACF-3D9F230333B8}" dt="2022-08-25T05:23:02.876" v="27" actId="20577"/>
          <ac:spMkLst>
            <pc:docMk/>
            <pc:sldMk cId="2073101629" sldId="547"/>
            <ac:spMk id="11" creationId="{2E16986D-A8AB-4FD3-9D82-EBB5CFB9712E}"/>
          </ac:spMkLst>
        </pc:spChg>
        <pc:spChg chg="mod">
          <ac:chgData name="Utilisateur invité" userId="S::urn:spo:anon#eaf9c13d872bb4e03d62bac4295a813d0d5a716b11aa44fafa21b72e3f50fa97::" providerId="AD" clId="Web-{61CA7626-B93F-7120-1ACF-3D9F230333B8}" dt="2022-08-25T05:22:03.234" v="22" actId="20577"/>
          <ac:spMkLst>
            <pc:docMk/>
            <pc:sldMk cId="2073101629" sldId="547"/>
            <ac:spMk id="13" creationId="{BA1B4895-8926-7949-5E9D-5A3E1CD26507}"/>
          </ac:spMkLst>
        </pc:spChg>
        <pc:spChg chg="mod">
          <ac:chgData name="Utilisateur invité" userId="S::urn:spo:anon#eaf9c13d872bb4e03d62bac4295a813d0d5a716b11aa44fafa21b72e3f50fa97::" providerId="AD" clId="Web-{61CA7626-B93F-7120-1ACF-3D9F230333B8}" dt="2022-08-25T05:22:33.860" v="25" actId="20577"/>
          <ac:spMkLst>
            <pc:docMk/>
            <pc:sldMk cId="2073101629" sldId="547"/>
            <ac:spMk id="26" creationId="{D27C3BD1-CEEE-42CB-B909-36433383B5BF}"/>
          </ac:spMkLst>
        </pc:spChg>
      </pc:sldChg>
      <pc:sldChg chg="modSp">
        <pc:chgData name="Utilisateur invité" userId="S::urn:spo:anon#eaf9c13d872bb4e03d62bac4295a813d0d5a716b11aa44fafa21b72e3f50fa97::" providerId="AD" clId="Web-{61CA7626-B93F-7120-1ACF-3D9F230333B8}" dt="2022-08-25T05:26:06.101" v="48" actId="20577"/>
        <pc:sldMkLst>
          <pc:docMk/>
          <pc:sldMk cId="4275876265" sldId="1974"/>
        </pc:sldMkLst>
        <pc:spChg chg="mod">
          <ac:chgData name="Utilisateur invité" userId="S::urn:spo:anon#eaf9c13d872bb4e03d62bac4295a813d0d5a716b11aa44fafa21b72e3f50fa97::" providerId="AD" clId="Web-{61CA7626-B93F-7120-1ACF-3D9F230333B8}" dt="2022-08-25T05:26:06.101" v="48" actId="20577"/>
          <ac:spMkLst>
            <pc:docMk/>
            <pc:sldMk cId="4275876265" sldId="1974"/>
            <ac:spMk id="3" creationId="{00000000-0000-0000-0000-000000000000}"/>
          </ac:spMkLst>
        </pc:spChg>
      </pc:sldChg>
      <pc:sldChg chg="modSp">
        <pc:chgData name="Utilisateur invité" userId="S::urn:spo:anon#eaf9c13d872bb4e03d62bac4295a813d0d5a716b11aa44fafa21b72e3f50fa97::" providerId="AD" clId="Web-{61CA7626-B93F-7120-1ACF-3D9F230333B8}" dt="2022-08-25T05:28:43.403" v="53"/>
        <pc:sldMkLst>
          <pc:docMk/>
          <pc:sldMk cId="3194878380" sldId="1986"/>
        </pc:sldMkLst>
        <pc:graphicFrameChg chg="mod modGraphic">
          <ac:chgData name="Utilisateur invité" userId="S::urn:spo:anon#eaf9c13d872bb4e03d62bac4295a813d0d5a716b11aa44fafa21b72e3f50fa97::" providerId="AD" clId="Web-{61CA7626-B93F-7120-1ACF-3D9F230333B8}" dt="2022-08-25T05:28:43.403" v="53"/>
          <ac:graphicFrameMkLst>
            <pc:docMk/>
            <pc:sldMk cId="3194878380" sldId="1986"/>
            <ac:graphicFrameMk id="2" creationId="{20F09B98-F780-4A35-BD1D-F3362EC5EEAD}"/>
          </ac:graphicFrameMkLst>
        </pc:graphicFrameChg>
      </pc:sldChg>
    </pc:docChg>
  </pc:docChgLst>
  <pc:docChgLst>
    <pc:chgData name="Hoffman, Adela (CDC/DDPHSIS/CGH/DGHP)" userId="64afb8b8-f072-4c9e-9ef9-cff9a66c6b39" providerId="ADAL" clId="{7E6AAFDC-47B0-4A35-9582-03706DA2AEED}"/>
    <pc:docChg chg="undo custSel addSld delSld modSld sldOrd">
      <pc:chgData name="Hoffman, Adela (CDC/DDPHSIS/CGH/DGHP)" userId="64afb8b8-f072-4c9e-9ef9-cff9a66c6b39" providerId="ADAL" clId="{7E6AAFDC-47B0-4A35-9582-03706DA2AEED}" dt="2022-07-11T20:31:43.784" v="130" actId="207"/>
      <pc:docMkLst>
        <pc:docMk/>
      </pc:docMkLst>
      <pc:sldChg chg="addSp delSp modSp">
        <pc:chgData name="Hoffman, Adela (CDC/DDPHSIS/CGH/DGHP)" userId="64afb8b8-f072-4c9e-9ef9-cff9a66c6b39" providerId="ADAL" clId="{7E6AAFDC-47B0-4A35-9582-03706DA2AEED}" dt="2022-07-11T16:09:19.247" v="3" actId="1076"/>
        <pc:sldMkLst>
          <pc:docMk/>
          <pc:sldMk cId="520941827" sldId="366"/>
        </pc:sldMkLst>
        <pc:picChg chg="add mod">
          <ac:chgData name="Hoffman, Adela (CDC/DDPHSIS/CGH/DGHP)" userId="64afb8b8-f072-4c9e-9ef9-cff9a66c6b39" providerId="ADAL" clId="{7E6AAFDC-47B0-4A35-9582-03706DA2AEED}" dt="2022-07-11T16:09:19.247" v="3" actId="1076"/>
          <ac:picMkLst>
            <pc:docMk/>
            <pc:sldMk cId="520941827" sldId="366"/>
            <ac:picMk id="4" creationId="{8167B4EC-30D5-434F-B890-08DB20FF2CE8}"/>
          </ac:picMkLst>
        </pc:picChg>
        <pc:picChg chg="del">
          <ac:chgData name="Hoffman, Adela (CDC/DDPHSIS/CGH/DGHP)" userId="64afb8b8-f072-4c9e-9ef9-cff9a66c6b39" providerId="ADAL" clId="{7E6AAFDC-47B0-4A35-9582-03706DA2AEED}" dt="2022-07-11T16:09:09.350" v="1" actId="478"/>
          <ac:picMkLst>
            <pc:docMk/>
            <pc:sldMk cId="520941827" sldId="366"/>
            <ac:picMk id="1026" creationId="{905A549F-75C4-41E0-AB7B-840E76E32EC8}"/>
          </ac:picMkLst>
        </pc:picChg>
      </pc:sldChg>
      <pc:sldChg chg="addSp delSp modSp">
        <pc:chgData name="Hoffman, Adela (CDC/DDPHSIS/CGH/DGHP)" userId="64afb8b8-f072-4c9e-9ef9-cff9a66c6b39" providerId="ADAL" clId="{7E6AAFDC-47B0-4A35-9582-03706DA2AEED}" dt="2022-07-11T16:09:25.052" v="5"/>
        <pc:sldMkLst>
          <pc:docMk/>
          <pc:sldMk cId="4260797382" sldId="372"/>
        </pc:sldMkLst>
        <pc:picChg chg="add mod">
          <ac:chgData name="Hoffman, Adela (CDC/DDPHSIS/CGH/DGHP)" userId="64afb8b8-f072-4c9e-9ef9-cff9a66c6b39" providerId="ADAL" clId="{7E6AAFDC-47B0-4A35-9582-03706DA2AEED}" dt="2022-07-11T16:09:25.052" v="5"/>
          <ac:picMkLst>
            <pc:docMk/>
            <pc:sldMk cId="4260797382" sldId="372"/>
            <ac:picMk id="9" creationId="{DE28F1C6-50C6-435F-ACF1-7A86D1838804}"/>
          </ac:picMkLst>
        </pc:picChg>
        <pc:picChg chg="del">
          <ac:chgData name="Hoffman, Adela (CDC/DDPHSIS/CGH/DGHP)" userId="64afb8b8-f072-4c9e-9ef9-cff9a66c6b39" providerId="ADAL" clId="{7E6AAFDC-47B0-4A35-9582-03706DA2AEED}" dt="2022-07-11T16:09:24.091" v="4" actId="478"/>
          <ac:picMkLst>
            <pc:docMk/>
            <pc:sldMk cId="4260797382" sldId="372"/>
            <ac:picMk id="1026" creationId="{905A549F-75C4-41E0-AB7B-840E76E32EC8}"/>
          </ac:picMkLst>
        </pc:picChg>
      </pc:sldChg>
      <pc:sldChg chg="modSp modNotes">
        <pc:chgData name="Hoffman, Adela (CDC/DDPHSIS/CGH/DGHP)" userId="64afb8b8-f072-4c9e-9ef9-cff9a66c6b39" providerId="ADAL" clId="{7E6AAFDC-47B0-4A35-9582-03706DA2AEED}" dt="2022-07-11T20:31:43.784" v="130" actId="207"/>
        <pc:sldMkLst>
          <pc:docMk/>
          <pc:sldMk cId="875533359" sldId="446"/>
        </pc:sldMkLst>
        <pc:spChg chg="mod">
          <ac:chgData name="Hoffman, Adela (CDC/DDPHSIS/CGH/DGHP)" userId="64afb8b8-f072-4c9e-9ef9-cff9a66c6b39" providerId="ADAL" clId="{7E6AAFDC-47B0-4A35-9582-03706DA2AEED}" dt="2022-07-11T20:31:43.784" v="130" actId="207"/>
          <ac:spMkLst>
            <pc:docMk/>
            <pc:sldMk cId="875533359" sldId="446"/>
            <ac:spMk id="3" creationId="{156CBC99-5BE1-486A-8782-55F5ED87B597}"/>
          </ac:spMkLst>
        </pc:spChg>
        <pc:spChg chg="mod">
          <ac:chgData name="Hoffman, Adela (CDC/DDPHSIS/CGH/DGHP)" userId="64afb8b8-f072-4c9e-9ef9-cff9a66c6b39" providerId="ADAL" clId="{7E6AAFDC-47B0-4A35-9582-03706DA2AEED}" dt="2022-07-11T20:31:43.784" v="130" actId="207"/>
          <ac:spMkLst>
            <pc:docMk/>
            <pc:sldMk cId="875533359" sldId="446"/>
            <ac:spMk id="6" creationId="{00000000-0000-0000-0000-000000000000}"/>
          </ac:spMkLst>
        </pc:spChg>
        <pc:spChg chg="mod">
          <ac:chgData name="Hoffman, Adela (CDC/DDPHSIS/CGH/DGHP)" userId="64afb8b8-f072-4c9e-9ef9-cff9a66c6b39" providerId="ADAL" clId="{7E6AAFDC-47B0-4A35-9582-03706DA2AEED}" dt="2022-07-11T20:31:43.784" v="130" actId="207"/>
          <ac:spMkLst>
            <pc:docMk/>
            <pc:sldMk cId="875533359" sldId="446"/>
            <ac:spMk id="15" creationId="{13EBEEB3-57F0-43BB-9E1B-EC4BEC15DB55}"/>
          </ac:spMkLst>
        </pc:spChg>
        <pc:spChg chg="mod">
          <ac:chgData name="Hoffman, Adela (CDC/DDPHSIS/CGH/DGHP)" userId="64afb8b8-f072-4c9e-9ef9-cff9a66c6b39" providerId="ADAL" clId="{7E6AAFDC-47B0-4A35-9582-03706DA2AEED}" dt="2022-07-11T20:31:43.784" v="130" actId="207"/>
          <ac:spMkLst>
            <pc:docMk/>
            <pc:sldMk cId="875533359" sldId="446"/>
            <ac:spMk id="19" creationId="{00000000-0000-0000-0000-000000000000}"/>
          </ac:spMkLst>
        </pc:spChg>
        <pc:spChg chg="mod">
          <ac:chgData name="Hoffman, Adela (CDC/DDPHSIS/CGH/DGHP)" userId="64afb8b8-f072-4c9e-9ef9-cff9a66c6b39" providerId="ADAL" clId="{7E6AAFDC-47B0-4A35-9582-03706DA2AEED}" dt="2022-07-11T20:31:43.784" v="130" actId="207"/>
          <ac:spMkLst>
            <pc:docMk/>
            <pc:sldMk cId="875533359" sldId="446"/>
            <ac:spMk id="43" creationId="{00000000-0000-0000-0000-000000000000}"/>
          </ac:spMkLst>
        </pc:spChg>
      </pc:sldChg>
      <pc:sldChg chg="modSp mod ord">
        <pc:chgData name="Hoffman, Adela (CDC/DDPHSIS/CGH/DGHP)" userId="64afb8b8-f072-4c9e-9ef9-cff9a66c6b39" providerId="ADAL" clId="{7E6AAFDC-47B0-4A35-9582-03706DA2AEED}" dt="2022-07-11T20:23:21.663" v="44" actId="20577"/>
        <pc:sldMkLst>
          <pc:docMk/>
          <pc:sldMk cId="2383710277" sldId="450"/>
        </pc:sldMkLst>
        <pc:spChg chg="mod">
          <ac:chgData name="Hoffman, Adela (CDC/DDPHSIS/CGH/DGHP)" userId="64afb8b8-f072-4c9e-9ef9-cff9a66c6b39" providerId="ADAL" clId="{7E6AAFDC-47B0-4A35-9582-03706DA2AEED}" dt="2022-07-11T20:23:21.663" v="44" actId="20577"/>
          <ac:spMkLst>
            <pc:docMk/>
            <pc:sldMk cId="2383710277" sldId="450"/>
            <ac:spMk id="20483" creationId="{00000000-0000-0000-0000-000000000000}"/>
          </ac:spMkLst>
        </pc:spChg>
      </pc:sldChg>
      <pc:sldChg chg="modNotesTx">
        <pc:chgData name="Hoffman, Adela (CDC/DDPHSIS/CGH/DGHP)" userId="64afb8b8-f072-4c9e-9ef9-cff9a66c6b39" providerId="ADAL" clId="{7E6AAFDC-47B0-4A35-9582-03706DA2AEED}" dt="2022-07-11T20:29:55.659" v="121"/>
        <pc:sldMkLst>
          <pc:docMk/>
          <pc:sldMk cId="2338560034" sldId="454"/>
        </pc:sldMkLst>
      </pc:sldChg>
      <pc:sldChg chg="modSp add del mod modClrScheme modAnim chgLayout">
        <pc:chgData name="Hoffman, Adela (CDC/DDPHSIS/CGH/DGHP)" userId="64afb8b8-f072-4c9e-9ef9-cff9a66c6b39" providerId="ADAL" clId="{7E6AAFDC-47B0-4A35-9582-03706DA2AEED}" dt="2022-07-11T20:31:34.802" v="129" actId="207"/>
        <pc:sldMkLst>
          <pc:docMk/>
          <pc:sldMk cId="989278601" sldId="736"/>
        </pc:sldMkLst>
        <pc:spChg chg="mod ord">
          <ac:chgData name="Hoffman, Adela (CDC/DDPHSIS/CGH/DGHP)" userId="64afb8b8-f072-4c9e-9ef9-cff9a66c6b39" providerId="ADAL" clId="{7E6AAFDC-47B0-4A35-9582-03706DA2AEED}" dt="2022-07-11T20:13:34.614" v="9" actId="700"/>
          <ac:spMkLst>
            <pc:docMk/>
            <pc:sldMk cId="989278601" sldId="736"/>
            <ac:spMk id="2" creationId="{00000000-0000-0000-0000-000000000000}"/>
          </ac:spMkLst>
        </pc:spChg>
        <pc:spChg chg="mod ord">
          <ac:chgData name="Hoffman, Adela (CDC/DDPHSIS/CGH/DGHP)" userId="64afb8b8-f072-4c9e-9ef9-cff9a66c6b39" providerId="ADAL" clId="{7E6AAFDC-47B0-4A35-9582-03706DA2AEED}" dt="2022-07-11T20:31:34.802" v="129" actId="207"/>
          <ac:spMkLst>
            <pc:docMk/>
            <pc:sldMk cId="989278601" sldId="736"/>
            <ac:spMk id="3" creationId="{00000000-0000-0000-0000-000000000000}"/>
          </ac:spMkLst>
        </pc:spChg>
      </pc:sldChg>
      <pc:sldChg chg="modAnim">
        <pc:chgData name="Hoffman, Adela (CDC/DDPHSIS/CGH/DGHP)" userId="64afb8b8-f072-4c9e-9ef9-cff9a66c6b39" providerId="ADAL" clId="{7E6AAFDC-47B0-4A35-9582-03706DA2AEED}" dt="2022-07-11T20:30:28.202" v="122"/>
        <pc:sldMkLst>
          <pc:docMk/>
          <pc:sldMk cId="1635111036" sldId="1636"/>
        </pc:sldMkLst>
      </pc:sldChg>
      <pc:sldChg chg="modSp mod">
        <pc:chgData name="Hoffman, Adela (CDC/DDPHSIS/CGH/DGHP)" userId="64afb8b8-f072-4c9e-9ef9-cff9a66c6b39" providerId="ADAL" clId="{7E6AAFDC-47B0-4A35-9582-03706DA2AEED}" dt="2022-07-11T20:25:33.425" v="67" actId="1076"/>
        <pc:sldMkLst>
          <pc:docMk/>
          <pc:sldMk cId="586175537" sldId="1773"/>
        </pc:sldMkLst>
        <pc:spChg chg="mod">
          <ac:chgData name="Hoffman, Adela (CDC/DDPHSIS/CGH/DGHP)" userId="64afb8b8-f072-4c9e-9ef9-cff9a66c6b39" providerId="ADAL" clId="{7E6AAFDC-47B0-4A35-9582-03706DA2AEED}" dt="2022-07-11T20:24:59.213" v="53" actId="1076"/>
          <ac:spMkLst>
            <pc:docMk/>
            <pc:sldMk cId="586175537" sldId="1773"/>
            <ac:spMk id="3" creationId="{00000000-0000-0000-0000-000000000000}"/>
          </ac:spMkLst>
        </pc:spChg>
        <pc:spChg chg="mod">
          <ac:chgData name="Hoffman, Adela (CDC/DDPHSIS/CGH/DGHP)" userId="64afb8b8-f072-4c9e-9ef9-cff9a66c6b39" providerId="ADAL" clId="{7E6AAFDC-47B0-4A35-9582-03706DA2AEED}" dt="2022-07-11T20:24:59.213" v="53" actId="1076"/>
          <ac:spMkLst>
            <pc:docMk/>
            <pc:sldMk cId="586175537" sldId="1773"/>
            <ac:spMk id="6" creationId="{00000000-0000-0000-0000-000000000000}"/>
          </ac:spMkLst>
        </pc:spChg>
        <pc:spChg chg="mod">
          <ac:chgData name="Hoffman, Adela (CDC/DDPHSIS/CGH/DGHP)" userId="64afb8b8-f072-4c9e-9ef9-cff9a66c6b39" providerId="ADAL" clId="{7E6AAFDC-47B0-4A35-9582-03706DA2AEED}" dt="2022-07-11T20:24:59.213" v="53" actId="1076"/>
          <ac:spMkLst>
            <pc:docMk/>
            <pc:sldMk cId="586175537" sldId="1773"/>
            <ac:spMk id="7" creationId="{00000000-0000-0000-0000-000000000000}"/>
          </ac:spMkLst>
        </pc:spChg>
        <pc:spChg chg="mod">
          <ac:chgData name="Hoffman, Adela (CDC/DDPHSIS/CGH/DGHP)" userId="64afb8b8-f072-4c9e-9ef9-cff9a66c6b39" providerId="ADAL" clId="{7E6AAFDC-47B0-4A35-9582-03706DA2AEED}" dt="2022-07-11T20:25:33.425" v="67" actId="1076"/>
          <ac:spMkLst>
            <pc:docMk/>
            <pc:sldMk cId="586175537" sldId="1773"/>
            <ac:spMk id="8" creationId="{00000000-0000-0000-0000-000000000000}"/>
          </ac:spMkLst>
        </pc:spChg>
      </pc:sldChg>
      <pc:sldChg chg="modSp mod modClrScheme chgLayout">
        <pc:chgData name="Hoffman, Adela (CDC/DDPHSIS/CGH/DGHP)" userId="64afb8b8-f072-4c9e-9ef9-cff9a66c6b39" providerId="ADAL" clId="{7E6AAFDC-47B0-4A35-9582-03706DA2AEED}" dt="2022-07-11T20:19:29.918" v="36" actId="255"/>
        <pc:sldMkLst>
          <pc:docMk/>
          <pc:sldMk cId="1582447516" sldId="1782"/>
        </pc:sldMkLst>
        <pc:spChg chg="mod">
          <ac:chgData name="Hoffman, Adela (CDC/DDPHSIS/CGH/DGHP)" userId="64afb8b8-f072-4c9e-9ef9-cff9a66c6b39" providerId="ADAL" clId="{7E6AAFDC-47B0-4A35-9582-03706DA2AEED}" dt="2022-07-11T20:19:29.918" v="36" actId="255"/>
          <ac:spMkLst>
            <pc:docMk/>
            <pc:sldMk cId="1582447516" sldId="1782"/>
            <ac:spMk id="4" creationId="{7FC628D2-8D7B-491C-9C4F-A1188487EA3E}"/>
          </ac:spMkLst>
        </pc:spChg>
        <pc:spChg chg="mod ord">
          <ac:chgData name="Hoffman, Adela (CDC/DDPHSIS/CGH/DGHP)" userId="64afb8b8-f072-4c9e-9ef9-cff9a66c6b39" providerId="ADAL" clId="{7E6AAFDC-47B0-4A35-9582-03706DA2AEED}" dt="2022-07-11T20:19:05.427" v="33" actId="1076"/>
          <ac:spMkLst>
            <pc:docMk/>
            <pc:sldMk cId="1582447516" sldId="1782"/>
            <ac:spMk id="45" creationId="{00000000-0000-0000-0000-000000000000}"/>
          </ac:spMkLst>
        </pc:spChg>
      </pc:sldChg>
      <pc:sldChg chg="modSp mod ord">
        <pc:chgData name="Hoffman, Adela (CDC/DDPHSIS/CGH/DGHP)" userId="64afb8b8-f072-4c9e-9ef9-cff9a66c6b39" providerId="ADAL" clId="{7E6AAFDC-47B0-4A35-9582-03706DA2AEED}" dt="2022-07-11T20:31:29.635" v="128" actId="207"/>
        <pc:sldMkLst>
          <pc:docMk/>
          <pc:sldMk cId="683834260" sldId="1794"/>
        </pc:sldMkLst>
        <pc:spChg chg="mod">
          <ac:chgData name="Hoffman, Adela (CDC/DDPHSIS/CGH/DGHP)" userId="64afb8b8-f072-4c9e-9ef9-cff9a66c6b39" providerId="ADAL" clId="{7E6AAFDC-47B0-4A35-9582-03706DA2AEED}" dt="2022-07-11T20:31:29.635" v="128" actId="207"/>
          <ac:spMkLst>
            <pc:docMk/>
            <pc:sldMk cId="683834260" sldId="1794"/>
            <ac:spMk id="3" creationId="{04479457-6D4C-4D12-80E4-FE5D30D6C1A4}"/>
          </ac:spMkLst>
        </pc:spChg>
      </pc:sldChg>
    </pc:docChg>
  </pc:docChgLst>
  <pc:docChgLst>
    <pc:chgData name="Utilisateur invité" userId="S::urn:spo:anon#eaf9c13d872bb4e03d62bac4295a813d0d5a716b11aa44fafa21b72e3f50fa97::" providerId="AD" clId="Web-{B647FAC6-A28A-E502-16B4-A4693FC21D26}"/>
    <pc:docChg chg="">
      <pc:chgData name="Utilisateur invité" userId="S::urn:spo:anon#eaf9c13d872bb4e03d62bac4295a813d0d5a716b11aa44fafa21b72e3f50fa97::" providerId="AD" clId="Web-{B647FAC6-A28A-E502-16B4-A4693FC21D26}" dt="2022-07-29T17:09:36.854" v="0"/>
      <pc:docMkLst>
        <pc:docMk/>
      </pc:docMkLst>
      <pc:sldChg chg="modCm">
        <pc:chgData name="Utilisateur invité" userId="S::urn:spo:anon#eaf9c13d872bb4e03d62bac4295a813d0d5a716b11aa44fafa21b72e3f50fa97::" providerId="AD" clId="Web-{B647FAC6-A28A-E502-16B4-A4693FC21D26}" dt="2022-07-29T17:09:36.854" v="0"/>
        <pc:sldMkLst>
          <pc:docMk/>
          <pc:sldMk cId="2086906395" sldId="353"/>
        </pc:sldMkLst>
      </pc:sldChg>
    </pc:docChg>
  </pc:docChgLst>
  <pc:docChgLst>
    <pc:chgData name="Guest User" userId="S::urn:spo:anon#eaf9c13d872bb4e03d62bac4295a813d0d5a716b11aa44fafa21b72e3f50fa97::" providerId="AD" clId="Web-{637D2A77-6E2A-FDCF-D273-C8EA143C42B8}"/>
    <pc:docChg chg="addSld">
      <pc:chgData name="Guest User" userId="S::urn:spo:anon#eaf9c13d872bb4e03d62bac4295a813d0d5a716b11aa44fafa21b72e3f50fa97::" providerId="AD" clId="Web-{637D2A77-6E2A-FDCF-D273-C8EA143C42B8}" dt="2022-08-15T16:05:38.746" v="0"/>
      <pc:docMkLst>
        <pc:docMk/>
      </pc:docMkLst>
      <pc:sldChg chg="new">
        <pc:chgData name="Guest User" userId="S::urn:spo:anon#eaf9c13d872bb4e03d62bac4295a813d0d5a716b11aa44fafa21b72e3f50fa97::" providerId="AD" clId="Web-{637D2A77-6E2A-FDCF-D273-C8EA143C42B8}" dt="2022-08-15T16:05:38.746" v="0"/>
        <pc:sldMkLst>
          <pc:docMk/>
          <pc:sldMk cId="3319631508" sldId="2003"/>
        </pc:sldMkLst>
      </pc:sldChg>
    </pc:docChg>
  </pc:docChgLst>
  <pc:docChgLst>
    <pc:chgData name="GOMEZ, Paula" userId="c93cf399-3ed7-4230-9282-8831e3fe5ae7" providerId="ADAL" clId="{FCF76B18-6317-46C8-9C81-0A2B654E40E8}"/>
    <pc:docChg chg="custSel addSld delSld modSld">
      <pc:chgData name="GOMEZ, Paula" userId="c93cf399-3ed7-4230-9282-8831e3fe5ae7" providerId="ADAL" clId="{FCF76B18-6317-46C8-9C81-0A2B654E40E8}" dt="2022-08-17T14:39:18.005" v="357" actId="478"/>
      <pc:docMkLst>
        <pc:docMk/>
      </pc:docMkLst>
      <pc:sldChg chg="modSp mod">
        <pc:chgData name="GOMEZ, Paula" userId="c93cf399-3ed7-4230-9282-8831e3fe5ae7" providerId="ADAL" clId="{FCF76B18-6317-46C8-9C81-0A2B654E40E8}" dt="2022-08-17T14:39:04.449" v="355" actId="20577"/>
        <pc:sldMkLst>
          <pc:docMk/>
          <pc:sldMk cId="3535192343" sldId="267"/>
        </pc:sldMkLst>
        <pc:graphicFrameChg chg="modGraphic">
          <ac:chgData name="GOMEZ, Paula" userId="c93cf399-3ed7-4230-9282-8831e3fe5ae7" providerId="ADAL" clId="{FCF76B18-6317-46C8-9C81-0A2B654E40E8}" dt="2022-08-17T14:39:04.449" v="355" actId="20577"/>
          <ac:graphicFrameMkLst>
            <pc:docMk/>
            <pc:sldMk cId="3535192343" sldId="267"/>
            <ac:graphicFrameMk id="4" creationId="{00000000-0000-0000-0000-000000000000}"/>
          </ac:graphicFrameMkLst>
        </pc:graphicFrameChg>
      </pc:sldChg>
      <pc:sldChg chg="modSp mod">
        <pc:chgData name="GOMEZ, Paula" userId="c93cf399-3ed7-4230-9282-8831e3fe5ae7" providerId="ADAL" clId="{FCF76B18-6317-46C8-9C81-0A2B654E40E8}" dt="2022-08-15T10:55:12.206" v="68" actId="20577"/>
        <pc:sldMkLst>
          <pc:docMk/>
          <pc:sldMk cId="0" sldId="336"/>
        </pc:sldMkLst>
        <pc:spChg chg="mod">
          <ac:chgData name="GOMEZ, Paula" userId="c93cf399-3ed7-4230-9282-8831e3fe5ae7" providerId="ADAL" clId="{FCF76B18-6317-46C8-9C81-0A2B654E40E8}" dt="2022-08-15T10:55:12.206" v="68" actId="20577"/>
          <ac:spMkLst>
            <pc:docMk/>
            <pc:sldMk cId="0" sldId="336"/>
            <ac:spMk id="27650" creationId="{EFC362FD-B863-4FDF-8761-CF6DF2AD29E7}"/>
          </ac:spMkLst>
        </pc:spChg>
      </pc:sldChg>
      <pc:sldChg chg="del">
        <pc:chgData name="GOMEZ, Paula" userId="c93cf399-3ed7-4230-9282-8831e3fe5ae7" providerId="ADAL" clId="{FCF76B18-6317-46C8-9C81-0A2B654E40E8}" dt="2022-08-15T10:48:37.925" v="0" actId="2696"/>
        <pc:sldMkLst>
          <pc:docMk/>
          <pc:sldMk cId="0" sldId="339"/>
        </pc:sldMkLst>
      </pc:sldChg>
      <pc:sldChg chg="modSp mod">
        <pc:chgData name="GOMEZ, Paula" userId="c93cf399-3ed7-4230-9282-8831e3fe5ae7" providerId="ADAL" clId="{FCF76B18-6317-46C8-9C81-0A2B654E40E8}" dt="2022-08-15T10:55:31.871" v="74" actId="20577"/>
        <pc:sldMkLst>
          <pc:docMk/>
          <pc:sldMk cId="0" sldId="341"/>
        </pc:sldMkLst>
        <pc:spChg chg="mod">
          <ac:chgData name="GOMEZ, Paula" userId="c93cf399-3ed7-4230-9282-8831e3fe5ae7" providerId="ADAL" clId="{FCF76B18-6317-46C8-9C81-0A2B654E40E8}" dt="2022-08-15T10:55:31.871" v="74" actId="20577"/>
          <ac:spMkLst>
            <pc:docMk/>
            <pc:sldMk cId="0" sldId="341"/>
            <ac:spMk id="5" creationId="{027D9DC7-CF97-412B-93E2-81E1E676CCB9}"/>
          </ac:spMkLst>
        </pc:spChg>
      </pc:sldChg>
      <pc:sldChg chg="modSp mod">
        <pc:chgData name="GOMEZ, Paula" userId="c93cf399-3ed7-4230-9282-8831e3fe5ae7" providerId="ADAL" clId="{FCF76B18-6317-46C8-9C81-0A2B654E40E8}" dt="2022-08-15T10:55:17.559" v="70" actId="20577"/>
        <pc:sldMkLst>
          <pc:docMk/>
          <pc:sldMk cId="0" sldId="344"/>
        </pc:sldMkLst>
        <pc:spChg chg="mod">
          <ac:chgData name="GOMEZ, Paula" userId="c93cf399-3ed7-4230-9282-8831e3fe5ae7" providerId="ADAL" clId="{FCF76B18-6317-46C8-9C81-0A2B654E40E8}" dt="2022-08-15T10:55:17.559" v="70" actId="20577"/>
          <ac:spMkLst>
            <pc:docMk/>
            <pc:sldMk cId="0" sldId="344"/>
            <ac:spMk id="29698" creationId="{DC2380ED-66A3-4729-9AFB-C83676284690}"/>
          </ac:spMkLst>
        </pc:spChg>
      </pc:sldChg>
      <pc:sldChg chg="delSp mod">
        <pc:chgData name="GOMEZ, Paula" userId="c93cf399-3ed7-4230-9282-8831e3fe5ae7" providerId="ADAL" clId="{FCF76B18-6317-46C8-9C81-0A2B654E40E8}" dt="2022-08-17T14:39:18.005" v="357" actId="478"/>
        <pc:sldMkLst>
          <pc:docMk/>
          <pc:sldMk cId="2086906395" sldId="353"/>
        </pc:sldMkLst>
        <pc:spChg chg="del">
          <ac:chgData name="GOMEZ, Paula" userId="c93cf399-3ed7-4230-9282-8831e3fe5ae7" providerId="ADAL" clId="{FCF76B18-6317-46C8-9C81-0A2B654E40E8}" dt="2022-08-17T14:39:18.005" v="357" actId="478"/>
          <ac:spMkLst>
            <pc:docMk/>
            <pc:sldMk cId="2086906395" sldId="353"/>
            <ac:spMk id="12" creationId="{00000000-0000-0000-0000-000000000000}"/>
          </ac:spMkLst>
        </pc:spChg>
        <pc:picChg chg="del">
          <ac:chgData name="GOMEZ, Paula" userId="c93cf399-3ed7-4230-9282-8831e3fe5ae7" providerId="ADAL" clId="{FCF76B18-6317-46C8-9C81-0A2B654E40E8}" dt="2022-08-17T14:39:14.981" v="356" actId="478"/>
          <ac:picMkLst>
            <pc:docMk/>
            <pc:sldMk cId="2086906395" sldId="353"/>
            <ac:picMk id="2050" creationId="{D0E5FE7A-0E26-4593-B647-5DD7983556EB}"/>
          </ac:picMkLst>
        </pc:picChg>
      </pc:sldChg>
      <pc:sldChg chg="modSp mod">
        <pc:chgData name="GOMEZ, Paula" userId="c93cf399-3ed7-4230-9282-8831e3fe5ae7" providerId="ADAL" clId="{FCF76B18-6317-46C8-9C81-0A2B654E40E8}" dt="2022-08-15T10:55:26.563" v="72" actId="20577"/>
        <pc:sldMkLst>
          <pc:docMk/>
          <pc:sldMk cId="0" sldId="354"/>
        </pc:sldMkLst>
        <pc:spChg chg="mod">
          <ac:chgData name="GOMEZ, Paula" userId="c93cf399-3ed7-4230-9282-8831e3fe5ae7" providerId="ADAL" clId="{FCF76B18-6317-46C8-9C81-0A2B654E40E8}" dt="2022-08-15T10:55:26.563" v="72" actId="20577"/>
          <ac:spMkLst>
            <pc:docMk/>
            <pc:sldMk cId="0" sldId="354"/>
            <ac:spMk id="35842" creationId="{76BE3507-82A8-461A-9394-8A4DE79875DB}"/>
          </ac:spMkLst>
        </pc:spChg>
      </pc:sldChg>
      <pc:sldChg chg="modSp mod">
        <pc:chgData name="GOMEZ, Paula" userId="c93cf399-3ed7-4230-9282-8831e3fe5ae7" providerId="ADAL" clId="{FCF76B18-6317-46C8-9C81-0A2B654E40E8}" dt="2022-08-15T10:54:29.681" v="66" actId="20577"/>
        <pc:sldMkLst>
          <pc:docMk/>
          <pc:sldMk cId="0" sldId="358"/>
        </pc:sldMkLst>
        <pc:spChg chg="mod">
          <ac:chgData name="GOMEZ, Paula" userId="c93cf399-3ed7-4230-9282-8831e3fe5ae7" providerId="ADAL" clId="{FCF76B18-6317-46C8-9C81-0A2B654E40E8}" dt="2022-08-15T10:54:29.681" v="66" actId="20577"/>
          <ac:spMkLst>
            <pc:docMk/>
            <pc:sldMk cId="0" sldId="358"/>
            <ac:spMk id="24578" creationId="{9D0F65AF-BAC0-421F-8FD2-ACFE1575AB83}"/>
          </ac:spMkLst>
        </pc:spChg>
      </pc:sldChg>
      <pc:sldChg chg="modSp mod">
        <pc:chgData name="GOMEZ, Paula" userId="c93cf399-3ed7-4230-9282-8831e3fe5ae7" providerId="ADAL" clId="{FCF76B18-6317-46C8-9C81-0A2B654E40E8}" dt="2022-08-15T12:08:27.045" v="240" actId="20577"/>
        <pc:sldMkLst>
          <pc:docMk/>
          <pc:sldMk cId="0" sldId="359"/>
        </pc:sldMkLst>
        <pc:spChg chg="mod">
          <ac:chgData name="GOMEZ, Paula" userId="c93cf399-3ed7-4230-9282-8831e3fe5ae7" providerId="ADAL" clId="{FCF76B18-6317-46C8-9C81-0A2B654E40E8}" dt="2022-08-15T12:08:27.045" v="240" actId="20577"/>
          <ac:spMkLst>
            <pc:docMk/>
            <pc:sldMk cId="0" sldId="359"/>
            <ac:spMk id="20483" creationId="{1BD00435-6460-4E09-9B49-27DB96F0977E}"/>
          </ac:spMkLst>
        </pc:spChg>
      </pc:sldChg>
      <pc:sldChg chg="del">
        <pc:chgData name="GOMEZ, Paula" userId="c93cf399-3ed7-4230-9282-8831e3fe5ae7" providerId="ADAL" clId="{FCF76B18-6317-46C8-9C81-0A2B654E40E8}" dt="2022-08-15T10:48:38.638" v="1" actId="2696"/>
        <pc:sldMkLst>
          <pc:docMk/>
          <pc:sldMk cId="3542789810" sldId="360"/>
        </pc:sldMkLst>
        <pc:spChg chg="mod">
          <ac:chgData name="GOMEZ, Paula" userId="c93cf399-3ed7-4230-9282-8831e3fe5ae7" providerId="ADAL" clId="{FCF76B18-6317-46C8-9C81-0A2B654E40E8}" dt="2022-08-16T03:49:40.246" v="330" actId="5793"/>
          <ac:spMkLst>
            <pc:docMk/>
            <pc:sldMk cId="3542789810" sldId="360"/>
            <ac:spMk id="60419" creationId="{00000000-0000-0000-0000-000000000000}"/>
          </ac:spMkLst>
        </pc:spChg>
      </pc:sldChg>
      <pc:sldChg chg="del">
        <pc:chgData name="GOMEZ, Paula" userId="c93cf399-3ed7-4230-9282-8831e3fe5ae7" providerId="ADAL" clId="{FCF76B18-6317-46C8-9C81-0A2B654E40E8}" dt="2022-08-15T10:54:24.427" v="64" actId="2696"/>
        <pc:sldMkLst>
          <pc:docMk/>
          <pc:sldMk cId="0" sldId="361"/>
        </pc:sldMkLst>
      </pc:sldChg>
      <pc:sldChg chg="modSp mod">
        <pc:chgData name="GOMEZ, Paula" userId="c93cf399-3ed7-4230-9282-8831e3fe5ae7" providerId="ADAL" clId="{FCF76B18-6317-46C8-9C81-0A2B654E40E8}" dt="2022-08-15T12:08:03.173" v="197" actId="20577"/>
        <pc:sldMkLst>
          <pc:docMk/>
          <pc:sldMk cId="4059664225" sldId="364"/>
        </pc:sldMkLst>
        <pc:spChg chg="mod">
          <ac:chgData name="GOMEZ, Paula" userId="c93cf399-3ed7-4230-9282-8831e3fe5ae7" providerId="ADAL" clId="{FCF76B18-6317-46C8-9C81-0A2B654E40E8}" dt="2022-08-15T12:08:03.173" v="197" actId="20577"/>
          <ac:spMkLst>
            <pc:docMk/>
            <pc:sldMk cId="4059664225" sldId="364"/>
            <ac:spMk id="4" creationId="{121547C1-0B95-475F-B0E3-22D7571B96CE}"/>
          </ac:spMkLst>
        </pc:spChg>
      </pc:sldChg>
      <pc:sldChg chg="modSp mod">
        <pc:chgData name="GOMEZ, Paula" userId="c93cf399-3ed7-4230-9282-8831e3fe5ae7" providerId="ADAL" clId="{FCF76B18-6317-46C8-9C81-0A2B654E40E8}" dt="2022-08-15T10:53:15.603" v="60"/>
        <pc:sldMkLst>
          <pc:docMk/>
          <pc:sldMk cId="520941827" sldId="366"/>
        </pc:sldMkLst>
        <pc:spChg chg="mod">
          <ac:chgData name="GOMEZ, Paula" userId="c93cf399-3ed7-4230-9282-8831e3fe5ae7" providerId="ADAL" clId="{FCF76B18-6317-46C8-9C81-0A2B654E40E8}" dt="2022-08-15T10:53:15.603" v="60"/>
          <ac:spMkLst>
            <pc:docMk/>
            <pc:sldMk cId="520941827" sldId="366"/>
            <ac:spMk id="2" creationId="{5FCDE3D3-6385-4B90-B910-5A9A2543F030}"/>
          </ac:spMkLst>
        </pc:spChg>
      </pc:sldChg>
      <pc:sldChg chg="modSp del mod">
        <pc:chgData name="GOMEZ, Paula" userId="c93cf399-3ed7-4230-9282-8831e3fe5ae7" providerId="ADAL" clId="{FCF76B18-6317-46C8-9C81-0A2B654E40E8}" dt="2022-08-15T10:53:19.518" v="61" actId="2696"/>
        <pc:sldMkLst>
          <pc:docMk/>
          <pc:sldMk cId="4260797382" sldId="372"/>
        </pc:sldMkLst>
        <pc:spChg chg="mod">
          <ac:chgData name="GOMEZ, Paula" userId="c93cf399-3ed7-4230-9282-8831e3fe5ae7" providerId="ADAL" clId="{FCF76B18-6317-46C8-9C81-0A2B654E40E8}" dt="2022-08-15T10:53:07.858" v="58" actId="21"/>
          <ac:spMkLst>
            <pc:docMk/>
            <pc:sldMk cId="4260797382" sldId="372"/>
            <ac:spMk id="4" creationId="{CEEDB9E1-6D72-4A21-87B3-5A65FD627518}"/>
          </ac:spMkLst>
        </pc:spChg>
      </pc:sldChg>
      <pc:sldChg chg="modSp mod">
        <pc:chgData name="GOMEZ, Paula" userId="c93cf399-3ed7-4230-9282-8831e3fe5ae7" providerId="ADAL" clId="{FCF76B18-6317-46C8-9C81-0A2B654E40E8}" dt="2022-08-15T12:07:03.663" v="121" actId="20577"/>
        <pc:sldMkLst>
          <pc:docMk/>
          <pc:sldMk cId="1167584339" sldId="373"/>
        </pc:sldMkLst>
        <pc:spChg chg="mod">
          <ac:chgData name="GOMEZ, Paula" userId="c93cf399-3ed7-4230-9282-8831e3fe5ae7" providerId="ADAL" clId="{FCF76B18-6317-46C8-9C81-0A2B654E40E8}" dt="2022-08-15T12:07:03.663" v="121" actId="20577"/>
          <ac:spMkLst>
            <pc:docMk/>
            <pc:sldMk cId="1167584339" sldId="373"/>
            <ac:spMk id="308" creationId="{00000000-0000-0000-0000-000000000000}"/>
          </ac:spMkLst>
        </pc:spChg>
      </pc:sldChg>
      <pc:sldChg chg="modSp mod">
        <pc:chgData name="GOMEZ, Paula" userId="c93cf399-3ed7-4230-9282-8831e3fe5ae7" providerId="ADAL" clId="{FCF76B18-6317-46C8-9C81-0A2B654E40E8}" dt="2022-08-15T12:10:08.947" v="327" actId="20577"/>
        <pc:sldMkLst>
          <pc:docMk/>
          <pc:sldMk cId="679014158" sldId="374"/>
        </pc:sldMkLst>
        <pc:spChg chg="mod">
          <ac:chgData name="GOMEZ, Paula" userId="c93cf399-3ed7-4230-9282-8831e3fe5ae7" providerId="ADAL" clId="{FCF76B18-6317-46C8-9C81-0A2B654E40E8}" dt="2022-08-15T12:10:08.947" v="327" actId="20577"/>
          <ac:spMkLst>
            <pc:docMk/>
            <pc:sldMk cId="679014158" sldId="374"/>
            <ac:spMk id="308" creationId="{00000000-0000-0000-0000-000000000000}"/>
          </ac:spMkLst>
        </pc:spChg>
      </pc:sldChg>
      <pc:sldChg chg="modSp mod">
        <pc:chgData name="GOMEZ, Paula" userId="c93cf399-3ed7-4230-9282-8831e3fe5ae7" providerId="ADAL" clId="{FCF76B18-6317-46C8-9C81-0A2B654E40E8}" dt="2022-08-15T10:52:34.564" v="57" actId="13926"/>
        <pc:sldMkLst>
          <pc:docMk/>
          <pc:sldMk cId="1560231357" sldId="391"/>
        </pc:sldMkLst>
        <pc:spChg chg="mod">
          <ac:chgData name="GOMEZ, Paula" userId="c93cf399-3ed7-4230-9282-8831e3fe5ae7" providerId="ADAL" clId="{FCF76B18-6317-46C8-9C81-0A2B654E40E8}" dt="2022-08-15T10:52:34.564" v="57" actId="13926"/>
          <ac:spMkLst>
            <pc:docMk/>
            <pc:sldMk cId="1560231357" sldId="391"/>
            <ac:spMk id="20483" creationId="{1BD00435-6460-4E09-9B49-27DB96F0977E}"/>
          </ac:spMkLst>
        </pc:spChg>
      </pc:sldChg>
      <pc:sldChg chg="add">
        <pc:chgData name="GOMEZ, Paula" userId="c93cf399-3ed7-4230-9282-8831e3fe5ae7" providerId="ADAL" clId="{FCF76B18-6317-46C8-9C81-0A2B654E40E8}" dt="2022-08-16T03:49:18.495" v="328"/>
        <pc:sldMkLst>
          <pc:docMk/>
          <pc:sldMk cId="3516323333" sldId="409"/>
        </pc:sldMkLst>
      </pc:sldChg>
      <pc:sldChg chg="modSp mod">
        <pc:chgData name="GOMEZ, Paula" userId="c93cf399-3ed7-4230-9282-8831e3fe5ae7" providerId="ADAL" clId="{FCF76B18-6317-46C8-9C81-0A2B654E40E8}" dt="2022-08-15T10:51:35.136" v="6" actId="20577"/>
        <pc:sldMkLst>
          <pc:docMk/>
          <pc:sldMk cId="446284212" sldId="1870"/>
        </pc:sldMkLst>
        <pc:spChg chg="mod">
          <ac:chgData name="GOMEZ, Paula" userId="c93cf399-3ed7-4230-9282-8831e3fe5ae7" providerId="ADAL" clId="{FCF76B18-6317-46C8-9C81-0A2B654E40E8}" dt="2022-08-15T10:51:35.136" v="6" actId="20577"/>
          <ac:spMkLst>
            <pc:docMk/>
            <pc:sldMk cId="446284212" sldId="1870"/>
            <ac:spMk id="20483" creationId="{1BD00435-6460-4E09-9B49-27DB96F0977E}"/>
          </ac:spMkLst>
        </pc:spChg>
      </pc:sldChg>
      <pc:sldChg chg="modSp mod">
        <pc:chgData name="GOMEZ, Paula" userId="c93cf399-3ed7-4230-9282-8831e3fe5ae7" providerId="ADAL" clId="{FCF76B18-6317-46C8-9C81-0A2B654E40E8}" dt="2022-08-15T10:51:49.030" v="9" actId="20577"/>
        <pc:sldMkLst>
          <pc:docMk/>
          <pc:sldMk cId="2597871857" sldId="1875"/>
        </pc:sldMkLst>
        <pc:spChg chg="mod">
          <ac:chgData name="GOMEZ, Paula" userId="c93cf399-3ed7-4230-9282-8831e3fe5ae7" providerId="ADAL" clId="{FCF76B18-6317-46C8-9C81-0A2B654E40E8}" dt="2022-08-15T10:51:49.030" v="9" actId="20577"/>
          <ac:spMkLst>
            <pc:docMk/>
            <pc:sldMk cId="2597871857" sldId="1875"/>
            <ac:spMk id="20483" creationId="{1BD00435-6460-4E09-9B49-27DB96F0977E}"/>
          </ac:spMkLst>
        </pc:spChg>
      </pc:sldChg>
      <pc:sldChg chg="modSp mod">
        <pc:chgData name="GOMEZ, Paula" userId="c93cf399-3ed7-4230-9282-8831e3fe5ae7" providerId="ADAL" clId="{FCF76B18-6317-46C8-9C81-0A2B654E40E8}" dt="2022-08-15T10:49:17.975" v="5" actId="13926"/>
        <pc:sldMkLst>
          <pc:docMk/>
          <pc:sldMk cId="3459695667" sldId="1975"/>
        </pc:sldMkLst>
        <pc:spChg chg="mod">
          <ac:chgData name="GOMEZ, Paula" userId="c93cf399-3ed7-4230-9282-8831e3fe5ae7" providerId="ADAL" clId="{FCF76B18-6317-46C8-9C81-0A2B654E40E8}" dt="2022-08-15T10:49:17.975" v="5" actId="13926"/>
          <ac:spMkLst>
            <pc:docMk/>
            <pc:sldMk cId="3459695667" sldId="1975"/>
            <ac:spMk id="2" creationId="{00000000-0000-0000-0000-000000000000}"/>
          </ac:spMkLst>
        </pc:spChg>
      </pc:sldChg>
      <pc:sldChg chg="delSp modSp add mod">
        <pc:chgData name="GOMEZ, Paula" userId="c93cf399-3ed7-4230-9282-8831e3fe5ae7" providerId="ADAL" clId="{FCF76B18-6317-46C8-9C81-0A2B654E40E8}" dt="2022-08-15T12:09:59.443" v="314" actId="20577"/>
        <pc:sldMkLst>
          <pc:docMk/>
          <pc:sldMk cId="909763721" sldId="2002"/>
        </pc:sldMkLst>
        <pc:spChg chg="del">
          <ac:chgData name="GOMEZ, Paula" userId="c93cf399-3ed7-4230-9282-8831e3fe5ae7" providerId="ADAL" clId="{FCF76B18-6317-46C8-9C81-0A2B654E40E8}" dt="2022-08-15T12:09:29.150" v="284" actId="478"/>
          <ac:spMkLst>
            <pc:docMk/>
            <pc:sldMk cId="909763721" sldId="2002"/>
            <ac:spMk id="3" creationId="{B8C5C7BF-2204-4C9B-93F8-94A563AD9FCD}"/>
          </ac:spMkLst>
        </pc:spChg>
        <pc:spChg chg="del mod">
          <ac:chgData name="GOMEZ, Paula" userId="c93cf399-3ed7-4230-9282-8831e3fe5ae7" providerId="ADAL" clId="{FCF76B18-6317-46C8-9C81-0A2B654E40E8}" dt="2022-08-15T12:09:23.366" v="283" actId="478"/>
          <ac:spMkLst>
            <pc:docMk/>
            <pc:sldMk cId="909763721" sldId="2002"/>
            <ac:spMk id="4" creationId="{2AA102AF-4D0B-4B35-9F6D-3E4A1AEE0CA9}"/>
          </ac:spMkLst>
        </pc:spChg>
        <pc:spChg chg="mod">
          <ac:chgData name="GOMEZ, Paula" userId="c93cf399-3ed7-4230-9282-8831e3fe5ae7" providerId="ADAL" clId="{FCF76B18-6317-46C8-9C81-0A2B654E40E8}" dt="2022-08-15T12:09:59.443" v="314" actId="20577"/>
          <ac:spMkLst>
            <pc:docMk/>
            <pc:sldMk cId="909763721" sldId="2002"/>
            <ac:spMk id="5" creationId="{027D9DC7-CF97-412B-93E2-81E1E676CCB9}"/>
          </ac:spMkLst>
        </pc:spChg>
        <pc:graphicFrameChg chg="del modGraphic">
          <ac:chgData name="GOMEZ, Paula" userId="c93cf399-3ed7-4230-9282-8831e3fe5ae7" providerId="ADAL" clId="{FCF76B18-6317-46C8-9C81-0A2B654E40E8}" dt="2022-08-15T12:09:18.463" v="281" actId="478"/>
          <ac:graphicFrameMkLst>
            <pc:docMk/>
            <pc:sldMk cId="909763721" sldId="2002"/>
            <ac:graphicFrameMk id="2" creationId="{92D12274-EEC8-4765-9263-FE49036EEC18}"/>
          </ac:graphicFrameMkLst>
        </pc:graphicFrameChg>
      </pc:sldChg>
      <pc:sldChg chg="add">
        <pc:chgData name="GOMEZ, Paula" userId="c93cf399-3ed7-4230-9282-8831e3fe5ae7" providerId="ADAL" clId="{FCF76B18-6317-46C8-9C81-0A2B654E40E8}" dt="2022-08-16T03:49:18.495" v="328"/>
        <pc:sldMkLst>
          <pc:docMk/>
          <pc:sldMk cId="2214718636" sldId="4458"/>
        </pc:sldMkLst>
      </pc:sldChg>
      <pc:sldChg chg="add del">
        <pc:chgData name="GOMEZ, Paula" userId="c93cf399-3ed7-4230-9282-8831e3fe5ae7" providerId="ADAL" clId="{FCF76B18-6317-46C8-9C81-0A2B654E40E8}" dt="2022-08-16T03:49:46.390" v="331" actId="2696"/>
        <pc:sldMkLst>
          <pc:docMk/>
          <pc:sldMk cId="2325452921" sldId="4459"/>
        </pc:sldMkLst>
      </pc:sldChg>
      <pc:sldChg chg="add">
        <pc:chgData name="GOMEZ, Paula" userId="c93cf399-3ed7-4230-9282-8831e3fe5ae7" providerId="ADAL" clId="{FCF76B18-6317-46C8-9C81-0A2B654E40E8}" dt="2022-08-16T03:49:18.495" v="328"/>
        <pc:sldMkLst>
          <pc:docMk/>
          <pc:sldMk cId="1454429274" sldId="4460"/>
        </pc:sldMkLst>
      </pc:sldChg>
      <pc:sldChg chg="add">
        <pc:chgData name="GOMEZ, Paula" userId="c93cf399-3ed7-4230-9282-8831e3fe5ae7" providerId="ADAL" clId="{FCF76B18-6317-46C8-9C81-0A2B654E40E8}" dt="2022-08-16T03:49:18.495" v="328"/>
        <pc:sldMkLst>
          <pc:docMk/>
          <pc:sldMk cId="2644088824" sldId="4461"/>
        </pc:sldMkLst>
      </pc:sldChg>
      <pc:sldChg chg="add">
        <pc:chgData name="GOMEZ, Paula" userId="c93cf399-3ed7-4230-9282-8831e3fe5ae7" providerId="ADAL" clId="{FCF76B18-6317-46C8-9C81-0A2B654E40E8}" dt="2022-08-16T03:49:18.495" v="328"/>
        <pc:sldMkLst>
          <pc:docMk/>
          <pc:sldMk cId="1081058550" sldId="4462"/>
        </pc:sldMkLst>
      </pc:sldChg>
      <pc:sldChg chg="add">
        <pc:chgData name="GOMEZ, Paula" userId="c93cf399-3ed7-4230-9282-8831e3fe5ae7" providerId="ADAL" clId="{FCF76B18-6317-46C8-9C81-0A2B654E40E8}" dt="2022-08-16T03:49:18.495" v="328"/>
        <pc:sldMkLst>
          <pc:docMk/>
          <pc:sldMk cId="1707498863" sldId="4463"/>
        </pc:sldMkLst>
      </pc:sldChg>
      <pc:sldChg chg="add">
        <pc:chgData name="GOMEZ, Paula" userId="c93cf399-3ed7-4230-9282-8831e3fe5ae7" providerId="ADAL" clId="{FCF76B18-6317-46C8-9C81-0A2B654E40E8}" dt="2022-08-16T03:49:18.495" v="328"/>
        <pc:sldMkLst>
          <pc:docMk/>
          <pc:sldMk cId="1042998677" sldId="4464"/>
        </pc:sldMkLst>
      </pc:sldChg>
      <pc:sldChg chg="add">
        <pc:chgData name="GOMEZ, Paula" userId="c93cf399-3ed7-4230-9282-8831e3fe5ae7" providerId="ADAL" clId="{FCF76B18-6317-46C8-9C81-0A2B654E40E8}" dt="2022-08-16T03:49:18.495" v="328"/>
        <pc:sldMkLst>
          <pc:docMk/>
          <pc:sldMk cId="458313556" sldId="4465"/>
        </pc:sldMkLst>
      </pc:sldChg>
      <pc:sldChg chg="add del">
        <pc:chgData name="GOMEZ, Paula" userId="c93cf399-3ed7-4230-9282-8831e3fe5ae7" providerId="ADAL" clId="{FCF76B18-6317-46C8-9C81-0A2B654E40E8}" dt="2022-08-16T03:50:02.650" v="333" actId="2696"/>
        <pc:sldMkLst>
          <pc:docMk/>
          <pc:sldMk cId="1890599807" sldId="4466"/>
        </pc:sldMkLst>
      </pc:sldChg>
      <pc:sldChg chg="add del">
        <pc:chgData name="GOMEZ, Paula" userId="c93cf399-3ed7-4230-9282-8831e3fe5ae7" providerId="ADAL" clId="{FCF76B18-6317-46C8-9C81-0A2B654E40E8}" dt="2022-08-16T03:50:04.476" v="334" actId="2696"/>
        <pc:sldMkLst>
          <pc:docMk/>
          <pc:sldMk cId="2835433036" sldId="4467"/>
        </pc:sldMkLst>
      </pc:sldChg>
      <pc:sldChg chg="add del">
        <pc:chgData name="GOMEZ, Paula" userId="c93cf399-3ed7-4230-9282-8831e3fe5ae7" providerId="ADAL" clId="{FCF76B18-6317-46C8-9C81-0A2B654E40E8}" dt="2022-08-16T03:50:00.327" v="332" actId="2696"/>
        <pc:sldMkLst>
          <pc:docMk/>
          <pc:sldMk cId="2694673151" sldId="4468"/>
        </pc:sldMkLst>
      </pc:sldChg>
      <pc:sldChg chg="add">
        <pc:chgData name="GOMEZ, Paula" userId="c93cf399-3ed7-4230-9282-8831e3fe5ae7" providerId="ADAL" clId="{FCF76B18-6317-46C8-9C81-0A2B654E40E8}" dt="2022-08-16T03:49:18.495" v="328"/>
        <pc:sldMkLst>
          <pc:docMk/>
          <pc:sldMk cId="1494619212" sldId="4470"/>
        </pc:sldMkLst>
      </pc:sldChg>
      <pc:sldChg chg="add">
        <pc:chgData name="GOMEZ, Paula" userId="c93cf399-3ed7-4230-9282-8831e3fe5ae7" providerId="ADAL" clId="{FCF76B18-6317-46C8-9C81-0A2B654E40E8}" dt="2022-08-16T03:49:18.495" v="328"/>
        <pc:sldMkLst>
          <pc:docMk/>
          <pc:sldMk cId="454909716" sldId="4471"/>
        </pc:sldMkLst>
      </pc:sldChg>
    </pc:docChg>
  </pc:docChgLst>
  <pc:docChgLst>
    <pc:chgData name="EZZINE, Hind" userId="S::ezzineh@who.int::edcab00f-6318-46e5-a4a9-188b01ee222f" providerId="AD" clId="Web-{1424AA8F-EA64-C193-17D3-B9EAAAC1A719}"/>
    <pc:docChg chg="modSld">
      <pc:chgData name="EZZINE, Hind" userId="S::ezzineh@who.int::edcab00f-6318-46e5-a4a9-188b01ee222f" providerId="AD" clId="Web-{1424AA8F-EA64-C193-17D3-B9EAAAC1A719}" dt="2023-07-05T17:19:49.973" v="213" actId="1076"/>
      <pc:docMkLst>
        <pc:docMk/>
      </pc:docMkLst>
      <pc:sldChg chg="delSp">
        <pc:chgData name="EZZINE, Hind" userId="S::ezzineh@who.int::edcab00f-6318-46e5-a4a9-188b01ee222f" providerId="AD" clId="Web-{1424AA8F-EA64-C193-17D3-B9EAAAC1A719}" dt="2023-07-05T16:36:54.308" v="6"/>
        <pc:sldMkLst>
          <pc:docMk/>
          <pc:sldMk cId="0" sldId="357"/>
        </pc:sldMkLst>
        <pc:spChg chg="del">
          <ac:chgData name="EZZINE, Hind" userId="S::ezzineh@who.int::edcab00f-6318-46e5-a4a9-188b01ee222f" providerId="AD" clId="Web-{1424AA8F-EA64-C193-17D3-B9EAAAC1A719}" dt="2023-07-05T16:36:54.308" v="6"/>
          <ac:spMkLst>
            <pc:docMk/>
            <pc:sldMk cId="0" sldId="357"/>
            <ac:spMk id="2" creationId="{00000000-0000-0000-0000-000000000000}"/>
          </ac:spMkLst>
        </pc:spChg>
      </pc:sldChg>
      <pc:sldChg chg="modSp">
        <pc:chgData name="EZZINE, Hind" userId="S::ezzineh@who.int::edcab00f-6318-46e5-a4a9-188b01ee222f" providerId="AD" clId="Web-{1424AA8F-EA64-C193-17D3-B9EAAAC1A719}" dt="2023-07-05T17:19:49.973" v="213" actId="1076"/>
        <pc:sldMkLst>
          <pc:docMk/>
          <pc:sldMk cId="4275876265" sldId="1974"/>
        </pc:sldMkLst>
        <pc:spChg chg="mod">
          <ac:chgData name="EZZINE, Hind" userId="S::ezzineh@who.int::edcab00f-6318-46e5-a4a9-188b01ee222f" providerId="AD" clId="Web-{1424AA8F-EA64-C193-17D3-B9EAAAC1A719}" dt="2023-07-05T17:19:49.973" v="213" actId="1076"/>
          <ac:spMkLst>
            <pc:docMk/>
            <pc:sldMk cId="4275876265" sldId="1974"/>
            <ac:spMk id="2" creationId="{00000000-0000-0000-0000-000000000000}"/>
          </ac:spMkLst>
        </pc:spChg>
      </pc:sldChg>
      <pc:sldChg chg="modSp">
        <pc:chgData name="EZZINE, Hind" userId="S::ezzineh@who.int::edcab00f-6318-46e5-a4a9-188b01ee222f" providerId="AD" clId="Web-{1424AA8F-EA64-C193-17D3-B9EAAAC1A719}" dt="2023-07-05T16:36:07.166" v="4"/>
        <pc:sldMkLst>
          <pc:docMk/>
          <pc:sldMk cId="0" sldId="1988"/>
        </pc:sldMkLst>
        <pc:spChg chg="mod">
          <ac:chgData name="EZZINE, Hind" userId="S::ezzineh@who.int::edcab00f-6318-46e5-a4a9-188b01ee222f" providerId="AD" clId="Web-{1424AA8F-EA64-C193-17D3-B9EAAAC1A719}" dt="2023-07-05T16:36:07.166" v="4"/>
          <ac:spMkLst>
            <pc:docMk/>
            <pc:sldMk cId="0" sldId="1988"/>
            <ac:spMk id="24579" creationId="{6FA11F00-3065-48BC-8212-D93723259126}"/>
          </ac:spMkLst>
        </pc:spChg>
      </pc:sldChg>
      <pc:sldChg chg="modSp">
        <pc:chgData name="EZZINE, Hind" userId="S::ezzineh@who.int::edcab00f-6318-46e5-a4a9-188b01ee222f" providerId="AD" clId="Web-{1424AA8F-EA64-C193-17D3-B9EAAAC1A719}" dt="2023-07-05T16:37:31.809" v="8" actId="14100"/>
        <pc:sldMkLst>
          <pc:docMk/>
          <pc:sldMk cId="1383535322" sldId="1993"/>
        </pc:sldMkLst>
        <pc:spChg chg="mod">
          <ac:chgData name="EZZINE, Hind" userId="S::ezzineh@who.int::edcab00f-6318-46e5-a4a9-188b01ee222f" providerId="AD" clId="Web-{1424AA8F-EA64-C193-17D3-B9EAAAC1A719}" dt="2023-07-05T16:37:31.809" v="8" actId="14100"/>
          <ac:spMkLst>
            <pc:docMk/>
            <pc:sldMk cId="1383535322" sldId="1993"/>
            <ac:spMk id="2" creationId="{00000000-0000-0000-0000-000000000000}"/>
          </ac:spMkLst>
        </pc:spChg>
      </pc:sldChg>
      <pc:sldChg chg="modSp">
        <pc:chgData name="EZZINE, Hind" userId="S::ezzineh@who.int::edcab00f-6318-46e5-a4a9-188b01ee222f" providerId="AD" clId="Web-{1424AA8F-EA64-C193-17D3-B9EAAAC1A719}" dt="2023-07-05T16:35:35.462" v="1" actId="1076"/>
        <pc:sldMkLst>
          <pc:docMk/>
          <pc:sldMk cId="1430794481" sldId="4504"/>
        </pc:sldMkLst>
        <pc:spChg chg="mod">
          <ac:chgData name="EZZINE, Hind" userId="S::ezzineh@who.int::edcab00f-6318-46e5-a4a9-188b01ee222f" providerId="AD" clId="Web-{1424AA8F-EA64-C193-17D3-B9EAAAC1A719}" dt="2023-07-05T16:35:35.462" v="1" actId="1076"/>
          <ac:spMkLst>
            <pc:docMk/>
            <pc:sldMk cId="1430794481" sldId="4504"/>
            <ac:spMk id="4" creationId="{CF6A1E68-1FC1-4A20-50F1-EC4B027DA584}"/>
          </ac:spMkLst>
        </pc:spChg>
      </pc:sldChg>
      <pc:sldChg chg="modSp">
        <pc:chgData name="EZZINE, Hind" userId="S::ezzineh@who.int::edcab00f-6318-46e5-a4a9-188b01ee222f" providerId="AD" clId="Web-{1424AA8F-EA64-C193-17D3-B9EAAAC1A719}" dt="2023-07-05T16:36:15.589" v="5" actId="20577"/>
        <pc:sldMkLst>
          <pc:docMk/>
          <pc:sldMk cId="4277673420" sldId="4505"/>
        </pc:sldMkLst>
        <pc:spChg chg="mod">
          <ac:chgData name="EZZINE, Hind" userId="S::ezzineh@who.int::edcab00f-6318-46e5-a4a9-188b01ee222f" providerId="AD" clId="Web-{1424AA8F-EA64-C193-17D3-B9EAAAC1A719}" dt="2023-07-05T16:36:15.589" v="5" actId="20577"/>
          <ac:spMkLst>
            <pc:docMk/>
            <pc:sldMk cId="4277673420" sldId="4505"/>
            <ac:spMk id="5" creationId="{6FA11F00-3065-48BC-8212-D93723259126}"/>
          </ac:spMkLst>
        </pc:spChg>
      </pc:sldChg>
      <pc:sldChg chg="modSp">
        <pc:chgData name="EZZINE, Hind" userId="S::ezzineh@who.int::edcab00f-6318-46e5-a4a9-188b01ee222f" providerId="AD" clId="Web-{1424AA8F-EA64-C193-17D3-B9EAAAC1A719}" dt="2023-07-05T16:37:14.512" v="7" actId="1076"/>
        <pc:sldMkLst>
          <pc:docMk/>
          <pc:sldMk cId="3139667471" sldId="4507"/>
        </pc:sldMkLst>
        <pc:spChg chg="mod">
          <ac:chgData name="EZZINE, Hind" userId="S::ezzineh@who.int::edcab00f-6318-46e5-a4a9-188b01ee222f" providerId="AD" clId="Web-{1424AA8F-EA64-C193-17D3-B9EAAAC1A719}" dt="2023-07-05T16:37:14.512" v="7" actId="1076"/>
          <ac:spMkLst>
            <pc:docMk/>
            <pc:sldMk cId="3139667471" sldId="4507"/>
            <ac:spMk id="3" creationId="{F27A6108-D695-C8F8-C85A-FC069FE13A86}"/>
          </ac:spMkLst>
        </pc:spChg>
      </pc:sldChg>
      <pc:sldChg chg="addSp delSp modSp mod delAnim modShow">
        <pc:chgData name="EZZINE, Hind" userId="S::ezzineh@who.int::edcab00f-6318-46e5-a4a9-188b01ee222f" providerId="AD" clId="Web-{1424AA8F-EA64-C193-17D3-B9EAAAC1A719}" dt="2023-07-05T16:51:09.410" v="79"/>
        <pc:sldMkLst>
          <pc:docMk/>
          <pc:sldMk cId="4147101544" sldId="4509"/>
        </pc:sldMkLst>
        <pc:spChg chg="mod">
          <ac:chgData name="EZZINE, Hind" userId="S::ezzineh@who.int::edcab00f-6318-46e5-a4a9-188b01ee222f" providerId="AD" clId="Web-{1424AA8F-EA64-C193-17D3-B9EAAAC1A719}" dt="2023-07-05T16:37:54.748" v="10" actId="20577"/>
          <ac:spMkLst>
            <pc:docMk/>
            <pc:sldMk cId="4147101544" sldId="4509"/>
            <ac:spMk id="2" creationId="{986CF1C4-4522-C2AA-CBF5-CEB859F85E74}"/>
          </ac:spMkLst>
        </pc:spChg>
        <pc:spChg chg="mod">
          <ac:chgData name="EZZINE, Hind" userId="S::ezzineh@who.int::edcab00f-6318-46e5-a4a9-188b01ee222f" providerId="AD" clId="Web-{1424AA8F-EA64-C193-17D3-B9EAAAC1A719}" dt="2023-07-05T16:50:44.675" v="78" actId="1076"/>
          <ac:spMkLst>
            <pc:docMk/>
            <pc:sldMk cId="4147101544" sldId="4509"/>
            <ac:spMk id="1253" creationId="{00000000-0000-0000-0000-000000000000}"/>
          </ac:spMkLst>
        </pc:spChg>
        <pc:picChg chg="del">
          <ac:chgData name="EZZINE, Hind" userId="S::ezzineh@who.int::edcab00f-6318-46e5-a4a9-188b01ee222f" providerId="AD" clId="Web-{1424AA8F-EA64-C193-17D3-B9EAAAC1A719}" dt="2023-07-05T16:40:30.377" v="14"/>
          <ac:picMkLst>
            <pc:docMk/>
            <pc:sldMk cId="4147101544" sldId="4509"/>
            <ac:picMk id="3" creationId="{88F6FFB0-28C2-A4E4-9707-54931CAEE7B5}"/>
          </ac:picMkLst>
        </pc:picChg>
        <pc:picChg chg="add mod">
          <ac:chgData name="EZZINE, Hind" userId="S::ezzineh@who.int::edcab00f-6318-46e5-a4a9-188b01ee222f" providerId="AD" clId="Web-{1424AA8F-EA64-C193-17D3-B9EAAAC1A719}" dt="2023-07-05T16:41:11.612" v="23" actId="1076"/>
          <ac:picMkLst>
            <pc:docMk/>
            <pc:sldMk cId="4147101544" sldId="4509"/>
            <ac:picMk id="4" creationId="{0D45CF6A-B0C9-8F7A-B534-03C9A3E2FD01}"/>
          </ac:picMkLst>
        </pc:picChg>
        <pc:picChg chg="add mod">
          <ac:chgData name="EZZINE, Hind" userId="S::ezzineh@who.int::edcab00f-6318-46e5-a4a9-188b01ee222f" providerId="AD" clId="Web-{1424AA8F-EA64-C193-17D3-B9EAAAC1A719}" dt="2023-07-05T16:41:08.425" v="22" actId="1076"/>
          <ac:picMkLst>
            <pc:docMk/>
            <pc:sldMk cId="4147101544" sldId="4509"/>
            <ac:picMk id="5" creationId="{49BF0E7F-1572-44CD-DA0D-337A659946F3}"/>
          </ac:picMkLst>
        </pc:picChg>
      </pc:sldChg>
      <pc:sldChg chg="addSp delSp modSp mod modShow">
        <pc:chgData name="EZZINE, Hind" userId="S::ezzineh@who.int::edcab00f-6318-46e5-a4a9-188b01ee222f" providerId="AD" clId="Web-{1424AA8F-EA64-C193-17D3-B9EAAAC1A719}" dt="2023-07-05T16:55:01.479" v="115"/>
        <pc:sldMkLst>
          <pc:docMk/>
          <pc:sldMk cId="1358140830" sldId="4510"/>
        </pc:sldMkLst>
        <pc:spChg chg="mod">
          <ac:chgData name="EZZINE, Hind" userId="S::ezzineh@who.int::edcab00f-6318-46e5-a4a9-188b01ee222f" providerId="AD" clId="Web-{1424AA8F-EA64-C193-17D3-B9EAAAC1A719}" dt="2023-07-05T16:54:54.651" v="114" actId="1076"/>
          <ac:spMkLst>
            <pc:docMk/>
            <pc:sldMk cId="1358140830" sldId="4510"/>
            <ac:spMk id="2" creationId="{00000000-0000-0000-0000-000000000000}"/>
          </ac:spMkLst>
        </pc:spChg>
        <pc:spChg chg="mod">
          <ac:chgData name="EZZINE, Hind" userId="S::ezzineh@who.int::edcab00f-6318-46e5-a4a9-188b01ee222f" providerId="AD" clId="Web-{1424AA8F-EA64-C193-17D3-B9EAAAC1A719}" dt="2023-07-05T16:53:58.977" v="101" actId="1076"/>
          <ac:spMkLst>
            <pc:docMk/>
            <pc:sldMk cId="1358140830" sldId="4510"/>
            <ac:spMk id="3" creationId="{00000000-0000-0000-0000-000000000000}"/>
          </ac:spMkLst>
        </pc:spChg>
        <pc:spChg chg="mod">
          <ac:chgData name="EZZINE, Hind" userId="S::ezzineh@who.int::edcab00f-6318-46e5-a4a9-188b01ee222f" providerId="AD" clId="Web-{1424AA8F-EA64-C193-17D3-B9EAAAC1A719}" dt="2023-07-05T16:51:28.598" v="81" actId="20577"/>
          <ac:spMkLst>
            <pc:docMk/>
            <pc:sldMk cId="1358140830" sldId="4510"/>
            <ac:spMk id="7" creationId="{323E0C59-12A6-FC13-EADA-362E9BFA68A1}"/>
          </ac:spMkLst>
        </pc:spChg>
        <pc:spChg chg="mod">
          <ac:chgData name="EZZINE, Hind" userId="S::ezzineh@who.int::edcab00f-6318-46e5-a4a9-188b01ee222f" providerId="AD" clId="Web-{1424AA8F-EA64-C193-17D3-B9EAAAC1A719}" dt="2023-07-05T16:54:15.040" v="104"/>
          <ac:spMkLst>
            <pc:docMk/>
            <pc:sldMk cId="1358140830" sldId="4510"/>
            <ac:spMk id="9" creationId="{FC3275AB-3ABC-EF75-DA19-AA25503AAE46}"/>
          </ac:spMkLst>
        </pc:spChg>
        <pc:picChg chg="add mod">
          <ac:chgData name="EZZINE, Hind" userId="S::ezzineh@who.int::edcab00f-6318-46e5-a4a9-188b01ee222f" providerId="AD" clId="Web-{1424AA8F-EA64-C193-17D3-B9EAAAC1A719}" dt="2023-07-05T16:54:04.118" v="102" actId="14100"/>
          <ac:picMkLst>
            <pc:docMk/>
            <pc:sldMk cId="1358140830" sldId="4510"/>
            <ac:picMk id="4" creationId="{17FADDD1-F6C8-0525-3875-9C26E44BDCDB}"/>
          </ac:picMkLst>
        </pc:picChg>
        <pc:picChg chg="del">
          <ac:chgData name="EZZINE, Hind" userId="S::ezzineh@who.int::edcab00f-6318-46e5-a4a9-188b01ee222f" providerId="AD" clId="Web-{1424AA8F-EA64-C193-17D3-B9EAAAC1A719}" dt="2023-07-05T16:53:41.149" v="94"/>
          <ac:picMkLst>
            <pc:docMk/>
            <pc:sldMk cId="1358140830" sldId="4510"/>
            <ac:picMk id="8" creationId="{57B81E1B-FE85-4758-B6EE-E34328D458A2}"/>
          </ac:picMkLst>
        </pc:picChg>
      </pc:sldChg>
      <pc:sldChg chg="addSp delSp modSp mod modShow">
        <pc:chgData name="EZZINE, Hind" userId="S::ezzineh@who.int::edcab00f-6318-46e5-a4a9-188b01ee222f" providerId="AD" clId="Web-{1424AA8F-EA64-C193-17D3-B9EAAAC1A719}" dt="2023-07-05T16:56:33.606" v="132"/>
        <pc:sldMkLst>
          <pc:docMk/>
          <pc:sldMk cId="2738692477" sldId="4511"/>
        </pc:sldMkLst>
        <pc:spChg chg="del">
          <ac:chgData name="EZZINE, Hind" userId="S::ezzineh@who.int::edcab00f-6318-46e5-a4a9-188b01ee222f" providerId="AD" clId="Web-{1424AA8F-EA64-C193-17D3-B9EAAAC1A719}" dt="2023-07-05T16:56:15.997" v="129"/>
          <ac:spMkLst>
            <pc:docMk/>
            <pc:sldMk cId="2738692477" sldId="4511"/>
            <ac:spMk id="3" creationId="{57943118-BB25-42A7-9789-7A158E6F94C0}"/>
          </ac:spMkLst>
        </pc:spChg>
        <pc:spChg chg="add mod">
          <ac:chgData name="EZZINE, Hind" userId="S::ezzineh@who.int::edcab00f-6318-46e5-a4a9-188b01ee222f" providerId="AD" clId="Web-{1424AA8F-EA64-C193-17D3-B9EAAAC1A719}" dt="2023-07-05T16:56:19.700" v="131" actId="1076"/>
          <ac:spMkLst>
            <pc:docMk/>
            <pc:sldMk cId="2738692477" sldId="4511"/>
            <ac:spMk id="6" creationId="{27538587-EE87-31A9-7F8F-DD7A0FFAF329}"/>
          </ac:spMkLst>
        </pc:spChg>
        <pc:spChg chg="mod">
          <ac:chgData name="EZZINE, Hind" userId="S::ezzineh@who.int::edcab00f-6318-46e5-a4a9-188b01ee222f" providerId="AD" clId="Web-{1424AA8F-EA64-C193-17D3-B9EAAAC1A719}" dt="2023-07-05T16:55:13.807" v="117" actId="20577"/>
          <ac:spMkLst>
            <pc:docMk/>
            <pc:sldMk cId="2738692477" sldId="4511"/>
            <ac:spMk id="9" creationId="{3CA7F730-CA94-AB37-F640-FBCA0DA22CE7}"/>
          </ac:spMkLst>
        </pc:spChg>
        <pc:spChg chg="mod">
          <ac:chgData name="EZZINE, Hind" userId="S::ezzineh@who.int::edcab00f-6318-46e5-a4a9-188b01ee222f" providerId="AD" clId="Web-{1424AA8F-EA64-C193-17D3-B9EAAAC1A719}" dt="2023-07-05T16:55:38.089" v="122" actId="1076"/>
          <ac:spMkLst>
            <pc:docMk/>
            <pc:sldMk cId="2738692477" sldId="4511"/>
            <ac:spMk id="11" creationId="{E6D39228-37D8-CB3D-F50A-2C19A11E668C}"/>
          </ac:spMkLst>
        </pc:spChg>
        <pc:picChg chg="add mod">
          <ac:chgData name="EZZINE, Hind" userId="S::ezzineh@who.int::edcab00f-6318-46e5-a4a9-188b01ee222f" providerId="AD" clId="Web-{1424AA8F-EA64-C193-17D3-B9EAAAC1A719}" dt="2023-07-05T16:56:05.168" v="128" actId="1076"/>
          <ac:picMkLst>
            <pc:docMk/>
            <pc:sldMk cId="2738692477" sldId="4511"/>
            <ac:picMk id="2" creationId="{A01F69FE-4AA5-AB9F-7AC2-DEF144E0EC48}"/>
          </ac:picMkLst>
        </pc:picChg>
        <pc:picChg chg="del">
          <ac:chgData name="EZZINE, Hind" userId="S::ezzineh@who.int::edcab00f-6318-46e5-a4a9-188b01ee222f" providerId="AD" clId="Web-{1424AA8F-EA64-C193-17D3-B9EAAAC1A719}" dt="2023-07-05T16:55:40.980" v="123"/>
          <ac:picMkLst>
            <pc:docMk/>
            <pc:sldMk cId="2738692477" sldId="4511"/>
            <ac:picMk id="1026" creationId="{00000000-0000-0000-0000-000000000000}"/>
          </ac:picMkLst>
        </pc:picChg>
      </pc:sldChg>
      <pc:sldChg chg="modSp mod modShow">
        <pc:chgData name="EZZINE, Hind" userId="S::ezzineh@who.int::edcab00f-6318-46e5-a4a9-188b01ee222f" providerId="AD" clId="Web-{1424AA8F-EA64-C193-17D3-B9EAAAC1A719}" dt="2023-07-05T17:02:33.413" v="168" actId="14100"/>
        <pc:sldMkLst>
          <pc:docMk/>
          <pc:sldMk cId="717078290" sldId="4512"/>
        </pc:sldMkLst>
        <pc:spChg chg="mod">
          <ac:chgData name="EZZINE, Hind" userId="S::ezzineh@who.int::edcab00f-6318-46e5-a4a9-188b01ee222f" providerId="AD" clId="Web-{1424AA8F-EA64-C193-17D3-B9EAAAC1A719}" dt="2023-07-05T17:01:39.115" v="163" actId="20577"/>
          <ac:spMkLst>
            <pc:docMk/>
            <pc:sldMk cId="717078290" sldId="4512"/>
            <ac:spMk id="2" creationId="{986CF1C4-4522-C2AA-CBF5-CEB859F85E74}"/>
          </ac:spMkLst>
        </pc:spChg>
        <pc:spChg chg="mod">
          <ac:chgData name="EZZINE, Hind" userId="S::ezzineh@who.int::edcab00f-6318-46e5-a4a9-188b01ee222f" providerId="AD" clId="Web-{1424AA8F-EA64-C193-17D3-B9EAAAC1A719}" dt="2023-07-05T17:02:33.413" v="168" actId="14100"/>
          <ac:spMkLst>
            <pc:docMk/>
            <pc:sldMk cId="717078290" sldId="4512"/>
            <ac:spMk id="1253" creationId="{00000000-0000-0000-0000-000000000000}"/>
          </ac:spMkLst>
        </pc:spChg>
      </pc:sldChg>
      <pc:sldChg chg="addSp delSp modSp mod delAnim modShow">
        <pc:chgData name="EZZINE, Hind" userId="S::ezzineh@who.int::edcab00f-6318-46e5-a4a9-188b01ee222f" providerId="AD" clId="Web-{1424AA8F-EA64-C193-17D3-B9EAAAC1A719}" dt="2023-07-05T17:11:39.991" v="194" actId="14100"/>
        <pc:sldMkLst>
          <pc:docMk/>
          <pc:sldMk cId="4194296067" sldId="4513"/>
        </pc:sldMkLst>
        <pc:spChg chg="mod">
          <ac:chgData name="EZZINE, Hind" userId="S::ezzineh@who.int::edcab00f-6318-46e5-a4a9-188b01ee222f" providerId="AD" clId="Web-{1424AA8F-EA64-C193-17D3-B9EAAAC1A719}" dt="2023-07-05T17:03:31.555" v="177"/>
          <ac:spMkLst>
            <pc:docMk/>
            <pc:sldMk cId="4194296067" sldId="4513"/>
            <ac:spMk id="2" creationId="{86D22D52-122A-9717-BD63-5369EA1F1F81}"/>
          </ac:spMkLst>
        </pc:spChg>
        <pc:picChg chg="del">
          <ac:chgData name="EZZINE, Hind" userId="S::ezzineh@who.int::edcab00f-6318-46e5-a4a9-188b01ee222f" providerId="AD" clId="Web-{1424AA8F-EA64-C193-17D3-B9EAAAC1A719}" dt="2023-07-05T17:08:29.673" v="182"/>
          <ac:picMkLst>
            <pc:docMk/>
            <pc:sldMk cId="4194296067" sldId="4513"/>
            <ac:picMk id="3" creationId="{E5413530-7370-A0BC-205A-1BB3D636316E}"/>
          </ac:picMkLst>
        </pc:picChg>
        <pc:picChg chg="add mod">
          <ac:chgData name="EZZINE, Hind" userId="S::ezzineh@who.int::edcab00f-6318-46e5-a4a9-188b01ee222f" providerId="AD" clId="Web-{1424AA8F-EA64-C193-17D3-B9EAAAC1A719}" dt="2023-07-05T17:08:37.720" v="184" actId="14100"/>
          <ac:picMkLst>
            <pc:docMk/>
            <pc:sldMk cId="4194296067" sldId="4513"/>
            <ac:picMk id="4" creationId="{84E9D9AC-E034-801E-D80F-E8CAC1B130D9}"/>
          </ac:picMkLst>
        </pc:picChg>
        <pc:picChg chg="add mod">
          <ac:chgData name="EZZINE, Hind" userId="S::ezzineh@who.int::edcab00f-6318-46e5-a4a9-188b01ee222f" providerId="AD" clId="Web-{1424AA8F-EA64-C193-17D3-B9EAAAC1A719}" dt="2023-07-05T17:11:39.991" v="194" actId="14100"/>
          <ac:picMkLst>
            <pc:docMk/>
            <pc:sldMk cId="4194296067" sldId="4513"/>
            <ac:picMk id="5" creationId="{F6E460C4-F52F-6D3E-94F4-5D2901332533}"/>
          </ac:picMkLst>
        </pc:picChg>
        <pc:picChg chg="del mod">
          <ac:chgData name="EZZINE, Hind" userId="S::ezzineh@who.int::edcab00f-6318-46e5-a4a9-188b01ee222f" providerId="AD" clId="Web-{1424AA8F-EA64-C193-17D3-B9EAAAC1A719}" dt="2023-07-05T17:11:30.553" v="192"/>
          <ac:picMkLst>
            <pc:docMk/>
            <pc:sldMk cId="4194296067" sldId="4513"/>
            <ac:picMk id="8" creationId="{D315B92D-F52E-B279-D1C9-1A9174858D9E}"/>
          </ac:picMkLst>
        </pc:picChg>
      </pc:sldChg>
      <pc:sldChg chg="addSp delSp modSp mod delAnim modShow">
        <pc:chgData name="EZZINE, Hind" userId="S::ezzineh@who.int::edcab00f-6318-46e5-a4a9-188b01ee222f" providerId="AD" clId="Web-{1424AA8F-EA64-C193-17D3-B9EAAAC1A719}" dt="2023-07-05T17:19:25.941" v="210" actId="1076"/>
        <pc:sldMkLst>
          <pc:docMk/>
          <pc:sldMk cId="733677832" sldId="4514"/>
        </pc:sldMkLst>
        <pc:spChg chg="add mod">
          <ac:chgData name="EZZINE, Hind" userId="S::ezzineh@who.int::edcab00f-6318-46e5-a4a9-188b01ee222f" providerId="AD" clId="Web-{1424AA8F-EA64-C193-17D3-B9EAAAC1A719}" dt="2023-07-05T17:12:38.242" v="197" actId="20577"/>
          <ac:spMkLst>
            <pc:docMk/>
            <pc:sldMk cId="733677832" sldId="4514"/>
            <ac:spMk id="5" creationId="{C60AF917-0A2B-E3FB-EAF6-A88CE34A7247}"/>
          </ac:spMkLst>
        </pc:spChg>
        <pc:spChg chg="del">
          <ac:chgData name="EZZINE, Hind" userId="S::ezzineh@who.int::edcab00f-6318-46e5-a4a9-188b01ee222f" providerId="AD" clId="Web-{1424AA8F-EA64-C193-17D3-B9EAAAC1A719}" dt="2023-07-05T17:12:41.758" v="198"/>
          <ac:spMkLst>
            <pc:docMk/>
            <pc:sldMk cId="733677832" sldId="4514"/>
            <ac:spMk id="7" creationId="{605EC0B0-EAE4-D2E2-1BDE-1B73C7527888}"/>
          </ac:spMkLst>
        </pc:spChg>
        <pc:picChg chg="del">
          <ac:chgData name="EZZINE, Hind" userId="S::ezzineh@who.int::edcab00f-6318-46e5-a4a9-188b01ee222f" providerId="AD" clId="Web-{1424AA8F-EA64-C193-17D3-B9EAAAC1A719}" dt="2023-07-05T17:14:26.308" v="200"/>
          <ac:picMkLst>
            <pc:docMk/>
            <pc:sldMk cId="733677832" sldId="4514"/>
            <ac:picMk id="2" creationId="{5DD47822-556E-9823-2AD1-AFD129EB454B}"/>
          </ac:picMkLst>
        </pc:picChg>
        <pc:picChg chg="del mod">
          <ac:chgData name="EZZINE, Hind" userId="S::ezzineh@who.int::edcab00f-6318-46e5-a4a9-188b01ee222f" providerId="AD" clId="Web-{1424AA8F-EA64-C193-17D3-B9EAAAC1A719}" dt="2023-07-05T17:19:14.191" v="208"/>
          <ac:picMkLst>
            <pc:docMk/>
            <pc:sldMk cId="733677832" sldId="4514"/>
            <ac:picMk id="4" creationId="{C6C0225E-2106-07E2-3A84-64593F2A002B}"/>
          </ac:picMkLst>
        </pc:picChg>
        <pc:picChg chg="add mod">
          <ac:chgData name="EZZINE, Hind" userId="S::ezzineh@who.int::edcab00f-6318-46e5-a4a9-188b01ee222f" providerId="AD" clId="Web-{1424AA8F-EA64-C193-17D3-B9EAAAC1A719}" dt="2023-07-05T17:14:40.105" v="203" actId="1076"/>
          <ac:picMkLst>
            <pc:docMk/>
            <pc:sldMk cId="733677832" sldId="4514"/>
            <ac:picMk id="6" creationId="{FFD9637B-5B28-A87D-26A2-9FB2ADD43184}"/>
          </ac:picMkLst>
        </pc:picChg>
        <pc:picChg chg="add mod">
          <ac:chgData name="EZZINE, Hind" userId="S::ezzineh@who.int::edcab00f-6318-46e5-a4a9-188b01ee222f" providerId="AD" clId="Web-{1424AA8F-EA64-C193-17D3-B9EAAAC1A719}" dt="2023-07-05T17:19:25.941" v="210" actId="1076"/>
          <ac:picMkLst>
            <pc:docMk/>
            <pc:sldMk cId="733677832" sldId="4514"/>
            <ac:picMk id="8" creationId="{35712A65-4E6E-ABFC-D52F-C66260E86ABE}"/>
          </ac:picMkLst>
        </pc:picChg>
      </pc:sldChg>
    </pc:docChg>
  </pc:docChgLst>
  <pc:docChgLst>
    <pc:chgData name="GOMEZ, Paula" userId="S::gomezp@who.int::c93cf399-3ed7-4230-9282-8831e3fe5ae7" providerId="AD" clId="Web-{49CA4920-986F-AFA6-FF1A-EC1AE91073E0}"/>
    <pc:docChg chg="addSld delSld modSld sldOrd">
      <pc:chgData name="GOMEZ, Paula" userId="S::gomezp@who.int::c93cf399-3ed7-4230-9282-8831e3fe5ae7" providerId="AD" clId="Web-{49CA4920-986F-AFA6-FF1A-EC1AE91073E0}" dt="2022-11-01T09:23:11.513" v="987" actId="20577"/>
      <pc:docMkLst>
        <pc:docMk/>
      </pc:docMkLst>
      <pc:sldChg chg="modSp">
        <pc:chgData name="GOMEZ, Paula" userId="S::gomezp@who.int::c93cf399-3ed7-4230-9282-8831e3fe5ae7" providerId="AD" clId="Web-{49CA4920-986F-AFA6-FF1A-EC1AE91073E0}" dt="2022-11-01T08:57:13.951" v="532" actId="20577"/>
        <pc:sldMkLst>
          <pc:docMk/>
          <pc:sldMk cId="0" sldId="336"/>
        </pc:sldMkLst>
        <pc:spChg chg="mod">
          <ac:chgData name="GOMEZ, Paula" userId="S::gomezp@who.int::c93cf399-3ed7-4230-9282-8831e3fe5ae7" providerId="AD" clId="Web-{49CA4920-986F-AFA6-FF1A-EC1AE91073E0}" dt="2022-11-01T08:57:13.951" v="532" actId="20577"/>
          <ac:spMkLst>
            <pc:docMk/>
            <pc:sldMk cId="0" sldId="336"/>
            <ac:spMk id="16387" creationId="{5A5E1C72-A1A2-45C8-AB70-3B5B315DBF5D}"/>
          </ac:spMkLst>
        </pc:spChg>
      </pc:sldChg>
      <pc:sldChg chg="modSp">
        <pc:chgData name="GOMEZ, Paula" userId="S::gomezp@who.int::c93cf399-3ed7-4230-9282-8831e3fe5ae7" providerId="AD" clId="Web-{49CA4920-986F-AFA6-FF1A-EC1AE91073E0}" dt="2022-11-01T07:16:33.318" v="2" actId="20577"/>
        <pc:sldMkLst>
          <pc:docMk/>
          <pc:sldMk cId="0" sldId="344"/>
        </pc:sldMkLst>
        <pc:spChg chg="mod">
          <ac:chgData name="GOMEZ, Paula" userId="S::gomezp@who.int::c93cf399-3ed7-4230-9282-8831e3fe5ae7" providerId="AD" clId="Web-{49CA4920-986F-AFA6-FF1A-EC1AE91073E0}" dt="2022-11-01T07:16:33.318" v="2" actId="20577"/>
          <ac:spMkLst>
            <pc:docMk/>
            <pc:sldMk cId="0" sldId="344"/>
            <ac:spMk id="29699" creationId="{A84D096C-B9D6-414E-9059-A12297B77D58}"/>
          </ac:spMkLst>
        </pc:spChg>
      </pc:sldChg>
      <pc:sldChg chg="modSp ord">
        <pc:chgData name="GOMEZ, Paula" userId="S::gomezp@who.int::c93cf399-3ed7-4230-9282-8831e3fe5ae7" providerId="AD" clId="Web-{49CA4920-986F-AFA6-FF1A-EC1AE91073E0}" dt="2022-11-01T08:53:50.195" v="523" actId="20577"/>
        <pc:sldMkLst>
          <pc:docMk/>
          <pc:sldMk cId="4059664225" sldId="364"/>
        </pc:sldMkLst>
        <pc:spChg chg="mod">
          <ac:chgData name="GOMEZ, Paula" userId="S::gomezp@who.int::c93cf399-3ed7-4230-9282-8831e3fe5ae7" providerId="AD" clId="Web-{49CA4920-986F-AFA6-FF1A-EC1AE91073E0}" dt="2022-11-01T08:53:50.195" v="523" actId="20577"/>
          <ac:spMkLst>
            <pc:docMk/>
            <pc:sldMk cId="4059664225" sldId="364"/>
            <ac:spMk id="4" creationId="{121547C1-0B95-475F-B0E3-22D7571B96CE}"/>
          </ac:spMkLst>
        </pc:spChg>
      </pc:sldChg>
      <pc:sldChg chg="addSp delSp modSp ord">
        <pc:chgData name="GOMEZ, Paula" userId="S::gomezp@who.int::c93cf399-3ed7-4230-9282-8831e3fe5ae7" providerId="AD" clId="Web-{49CA4920-986F-AFA6-FF1A-EC1AE91073E0}" dt="2022-11-01T09:08:28.112" v="759" actId="1076"/>
        <pc:sldMkLst>
          <pc:docMk/>
          <pc:sldMk cId="520941827" sldId="366"/>
        </pc:sldMkLst>
        <pc:spChg chg="del">
          <ac:chgData name="GOMEZ, Paula" userId="S::gomezp@who.int::c93cf399-3ed7-4230-9282-8831e3fe5ae7" providerId="AD" clId="Web-{49CA4920-986F-AFA6-FF1A-EC1AE91073E0}" dt="2022-11-01T09:08:06.142" v="751"/>
          <ac:spMkLst>
            <pc:docMk/>
            <pc:sldMk cId="520941827" sldId="366"/>
            <ac:spMk id="2" creationId="{5FCDE3D3-6385-4B90-B910-5A9A2543F030}"/>
          </ac:spMkLst>
        </pc:spChg>
        <pc:spChg chg="mod">
          <ac:chgData name="GOMEZ, Paula" userId="S::gomezp@who.int::c93cf399-3ed7-4230-9282-8831e3fe5ae7" providerId="AD" clId="Web-{49CA4920-986F-AFA6-FF1A-EC1AE91073E0}" dt="2022-11-01T09:07:55.548" v="748" actId="20577"/>
          <ac:spMkLst>
            <pc:docMk/>
            <pc:sldMk cId="520941827" sldId="366"/>
            <ac:spMk id="3" creationId="{FE715C1D-0AFD-4B24-93D9-2F4112C6A19E}"/>
          </ac:spMkLst>
        </pc:spChg>
        <pc:spChg chg="del mod">
          <ac:chgData name="GOMEZ, Paula" userId="S::gomezp@who.int::c93cf399-3ed7-4230-9282-8831e3fe5ae7" providerId="AD" clId="Web-{49CA4920-986F-AFA6-FF1A-EC1AE91073E0}" dt="2022-11-01T09:08:02.564" v="750"/>
          <ac:spMkLst>
            <pc:docMk/>
            <pc:sldMk cId="520941827" sldId="366"/>
            <ac:spMk id="7" creationId="{CC0349B5-314B-4196-9D2D-7757D77AB0A7}"/>
          </ac:spMkLst>
        </pc:spChg>
        <pc:spChg chg="add mod">
          <ac:chgData name="GOMEZ, Paula" userId="S::gomezp@who.int::c93cf399-3ed7-4230-9282-8831e3fe5ae7" providerId="AD" clId="Web-{49CA4920-986F-AFA6-FF1A-EC1AE91073E0}" dt="2022-11-01T09:08:28.112" v="758" actId="1076"/>
          <ac:spMkLst>
            <pc:docMk/>
            <pc:sldMk cId="520941827" sldId="366"/>
            <ac:spMk id="8" creationId="{C752E3FE-79F3-AD4A-1E49-5A8BA0B2FB8F}"/>
          </ac:spMkLst>
        </pc:spChg>
        <pc:spChg chg="add mod">
          <ac:chgData name="GOMEZ, Paula" userId="S::gomezp@who.int::c93cf399-3ed7-4230-9282-8831e3fe5ae7" providerId="AD" clId="Web-{49CA4920-986F-AFA6-FF1A-EC1AE91073E0}" dt="2022-11-01T09:08:28.112" v="759" actId="1076"/>
          <ac:spMkLst>
            <pc:docMk/>
            <pc:sldMk cId="520941827" sldId="366"/>
            <ac:spMk id="10" creationId="{8285EF06-8A12-BED0-BF0F-C9B706A46920}"/>
          </ac:spMkLst>
        </pc:spChg>
      </pc:sldChg>
      <pc:sldChg chg="modSp">
        <pc:chgData name="GOMEZ, Paula" userId="S::gomezp@who.int::c93cf399-3ed7-4230-9282-8831e3fe5ae7" providerId="AD" clId="Web-{49CA4920-986F-AFA6-FF1A-EC1AE91073E0}" dt="2022-11-01T07:30:16.403" v="23" actId="20577"/>
        <pc:sldMkLst>
          <pc:docMk/>
          <pc:sldMk cId="1167584339" sldId="373"/>
        </pc:sldMkLst>
        <pc:spChg chg="mod">
          <ac:chgData name="GOMEZ, Paula" userId="S::gomezp@who.int::c93cf399-3ed7-4230-9282-8831e3fe5ae7" providerId="AD" clId="Web-{49CA4920-986F-AFA6-FF1A-EC1AE91073E0}" dt="2022-11-01T07:30:16.403" v="23" actId="20577"/>
          <ac:spMkLst>
            <pc:docMk/>
            <pc:sldMk cId="1167584339" sldId="373"/>
            <ac:spMk id="308" creationId="{00000000-0000-0000-0000-000000000000}"/>
          </ac:spMkLst>
        </pc:spChg>
      </pc:sldChg>
      <pc:sldChg chg="modSp">
        <pc:chgData name="GOMEZ, Paula" userId="S::gomezp@who.int::c93cf399-3ed7-4230-9282-8831e3fe5ae7" providerId="AD" clId="Web-{49CA4920-986F-AFA6-FF1A-EC1AE91073E0}" dt="2022-11-01T09:10:27.037" v="777" actId="20577"/>
        <pc:sldMkLst>
          <pc:docMk/>
          <pc:sldMk cId="331811252" sldId="386"/>
        </pc:sldMkLst>
        <pc:spChg chg="mod">
          <ac:chgData name="GOMEZ, Paula" userId="S::gomezp@who.int::c93cf399-3ed7-4230-9282-8831e3fe5ae7" providerId="AD" clId="Web-{49CA4920-986F-AFA6-FF1A-EC1AE91073E0}" dt="2022-11-01T09:10:27.037" v="777" actId="20577"/>
          <ac:spMkLst>
            <pc:docMk/>
            <pc:sldMk cId="331811252" sldId="386"/>
            <ac:spMk id="4" creationId="{121547C1-0B95-475F-B0E3-22D7571B96CE}"/>
          </ac:spMkLst>
        </pc:spChg>
      </pc:sldChg>
      <pc:sldChg chg="modSp">
        <pc:chgData name="GOMEZ, Paula" userId="S::gomezp@who.int::c93cf399-3ed7-4230-9282-8831e3fe5ae7" providerId="AD" clId="Web-{49CA4920-986F-AFA6-FF1A-EC1AE91073E0}" dt="2022-11-01T09:10:16.662" v="776" actId="20577"/>
        <pc:sldMkLst>
          <pc:docMk/>
          <pc:sldMk cId="4240706445" sldId="387"/>
        </pc:sldMkLst>
        <pc:spChg chg="mod">
          <ac:chgData name="GOMEZ, Paula" userId="S::gomezp@who.int::c93cf399-3ed7-4230-9282-8831e3fe5ae7" providerId="AD" clId="Web-{49CA4920-986F-AFA6-FF1A-EC1AE91073E0}" dt="2022-11-01T09:10:16.662" v="776" actId="20577"/>
          <ac:spMkLst>
            <pc:docMk/>
            <pc:sldMk cId="4240706445" sldId="387"/>
            <ac:spMk id="20483" creationId="{1BD00435-6460-4E09-9B49-27DB96F0977E}"/>
          </ac:spMkLst>
        </pc:spChg>
      </pc:sldChg>
      <pc:sldChg chg="modSp">
        <pc:chgData name="GOMEZ, Paula" userId="S::gomezp@who.int::c93cf399-3ed7-4230-9282-8831e3fe5ae7" providerId="AD" clId="Web-{49CA4920-986F-AFA6-FF1A-EC1AE91073E0}" dt="2022-11-01T09:23:11.513" v="987" actId="20577"/>
        <pc:sldMkLst>
          <pc:docMk/>
          <pc:sldMk cId="617954477" sldId="392"/>
        </pc:sldMkLst>
        <pc:spChg chg="mod">
          <ac:chgData name="GOMEZ, Paula" userId="S::gomezp@who.int::c93cf399-3ed7-4230-9282-8831e3fe5ae7" providerId="AD" clId="Web-{49CA4920-986F-AFA6-FF1A-EC1AE91073E0}" dt="2022-11-01T09:23:11.513" v="987" actId="20577"/>
          <ac:spMkLst>
            <pc:docMk/>
            <pc:sldMk cId="617954477" sldId="392"/>
            <ac:spMk id="20483" creationId="{1BD00435-6460-4E09-9B49-27DB96F0977E}"/>
          </ac:spMkLst>
        </pc:spChg>
      </pc:sldChg>
      <pc:sldChg chg="modSp">
        <pc:chgData name="GOMEZ, Paula" userId="S::gomezp@who.int::c93cf399-3ed7-4230-9282-8831e3fe5ae7" providerId="AD" clId="Web-{49CA4920-986F-AFA6-FF1A-EC1AE91073E0}" dt="2022-11-01T09:09:57.114" v="772" actId="20577"/>
        <pc:sldMkLst>
          <pc:docMk/>
          <pc:sldMk cId="875533359" sldId="446"/>
        </pc:sldMkLst>
        <pc:spChg chg="mod">
          <ac:chgData name="GOMEZ, Paula" userId="S::gomezp@who.int::c93cf399-3ed7-4230-9282-8831e3fe5ae7" providerId="AD" clId="Web-{49CA4920-986F-AFA6-FF1A-EC1AE91073E0}" dt="2022-11-01T09:09:57.114" v="772" actId="20577"/>
          <ac:spMkLst>
            <pc:docMk/>
            <pc:sldMk cId="875533359" sldId="446"/>
            <ac:spMk id="2" creationId="{C8F74B9B-0CB8-450A-B9A4-941FEF43E84F}"/>
          </ac:spMkLst>
        </pc:spChg>
      </pc:sldChg>
      <pc:sldChg chg="modSp">
        <pc:chgData name="GOMEZ, Paula" userId="S::gomezp@who.int::c93cf399-3ed7-4230-9282-8831e3fe5ae7" providerId="AD" clId="Web-{49CA4920-986F-AFA6-FF1A-EC1AE91073E0}" dt="2022-11-01T09:13:27.620" v="847" actId="20577"/>
        <pc:sldMkLst>
          <pc:docMk/>
          <pc:sldMk cId="446284212" sldId="1870"/>
        </pc:sldMkLst>
        <pc:spChg chg="mod">
          <ac:chgData name="GOMEZ, Paula" userId="S::gomezp@who.int::c93cf399-3ed7-4230-9282-8831e3fe5ae7" providerId="AD" clId="Web-{49CA4920-986F-AFA6-FF1A-EC1AE91073E0}" dt="2022-11-01T09:13:27.620" v="847" actId="20577"/>
          <ac:spMkLst>
            <pc:docMk/>
            <pc:sldMk cId="446284212" sldId="1870"/>
            <ac:spMk id="20483" creationId="{1BD00435-6460-4E09-9B49-27DB96F0977E}"/>
          </ac:spMkLst>
        </pc:spChg>
      </pc:sldChg>
      <pc:sldChg chg="modSp">
        <pc:chgData name="GOMEZ, Paula" userId="S::gomezp@who.int::c93cf399-3ed7-4230-9282-8831e3fe5ae7" providerId="AD" clId="Web-{49CA4920-986F-AFA6-FF1A-EC1AE91073E0}" dt="2022-11-01T09:22:42.387" v="984" actId="20577"/>
        <pc:sldMkLst>
          <pc:docMk/>
          <pc:sldMk cId="2597871857" sldId="1875"/>
        </pc:sldMkLst>
        <pc:spChg chg="mod">
          <ac:chgData name="GOMEZ, Paula" userId="S::gomezp@who.int::c93cf399-3ed7-4230-9282-8831e3fe5ae7" providerId="AD" clId="Web-{49CA4920-986F-AFA6-FF1A-EC1AE91073E0}" dt="2022-11-01T09:22:42.387" v="984" actId="20577"/>
          <ac:spMkLst>
            <pc:docMk/>
            <pc:sldMk cId="2597871857" sldId="1875"/>
            <ac:spMk id="20483" creationId="{1BD00435-6460-4E09-9B49-27DB96F0977E}"/>
          </ac:spMkLst>
        </pc:spChg>
      </pc:sldChg>
      <pc:sldChg chg="modSp">
        <pc:chgData name="GOMEZ, Paula" userId="S::gomezp@who.int::c93cf399-3ed7-4230-9282-8831e3fe5ae7" providerId="AD" clId="Web-{49CA4920-986F-AFA6-FF1A-EC1AE91073E0}" dt="2022-11-01T09:12:33.306" v="833" actId="20577"/>
        <pc:sldMkLst>
          <pc:docMk/>
          <pc:sldMk cId="4275876265" sldId="1974"/>
        </pc:sldMkLst>
        <pc:spChg chg="mod">
          <ac:chgData name="GOMEZ, Paula" userId="S::gomezp@who.int::c93cf399-3ed7-4230-9282-8831e3fe5ae7" providerId="AD" clId="Web-{49CA4920-986F-AFA6-FF1A-EC1AE91073E0}" dt="2022-11-01T09:12:33.306" v="833" actId="20577"/>
          <ac:spMkLst>
            <pc:docMk/>
            <pc:sldMk cId="4275876265" sldId="1974"/>
            <ac:spMk id="3" creationId="{00000000-0000-0000-0000-000000000000}"/>
          </ac:spMkLst>
        </pc:spChg>
      </pc:sldChg>
      <pc:sldChg chg="modSp">
        <pc:chgData name="GOMEZ, Paula" userId="S::gomezp@who.int::c93cf399-3ed7-4230-9282-8831e3fe5ae7" providerId="AD" clId="Web-{49CA4920-986F-AFA6-FF1A-EC1AE91073E0}" dt="2022-11-01T09:22:58.481" v="986"/>
        <pc:sldMkLst>
          <pc:docMk/>
          <pc:sldMk cId="3194878380" sldId="1986"/>
        </pc:sldMkLst>
        <pc:graphicFrameChg chg="mod modGraphic">
          <ac:chgData name="GOMEZ, Paula" userId="S::gomezp@who.int::c93cf399-3ed7-4230-9282-8831e3fe5ae7" providerId="AD" clId="Web-{49CA4920-986F-AFA6-FF1A-EC1AE91073E0}" dt="2022-11-01T09:22:58.481" v="986"/>
          <ac:graphicFrameMkLst>
            <pc:docMk/>
            <pc:sldMk cId="3194878380" sldId="1986"/>
            <ac:graphicFrameMk id="2" creationId="{20F09B98-F780-4A35-BD1D-F3362EC5EEAD}"/>
          </ac:graphicFrameMkLst>
        </pc:graphicFrameChg>
      </pc:sldChg>
      <pc:sldChg chg="addSp modSp del">
        <pc:chgData name="GOMEZ, Paula" userId="S::gomezp@who.int::c93cf399-3ed7-4230-9282-8831e3fe5ae7" providerId="AD" clId="Web-{49CA4920-986F-AFA6-FF1A-EC1AE91073E0}" dt="2022-11-01T09:03:41.338" v="543"/>
        <pc:sldMkLst>
          <pc:docMk/>
          <pc:sldMk cId="909763721" sldId="2002"/>
        </pc:sldMkLst>
        <pc:spChg chg="add mod">
          <ac:chgData name="GOMEZ, Paula" userId="S::gomezp@who.int::c93cf399-3ed7-4230-9282-8831e3fe5ae7" providerId="AD" clId="Web-{49CA4920-986F-AFA6-FF1A-EC1AE91073E0}" dt="2022-11-01T07:17:12.506" v="6" actId="14100"/>
          <ac:spMkLst>
            <pc:docMk/>
            <pc:sldMk cId="909763721" sldId="2002"/>
            <ac:spMk id="2" creationId="{E1850279-30EA-91F6-61FC-563B99F4C398}"/>
          </ac:spMkLst>
        </pc:spChg>
      </pc:sldChg>
      <pc:sldChg chg="modSp add replId">
        <pc:chgData name="GOMEZ, Paula" userId="S::gomezp@who.int::c93cf399-3ed7-4230-9282-8831e3fe5ae7" providerId="AD" clId="Web-{49CA4920-986F-AFA6-FF1A-EC1AE91073E0}" dt="2022-11-01T07:43:05.033" v="334" actId="20577"/>
        <pc:sldMkLst>
          <pc:docMk/>
          <pc:sldMk cId="2624105914" sldId="4472"/>
        </pc:sldMkLst>
        <pc:spChg chg="mod">
          <ac:chgData name="GOMEZ, Paula" userId="S::gomezp@who.int::c93cf399-3ed7-4230-9282-8831e3fe5ae7" providerId="AD" clId="Web-{49CA4920-986F-AFA6-FF1A-EC1AE91073E0}" dt="2022-11-01T07:43:05.033" v="334" actId="20577"/>
          <ac:spMkLst>
            <pc:docMk/>
            <pc:sldMk cId="2624105914" sldId="4472"/>
            <ac:spMk id="308" creationId="{00000000-0000-0000-0000-000000000000}"/>
          </ac:spMkLst>
        </pc:spChg>
      </pc:sldChg>
      <pc:sldChg chg="addSp delSp modSp add del ord replId">
        <pc:chgData name="GOMEZ, Paula" userId="S::gomezp@who.int::c93cf399-3ed7-4230-9282-8831e3fe5ae7" providerId="AD" clId="Web-{49CA4920-986F-AFA6-FF1A-EC1AE91073E0}" dt="2022-11-01T09:08:32.424" v="760"/>
        <pc:sldMkLst>
          <pc:docMk/>
          <pc:sldMk cId="3588449023" sldId="4473"/>
        </pc:sldMkLst>
        <pc:spChg chg="add mod">
          <ac:chgData name="GOMEZ, Paula" userId="S::gomezp@who.int::c93cf399-3ed7-4230-9282-8831e3fe5ae7" providerId="AD" clId="Web-{49CA4920-986F-AFA6-FF1A-EC1AE91073E0}" dt="2022-11-01T09:07:16.016" v="722" actId="20577"/>
          <ac:spMkLst>
            <pc:docMk/>
            <pc:sldMk cId="3588449023" sldId="4473"/>
            <ac:spMk id="3" creationId="{1763C73C-30E8-83D8-B715-C2DBB6CB2495}"/>
          </ac:spMkLst>
        </pc:spChg>
        <pc:spChg chg="mod">
          <ac:chgData name="GOMEZ, Paula" userId="S::gomezp@who.int::c93cf399-3ed7-4230-9282-8831e3fe5ae7" providerId="AD" clId="Web-{49CA4920-986F-AFA6-FF1A-EC1AE91073E0}" dt="2022-11-01T09:07:09.641" v="721" actId="20577"/>
          <ac:spMkLst>
            <pc:docMk/>
            <pc:sldMk cId="3588449023" sldId="4473"/>
            <ac:spMk id="4" creationId="{121547C1-0B95-475F-B0E3-22D7571B96CE}"/>
          </ac:spMkLst>
        </pc:spChg>
        <pc:spChg chg="add del mod">
          <ac:chgData name="GOMEZ, Paula" userId="S::gomezp@who.int::c93cf399-3ed7-4230-9282-8831e3fe5ae7" providerId="AD" clId="Web-{49CA4920-986F-AFA6-FF1A-EC1AE91073E0}" dt="2022-11-01T07:33:40.689" v="169"/>
          <ac:spMkLst>
            <pc:docMk/>
            <pc:sldMk cId="3588449023" sldId="4473"/>
            <ac:spMk id="5" creationId="{075EAFB7-DA32-EB05-A0DD-7AB60B679C19}"/>
          </ac:spMkLst>
        </pc:spChg>
        <pc:spChg chg="mod">
          <ac:chgData name="GOMEZ, Paula" userId="S::gomezp@who.int::c93cf399-3ed7-4230-9282-8831e3fe5ae7" providerId="AD" clId="Web-{49CA4920-986F-AFA6-FF1A-EC1AE91073E0}" dt="2022-11-01T08:48:04.107" v="357" actId="1076"/>
          <ac:spMkLst>
            <pc:docMk/>
            <pc:sldMk cId="3588449023" sldId="4473"/>
            <ac:spMk id="307" creationId="{00000000-0000-0000-0000-000000000000}"/>
          </ac:spMkLst>
        </pc:spChg>
        <pc:picChg chg="add del mod">
          <ac:chgData name="GOMEZ, Paula" userId="S::gomezp@who.int::c93cf399-3ed7-4230-9282-8831e3fe5ae7" providerId="AD" clId="Web-{49CA4920-986F-AFA6-FF1A-EC1AE91073E0}" dt="2022-11-01T07:32:10.249" v="118"/>
          <ac:picMkLst>
            <pc:docMk/>
            <pc:sldMk cId="3588449023" sldId="4473"/>
            <ac:picMk id="2" creationId="{9283A696-DCDF-913D-46E5-F0AF60B15AFF}"/>
          </ac:picMkLst>
        </pc:picChg>
      </pc:sldChg>
      <pc:sldChg chg="addSp delSp modSp add del replId">
        <pc:chgData name="GOMEZ, Paula" userId="S::gomezp@who.int::c93cf399-3ed7-4230-9282-8831e3fe5ae7" providerId="AD" clId="Web-{49CA4920-986F-AFA6-FF1A-EC1AE91073E0}" dt="2022-11-01T09:00:55.489" v="537"/>
        <pc:sldMkLst>
          <pc:docMk/>
          <pc:sldMk cId="4080791515" sldId="4474"/>
        </pc:sldMkLst>
        <pc:spChg chg="del mod">
          <ac:chgData name="GOMEZ, Paula" userId="S::gomezp@who.int::c93cf399-3ed7-4230-9282-8831e3fe5ae7" providerId="AD" clId="Web-{49CA4920-986F-AFA6-FF1A-EC1AE91073E0}" dt="2022-11-01T07:35:40.255" v="197"/>
          <ac:spMkLst>
            <pc:docMk/>
            <pc:sldMk cId="4080791515" sldId="4474"/>
            <ac:spMk id="3" creationId="{1763C73C-30E8-83D8-B715-C2DBB6CB2495}"/>
          </ac:spMkLst>
        </pc:spChg>
        <pc:spChg chg="del">
          <ac:chgData name="GOMEZ, Paula" userId="S::gomezp@who.int::c93cf399-3ed7-4230-9282-8831e3fe5ae7" providerId="AD" clId="Web-{49CA4920-986F-AFA6-FF1A-EC1AE91073E0}" dt="2022-11-01T07:35:21.427" v="191"/>
          <ac:spMkLst>
            <pc:docMk/>
            <pc:sldMk cId="4080791515" sldId="4474"/>
            <ac:spMk id="4" creationId="{121547C1-0B95-475F-B0E3-22D7571B96CE}"/>
          </ac:spMkLst>
        </pc:spChg>
        <pc:spChg chg="add mod">
          <ac:chgData name="GOMEZ, Paula" userId="S::gomezp@who.int::c93cf399-3ed7-4230-9282-8831e3fe5ae7" providerId="AD" clId="Web-{49CA4920-986F-AFA6-FF1A-EC1AE91073E0}" dt="2022-11-01T07:37:59.040" v="208" actId="1076"/>
          <ac:spMkLst>
            <pc:docMk/>
            <pc:sldMk cId="4080791515" sldId="4474"/>
            <ac:spMk id="5" creationId="{6E3C16D8-F88E-B5DC-0057-3E44284AC670}"/>
          </ac:spMkLst>
        </pc:spChg>
        <pc:spChg chg="mod">
          <ac:chgData name="GOMEZ, Paula" userId="S::gomezp@who.int::c93cf399-3ed7-4230-9282-8831e3fe5ae7" providerId="AD" clId="Web-{49CA4920-986F-AFA6-FF1A-EC1AE91073E0}" dt="2022-11-01T08:47:53.669" v="356" actId="1076"/>
          <ac:spMkLst>
            <pc:docMk/>
            <pc:sldMk cId="4080791515" sldId="4474"/>
            <ac:spMk id="307" creationId="{00000000-0000-0000-0000-000000000000}"/>
          </ac:spMkLst>
        </pc:spChg>
        <pc:picChg chg="add mod">
          <ac:chgData name="GOMEZ, Paula" userId="S::gomezp@who.int::c93cf399-3ed7-4230-9282-8831e3fe5ae7" providerId="AD" clId="Web-{49CA4920-986F-AFA6-FF1A-EC1AE91073E0}" dt="2022-11-01T09:00:41.410" v="535" actId="14100"/>
          <ac:picMkLst>
            <pc:docMk/>
            <pc:sldMk cId="4080791515" sldId="4474"/>
            <ac:picMk id="6" creationId="{2B6906F3-B0E1-CB94-92AC-7B7D318C640A}"/>
          </ac:picMkLst>
        </pc:picChg>
      </pc:sldChg>
      <pc:sldChg chg="addSp delSp modSp add replId">
        <pc:chgData name="GOMEZ, Paula" userId="S::gomezp@who.int::c93cf399-3ed7-4230-9282-8831e3fe5ae7" providerId="AD" clId="Web-{49CA4920-986F-AFA6-FF1A-EC1AE91073E0}" dt="2022-11-01T08:47:49.591" v="355" actId="1076"/>
        <pc:sldMkLst>
          <pc:docMk/>
          <pc:sldMk cId="3935561327" sldId="4475"/>
        </pc:sldMkLst>
        <pc:spChg chg="add mod">
          <ac:chgData name="GOMEZ, Paula" userId="S::gomezp@who.int::c93cf399-3ed7-4230-9282-8831e3fe5ae7" providerId="AD" clId="Web-{49CA4920-986F-AFA6-FF1A-EC1AE91073E0}" dt="2022-11-01T07:41:02.655" v="286" actId="1076"/>
          <ac:spMkLst>
            <pc:docMk/>
            <pc:sldMk cId="3935561327" sldId="4475"/>
            <ac:spMk id="2" creationId="{53A9F860-E623-E769-B5C8-9B7AB1D88ED0}"/>
          </ac:spMkLst>
        </pc:spChg>
        <pc:spChg chg="del">
          <ac:chgData name="GOMEZ, Paula" userId="S::gomezp@who.int::c93cf399-3ed7-4230-9282-8831e3fe5ae7" providerId="AD" clId="Web-{49CA4920-986F-AFA6-FF1A-EC1AE91073E0}" dt="2022-11-01T07:38:24.228" v="218"/>
          <ac:spMkLst>
            <pc:docMk/>
            <pc:sldMk cId="3935561327" sldId="4475"/>
            <ac:spMk id="5" creationId="{6E3C16D8-F88E-B5DC-0057-3E44284AC670}"/>
          </ac:spMkLst>
        </pc:spChg>
        <pc:spChg chg="mod">
          <ac:chgData name="GOMEZ, Paula" userId="S::gomezp@who.int::c93cf399-3ed7-4230-9282-8831e3fe5ae7" providerId="AD" clId="Web-{49CA4920-986F-AFA6-FF1A-EC1AE91073E0}" dt="2022-11-01T08:47:49.591" v="355" actId="1076"/>
          <ac:spMkLst>
            <pc:docMk/>
            <pc:sldMk cId="3935561327" sldId="4475"/>
            <ac:spMk id="307" creationId="{00000000-0000-0000-0000-000000000000}"/>
          </ac:spMkLst>
        </pc:spChg>
        <pc:picChg chg="add mod">
          <ac:chgData name="GOMEZ, Paula" userId="S::gomezp@who.int::c93cf399-3ed7-4230-9282-8831e3fe5ae7" providerId="AD" clId="Web-{49CA4920-986F-AFA6-FF1A-EC1AE91073E0}" dt="2022-11-01T07:40:50.092" v="285" actId="1076"/>
          <ac:picMkLst>
            <pc:docMk/>
            <pc:sldMk cId="3935561327" sldId="4475"/>
            <ac:picMk id="3" creationId="{10C8D5DC-85BB-55ED-0F0B-3D0DF6588355}"/>
          </ac:picMkLst>
        </pc:picChg>
        <pc:picChg chg="del">
          <ac:chgData name="GOMEZ, Paula" userId="S::gomezp@who.int::c93cf399-3ed7-4230-9282-8831e3fe5ae7" providerId="AD" clId="Web-{49CA4920-986F-AFA6-FF1A-EC1AE91073E0}" dt="2022-11-01T07:38:21.838" v="217"/>
          <ac:picMkLst>
            <pc:docMk/>
            <pc:sldMk cId="3935561327" sldId="4475"/>
            <ac:picMk id="6" creationId="{2B6906F3-B0E1-CB94-92AC-7B7D318C640A}"/>
          </ac:picMkLst>
        </pc:picChg>
      </pc:sldChg>
      <pc:sldChg chg="add replId">
        <pc:chgData name="GOMEZ, Paula" userId="S::gomezp@who.int::c93cf399-3ed7-4230-9282-8831e3fe5ae7" providerId="AD" clId="Web-{49CA4920-986F-AFA6-FF1A-EC1AE91073E0}" dt="2022-11-01T07:41:47.375" v="287"/>
        <pc:sldMkLst>
          <pc:docMk/>
          <pc:sldMk cId="1715616205" sldId="4476"/>
        </pc:sldMkLst>
      </pc:sldChg>
      <pc:sldChg chg="add replId">
        <pc:chgData name="GOMEZ, Paula" userId="S::gomezp@who.int::c93cf399-3ed7-4230-9282-8831e3fe5ae7" providerId="AD" clId="Web-{49CA4920-986F-AFA6-FF1A-EC1AE91073E0}" dt="2022-11-01T07:43:10.674" v="335"/>
        <pc:sldMkLst>
          <pc:docMk/>
          <pc:sldMk cId="2499116336" sldId="4477"/>
        </pc:sldMkLst>
      </pc:sldChg>
      <pc:sldChg chg="addSp delSp modSp add replId">
        <pc:chgData name="GOMEZ, Paula" userId="S::gomezp@who.int::c93cf399-3ed7-4230-9282-8831e3fe5ae7" providerId="AD" clId="Web-{49CA4920-986F-AFA6-FF1A-EC1AE91073E0}" dt="2022-11-01T08:47:43.966" v="354" actId="1076"/>
        <pc:sldMkLst>
          <pc:docMk/>
          <pc:sldMk cId="1380852581" sldId="4478"/>
        </pc:sldMkLst>
        <pc:spChg chg="del">
          <ac:chgData name="GOMEZ, Paula" userId="S::gomezp@who.int::c93cf399-3ed7-4230-9282-8831e3fe5ae7" providerId="AD" clId="Web-{49CA4920-986F-AFA6-FF1A-EC1AE91073E0}" dt="2022-11-01T08:45:40.540" v="349"/>
          <ac:spMkLst>
            <pc:docMk/>
            <pc:sldMk cId="1380852581" sldId="4478"/>
            <ac:spMk id="2" creationId="{53A9F860-E623-E769-B5C8-9B7AB1D88ED0}"/>
          </ac:spMkLst>
        </pc:spChg>
        <pc:spChg chg="mod">
          <ac:chgData name="GOMEZ, Paula" userId="S::gomezp@who.int::c93cf399-3ed7-4230-9282-8831e3fe5ae7" providerId="AD" clId="Web-{49CA4920-986F-AFA6-FF1A-EC1AE91073E0}" dt="2022-11-01T08:47:43.966" v="354" actId="1076"/>
          <ac:spMkLst>
            <pc:docMk/>
            <pc:sldMk cId="1380852581" sldId="4478"/>
            <ac:spMk id="307" creationId="{00000000-0000-0000-0000-000000000000}"/>
          </ac:spMkLst>
        </pc:spChg>
        <pc:picChg chg="del">
          <ac:chgData name="GOMEZ, Paula" userId="S::gomezp@who.int::c93cf399-3ed7-4230-9282-8831e3fe5ae7" providerId="AD" clId="Web-{49CA4920-986F-AFA6-FF1A-EC1AE91073E0}" dt="2022-11-01T08:45:05.883" v="338"/>
          <ac:picMkLst>
            <pc:docMk/>
            <pc:sldMk cId="1380852581" sldId="4478"/>
            <ac:picMk id="3" creationId="{10C8D5DC-85BB-55ED-0F0B-3D0DF6588355}"/>
          </ac:picMkLst>
        </pc:picChg>
        <pc:picChg chg="add mod">
          <ac:chgData name="GOMEZ, Paula" userId="S::gomezp@who.int::c93cf399-3ed7-4230-9282-8831e3fe5ae7" providerId="AD" clId="Web-{49CA4920-986F-AFA6-FF1A-EC1AE91073E0}" dt="2022-11-01T08:47:07.434" v="353" actId="1076"/>
          <ac:picMkLst>
            <pc:docMk/>
            <pc:sldMk cId="1380852581" sldId="4478"/>
            <ac:picMk id="4" creationId="{5E0B74FB-EFC9-EB1C-64C8-0C11F189B960}"/>
          </ac:picMkLst>
        </pc:picChg>
      </pc:sldChg>
      <pc:sldChg chg="addSp delSp modSp add ord">
        <pc:chgData name="GOMEZ, Paula" userId="S::gomezp@who.int::c93cf399-3ed7-4230-9282-8831e3fe5ae7" providerId="AD" clId="Web-{49CA4920-986F-AFA6-FF1A-EC1AE91073E0}" dt="2022-11-01T09:06:55.921" v="720" actId="20577"/>
        <pc:sldMkLst>
          <pc:docMk/>
          <pc:sldMk cId="3188088561" sldId="4479"/>
        </pc:sldMkLst>
        <pc:spChg chg="del mod">
          <ac:chgData name="GOMEZ, Paula" userId="S::gomezp@who.int::c93cf399-3ed7-4230-9282-8831e3fe5ae7" providerId="AD" clId="Web-{49CA4920-986F-AFA6-FF1A-EC1AE91073E0}" dt="2022-11-01T09:05:02.293" v="561"/>
          <ac:spMkLst>
            <pc:docMk/>
            <pc:sldMk cId="3188088561" sldId="4479"/>
            <ac:spMk id="4" creationId="{8BE278B2-C0AB-41C2-B0BD-05FF601FCFCC}"/>
          </ac:spMkLst>
        </pc:spChg>
        <pc:spChg chg="mod">
          <ac:chgData name="GOMEZ, Paula" userId="S::gomezp@who.int::c93cf399-3ed7-4230-9282-8831e3fe5ae7" providerId="AD" clId="Web-{49CA4920-986F-AFA6-FF1A-EC1AE91073E0}" dt="2022-11-01T09:06:48.577" v="717" actId="20577"/>
          <ac:spMkLst>
            <pc:docMk/>
            <pc:sldMk cId="3188088561" sldId="4479"/>
            <ac:spMk id="18435" creationId="{B1A25376-BC15-4ECC-A8EC-7B05485C055D}"/>
          </ac:spMkLst>
        </pc:spChg>
        <pc:spChg chg="mod">
          <ac:chgData name="GOMEZ, Paula" userId="S::gomezp@who.int::c93cf399-3ed7-4230-9282-8831e3fe5ae7" providerId="AD" clId="Web-{49CA4920-986F-AFA6-FF1A-EC1AE91073E0}" dt="2022-11-01T09:06:55.921" v="720" actId="20577"/>
          <ac:spMkLst>
            <pc:docMk/>
            <pc:sldMk cId="3188088561" sldId="4479"/>
            <ac:spMk id="22530" creationId="{FED9B0A0-A003-404C-8D9A-9412066C3D15}"/>
          </ac:spMkLst>
        </pc:spChg>
        <pc:picChg chg="add del mod">
          <ac:chgData name="GOMEZ, Paula" userId="S::gomezp@who.int::c93cf399-3ed7-4230-9282-8831e3fe5ae7" providerId="AD" clId="Web-{49CA4920-986F-AFA6-FF1A-EC1AE91073E0}" dt="2022-11-01T09:05:05.762" v="562"/>
          <ac:picMkLst>
            <pc:docMk/>
            <pc:sldMk cId="3188088561" sldId="4479"/>
            <ac:picMk id="3" creationId="{C5B56B0B-8989-DC67-78E3-CDE0A2F93DAF}"/>
          </ac:picMkLst>
        </pc:picChg>
      </pc:sldChg>
      <pc:sldChg chg="modSp add">
        <pc:chgData name="GOMEZ, Paula" userId="S::gomezp@who.int::c93cf399-3ed7-4230-9282-8831e3fe5ae7" providerId="AD" clId="Web-{49CA4920-986F-AFA6-FF1A-EC1AE91073E0}" dt="2022-11-01T09:09:15.035" v="771" actId="20577"/>
        <pc:sldMkLst>
          <pc:docMk/>
          <pc:sldMk cId="480352512" sldId="4480"/>
        </pc:sldMkLst>
        <pc:spChg chg="mod">
          <ac:chgData name="GOMEZ, Paula" userId="S::gomezp@who.int::c93cf399-3ed7-4230-9282-8831e3fe5ae7" providerId="AD" clId="Web-{49CA4920-986F-AFA6-FF1A-EC1AE91073E0}" dt="2022-11-01T09:09:15.035" v="771" actId="20577"/>
          <ac:spMkLst>
            <pc:docMk/>
            <pc:sldMk cId="480352512" sldId="4480"/>
            <ac:spMk id="39938" creationId="{32962E8E-4AE6-4F00-94AE-526268535180}"/>
          </ac:spMkLst>
        </pc:spChg>
      </pc:sldChg>
      <pc:sldChg chg="add">
        <pc:chgData name="GOMEZ, Paula" userId="S::gomezp@who.int::c93cf399-3ed7-4230-9282-8831e3fe5ae7" providerId="AD" clId="Web-{49CA4920-986F-AFA6-FF1A-EC1AE91073E0}" dt="2022-11-01T09:04:07.870" v="544"/>
        <pc:sldMkLst>
          <pc:docMk/>
          <pc:sldMk cId="2395794228" sldId="4481"/>
        </pc:sldMkLst>
      </pc:sldChg>
      <pc:sldChg chg="add replId">
        <pc:chgData name="GOMEZ, Paula" userId="S::gomezp@who.int::c93cf399-3ed7-4230-9282-8831e3fe5ae7" providerId="AD" clId="Web-{49CA4920-986F-AFA6-FF1A-EC1AE91073E0}" dt="2022-11-01T09:04:43.589" v="545"/>
        <pc:sldMkLst>
          <pc:docMk/>
          <pc:sldMk cId="536052874" sldId="4482"/>
        </pc:sldMkLst>
      </pc:sldChg>
      <pc:sldChg chg="add replId">
        <pc:chgData name="GOMEZ, Paula" userId="S::gomezp@who.int::c93cf399-3ed7-4230-9282-8831e3fe5ae7" providerId="AD" clId="Web-{49CA4920-986F-AFA6-FF1A-EC1AE91073E0}" dt="2022-11-01T09:07:25.704" v="723"/>
        <pc:sldMkLst>
          <pc:docMk/>
          <pc:sldMk cId="2367511318" sldId="4483"/>
        </pc:sldMkLst>
      </pc:sldChg>
      <pc:sldMasterChg chg="addSldLayout">
        <pc:chgData name="GOMEZ, Paula" userId="S::gomezp@who.int::c93cf399-3ed7-4230-9282-8831e3fe5ae7" providerId="AD" clId="Web-{49CA4920-986F-AFA6-FF1A-EC1AE91073E0}" dt="2022-11-01T09:00:26.926" v="533"/>
        <pc:sldMasterMkLst>
          <pc:docMk/>
          <pc:sldMasterMk cId="1533177493" sldId="2147483781"/>
        </pc:sldMasterMkLst>
        <pc:sldLayoutChg chg="add">
          <pc:chgData name="GOMEZ, Paula" userId="S::gomezp@who.int::c93cf399-3ed7-4230-9282-8831e3fe5ae7" providerId="AD" clId="Web-{49CA4920-986F-AFA6-FF1A-EC1AE91073E0}" dt="2022-11-01T09:00:26.926" v="533"/>
          <pc:sldLayoutMkLst>
            <pc:docMk/>
            <pc:sldMasterMk cId="1533177493" sldId="2147483781"/>
            <pc:sldLayoutMk cId="1828371406" sldId="2147484846"/>
          </pc:sldLayoutMkLst>
        </pc:sldLayoutChg>
      </pc:sldMasterChg>
    </pc:docChg>
  </pc:docChgLst>
  <pc:docChgLst>
    <pc:chgData name="GOMEZ, Paula" userId="c93cf399-3ed7-4230-9282-8831e3fe5ae7" providerId="ADAL" clId="{F07CB18F-932F-485A-A968-A020AACC68D0}"/>
    <pc:docChg chg="modSld">
      <pc:chgData name="GOMEZ, Paula" userId="c93cf399-3ed7-4230-9282-8831e3fe5ae7" providerId="ADAL" clId="{F07CB18F-932F-485A-A968-A020AACC68D0}" dt="2022-08-25T05:06:04.497" v="97" actId="13926"/>
      <pc:docMkLst>
        <pc:docMk/>
      </pc:docMkLst>
      <pc:sldChg chg="addSp delSp modSp mod">
        <pc:chgData name="GOMEZ, Paula" userId="c93cf399-3ed7-4230-9282-8831e3fe5ae7" providerId="ADAL" clId="{F07CB18F-932F-485A-A968-A020AACC68D0}" dt="2022-08-24T09:34:00.730" v="66" actId="14100"/>
        <pc:sldMkLst>
          <pc:docMk/>
          <pc:sldMk cId="520941827" sldId="366"/>
        </pc:sldMkLst>
        <pc:spChg chg="mod">
          <ac:chgData name="GOMEZ, Paula" userId="c93cf399-3ed7-4230-9282-8831e3fe5ae7" providerId="ADAL" clId="{F07CB18F-932F-485A-A968-A020AACC68D0}" dt="2022-08-24T09:33:27.747" v="28" actId="207"/>
          <ac:spMkLst>
            <pc:docMk/>
            <pc:sldMk cId="520941827" sldId="366"/>
            <ac:spMk id="3" creationId="{FE715C1D-0AFD-4B24-93D9-2F4112C6A19E}"/>
          </ac:spMkLst>
        </pc:spChg>
        <pc:spChg chg="add mod">
          <ac:chgData name="GOMEZ, Paula" userId="c93cf399-3ed7-4230-9282-8831e3fe5ae7" providerId="ADAL" clId="{F07CB18F-932F-485A-A968-A020AACC68D0}" dt="2022-08-24T09:34:00.730" v="66" actId="14100"/>
          <ac:spMkLst>
            <pc:docMk/>
            <pc:sldMk cId="520941827" sldId="366"/>
            <ac:spMk id="4" creationId="{9BC79351-33CE-4983-A62A-74FE554B33B6}"/>
          </ac:spMkLst>
        </pc:spChg>
        <pc:spChg chg="mod">
          <ac:chgData name="GOMEZ, Paula" userId="c93cf399-3ed7-4230-9282-8831e3fe5ae7" providerId="ADAL" clId="{F07CB18F-932F-485A-A968-A020AACC68D0}" dt="2022-08-24T09:33:47.827" v="64" actId="20577"/>
          <ac:spMkLst>
            <pc:docMk/>
            <pc:sldMk cId="520941827" sldId="366"/>
            <ac:spMk id="5" creationId="{637BBC0E-F8A1-4F34-A06A-A6D527623571}"/>
          </ac:spMkLst>
        </pc:spChg>
        <pc:spChg chg="mod">
          <ac:chgData name="GOMEZ, Paula" userId="c93cf399-3ed7-4230-9282-8831e3fe5ae7" providerId="ADAL" clId="{F07CB18F-932F-485A-A968-A020AACC68D0}" dt="2022-08-24T09:33:40.517" v="50" actId="20577"/>
          <ac:spMkLst>
            <pc:docMk/>
            <pc:sldMk cId="520941827" sldId="366"/>
            <ac:spMk id="7" creationId="{CC0349B5-314B-4196-9D2D-7757D77AB0A7}"/>
          </ac:spMkLst>
        </pc:spChg>
        <pc:picChg chg="del">
          <ac:chgData name="GOMEZ, Paula" userId="c93cf399-3ed7-4230-9282-8831e3fe5ae7" providerId="ADAL" clId="{F07CB18F-932F-485A-A968-A020AACC68D0}" dt="2022-08-24T09:32:47.874" v="0" actId="478"/>
          <ac:picMkLst>
            <pc:docMk/>
            <pc:sldMk cId="520941827" sldId="366"/>
            <ac:picMk id="1026" creationId="{4203DC16-ABC4-44CC-ADEC-B32963C52984}"/>
          </ac:picMkLst>
        </pc:picChg>
      </pc:sldChg>
      <pc:sldChg chg="modSp mod">
        <pc:chgData name="GOMEZ, Paula" userId="c93cf399-3ed7-4230-9282-8831e3fe5ae7" providerId="ADAL" clId="{F07CB18F-932F-485A-A968-A020AACC68D0}" dt="2022-08-25T05:06:04.497" v="97" actId="13926"/>
        <pc:sldMkLst>
          <pc:docMk/>
          <pc:sldMk cId="4240706445" sldId="387"/>
        </pc:sldMkLst>
        <pc:spChg chg="mod">
          <ac:chgData name="GOMEZ, Paula" userId="c93cf399-3ed7-4230-9282-8831e3fe5ae7" providerId="ADAL" clId="{F07CB18F-932F-485A-A968-A020AACC68D0}" dt="2022-08-25T05:06:04.497" v="97" actId="13926"/>
          <ac:spMkLst>
            <pc:docMk/>
            <pc:sldMk cId="4240706445" sldId="387"/>
            <ac:spMk id="20483" creationId="{1BD00435-6460-4E09-9B49-27DB96F0977E}"/>
          </ac:spMkLst>
        </pc:spChg>
      </pc:sldChg>
      <pc:sldChg chg="modSp mod">
        <pc:chgData name="GOMEZ, Paula" userId="c93cf399-3ed7-4230-9282-8831e3fe5ae7" providerId="ADAL" clId="{F07CB18F-932F-485A-A968-A020AACC68D0}" dt="2022-08-24T09:35:29.319" v="80" actId="14100"/>
        <pc:sldMkLst>
          <pc:docMk/>
          <pc:sldMk cId="3194878380" sldId="1986"/>
        </pc:sldMkLst>
        <pc:graphicFrameChg chg="mod modGraphic">
          <ac:chgData name="GOMEZ, Paula" userId="c93cf399-3ed7-4230-9282-8831e3fe5ae7" providerId="ADAL" clId="{F07CB18F-932F-485A-A968-A020AACC68D0}" dt="2022-08-24T09:35:29.319" v="80" actId="14100"/>
          <ac:graphicFrameMkLst>
            <pc:docMk/>
            <pc:sldMk cId="3194878380" sldId="1986"/>
            <ac:graphicFrameMk id="2" creationId="{20F09B98-F780-4A35-BD1D-F3362EC5EEAD}"/>
          </ac:graphicFrameMkLst>
        </pc:graphicFrameChg>
      </pc:sldChg>
    </pc:docChg>
  </pc:docChgLst>
  <pc:docChgLst>
    <pc:chgData name="Utilisateur invité" userId="S::urn:spo:anon#eaf9c13d872bb4e03d62bac4295a813d0d5a716b11aa44fafa21b72e3f50fa97::" providerId="AD" clId="Web-{5C0F3A97-8E35-D2E9-D308-36BDA93F2EB5}"/>
    <pc:docChg chg="">
      <pc:chgData name="Utilisateur invité" userId="S::urn:spo:anon#eaf9c13d872bb4e03d62bac4295a813d0d5a716b11aa44fafa21b72e3f50fa97::" providerId="AD" clId="Web-{5C0F3A97-8E35-D2E9-D308-36BDA93F2EB5}" dt="2022-07-05T11:45:28.280" v="0"/>
      <pc:docMkLst>
        <pc:docMk/>
      </pc:docMkLst>
      <pc:sldChg chg="delCm">
        <pc:chgData name="Utilisateur invité" userId="S::urn:spo:anon#eaf9c13d872bb4e03d62bac4295a813d0d5a716b11aa44fafa21b72e3f50fa97::" providerId="AD" clId="Web-{5C0F3A97-8E35-D2E9-D308-36BDA93F2EB5}" dt="2022-07-05T11:45:28.280" v="0"/>
        <pc:sldMkLst>
          <pc:docMk/>
          <pc:sldMk cId="2965843955" sldId="400"/>
        </pc:sldMkLst>
      </pc:sldChg>
    </pc:docChg>
  </pc:docChgLst>
  <pc:docChgLst>
    <pc:chgData name="GOMEZ, Paula" userId="c93cf399-3ed7-4230-9282-8831e3fe5ae7" providerId="ADAL" clId="{E5223C57-D1B3-477B-AD73-D312A28D5278}"/>
    <pc:docChg chg="custSel addSld delSld modSld sldOrd">
      <pc:chgData name="GOMEZ, Paula" userId="c93cf399-3ed7-4230-9282-8831e3fe5ae7" providerId="ADAL" clId="{E5223C57-D1B3-477B-AD73-D312A28D5278}" dt="2022-07-12T05:19:42.731" v="4021" actId="13926"/>
      <pc:docMkLst>
        <pc:docMk/>
      </pc:docMkLst>
      <pc:sldChg chg="modSp mod ord">
        <pc:chgData name="GOMEZ, Paula" userId="c93cf399-3ed7-4230-9282-8831e3fe5ae7" providerId="ADAL" clId="{E5223C57-D1B3-477B-AD73-D312A28D5278}" dt="2022-07-11T15:32:09.421" v="3867" actId="114"/>
        <pc:sldMkLst>
          <pc:docMk/>
          <pc:sldMk cId="0" sldId="341"/>
        </pc:sldMkLst>
        <pc:spChg chg="mod">
          <ac:chgData name="GOMEZ, Paula" userId="c93cf399-3ed7-4230-9282-8831e3fe5ae7" providerId="ADAL" clId="{E5223C57-D1B3-477B-AD73-D312A28D5278}" dt="2022-07-11T15:32:09.421" v="3867" actId="114"/>
          <ac:spMkLst>
            <pc:docMk/>
            <pc:sldMk cId="0" sldId="341"/>
            <ac:spMk id="44034" creationId="{7B1A93B5-CAE6-401A-84CA-C7219725234B}"/>
          </ac:spMkLst>
        </pc:spChg>
      </pc:sldChg>
      <pc:sldChg chg="modSp mod">
        <pc:chgData name="GOMEZ, Paula" userId="c93cf399-3ed7-4230-9282-8831e3fe5ae7" providerId="ADAL" clId="{E5223C57-D1B3-477B-AD73-D312A28D5278}" dt="2022-06-30T09:11:44.078" v="1999" actId="20577"/>
        <pc:sldMkLst>
          <pc:docMk/>
          <pc:sldMk cId="0" sldId="344"/>
        </pc:sldMkLst>
        <pc:spChg chg="mod">
          <ac:chgData name="GOMEZ, Paula" userId="c93cf399-3ed7-4230-9282-8831e3fe5ae7" providerId="ADAL" clId="{E5223C57-D1B3-477B-AD73-D312A28D5278}" dt="2022-06-30T09:11:44.078" v="1999" actId="20577"/>
          <ac:spMkLst>
            <pc:docMk/>
            <pc:sldMk cId="0" sldId="344"/>
            <ac:spMk id="29699" creationId="{A84D096C-B9D6-414E-9059-A12297B77D58}"/>
          </ac:spMkLst>
        </pc:spChg>
      </pc:sldChg>
      <pc:sldChg chg="modSp mod">
        <pc:chgData name="GOMEZ, Paula" userId="c93cf399-3ed7-4230-9282-8831e3fe5ae7" providerId="ADAL" clId="{E5223C57-D1B3-477B-AD73-D312A28D5278}" dt="2022-06-27T17:03:37.431" v="1353" actId="20577"/>
        <pc:sldMkLst>
          <pc:docMk/>
          <pc:sldMk cId="2086906395" sldId="353"/>
        </pc:sldMkLst>
        <pc:spChg chg="mod">
          <ac:chgData name="GOMEZ, Paula" userId="c93cf399-3ed7-4230-9282-8831e3fe5ae7" providerId="ADAL" clId="{E5223C57-D1B3-477B-AD73-D312A28D5278}" dt="2022-06-27T17:03:37.431" v="1353" actId="20577"/>
          <ac:spMkLst>
            <pc:docMk/>
            <pc:sldMk cId="2086906395" sldId="353"/>
            <ac:spMk id="6" creationId="{00000000-0000-0000-0000-000000000000}"/>
          </ac:spMkLst>
        </pc:spChg>
      </pc:sldChg>
      <pc:sldChg chg="modSp mod">
        <pc:chgData name="GOMEZ, Paula" userId="c93cf399-3ed7-4230-9282-8831e3fe5ae7" providerId="ADAL" clId="{E5223C57-D1B3-477B-AD73-D312A28D5278}" dt="2022-07-11T14:14:24.020" v="3722" actId="20577"/>
        <pc:sldMkLst>
          <pc:docMk/>
          <pc:sldMk cId="0" sldId="358"/>
        </pc:sldMkLst>
        <pc:spChg chg="mod">
          <ac:chgData name="GOMEZ, Paula" userId="c93cf399-3ed7-4230-9282-8831e3fe5ae7" providerId="ADAL" clId="{E5223C57-D1B3-477B-AD73-D312A28D5278}" dt="2022-07-11T14:14:24.020" v="3722" actId="20577"/>
          <ac:spMkLst>
            <pc:docMk/>
            <pc:sldMk cId="0" sldId="358"/>
            <ac:spMk id="24579" creationId="{6FA11F00-3065-48BC-8212-D93723259126}"/>
          </ac:spMkLst>
        </pc:spChg>
      </pc:sldChg>
      <pc:sldChg chg="modSp mod">
        <pc:chgData name="GOMEZ, Paula" userId="c93cf399-3ed7-4230-9282-8831e3fe5ae7" providerId="ADAL" clId="{E5223C57-D1B3-477B-AD73-D312A28D5278}" dt="2022-07-12T05:19:42.731" v="4021" actId="13926"/>
        <pc:sldMkLst>
          <pc:docMk/>
          <pc:sldMk cId="3542789810" sldId="360"/>
        </pc:sldMkLst>
        <pc:spChg chg="mod">
          <ac:chgData name="GOMEZ, Paula" userId="c93cf399-3ed7-4230-9282-8831e3fe5ae7" providerId="ADAL" clId="{E5223C57-D1B3-477B-AD73-D312A28D5278}" dt="2022-07-12T05:19:42.731" v="4021" actId="13926"/>
          <ac:spMkLst>
            <pc:docMk/>
            <pc:sldMk cId="3542789810" sldId="360"/>
            <ac:spMk id="33794" creationId="{8BBB8AF4-35EB-43D5-8E09-11BBB310091B}"/>
          </ac:spMkLst>
        </pc:spChg>
      </pc:sldChg>
      <pc:sldChg chg="addSp modSp mod">
        <pc:chgData name="GOMEZ, Paula" userId="c93cf399-3ed7-4230-9282-8831e3fe5ae7" providerId="ADAL" clId="{E5223C57-D1B3-477B-AD73-D312A28D5278}" dt="2022-06-30T09:09:54.524" v="1937" actId="14100"/>
        <pc:sldMkLst>
          <pc:docMk/>
          <pc:sldMk cId="0" sldId="361"/>
        </pc:sldMkLst>
        <pc:spChg chg="add mod">
          <ac:chgData name="GOMEZ, Paula" userId="c93cf399-3ed7-4230-9282-8831e3fe5ae7" providerId="ADAL" clId="{E5223C57-D1B3-477B-AD73-D312A28D5278}" dt="2022-06-30T09:09:54.524" v="1937" actId="14100"/>
          <ac:spMkLst>
            <pc:docMk/>
            <pc:sldMk cId="0" sldId="361"/>
            <ac:spMk id="4" creationId="{8BE278B2-C0AB-41C2-B0BD-05FF601FCFCC}"/>
          </ac:spMkLst>
        </pc:spChg>
        <pc:spChg chg="mod">
          <ac:chgData name="GOMEZ, Paula" userId="c93cf399-3ed7-4230-9282-8831e3fe5ae7" providerId="ADAL" clId="{E5223C57-D1B3-477B-AD73-D312A28D5278}" dt="2022-06-30T09:09:21.497" v="1936" actId="20577"/>
          <ac:spMkLst>
            <pc:docMk/>
            <pc:sldMk cId="0" sldId="361"/>
            <ac:spMk id="18435" creationId="{B1A25376-BC15-4ECC-A8EC-7B05485C055D}"/>
          </ac:spMkLst>
        </pc:spChg>
      </pc:sldChg>
      <pc:sldChg chg="modSp mod">
        <pc:chgData name="GOMEZ, Paula" userId="c93cf399-3ed7-4230-9282-8831e3fe5ae7" providerId="ADAL" clId="{E5223C57-D1B3-477B-AD73-D312A28D5278}" dt="2022-06-27T15:56:38.325" v="8" actId="20577"/>
        <pc:sldMkLst>
          <pc:docMk/>
          <pc:sldMk cId="4053575958" sldId="370"/>
        </pc:sldMkLst>
        <pc:spChg chg="mod">
          <ac:chgData name="GOMEZ, Paula" userId="c93cf399-3ed7-4230-9282-8831e3fe5ae7" providerId="ADAL" clId="{E5223C57-D1B3-477B-AD73-D312A28D5278}" dt="2022-06-27T15:56:38.325" v="8" actId="20577"/>
          <ac:spMkLst>
            <pc:docMk/>
            <pc:sldMk cId="4053575958" sldId="370"/>
            <ac:spMk id="2" creationId="{00000000-0000-0000-0000-000000000000}"/>
          </ac:spMkLst>
        </pc:spChg>
      </pc:sldChg>
      <pc:sldChg chg="modSp mod">
        <pc:chgData name="GOMEZ, Paula" userId="c93cf399-3ed7-4230-9282-8831e3fe5ae7" providerId="ADAL" clId="{E5223C57-D1B3-477B-AD73-D312A28D5278}" dt="2022-07-12T05:18:06.333" v="3869" actId="13926"/>
        <pc:sldMkLst>
          <pc:docMk/>
          <pc:sldMk cId="4260797382" sldId="372"/>
        </pc:sldMkLst>
        <pc:spChg chg="mod">
          <ac:chgData name="GOMEZ, Paula" userId="c93cf399-3ed7-4230-9282-8831e3fe5ae7" providerId="ADAL" clId="{E5223C57-D1B3-477B-AD73-D312A28D5278}" dt="2022-07-12T05:18:01.740" v="3868" actId="13926"/>
          <ac:spMkLst>
            <pc:docMk/>
            <pc:sldMk cId="4260797382" sldId="372"/>
            <ac:spMk id="2" creationId="{5FCDE3D3-6385-4B90-B910-5A9A2543F030}"/>
          </ac:spMkLst>
        </pc:spChg>
        <pc:spChg chg="mod">
          <ac:chgData name="GOMEZ, Paula" userId="c93cf399-3ed7-4230-9282-8831e3fe5ae7" providerId="ADAL" clId="{E5223C57-D1B3-477B-AD73-D312A28D5278}" dt="2022-07-12T05:18:06.333" v="3869" actId="13926"/>
          <ac:spMkLst>
            <pc:docMk/>
            <pc:sldMk cId="4260797382" sldId="372"/>
            <ac:spMk id="8" creationId="{7BD7D860-956A-4DE1-9BBB-FB8B1945C4DA}"/>
          </ac:spMkLst>
        </pc:spChg>
      </pc:sldChg>
      <pc:sldChg chg="delCm modCm">
        <pc:chgData name="GOMEZ, Paula" userId="c93cf399-3ed7-4230-9282-8831e3fe5ae7" providerId="ADAL" clId="{E5223C57-D1B3-477B-AD73-D312A28D5278}" dt="2022-07-10T12:21:39.059" v="3719"/>
        <pc:sldMkLst>
          <pc:docMk/>
          <pc:sldMk cId="3518861403" sldId="376"/>
        </pc:sldMkLst>
      </pc:sldChg>
      <pc:sldChg chg="modSp mod">
        <pc:chgData name="GOMEZ, Paula" userId="c93cf399-3ed7-4230-9282-8831e3fe5ae7" providerId="ADAL" clId="{E5223C57-D1B3-477B-AD73-D312A28D5278}" dt="2022-06-30T12:23:27.985" v="2076" actId="20577"/>
        <pc:sldMkLst>
          <pc:docMk/>
          <pc:sldMk cId="884335975" sldId="379"/>
        </pc:sldMkLst>
        <pc:spChg chg="mod">
          <ac:chgData name="GOMEZ, Paula" userId="c93cf399-3ed7-4230-9282-8831e3fe5ae7" providerId="ADAL" clId="{E5223C57-D1B3-477B-AD73-D312A28D5278}" dt="2022-06-30T12:23:27.985" v="2076" actId="20577"/>
          <ac:spMkLst>
            <pc:docMk/>
            <pc:sldMk cId="884335975" sldId="379"/>
            <ac:spMk id="308" creationId="{00000000-0000-0000-0000-000000000000}"/>
          </ac:spMkLst>
        </pc:spChg>
      </pc:sldChg>
      <pc:sldChg chg="modSp mod">
        <pc:chgData name="GOMEZ, Paula" userId="c93cf399-3ed7-4230-9282-8831e3fe5ae7" providerId="ADAL" clId="{E5223C57-D1B3-477B-AD73-D312A28D5278}" dt="2022-06-30T12:24:01.148" v="2082" actId="20577"/>
        <pc:sldMkLst>
          <pc:docMk/>
          <pc:sldMk cId="1896788206" sldId="380"/>
        </pc:sldMkLst>
        <pc:spChg chg="mod">
          <ac:chgData name="GOMEZ, Paula" userId="c93cf399-3ed7-4230-9282-8831e3fe5ae7" providerId="ADAL" clId="{E5223C57-D1B3-477B-AD73-D312A28D5278}" dt="2022-06-30T12:24:01.148" v="2082" actId="20577"/>
          <ac:spMkLst>
            <pc:docMk/>
            <pc:sldMk cId="1896788206" sldId="380"/>
            <ac:spMk id="308" creationId="{00000000-0000-0000-0000-000000000000}"/>
          </ac:spMkLst>
        </pc:spChg>
      </pc:sldChg>
      <pc:sldChg chg="modSp mod">
        <pc:chgData name="GOMEZ, Paula" userId="c93cf399-3ed7-4230-9282-8831e3fe5ae7" providerId="ADAL" clId="{E5223C57-D1B3-477B-AD73-D312A28D5278}" dt="2022-06-27T16:04:42.916" v="108" actId="20577"/>
        <pc:sldMkLst>
          <pc:docMk/>
          <pc:sldMk cId="4118279488" sldId="382"/>
        </pc:sldMkLst>
        <pc:spChg chg="mod">
          <ac:chgData name="GOMEZ, Paula" userId="c93cf399-3ed7-4230-9282-8831e3fe5ae7" providerId="ADAL" clId="{E5223C57-D1B3-477B-AD73-D312A28D5278}" dt="2022-06-27T16:04:42.916" v="108" actId="20577"/>
          <ac:spMkLst>
            <pc:docMk/>
            <pc:sldMk cId="4118279488" sldId="382"/>
            <ac:spMk id="4" creationId="{121547C1-0B95-475F-B0E3-22D7571B96CE}"/>
          </ac:spMkLst>
        </pc:spChg>
      </pc:sldChg>
      <pc:sldChg chg="modSp mod">
        <pc:chgData name="GOMEZ, Paula" userId="c93cf399-3ed7-4230-9282-8831e3fe5ae7" providerId="ADAL" clId="{E5223C57-D1B3-477B-AD73-D312A28D5278}" dt="2022-06-27T16:05:55.961" v="194" actId="20577"/>
        <pc:sldMkLst>
          <pc:docMk/>
          <pc:sldMk cId="65886996" sldId="383"/>
        </pc:sldMkLst>
        <pc:spChg chg="mod">
          <ac:chgData name="GOMEZ, Paula" userId="c93cf399-3ed7-4230-9282-8831e3fe5ae7" providerId="ADAL" clId="{E5223C57-D1B3-477B-AD73-D312A28D5278}" dt="2022-06-27T16:05:55.961" v="194" actId="20577"/>
          <ac:spMkLst>
            <pc:docMk/>
            <pc:sldMk cId="65886996" sldId="383"/>
            <ac:spMk id="20483" creationId="{1BD00435-6460-4E09-9B49-27DB96F0977E}"/>
          </ac:spMkLst>
        </pc:spChg>
      </pc:sldChg>
      <pc:sldChg chg="modSp mod">
        <pc:chgData name="GOMEZ, Paula" userId="c93cf399-3ed7-4230-9282-8831e3fe5ae7" providerId="ADAL" clId="{E5223C57-D1B3-477B-AD73-D312A28D5278}" dt="2022-06-30T09:12:16.408" v="2030" actId="20577"/>
        <pc:sldMkLst>
          <pc:docMk/>
          <pc:sldMk cId="3322563932" sldId="384"/>
        </pc:sldMkLst>
        <pc:spChg chg="mod">
          <ac:chgData name="GOMEZ, Paula" userId="c93cf399-3ed7-4230-9282-8831e3fe5ae7" providerId="ADAL" clId="{E5223C57-D1B3-477B-AD73-D312A28D5278}" dt="2022-06-30T09:12:16.408" v="2030" actId="20577"/>
          <ac:spMkLst>
            <pc:docMk/>
            <pc:sldMk cId="3322563932" sldId="384"/>
            <ac:spMk id="4" creationId="{121547C1-0B95-475F-B0E3-22D7571B96CE}"/>
          </ac:spMkLst>
        </pc:spChg>
      </pc:sldChg>
      <pc:sldChg chg="modSp del mod">
        <pc:chgData name="GOMEZ, Paula" userId="c93cf399-3ed7-4230-9282-8831e3fe5ae7" providerId="ADAL" clId="{E5223C57-D1B3-477B-AD73-D312A28D5278}" dt="2022-07-11T14:22:07.116" v="3723" actId="2696"/>
        <pc:sldMkLst>
          <pc:docMk/>
          <pc:sldMk cId="3469322787" sldId="385"/>
        </pc:sldMkLst>
        <pc:spChg chg="mod">
          <ac:chgData name="GOMEZ, Paula" userId="c93cf399-3ed7-4230-9282-8831e3fe5ae7" providerId="ADAL" clId="{E5223C57-D1B3-477B-AD73-D312A28D5278}" dt="2022-06-27T16:19:56.692" v="459" actId="13926"/>
          <ac:spMkLst>
            <pc:docMk/>
            <pc:sldMk cId="3469322787" sldId="385"/>
            <ac:spMk id="20483" creationId="{1BD00435-6460-4E09-9B49-27DB96F0977E}"/>
          </ac:spMkLst>
        </pc:spChg>
      </pc:sldChg>
      <pc:sldChg chg="modSp mod">
        <pc:chgData name="GOMEZ, Paula" userId="c93cf399-3ed7-4230-9282-8831e3fe5ae7" providerId="ADAL" clId="{E5223C57-D1B3-477B-AD73-D312A28D5278}" dt="2022-06-27T16:39:28.105" v="708" actId="20577"/>
        <pc:sldMkLst>
          <pc:docMk/>
          <pc:sldMk cId="4240706445" sldId="387"/>
        </pc:sldMkLst>
        <pc:spChg chg="mod">
          <ac:chgData name="GOMEZ, Paula" userId="c93cf399-3ed7-4230-9282-8831e3fe5ae7" providerId="ADAL" clId="{E5223C57-D1B3-477B-AD73-D312A28D5278}" dt="2022-06-27T16:39:28.105" v="708" actId="20577"/>
          <ac:spMkLst>
            <pc:docMk/>
            <pc:sldMk cId="4240706445" sldId="387"/>
            <ac:spMk id="20483" creationId="{1BD00435-6460-4E09-9B49-27DB96F0977E}"/>
          </ac:spMkLst>
        </pc:spChg>
      </pc:sldChg>
      <pc:sldChg chg="modSp mod">
        <pc:chgData name="GOMEZ, Paula" userId="c93cf399-3ed7-4230-9282-8831e3fe5ae7" providerId="ADAL" clId="{E5223C57-D1B3-477B-AD73-D312A28D5278}" dt="2022-06-27T16:58:53.542" v="1205" actId="20577"/>
        <pc:sldMkLst>
          <pc:docMk/>
          <pc:sldMk cId="1309953185" sldId="388"/>
        </pc:sldMkLst>
        <pc:spChg chg="mod">
          <ac:chgData name="GOMEZ, Paula" userId="c93cf399-3ed7-4230-9282-8831e3fe5ae7" providerId="ADAL" clId="{E5223C57-D1B3-477B-AD73-D312A28D5278}" dt="2022-06-27T16:58:53.542" v="1205" actId="20577"/>
          <ac:spMkLst>
            <pc:docMk/>
            <pc:sldMk cId="1309953185" sldId="388"/>
            <ac:spMk id="4" creationId="{121547C1-0B95-475F-B0E3-22D7571B96CE}"/>
          </ac:spMkLst>
        </pc:spChg>
      </pc:sldChg>
      <pc:sldChg chg="modSp mod">
        <pc:chgData name="GOMEZ, Paula" userId="c93cf399-3ed7-4230-9282-8831e3fe5ae7" providerId="ADAL" clId="{E5223C57-D1B3-477B-AD73-D312A28D5278}" dt="2022-06-27T16:58:31.439" v="1193"/>
        <pc:sldMkLst>
          <pc:docMk/>
          <pc:sldMk cId="337156462" sldId="389"/>
        </pc:sldMkLst>
        <pc:spChg chg="mod">
          <ac:chgData name="GOMEZ, Paula" userId="c93cf399-3ed7-4230-9282-8831e3fe5ae7" providerId="ADAL" clId="{E5223C57-D1B3-477B-AD73-D312A28D5278}" dt="2022-06-27T16:58:31.439" v="1193"/>
          <ac:spMkLst>
            <pc:docMk/>
            <pc:sldMk cId="337156462" sldId="389"/>
            <ac:spMk id="20483" creationId="{1BD00435-6460-4E09-9B49-27DB96F0977E}"/>
          </ac:spMkLst>
        </pc:spChg>
      </pc:sldChg>
      <pc:sldChg chg="modSp mod">
        <pc:chgData name="GOMEZ, Paula" userId="c93cf399-3ed7-4230-9282-8831e3fe5ae7" providerId="ADAL" clId="{E5223C57-D1B3-477B-AD73-D312A28D5278}" dt="2022-07-01T09:56:21.244" v="3657" actId="20577"/>
        <pc:sldMkLst>
          <pc:docMk/>
          <pc:sldMk cId="1560231357" sldId="391"/>
        </pc:sldMkLst>
        <pc:spChg chg="mod">
          <ac:chgData name="GOMEZ, Paula" userId="c93cf399-3ed7-4230-9282-8831e3fe5ae7" providerId="ADAL" clId="{E5223C57-D1B3-477B-AD73-D312A28D5278}" dt="2022-07-01T09:56:21.244" v="3657" actId="20577"/>
          <ac:spMkLst>
            <pc:docMk/>
            <pc:sldMk cId="1560231357" sldId="391"/>
            <ac:spMk id="20483" creationId="{1BD00435-6460-4E09-9B49-27DB96F0977E}"/>
          </ac:spMkLst>
        </pc:spChg>
      </pc:sldChg>
      <pc:sldChg chg="modSp mod">
        <pc:chgData name="GOMEZ, Paula" userId="c93cf399-3ed7-4230-9282-8831e3fe5ae7" providerId="ADAL" clId="{E5223C57-D1B3-477B-AD73-D312A28D5278}" dt="2022-07-01T09:56:02.256" v="3633" actId="5793"/>
        <pc:sldMkLst>
          <pc:docMk/>
          <pc:sldMk cId="617954477" sldId="392"/>
        </pc:sldMkLst>
        <pc:spChg chg="mod">
          <ac:chgData name="GOMEZ, Paula" userId="c93cf399-3ed7-4230-9282-8831e3fe5ae7" providerId="ADAL" clId="{E5223C57-D1B3-477B-AD73-D312A28D5278}" dt="2022-07-01T09:56:02.256" v="3633" actId="5793"/>
          <ac:spMkLst>
            <pc:docMk/>
            <pc:sldMk cId="617954477" sldId="392"/>
            <ac:spMk id="20483" creationId="{1BD00435-6460-4E09-9B49-27DB96F0977E}"/>
          </ac:spMkLst>
        </pc:spChg>
      </pc:sldChg>
      <pc:sldChg chg="modSp mod">
        <pc:chgData name="GOMEZ, Paula" userId="c93cf399-3ed7-4230-9282-8831e3fe5ae7" providerId="ADAL" clId="{E5223C57-D1B3-477B-AD73-D312A28D5278}" dt="2022-07-11T15:12:44.577" v="3736" actId="20577"/>
        <pc:sldMkLst>
          <pc:docMk/>
          <pc:sldMk cId="2691176550" sldId="394"/>
        </pc:sldMkLst>
        <pc:spChg chg="mod">
          <ac:chgData name="GOMEZ, Paula" userId="c93cf399-3ed7-4230-9282-8831e3fe5ae7" providerId="ADAL" clId="{E5223C57-D1B3-477B-AD73-D312A28D5278}" dt="2022-07-11T15:12:44.577" v="3736" actId="20577"/>
          <ac:spMkLst>
            <pc:docMk/>
            <pc:sldMk cId="2691176550" sldId="394"/>
            <ac:spMk id="20483" creationId="{1BD00435-6460-4E09-9B49-27DB96F0977E}"/>
          </ac:spMkLst>
        </pc:spChg>
      </pc:sldChg>
      <pc:sldChg chg="modSp mod">
        <pc:chgData name="GOMEZ, Paula" userId="c93cf399-3ed7-4230-9282-8831e3fe5ae7" providerId="ADAL" clId="{E5223C57-D1B3-477B-AD73-D312A28D5278}" dt="2022-06-30T08:49:40.795" v="1531" actId="14100"/>
        <pc:sldMkLst>
          <pc:docMk/>
          <pc:sldMk cId="2305590066" sldId="395"/>
        </pc:sldMkLst>
        <pc:spChg chg="mod">
          <ac:chgData name="GOMEZ, Paula" userId="c93cf399-3ed7-4230-9282-8831e3fe5ae7" providerId="ADAL" clId="{E5223C57-D1B3-477B-AD73-D312A28D5278}" dt="2022-06-30T08:49:40.795" v="1531" actId="14100"/>
          <ac:spMkLst>
            <pc:docMk/>
            <pc:sldMk cId="2305590066" sldId="395"/>
            <ac:spMk id="3" creationId="{FFACC92E-9BFD-46F5-87B8-E23A4AB40A7F}"/>
          </ac:spMkLst>
        </pc:spChg>
        <pc:spChg chg="mod">
          <ac:chgData name="GOMEZ, Paula" userId="c93cf399-3ed7-4230-9282-8831e3fe5ae7" providerId="ADAL" clId="{E5223C57-D1B3-477B-AD73-D312A28D5278}" dt="2022-06-30T08:46:14.069" v="1489" actId="20577"/>
          <ac:spMkLst>
            <pc:docMk/>
            <pc:sldMk cId="2305590066" sldId="395"/>
            <ac:spMk id="20483" creationId="{1BD00435-6460-4E09-9B49-27DB96F0977E}"/>
          </ac:spMkLst>
        </pc:spChg>
      </pc:sldChg>
      <pc:sldChg chg="modSp mod">
        <pc:chgData name="GOMEZ, Paula" userId="c93cf399-3ed7-4230-9282-8831e3fe5ae7" providerId="ADAL" clId="{E5223C57-D1B3-477B-AD73-D312A28D5278}" dt="2022-06-30T08:40:19.659" v="1383" actId="20577"/>
        <pc:sldMkLst>
          <pc:docMk/>
          <pc:sldMk cId="388208700" sldId="399"/>
        </pc:sldMkLst>
        <pc:spChg chg="mod">
          <ac:chgData name="GOMEZ, Paula" userId="c93cf399-3ed7-4230-9282-8831e3fe5ae7" providerId="ADAL" clId="{E5223C57-D1B3-477B-AD73-D312A28D5278}" dt="2022-06-30T08:40:19.659" v="1383" actId="20577"/>
          <ac:spMkLst>
            <pc:docMk/>
            <pc:sldMk cId="388208700" sldId="399"/>
            <ac:spMk id="4" creationId="{121547C1-0B95-475F-B0E3-22D7571B96CE}"/>
          </ac:spMkLst>
        </pc:spChg>
      </pc:sldChg>
      <pc:sldChg chg="modSp mod">
        <pc:chgData name="GOMEZ, Paula" userId="c93cf399-3ed7-4230-9282-8831e3fe5ae7" providerId="ADAL" clId="{E5223C57-D1B3-477B-AD73-D312A28D5278}" dt="2022-07-11T15:29:52.542" v="3770" actId="20577"/>
        <pc:sldMkLst>
          <pc:docMk/>
          <pc:sldMk cId="2965843955" sldId="400"/>
        </pc:sldMkLst>
        <pc:spChg chg="mod">
          <ac:chgData name="GOMEZ, Paula" userId="c93cf399-3ed7-4230-9282-8831e3fe5ae7" providerId="ADAL" clId="{E5223C57-D1B3-477B-AD73-D312A28D5278}" dt="2022-06-30T08:47:15.785" v="1516" actId="20577"/>
          <ac:spMkLst>
            <pc:docMk/>
            <pc:sldMk cId="2965843955" sldId="400"/>
            <ac:spMk id="20482" creationId="{C0154A34-9975-45F1-8059-125489D4C21A}"/>
          </ac:spMkLst>
        </pc:spChg>
        <pc:spChg chg="mod">
          <ac:chgData name="GOMEZ, Paula" userId="c93cf399-3ed7-4230-9282-8831e3fe5ae7" providerId="ADAL" clId="{E5223C57-D1B3-477B-AD73-D312A28D5278}" dt="2022-07-11T15:29:52.542" v="3770" actId="20577"/>
          <ac:spMkLst>
            <pc:docMk/>
            <pc:sldMk cId="2965843955" sldId="400"/>
            <ac:spMk id="20483" creationId="{1BD00435-6460-4E09-9B49-27DB96F0977E}"/>
          </ac:spMkLst>
        </pc:spChg>
      </pc:sldChg>
      <pc:sldChg chg="modSp add mod">
        <pc:chgData name="GOMEZ, Paula" userId="c93cf399-3ed7-4230-9282-8831e3fe5ae7" providerId="ADAL" clId="{E5223C57-D1B3-477B-AD73-D312A28D5278}" dt="2022-06-27T16:11:51.161" v="356" actId="12"/>
        <pc:sldMkLst>
          <pc:docMk/>
          <pc:sldMk cId="2383710277" sldId="450"/>
        </pc:sldMkLst>
        <pc:spChg chg="mod">
          <ac:chgData name="GOMEZ, Paula" userId="c93cf399-3ed7-4230-9282-8831e3fe5ae7" providerId="ADAL" clId="{E5223C57-D1B3-477B-AD73-D312A28D5278}" dt="2022-06-27T16:11:24.618" v="336" actId="255"/>
          <ac:spMkLst>
            <pc:docMk/>
            <pc:sldMk cId="2383710277" sldId="450"/>
            <ac:spMk id="20482" creationId="{00000000-0000-0000-0000-000000000000}"/>
          </ac:spMkLst>
        </pc:spChg>
        <pc:spChg chg="mod">
          <ac:chgData name="GOMEZ, Paula" userId="c93cf399-3ed7-4230-9282-8831e3fe5ae7" providerId="ADAL" clId="{E5223C57-D1B3-477B-AD73-D312A28D5278}" dt="2022-06-27T16:11:51.161" v="356" actId="12"/>
          <ac:spMkLst>
            <pc:docMk/>
            <pc:sldMk cId="2383710277" sldId="450"/>
            <ac:spMk id="20483" creationId="{00000000-0000-0000-0000-000000000000}"/>
          </ac:spMkLst>
        </pc:spChg>
      </pc:sldChg>
      <pc:sldChg chg="modSp add mod modNotesTx">
        <pc:chgData name="GOMEZ, Paula" userId="c93cf399-3ed7-4230-9282-8831e3fe5ae7" providerId="ADAL" clId="{E5223C57-D1B3-477B-AD73-D312A28D5278}" dt="2022-06-27T16:07:49.148" v="211" actId="20577"/>
        <pc:sldMkLst>
          <pc:docMk/>
          <pc:sldMk cId="2338560034" sldId="454"/>
        </pc:sldMkLst>
        <pc:spChg chg="mod">
          <ac:chgData name="GOMEZ, Paula" userId="c93cf399-3ed7-4230-9282-8831e3fe5ae7" providerId="ADAL" clId="{E5223C57-D1B3-477B-AD73-D312A28D5278}" dt="2022-06-27T16:07:49.148" v="211" actId="20577"/>
          <ac:spMkLst>
            <pc:docMk/>
            <pc:sldMk cId="2338560034" sldId="454"/>
            <ac:spMk id="17410" creationId="{00000000-0000-0000-0000-000000000000}"/>
          </ac:spMkLst>
        </pc:spChg>
        <pc:spChg chg="mod">
          <ac:chgData name="GOMEZ, Paula" userId="c93cf399-3ed7-4230-9282-8831e3fe5ae7" providerId="ADAL" clId="{E5223C57-D1B3-477B-AD73-D312A28D5278}" dt="2022-06-27T15:58:18.276" v="33" actId="14100"/>
          <ac:spMkLst>
            <pc:docMk/>
            <pc:sldMk cId="2338560034" sldId="454"/>
            <ac:spMk id="17411" creationId="{00000000-0000-0000-0000-000000000000}"/>
          </ac:spMkLst>
        </pc:spChg>
      </pc:sldChg>
      <pc:sldChg chg="addSp delSp modSp add mod modAnim">
        <pc:chgData name="GOMEZ, Paula" userId="c93cf399-3ed7-4230-9282-8831e3fe5ae7" providerId="ADAL" clId="{E5223C57-D1B3-477B-AD73-D312A28D5278}" dt="2022-06-27T16:38:54.119" v="699" actId="2711"/>
        <pc:sldMkLst>
          <pc:docMk/>
          <pc:sldMk cId="2073101629" sldId="547"/>
        </pc:sldMkLst>
        <pc:spChg chg="mod">
          <ac:chgData name="GOMEZ, Paula" userId="c93cf399-3ed7-4230-9282-8831e3fe5ae7" providerId="ADAL" clId="{E5223C57-D1B3-477B-AD73-D312A28D5278}" dt="2022-06-27T16:31:30.558" v="636" actId="20577"/>
          <ac:spMkLst>
            <pc:docMk/>
            <pc:sldMk cId="2073101629" sldId="547"/>
            <ac:spMk id="3" creationId="{E1F70D37-C59B-467D-B97F-49E3F2121C37}"/>
          </ac:spMkLst>
        </pc:spChg>
        <pc:spChg chg="mod">
          <ac:chgData name="GOMEZ, Paula" userId="c93cf399-3ed7-4230-9282-8831e3fe5ae7" providerId="ADAL" clId="{E5223C57-D1B3-477B-AD73-D312A28D5278}" dt="2022-06-27T16:38:54.119" v="699" actId="2711"/>
          <ac:spMkLst>
            <pc:docMk/>
            <pc:sldMk cId="2073101629" sldId="547"/>
            <ac:spMk id="4" creationId="{CF6A1E68-1FC1-4A20-50F1-EC4B027DA584}"/>
          </ac:spMkLst>
        </pc:spChg>
        <pc:spChg chg="mod">
          <ac:chgData name="GOMEZ, Paula" userId="c93cf399-3ed7-4230-9282-8831e3fe5ae7" providerId="ADAL" clId="{E5223C57-D1B3-477B-AD73-D312A28D5278}" dt="2022-06-27T16:28:43.300" v="587" actId="20577"/>
          <ac:spMkLst>
            <pc:docMk/>
            <pc:sldMk cId="2073101629" sldId="547"/>
            <ac:spMk id="7" creationId="{D79EE107-F8FC-46F2-993A-170D24233BC3}"/>
          </ac:spMkLst>
        </pc:spChg>
        <pc:spChg chg="mod">
          <ac:chgData name="GOMEZ, Paula" userId="c93cf399-3ed7-4230-9282-8831e3fe5ae7" providerId="ADAL" clId="{E5223C57-D1B3-477B-AD73-D312A28D5278}" dt="2022-06-27T16:31:55.110" v="637" actId="20577"/>
          <ac:spMkLst>
            <pc:docMk/>
            <pc:sldMk cId="2073101629" sldId="547"/>
            <ac:spMk id="8" creationId="{5E9CF669-F27A-4D51-975C-31E54BDD2E49}"/>
          </ac:spMkLst>
        </pc:spChg>
        <pc:spChg chg="mod">
          <ac:chgData name="GOMEZ, Paula" userId="c93cf399-3ed7-4230-9282-8831e3fe5ae7" providerId="ADAL" clId="{E5223C57-D1B3-477B-AD73-D312A28D5278}" dt="2022-06-27T16:30:52.538" v="616" actId="20577"/>
          <ac:spMkLst>
            <pc:docMk/>
            <pc:sldMk cId="2073101629" sldId="547"/>
            <ac:spMk id="10" creationId="{AC3049EF-E810-4AEE-A4C7-7AA64165AD9B}"/>
          </ac:spMkLst>
        </pc:spChg>
        <pc:spChg chg="mod">
          <ac:chgData name="GOMEZ, Paula" userId="c93cf399-3ed7-4230-9282-8831e3fe5ae7" providerId="ADAL" clId="{E5223C57-D1B3-477B-AD73-D312A28D5278}" dt="2022-06-27T16:31:00.091" v="620" actId="20577"/>
          <ac:spMkLst>
            <pc:docMk/>
            <pc:sldMk cId="2073101629" sldId="547"/>
            <ac:spMk id="11" creationId="{2E16986D-A8AB-4FD3-9D82-EBB5CFB9712E}"/>
          </ac:spMkLst>
        </pc:spChg>
        <pc:spChg chg="mod">
          <ac:chgData name="GOMEZ, Paula" userId="c93cf399-3ed7-4230-9282-8831e3fe5ae7" providerId="ADAL" clId="{E5223C57-D1B3-477B-AD73-D312A28D5278}" dt="2022-06-27T16:28:22.023" v="572" actId="20577"/>
          <ac:spMkLst>
            <pc:docMk/>
            <pc:sldMk cId="2073101629" sldId="547"/>
            <ac:spMk id="13" creationId="{BA1B4895-8926-7949-5E9D-5A3E1CD26507}"/>
          </ac:spMkLst>
        </pc:spChg>
        <pc:spChg chg="mod">
          <ac:chgData name="GOMEZ, Paula" userId="c93cf399-3ed7-4230-9282-8831e3fe5ae7" providerId="ADAL" clId="{E5223C57-D1B3-477B-AD73-D312A28D5278}" dt="2022-06-27T16:29:25.899" v="592" actId="207"/>
          <ac:spMkLst>
            <pc:docMk/>
            <pc:sldMk cId="2073101629" sldId="547"/>
            <ac:spMk id="15" creationId="{EC70C3D7-7B24-47F5-8F27-6AFC823DA351}"/>
          </ac:spMkLst>
        </pc:spChg>
        <pc:spChg chg="del">
          <ac:chgData name="GOMEZ, Paula" userId="c93cf399-3ed7-4230-9282-8831e3fe5ae7" providerId="ADAL" clId="{E5223C57-D1B3-477B-AD73-D312A28D5278}" dt="2022-06-27T16:32:35.847" v="643" actId="478"/>
          <ac:spMkLst>
            <pc:docMk/>
            <pc:sldMk cId="2073101629" sldId="547"/>
            <ac:spMk id="16" creationId="{0E2AD11C-EA4A-6908-4722-3A5A6C262892}"/>
          </ac:spMkLst>
        </pc:spChg>
        <pc:spChg chg="add mod">
          <ac:chgData name="GOMEZ, Paula" userId="c93cf399-3ed7-4230-9282-8831e3fe5ae7" providerId="ADAL" clId="{E5223C57-D1B3-477B-AD73-D312A28D5278}" dt="2022-06-27T16:36:01.162" v="662" actId="164"/>
          <ac:spMkLst>
            <pc:docMk/>
            <pc:sldMk cId="2073101629" sldId="547"/>
            <ac:spMk id="20" creationId="{E3380068-8BE4-4F9F-BE88-F9651659118F}"/>
          </ac:spMkLst>
        </pc:spChg>
        <pc:spChg chg="mod">
          <ac:chgData name="GOMEZ, Paula" userId="c93cf399-3ed7-4230-9282-8831e3fe5ae7" providerId="ADAL" clId="{E5223C57-D1B3-477B-AD73-D312A28D5278}" dt="2022-06-27T16:33:36.130" v="647" actId="164"/>
          <ac:spMkLst>
            <pc:docMk/>
            <pc:sldMk cId="2073101629" sldId="547"/>
            <ac:spMk id="23" creationId="{8BE48BEA-4C1B-B838-2CDE-5880DA71354E}"/>
          </ac:spMkLst>
        </pc:spChg>
        <pc:spChg chg="mod">
          <ac:chgData name="GOMEZ, Paula" userId="c93cf399-3ed7-4230-9282-8831e3fe5ae7" providerId="ADAL" clId="{E5223C57-D1B3-477B-AD73-D312A28D5278}" dt="2022-06-27T16:33:55.028" v="649" actId="164"/>
          <ac:spMkLst>
            <pc:docMk/>
            <pc:sldMk cId="2073101629" sldId="547"/>
            <ac:spMk id="24" creationId="{BC080303-03FA-0FA8-0291-350967659879}"/>
          </ac:spMkLst>
        </pc:spChg>
        <pc:spChg chg="add mod">
          <ac:chgData name="GOMEZ, Paula" userId="c93cf399-3ed7-4230-9282-8831e3fe5ae7" providerId="ADAL" clId="{E5223C57-D1B3-477B-AD73-D312A28D5278}" dt="2022-06-27T16:34:22.283" v="651" actId="164"/>
          <ac:spMkLst>
            <pc:docMk/>
            <pc:sldMk cId="2073101629" sldId="547"/>
            <ac:spMk id="26" creationId="{D27C3BD1-CEEE-42CB-B909-36433383B5BF}"/>
          </ac:spMkLst>
        </pc:spChg>
        <pc:spChg chg="mod">
          <ac:chgData name="GOMEZ, Paula" userId="c93cf399-3ed7-4230-9282-8831e3fe5ae7" providerId="ADAL" clId="{E5223C57-D1B3-477B-AD73-D312A28D5278}" dt="2022-06-27T16:28:58.438" v="588" actId="207"/>
          <ac:spMkLst>
            <pc:docMk/>
            <pc:sldMk cId="2073101629" sldId="547"/>
            <ac:spMk id="589" creationId="{4F51D68D-E452-4824-85B8-C7F9AE991EB8}"/>
          </ac:spMkLst>
        </pc:spChg>
        <pc:spChg chg="mod">
          <ac:chgData name="GOMEZ, Paula" userId="c93cf399-3ed7-4230-9282-8831e3fe5ae7" providerId="ADAL" clId="{E5223C57-D1B3-477B-AD73-D312A28D5278}" dt="2022-06-27T16:29:01.011" v="589" actId="207"/>
          <ac:spMkLst>
            <pc:docMk/>
            <pc:sldMk cId="2073101629" sldId="547"/>
            <ac:spMk id="590" creationId="{D3843728-2E38-48A3-A4EB-C57AFE543902}"/>
          </ac:spMkLst>
        </pc:spChg>
        <pc:spChg chg="mod">
          <ac:chgData name="GOMEZ, Paula" userId="c93cf399-3ed7-4230-9282-8831e3fe5ae7" providerId="ADAL" clId="{E5223C57-D1B3-477B-AD73-D312A28D5278}" dt="2022-06-27T16:29:04.772" v="590" actId="207"/>
          <ac:spMkLst>
            <pc:docMk/>
            <pc:sldMk cId="2073101629" sldId="547"/>
            <ac:spMk id="591" creationId="{7AD0EFF4-DD5D-436D-A42F-99863F4C9AC3}"/>
          </ac:spMkLst>
        </pc:spChg>
        <pc:spChg chg="mod">
          <ac:chgData name="GOMEZ, Paula" userId="c93cf399-3ed7-4230-9282-8831e3fe5ae7" providerId="ADAL" clId="{E5223C57-D1B3-477B-AD73-D312A28D5278}" dt="2022-06-27T16:29:21.674" v="591" actId="207"/>
          <ac:spMkLst>
            <pc:docMk/>
            <pc:sldMk cId="2073101629" sldId="547"/>
            <ac:spMk id="592" creationId="{D1B588EA-EE73-4B9B-8186-B39B6E821C87}"/>
          </ac:spMkLst>
        </pc:spChg>
        <pc:grpChg chg="mod">
          <ac:chgData name="GOMEZ, Paula" userId="c93cf399-3ed7-4230-9282-8831e3fe5ae7" providerId="ADAL" clId="{E5223C57-D1B3-477B-AD73-D312A28D5278}" dt="2022-06-27T16:33:55.028" v="649" actId="164"/>
          <ac:grpSpMkLst>
            <pc:docMk/>
            <pc:sldMk cId="2073101629" sldId="547"/>
            <ac:grpSpMk id="2" creationId="{B3B67405-81A5-45F7-9718-441D0474245F}"/>
          </ac:grpSpMkLst>
        </pc:grpChg>
        <pc:grpChg chg="mod">
          <ac:chgData name="GOMEZ, Paula" userId="c93cf399-3ed7-4230-9282-8831e3fe5ae7" providerId="ADAL" clId="{E5223C57-D1B3-477B-AD73-D312A28D5278}" dt="2022-06-27T16:33:36.130" v="647" actId="164"/>
          <ac:grpSpMkLst>
            <pc:docMk/>
            <pc:sldMk cId="2073101629" sldId="547"/>
            <ac:grpSpMk id="5" creationId="{2DE8DA67-B4D5-4568-9C7B-D3F6EB9762B9}"/>
          </ac:grpSpMkLst>
        </pc:grpChg>
        <pc:grpChg chg="add mod">
          <ac:chgData name="GOMEZ, Paula" userId="c93cf399-3ed7-4230-9282-8831e3fe5ae7" providerId="ADAL" clId="{E5223C57-D1B3-477B-AD73-D312A28D5278}" dt="2022-06-27T16:34:22.283" v="651" actId="164"/>
          <ac:grpSpMkLst>
            <pc:docMk/>
            <pc:sldMk cId="2073101629" sldId="547"/>
            <ac:grpSpMk id="14" creationId="{A9030861-4CCE-477C-8328-02A855A10C8B}"/>
          </ac:grpSpMkLst>
        </pc:grpChg>
        <pc:grpChg chg="add mod">
          <ac:chgData name="GOMEZ, Paula" userId="c93cf399-3ed7-4230-9282-8831e3fe5ae7" providerId="ADAL" clId="{E5223C57-D1B3-477B-AD73-D312A28D5278}" dt="2022-06-27T16:33:55.028" v="649" actId="164"/>
          <ac:grpSpMkLst>
            <pc:docMk/>
            <pc:sldMk cId="2073101629" sldId="547"/>
            <ac:grpSpMk id="17" creationId="{3C0526DF-EABE-49AB-889D-0D7BCA638861}"/>
          </ac:grpSpMkLst>
        </pc:grpChg>
        <pc:grpChg chg="add mod">
          <ac:chgData name="GOMEZ, Paula" userId="c93cf399-3ed7-4230-9282-8831e3fe5ae7" providerId="ADAL" clId="{E5223C57-D1B3-477B-AD73-D312A28D5278}" dt="2022-06-27T16:36:01.162" v="662" actId="164"/>
          <ac:grpSpMkLst>
            <pc:docMk/>
            <pc:sldMk cId="2073101629" sldId="547"/>
            <ac:grpSpMk id="19" creationId="{FC3B3BEA-BC9A-463E-B97B-B6F7C96DF28E}"/>
          </ac:grpSpMkLst>
        </pc:grpChg>
        <pc:grpChg chg="add mod">
          <ac:chgData name="GOMEZ, Paula" userId="c93cf399-3ed7-4230-9282-8831e3fe5ae7" providerId="ADAL" clId="{E5223C57-D1B3-477B-AD73-D312A28D5278}" dt="2022-06-27T16:36:01.162" v="662" actId="164"/>
          <ac:grpSpMkLst>
            <pc:docMk/>
            <pc:sldMk cId="2073101629" sldId="547"/>
            <ac:grpSpMk id="21" creationId="{024BDB6D-03F7-48F0-AB04-D6A2FACB27A6}"/>
          </ac:grpSpMkLst>
        </pc:grpChg>
      </pc:sldChg>
      <pc:sldChg chg="delSp modSp add del mod">
        <pc:chgData name="GOMEZ, Paula" userId="c93cf399-3ed7-4230-9282-8831e3fe5ae7" providerId="ADAL" clId="{E5223C57-D1B3-477B-AD73-D312A28D5278}" dt="2022-06-27T16:05:31.689" v="138" actId="2696"/>
        <pc:sldMkLst>
          <pc:docMk/>
          <pc:sldMk cId="3847882138" sldId="1635"/>
        </pc:sldMkLst>
        <pc:spChg chg="del">
          <ac:chgData name="GOMEZ, Paula" userId="c93cf399-3ed7-4230-9282-8831e3fe5ae7" providerId="ADAL" clId="{E5223C57-D1B3-477B-AD73-D312A28D5278}" dt="2022-06-27T16:03:44.990" v="47" actId="478"/>
          <ac:spMkLst>
            <pc:docMk/>
            <pc:sldMk cId="3847882138" sldId="1635"/>
            <ac:spMk id="2" creationId="{B026B1FB-3A81-4B91-B03C-1CAE6AD2D66D}"/>
          </ac:spMkLst>
        </pc:spChg>
        <pc:spChg chg="mod">
          <ac:chgData name="GOMEZ, Paula" userId="c93cf399-3ed7-4230-9282-8831e3fe5ae7" providerId="ADAL" clId="{E5223C57-D1B3-477B-AD73-D312A28D5278}" dt="2022-06-27T16:05:18.685" v="137" actId="207"/>
          <ac:spMkLst>
            <pc:docMk/>
            <pc:sldMk cId="3847882138" sldId="1635"/>
            <ac:spMk id="647" creationId="{00000000-0000-0000-0000-000000000000}"/>
          </ac:spMkLst>
        </pc:spChg>
        <pc:spChg chg="mod">
          <ac:chgData name="GOMEZ, Paula" userId="c93cf399-3ed7-4230-9282-8831e3fe5ae7" providerId="ADAL" clId="{E5223C57-D1B3-477B-AD73-D312A28D5278}" dt="2022-06-27T16:05:13.292" v="136" actId="20577"/>
          <ac:spMkLst>
            <pc:docMk/>
            <pc:sldMk cId="3847882138" sldId="1635"/>
            <ac:spMk id="649" creationId="{00000000-0000-0000-0000-000000000000}"/>
          </ac:spMkLst>
        </pc:spChg>
      </pc:sldChg>
      <pc:sldChg chg="modSp add mod">
        <pc:chgData name="GOMEZ, Paula" userId="c93cf399-3ed7-4230-9282-8831e3fe5ae7" providerId="ADAL" clId="{E5223C57-D1B3-477B-AD73-D312A28D5278}" dt="2022-06-27T16:06:34.190" v="199"/>
        <pc:sldMkLst>
          <pc:docMk/>
          <pc:sldMk cId="1635111036" sldId="1636"/>
        </pc:sldMkLst>
        <pc:spChg chg="mod">
          <ac:chgData name="GOMEZ, Paula" userId="c93cf399-3ed7-4230-9282-8831e3fe5ae7" providerId="ADAL" clId="{E5223C57-D1B3-477B-AD73-D312A28D5278}" dt="2022-06-27T16:06:12.075" v="196" actId="1076"/>
          <ac:spMkLst>
            <pc:docMk/>
            <pc:sldMk cId="1635111036" sldId="1636"/>
            <ac:spMk id="647" creationId="{00000000-0000-0000-0000-000000000000}"/>
          </ac:spMkLst>
        </pc:spChg>
        <pc:spChg chg="mod">
          <ac:chgData name="GOMEZ, Paula" userId="c93cf399-3ed7-4230-9282-8831e3fe5ae7" providerId="ADAL" clId="{E5223C57-D1B3-477B-AD73-D312A28D5278}" dt="2022-06-27T16:06:34.190" v="199"/>
          <ac:spMkLst>
            <pc:docMk/>
            <pc:sldMk cId="1635111036" sldId="1636"/>
            <ac:spMk id="649" creationId="{00000000-0000-0000-0000-000000000000}"/>
          </ac:spMkLst>
        </pc:spChg>
      </pc:sldChg>
      <pc:sldChg chg="delSp modSp add del mod">
        <pc:chgData name="GOMEZ, Paula" userId="c93cf399-3ed7-4230-9282-8831e3fe5ae7" providerId="ADAL" clId="{E5223C57-D1B3-477B-AD73-D312A28D5278}" dt="2022-06-27T16:18:40.467" v="405" actId="2696"/>
        <pc:sldMkLst>
          <pc:docMk/>
          <pc:sldMk cId="4281517686" sldId="1637"/>
        </pc:sldMkLst>
        <pc:spChg chg="mod">
          <ac:chgData name="GOMEZ, Paula" userId="c93cf399-3ed7-4230-9282-8831e3fe5ae7" providerId="ADAL" clId="{E5223C57-D1B3-477B-AD73-D312A28D5278}" dt="2022-06-27T16:12:18.175" v="403" actId="20577"/>
          <ac:spMkLst>
            <pc:docMk/>
            <pc:sldMk cId="4281517686" sldId="1637"/>
            <ac:spMk id="17410" creationId="{00000000-0000-0000-0000-000000000000}"/>
          </ac:spMkLst>
        </pc:spChg>
        <pc:spChg chg="mod">
          <ac:chgData name="GOMEZ, Paula" userId="c93cf399-3ed7-4230-9282-8831e3fe5ae7" providerId="ADAL" clId="{E5223C57-D1B3-477B-AD73-D312A28D5278}" dt="2022-06-27T16:12:03.498" v="357" actId="20577"/>
          <ac:spMkLst>
            <pc:docMk/>
            <pc:sldMk cId="4281517686" sldId="1637"/>
            <ac:spMk id="17411" creationId="{00000000-0000-0000-0000-000000000000}"/>
          </ac:spMkLst>
        </pc:spChg>
        <pc:picChg chg="del">
          <ac:chgData name="GOMEZ, Paula" userId="c93cf399-3ed7-4230-9282-8831e3fe5ae7" providerId="ADAL" clId="{E5223C57-D1B3-477B-AD73-D312A28D5278}" dt="2022-06-27T16:08:12.361" v="245" actId="478"/>
          <ac:picMkLst>
            <pc:docMk/>
            <pc:sldMk cId="4281517686" sldId="1637"/>
            <ac:picMk id="3" creationId="{0D4EF805-CA0A-47FA-B398-04585B055B39}"/>
          </ac:picMkLst>
        </pc:picChg>
      </pc:sldChg>
      <pc:sldChg chg="modSp add mod">
        <pc:chgData name="GOMEZ, Paula" userId="c93cf399-3ed7-4230-9282-8831e3fe5ae7" providerId="ADAL" clId="{E5223C57-D1B3-477B-AD73-D312A28D5278}" dt="2022-06-27T16:19:12.515" v="424" actId="14100"/>
        <pc:sldMkLst>
          <pc:docMk/>
          <pc:sldMk cId="586175537" sldId="1773"/>
        </pc:sldMkLst>
        <pc:spChg chg="mod">
          <ac:chgData name="GOMEZ, Paula" userId="c93cf399-3ed7-4230-9282-8831e3fe5ae7" providerId="ADAL" clId="{E5223C57-D1B3-477B-AD73-D312A28D5278}" dt="2022-06-27T16:18:53.366" v="407" actId="255"/>
          <ac:spMkLst>
            <pc:docMk/>
            <pc:sldMk cId="586175537" sldId="1773"/>
            <ac:spMk id="2" creationId="{00000000-0000-0000-0000-000000000000}"/>
          </ac:spMkLst>
        </pc:spChg>
        <pc:spChg chg="mod">
          <ac:chgData name="GOMEZ, Paula" userId="c93cf399-3ed7-4230-9282-8831e3fe5ae7" providerId="ADAL" clId="{E5223C57-D1B3-477B-AD73-D312A28D5278}" dt="2022-06-27T16:19:00.254" v="420" actId="1036"/>
          <ac:spMkLst>
            <pc:docMk/>
            <pc:sldMk cId="586175537" sldId="1773"/>
            <ac:spMk id="3" creationId="{00000000-0000-0000-0000-000000000000}"/>
          </ac:spMkLst>
        </pc:spChg>
        <pc:spChg chg="mod">
          <ac:chgData name="GOMEZ, Paula" userId="c93cf399-3ed7-4230-9282-8831e3fe5ae7" providerId="ADAL" clId="{E5223C57-D1B3-477B-AD73-D312A28D5278}" dt="2022-06-27T16:19:00.254" v="420" actId="1036"/>
          <ac:spMkLst>
            <pc:docMk/>
            <pc:sldMk cId="586175537" sldId="1773"/>
            <ac:spMk id="4" creationId="{5E7E00B6-F305-B5CE-A316-A563C6BC0684}"/>
          </ac:spMkLst>
        </pc:spChg>
        <pc:spChg chg="mod">
          <ac:chgData name="GOMEZ, Paula" userId="c93cf399-3ed7-4230-9282-8831e3fe5ae7" providerId="ADAL" clId="{E5223C57-D1B3-477B-AD73-D312A28D5278}" dt="2022-06-27T16:19:00.254" v="420" actId="1036"/>
          <ac:spMkLst>
            <pc:docMk/>
            <pc:sldMk cId="586175537" sldId="1773"/>
            <ac:spMk id="6" creationId="{00000000-0000-0000-0000-000000000000}"/>
          </ac:spMkLst>
        </pc:spChg>
        <pc:spChg chg="mod">
          <ac:chgData name="GOMEZ, Paula" userId="c93cf399-3ed7-4230-9282-8831e3fe5ae7" providerId="ADAL" clId="{E5223C57-D1B3-477B-AD73-D312A28D5278}" dt="2022-06-27T16:19:00.254" v="420" actId="1036"/>
          <ac:spMkLst>
            <pc:docMk/>
            <pc:sldMk cId="586175537" sldId="1773"/>
            <ac:spMk id="7" creationId="{00000000-0000-0000-0000-000000000000}"/>
          </ac:spMkLst>
        </pc:spChg>
        <pc:spChg chg="mod">
          <ac:chgData name="GOMEZ, Paula" userId="c93cf399-3ed7-4230-9282-8831e3fe5ae7" providerId="ADAL" clId="{E5223C57-D1B3-477B-AD73-D312A28D5278}" dt="2022-06-27T16:19:00.254" v="420" actId="1036"/>
          <ac:spMkLst>
            <pc:docMk/>
            <pc:sldMk cId="586175537" sldId="1773"/>
            <ac:spMk id="8" creationId="{00000000-0000-0000-0000-000000000000}"/>
          </ac:spMkLst>
        </pc:spChg>
        <pc:spChg chg="mod">
          <ac:chgData name="GOMEZ, Paula" userId="c93cf399-3ed7-4230-9282-8831e3fe5ae7" providerId="ADAL" clId="{E5223C57-D1B3-477B-AD73-D312A28D5278}" dt="2022-06-27T16:19:12.515" v="424" actId="14100"/>
          <ac:spMkLst>
            <pc:docMk/>
            <pc:sldMk cId="586175537" sldId="1773"/>
            <ac:spMk id="10" creationId="{00000000-0000-0000-0000-000000000000}"/>
          </ac:spMkLst>
        </pc:spChg>
      </pc:sldChg>
      <pc:sldChg chg="delSp modSp add del mod">
        <pc:chgData name="GOMEZ, Paula" userId="c93cf399-3ed7-4230-9282-8831e3fe5ae7" providerId="ADAL" clId="{E5223C57-D1B3-477B-AD73-D312A28D5278}" dt="2022-06-27T16:27:35.387" v="548" actId="2696"/>
        <pc:sldMkLst>
          <pc:docMk/>
          <pc:sldMk cId="1839019790" sldId="1782"/>
        </pc:sldMkLst>
        <pc:spChg chg="mod">
          <ac:chgData name="GOMEZ, Paula" userId="c93cf399-3ed7-4230-9282-8831e3fe5ae7" providerId="ADAL" clId="{E5223C57-D1B3-477B-AD73-D312A28D5278}" dt="2022-06-27T16:22:54.602" v="490" actId="255"/>
          <ac:spMkLst>
            <pc:docMk/>
            <pc:sldMk cId="1839019790" sldId="1782"/>
            <ac:spMk id="9" creationId="{00000000-0000-0000-0000-000000000000}"/>
          </ac:spMkLst>
        </pc:spChg>
        <pc:spChg chg="del mod">
          <ac:chgData name="GOMEZ, Paula" userId="c93cf399-3ed7-4230-9282-8831e3fe5ae7" providerId="ADAL" clId="{E5223C57-D1B3-477B-AD73-D312A28D5278}" dt="2022-06-27T16:23:15.422" v="493"/>
          <ac:spMkLst>
            <pc:docMk/>
            <pc:sldMk cId="1839019790" sldId="1782"/>
            <ac:spMk id="17" creationId="{00000000-0000-0000-0000-000000000000}"/>
          </ac:spMkLst>
        </pc:spChg>
      </pc:sldChg>
      <pc:sldChg chg="modSp add mod">
        <pc:chgData name="GOMEZ, Paula" userId="c93cf399-3ed7-4230-9282-8831e3fe5ae7" providerId="ADAL" clId="{E5223C57-D1B3-477B-AD73-D312A28D5278}" dt="2022-06-27T16:10:25.156" v="331" actId="1076"/>
        <pc:sldMkLst>
          <pc:docMk/>
          <pc:sldMk cId="683834260" sldId="1794"/>
        </pc:sldMkLst>
        <pc:spChg chg="mod">
          <ac:chgData name="GOMEZ, Paula" userId="c93cf399-3ed7-4230-9282-8831e3fe5ae7" providerId="ADAL" clId="{E5223C57-D1B3-477B-AD73-D312A28D5278}" dt="2022-06-27T16:09:56.715" v="326" actId="1076"/>
          <ac:spMkLst>
            <pc:docMk/>
            <pc:sldMk cId="683834260" sldId="1794"/>
            <ac:spMk id="2" creationId="{C8F74B9B-0CB8-450A-B9A4-941FEF43E84F}"/>
          </ac:spMkLst>
        </pc:spChg>
        <pc:spChg chg="mod">
          <ac:chgData name="GOMEZ, Paula" userId="c93cf399-3ed7-4230-9282-8831e3fe5ae7" providerId="ADAL" clId="{E5223C57-D1B3-477B-AD73-D312A28D5278}" dt="2022-06-27T16:10:13.706" v="330" actId="255"/>
          <ac:spMkLst>
            <pc:docMk/>
            <pc:sldMk cId="683834260" sldId="1794"/>
            <ac:spMk id="3" creationId="{04479457-6D4C-4D12-80E4-FE5D30D6C1A4}"/>
          </ac:spMkLst>
        </pc:spChg>
        <pc:spChg chg="mod">
          <ac:chgData name="GOMEZ, Paula" userId="c93cf399-3ed7-4230-9282-8831e3fe5ae7" providerId="ADAL" clId="{E5223C57-D1B3-477B-AD73-D312A28D5278}" dt="2022-06-27T16:10:25.156" v="331" actId="1076"/>
          <ac:spMkLst>
            <pc:docMk/>
            <pc:sldMk cId="683834260" sldId="1794"/>
            <ac:spMk id="60" creationId="{B5CA748F-765D-4ABB-B433-CE7D1F9C6216}"/>
          </ac:spMkLst>
        </pc:spChg>
      </pc:sldChg>
      <pc:sldChg chg="modSp add mod modNotesTx">
        <pc:chgData name="GOMEZ, Paula" userId="c93cf399-3ed7-4230-9282-8831e3fe5ae7" providerId="ADAL" clId="{E5223C57-D1B3-477B-AD73-D312A28D5278}" dt="2022-06-27T16:37:27.083" v="673" actId="207"/>
        <pc:sldMkLst>
          <pc:docMk/>
          <pc:sldMk cId="1652572690" sldId="1867"/>
        </pc:sldMkLst>
        <pc:spChg chg="mod">
          <ac:chgData name="GOMEZ, Paula" userId="c93cf399-3ed7-4230-9282-8831e3fe5ae7" providerId="ADAL" clId="{E5223C57-D1B3-477B-AD73-D312A28D5278}" dt="2022-06-27T16:22:30.067" v="485" actId="1076"/>
          <ac:spMkLst>
            <pc:docMk/>
            <pc:sldMk cId="1652572690" sldId="1867"/>
            <ac:spMk id="3" creationId="{86DA8CE5-0E6E-4D30-91C2-37222C8BE89E}"/>
          </ac:spMkLst>
        </pc:spChg>
        <pc:spChg chg="mod">
          <ac:chgData name="GOMEZ, Paula" userId="c93cf399-3ed7-4230-9282-8831e3fe5ae7" providerId="ADAL" clId="{E5223C57-D1B3-477B-AD73-D312A28D5278}" dt="2022-06-27T16:36:58.491" v="667" actId="207"/>
          <ac:spMkLst>
            <pc:docMk/>
            <pc:sldMk cId="1652572690" sldId="1867"/>
            <ac:spMk id="16" creationId="{1D51FF9A-A8C7-47B7-8575-E3D898650C18}"/>
          </ac:spMkLst>
        </pc:spChg>
        <pc:spChg chg="mod">
          <ac:chgData name="GOMEZ, Paula" userId="c93cf399-3ed7-4230-9282-8831e3fe5ae7" providerId="ADAL" clId="{E5223C57-D1B3-477B-AD73-D312A28D5278}" dt="2022-06-27T16:37:01.128" v="668" actId="207"/>
          <ac:spMkLst>
            <pc:docMk/>
            <pc:sldMk cId="1652572690" sldId="1867"/>
            <ac:spMk id="19" creationId="{FAA2AA44-9A26-4819-94A0-E80AAA83D5BB}"/>
          </ac:spMkLst>
        </pc:spChg>
        <pc:spChg chg="mod">
          <ac:chgData name="GOMEZ, Paula" userId="c93cf399-3ed7-4230-9282-8831e3fe5ae7" providerId="ADAL" clId="{E5223C57-D1B3-477B-AD73-D312A28D5278}" dt="2022-06-27T16:37:03.931" v="669" actId="207"/>
          <ac:spMkLst>
            <pc:docMk/>
            <pc:sldMk cId="1652572690" sldId="1867"/>
            <ac:spMk id="20" creationId="{550E0EC1-910F-47A1-ACD5-0AEC76E26685}"/>
          </ac:spMkLst>
        </pc:spChg>
        <pc:spChg chg="mod">
          <ac:chgData name="GOMEZ, Paula" userId="c93cf399-3ed7-4230-9282-8831e3fe5ae7" providerId="ADAL" clId="{E5223C57-D1B3-477B-AD73-D312A28D5278}" dt="2022-06-27T16:37:08.068" v="670" actId="207"/>
          <ac:spMkLst>
            <pc:docMk/>
            <pc:sldMk cId="1652572690" sldId="1867"/>
            <ac:spMk id="41" creationId="{B9F635AD-AA7B-4E00-AC29-2EC95953C118}"/>
          </ac:spMkLst>
        </pc:spChg>
        <pc:spChg chg="mod">
          <ac:chgData name="GOMEZ, Paula" userId="c93cf399-3ed7-4230-9282-8831e3fe5ae7" providerId="ADAL" clId="{E5223C57-D1B3-477B-AD73-D312A28D5278}" dt="2022-06-27T16:37:27.083" v="673" actId="207"/>
          <ac:spMkLst>
            <pc:docMk/>
            <pc:sldMk cId="1652572690" sldId="1867"/>
            <ac:spMk id="42" creationId="{45DED119-EFC7-43E5-9130-5C5A0B85BAF1}"/>
          </ac:spMkLst>
        </pc:spChg>
        <pc:spChg chg="mod">
          <ac:chgData name="GOMEZ, Paula" userId="c93cf399-3ed7-4230-9282-8831e3fe5ae7" providerId="ADAL" clId="{E5223C57-D1B3-477B-AD73-D312A28D5278}" dt="2022-06-27T16:37:21.483" v="672" actId="207"/>
          <ac:spMkLst>
            <pc:docMk/>
            <pc:sldMk cId="1652572690" sldId="1867"/>
            <ac:spMk id="44" creationId="{752E4BE6-2EB6-4D60-88CF-93897165F077}"/>
          </ac:spMkLst>
        </pc:spChg>
        <pc:spChg chg="mod">
          <ac:chgData name="GOMEZ, Paula" userId="c93cf399-3ed7-4230-9282-8831e3fe5ae7" providerId="ADAL" clId="{E5223C57-D1B3-477B-AD73-D312A28D5278}" dt="2022-06-27T16:37:17.408" v="671" actId="207"/>
          <ac:spMkLst>
            <pc:docMk/>
            <pc:sldMk cId="1652572690" sldId="1867"/>
            <ac:spMk id="50" creationId="{1F5FD40A-24D4-46F3-956A-3B63F684EEEC}"/>
          </ac:spMkLst>
        </pc:spChg>
        <pc:spChg chg="mod">
          <ac:chgData name="GOMEZ, Paula" userId="c93cf399-3ed7-4230-9282-8831e3fe5ae7" providerId="ADAL" clId="{E5223C57-D1B3-477B-AD73-D312A28D5278}" dt="2022-06-27T16:36:55.971" v="666" actId="207"/>
          <ac:spMkLst>
            <pc:docMk/>
            <pc:sldMk cId="1652572690" sldId="1867"/>
            <ac:spMk id="181" creationId="{C9A42B17-3B25-4EDE-8ABB-47AEDAC5AFCB}"/>
          </ac:spMkLst>
        </pc:spChg>
      </pc:sldChg>
      <pc:sldChg chg="delSp modSp add mod">
        <pc:chgData name="GOMEZ, Paula" userId="c93cf399-3ed7-4230-9282-8831e3fe5ae7" providerId="ADAL" clId="{E5223C57-D1B3-477B-AD73-D312A28D5278}" dt="2022-06-27T16:37:51.779" v="674" actId="1076"/>
        <pc:sldMkLst>
          <pc:docMk/>
          <pc:sldMk cId="205788296" sldId="1868"/>
        </pc:sldMkLst>
        <pc:spChg chg="mod">
          <ac:chgData name="GOMEZ, Paula" userId="c93cf399-3ed7-4230-9282-8831e3fe5ae7" providerId="ADAL" clId="{E5223C57-D1B3-477B-AD73-D312A28D5278}" dt="2022-06-27T16:37:51.779" v="674" actId="1076"/>
          <ac:spMkLst>
            <pc:docMk/>
            <pc:sldMk cId="205788296" sldId="1868"/>
            <ac:spMk id="9" creationId="{00000000-0000-0000-0000-000000000000}"/>
          </ac:spMkLst>
        </pc:spChg>
        <pc:spChg chg="mod">
          <ac:chgData name="GOMEZ, Paula" userId="c93cf399-3ed7-4230-9282-8831e3fe5ae7" providerId="ADAL" clId="{E5223C57-D1B3-477B-AD73-D312A28D5278}" dt="2022-06-27T16:24:11.991" v="515" actId="255"/>
          <ac:spMkLst>
            <pc:docMk/>
            <pc:sldMk cId="205788296" sldId="1868"/>
            <ac:spMk id="17" creationId="{00000000-0000-0000-0000-000000000000}"/>
          </ac:spMkLst>
        </pc:spChg>
        <pc:picChg chg="del mod">
          <ac:chgData name="GOMEZ, Paula" userId="c93cf399-3ed7-4230-9282-8831e3fe5ae7" providerId="ADAL" clId="{E5223C57-D1B3-477B-AD73-D312A28D5278}" dt="2022-06-27T16:23:55.704" v="510" actId="478"/>
          <ac:picMkLst>
            <pc:docMk/>
            <pc:sldMk cId="205788296" sldId="1868"/>
            <ac:picMk id="3" creationId="{CD198D6D-B91D-2FB7-EB8C-C12CBDF2390F}"/>
          </ac:picMkLst>
        </pc:picChg>
      </pc:sldChg>
      <pc:sldChg chg="modSp add mod">
        <pc:chgData name="GOMEZ, Paula" userId="c93cf399-3ed7-4230-9282-8831e3fe5ae7" providerId="ADAL" clId="{E5223C57-D1B3-477B-AD73-D312A28D5278}" dt="2022-06-27T16:39:39.462" v="709" actId="207"/>
        <pc:sldMkLst>
          <pc:docMk/>
          <pc:sldMk cId="2358863873" sldId="1869"/>
        </pc:sldMkLst>
        <pc:spChg chg="mod">
          <ac:chgData name="GOMEZ, Paula" userId="c93cf399-3ed7-4230-9282-8831e3fe5ae7" providerId="ADAL" clId="{E5223C57-D1B3-477B-AD73-D312A28D5278}" dt="2022-06-27T16:24:45.418" v="540" actId="20577"/>
          <ac:spMkLst>
            <pc:docMk/>
            <pc:sldMk cId="2358863873" sldId="1869"/>
            <ac:spMk id="9" creationId="{00000000-0000-0000-0000-000000000000}"/>
          </ac:spMkLst>
        </pc:spChg>
        <pc:spChg chg="mod">
          <ac:chgData name="GOMEZ, Paula" userId="c93cf399-3ed7-4230-9282-8831e3fe5ae7" providerId="ADAL" clId="{E5223C57-D1B3-477B-AD73-D312A28D5278}" dt="2022-06-27T16:39:39.462" v="709" actId="207"/>
          <ac:spMkLst>
            <pc:docMk/>
            <pc:sldMk cId="2358863873" sldId="1869"/>
            <ac:spMk id="17" creationId="{00000000-0000-0000-0000-000000000000}"/>
          </ac:spMkLst>
        </pc:spChg>
        <pc:picChg chg="mod">
          <ac:chgData name="GOMEZ, Paula" userId="c93cf399-3ed7-4230-9282-8831e3fe5ae7" providerId="ADAL" clId="{E5223C57-D1B3-477B-AD73-D312A28D5278}" dt="2022-06-27T16:25:28.986" v="546" actId="14100"/>
          <ac:picMkLst>
            <pc:docMk/>
            <pc:sldMk cId="2358863873" sldId="1869"/>
            <ac:picMk id="3" creationId="{CD198D6D-B91D-2FB7-EB8C-C12CBDF2390F}"/>
          </ac:picMkLst>
        </pc:picChg>
      </pc:sldChg>
      <pc:sldChg chg="modSp add mod">
        <pc:chgData name="GOMEZ, Paula" userId="c93cf399-3ed7-4230-9282-8831e3fe5ae7" providerId="ADAL" clId="{E5223C57-D1B3-477B-AD73-D312A28D5278}" dt="2022-06-27T16:58:04.510" v="1191" actId="12"/>
        <pc:sldMkLst>
          <pc:docMk/>
          <pc:sldMk cId="446284212" sldId="1870"/>
        </pc:sldMkLst>
        <pc:spChg chg="mod">
          <ac:chgData name="GOMEZ, Paula" userId="c93cf399-3ed7-4230-9282-8831e3fe5ae7" providerId="ADAL" clId="{E5223C57-D1B3-477B-AD73-D312A28D5278}" dt="2022-06-27T16:43:57.799" v="825" actId="20577"/>
          <ac:spMkLst>
            <pc:docMk/>
            <pc:sldMk cId="446284212" sldId="1870"/>
            <ac:spMk id="20482" creationId="{C0154A34-9975-45F1-8059-125489D4C21A}"/>
          </ac:spMkLst>
        </pc:spChg>
        <pc:spChg chg="mod">
          <ac:chgData name="GOMEZ, Paula" userId="c93cf399-3ed7-4230-9282-8831e3fe5ae7" providerId="ADAL" clId="{E5223C57-D1B3-477B-AD73-D312A28D5278}" dt="2022-06-27T16:58:04.510" v="1191" actId="12"/>
          <ac:spMkLst>
            <pc:docMk/>
            <pc:sldMk cId="446284212" sldId="1870"/>
            <ac:spMk id="20483" creationId="{1BD00435-6460-4E09-9B49-27DB96F0977E}"/>
          </ac:spMkLst>
        </pc:spChg>
      </pc:sldChg>
      <pc:sldChg chg="modSp add mod">
        <pc:chgData name="GOMEZ, Paula" userId="c93cf399-3ed7-4230-9282-8831e3fe5ae7" providerId="ADAL" clId="{E5223C57-D1B3-477B-AD73-D312A28D5278}" dt="2022-06-27T16:44:36.257" v="830" actId="207"/>
        <pc:sldMkLst>
          <pc:docMk/>
          <pc:sldMk cId="4030171585" sldId="1871"/>
        </pc:sldMkLst>
        <pc:spChg chg="mod">
          <ac:chgData name="GOMEZ, Paula" userId="c93cf399-3ed7-4230-9282-8831e3fe5ae7" providerId="ADAL" clId="{E5223C57-D1B3-477B-AD73-D312A28D5278}" dt="2022-06-27T16:44:08.220" v="827" actId="1076"/>
          <ac:spMkLst>
            <pc:docMk/>
            <pc:sldMk cId="4030171585" sldId="1871"/>
            <ac:spMk id="20482" creationId="{C0154A34-9975-45F1-8059-125489D4C21A}"/>
          </ac:spMkLst>
        </pc:spChg>
        <pc:spChg chg="mod">
          <ac:chgData name="GOMEZ, Paula" userId="c93cf399-3ed7-4230-9282-8831e3fe5ae7" providerId="ADAL" clId="{E5223C57-D1B3-477B-AD73-D312A28D5278}" dt="2022-06-27T16:44:36.257" v="830" actId="207"/>
          <ac:spMkLst>
            <pc:docMk/>
            <pc:sldMk cId="4030171585" sldId="1871"/>
            <ac:spMk id="20483" creationId="{1BD00435-6460-4E09-9B49-27DB96F0977E}"/>
          </ac:spMkLst>
        </pc:spChg>
      </pc:sldChg>
      <pc:sldChg chg="modSp add mod">
        <pc:chgData name="GOMEZ, Paula" userId="c93cf399-3ed7-4230-9282-8831e3fe5ae7" providerId="ADAL" clId="{E5223C57-D1B3-477B-AD73-D312A28D5278}" dt="2022-06-27T16:45:18.423" v="836" actId="207"/>
        <pc:sldMkLst>
          <pc:docMk/>
          <pc:sldMk cId="1496654695" sldId="1872"/>
        </pc:sldMkLst>
        <pc:spChg chg="mod">
          <ac:chgData name="GOMEZ, Paula" userId="c93cf399-3ed7-4230-9282-8831e3fe5ae7" providerId="ADAL" clId="{E5223C57-D1B3-477B-AD73-D312A28D5278}" dt="2022-06-27T16:45:18.423" v="836" actId="207"/>
          <ac:spMkLst>
            <pc:docMk/>
            <pc:sldMk cId="1496654695" sldId="1872"/>
            <ac:spMk id="20483" creationId="{1BD00435-6460-4E09-9B49-27DB96F0977E}"/>
          </ac:spMkLst>
        </pc:spChg>
      </pc:sldChg>
      <pc:sldChg chg="modSp add mod">
        <pc:chgData name="GOMEZ, Paula" userId="c93cf399-3ed7-4230-9282-8831e3fe5ae7" providerId="ADAL" clId="{E5223C57-D1B3-477B-AD73-D312A28D5278}" dt="2022-06-27T16:50:20.246" v="980" actId="20577"/>
        <pc:sldMkLst>
          <pc:docMk/>
          <pc:sldMk cId="2211168158" sldId="1873"/>
        </pc:sldMkLst>
        <pc:spChg chg="mod">
          <ac:chgData name="GOMEZ, Paula" userId="c93cf399-3ed7-4230-9282-8831e3fe5ae7" providerId="ADAL" clId="{E5223C57-D1B3-477B-AD73-D312A28D5278}" dt="2022-06-27T16:50:20.246" v="980" actId="20577"/>
          <ac:spMkLst>
            <pc:docMk/>
            <pc:sldMk cId="2211168158" sldId="1873"/>
            <ac:spMk id="20482" creationId="{C0154A34-9975-45F1-8059-125489D4C21A}"/>
          </ac:spMkLst>
        </pc:spChg>
        <pc:spChg chg="mod">
          <ac:chgData name="GOMEZ, Paula" userId="c93cf399-3ed7-4230-9282-8831e3fe5ae7" providerId="ADAL" clId="{E5223C57-D1B3-477B-AD73-D312A28D5278}" dt="2022-06-27T16:46:39.838" v="867" actId="20577"/>
          <ac:spMkLst>
            <pc:docMk/>
            <pc:sldMk cId="2211168158" sldId="1873"/>
            <ac:spMk id="20483" creationId="{1BD00435-6460-4E09-9B49-27DB96F0977E}"/>
          </ac:spMkLst>
        </pc:spChg>
      </pc:sldChg>
      <pc:sldChg chg="modSp add mod">
        <pc:chgData name="GOMEZ, Paula" userId="c93cf399-3ed7-4230-9282-8831e3fe5ae7" providerId="ADAL" clId="{E5223C57-D1B3-477B-AD73-D312A28D5278}" dt="2022-06-27T16:50:31.795" v="981" actId="20577"/>
        <pc:sldMkLst>
          <pc:docMk/>
          <pc:sldMk cId="203650695" sldId="1874"/>
        </pc:sldMkLst>
        <pc:spChg chg="mod">
          <ac:chgData name="GOMEZ, Paula" userId="c93cf399-3ed7-4230-9282-8831e3fe5ae7" providerId="ADAL" clId="{E5223C57-D1B3-477B-AD73-D312A28D5278}" dt="2022-06-27T16:50:31.795" v="981" actId="20577"/>
          <ac:spMkLst>
            <pc:docMk/>
            <pc:sldMk cId="203650695" sldId="1874"/>
            <ac:spMk id="20482" creationId="{C0154A34-9975-45F1-8059-125489D4C21A}"/>
          </ac:spMkLst>
        </pc:spChg>
        <pc:spChg chg="mod">
          <ac:chgData name="GOMEZ, Paula" userId="c93cf399-3ed7-4230-9282-8831e3fe5ae7" providerId="ADAL" clId="{E5223C57-D1B3-477B-AD73-D312A28D5278}" dt="2022-06-27T16:46:49.496" v="870" actId="20577"/>
          <ac:spMkLst>
            <pc:docMk/>
            <pc:sldMk cId="203650695" sldId="1874"/>
            <ac:spMk id="20483" creationId="{1BD00435-6460-4E09-9B49-27DB96F0977E}"/>
          </ac:spMkLst>
        </pc:spChg>
      </pc:sldChg>
      <pc:sldChg chg="modSp add mod">
        <pc:chgData name="GOMEZ, Paula" userId="c93cf399-3ed7-4230-9282-8831e3fe5ae7" providerId="ADAL" clId="{E5223C57-D1B3-477B-AD73-D312A28D5278}" dt="2022-06-27T16:50:08.066" v="976" actId="207"/>
        <pc:sldMkLst>
          <pc:docMk/>
          <pc:sldMk cId="2597871857" sldId="1875"/>
        </pc:sldMkLst>
        <pc:spChg chg="mod">
          <ac:chgData name="GOMEZ, Paula" userId="c93cf399-3ed7-4230-9282-8831e3fe5ae7" providerId="ADAL" clId="{E5223C57-D1B3-477B-AD73-D312A28D5278}" dt="2022-06-27T16:50:08.066" v="976" actId="207"/>
          <ac:spMkLst>
            <pc:docMk/>
            <pc:sldMk cId="2597871857" sldId="1875"/>
            <ac:spMk id="20482" creationId="{C0154A34-9975-45F1-8059-125489D4C21A}"/>
          </ac:spMkLst>
        </pc:spChg>
        <pc:spChg chg="mod">
          <ac:chgData name="GOMEZ, Paula" userId="c93cf399-3ed7-4230-9282-8831e3fe5ae7" providerId="ADAL" clId="{E5223C57-D1B3-477B-AD73-D312A28D5278}" dt="2022-06-27T16:49:50.297" v="959" actId="20577"/>
          <ac:spMkLst>
            <pc:docMk/>
            <pc:sldMk cId="2597871857" sldId="1875"/>
            <ac:spMk id="20483" creationId="{1BD00435-6460-4E09-9B49-27DB96F0977E}"/>
          </ac:spMkLst>
        </pc:spChg>
      </pc:sldChg>
      <pc:sldChg chg="modSp add mod">
        <pc:chgData name="GOMEZ, Paula" userId="c93cf399-3ed7-4230-9282-8831e3fe5ae7" providerId="ADAL" clId="{E5223C57-D1B3-477B-AD73-D312A28D5278}" dt="2022-06-27T16:55:51.557" v="1021" actId="20577"/>
        <pc:sldMkLst>
          <pc:docMk/>
          <pc:sldMk cId="887582403" sldId="1876"/>
        </pc:sldMkLst>
        <pc:spChg chg="mod">
          <ac:chgData name="GOMEZ, Paula" userId="c93cf399-3ed7-4230-9282-8831e3fe5ae7" providerId="ADAL" clId="{E5223C57-D1B3-477B-AD73-D312A28D5278}" dt="2022-06-27T16:55:51.557" v="1021" actId="20577"/>
          <ac:spMkLst>
            <pc:docMk/>
            <pc:sldMk cId="887582403" sldId="1876"/>
            <ac:spMk id="20483" creationId="{1BD00435-6460-4E09-9B49-27DB96F0977E}"/>
          </ac:spMkLst>
        </pc:spChg>
      </pc:sldChg>
      <pc:sldChg chg="modSp add mod">
        <pc:chgData name="GOMEZ, Paula" userId="c93cf399-3ed7-4230-9282-8831e3fe5ae7" providerId="ADAL" clId="{E5223C57-D1B3-477B-AD73-D312A28D5278}" dt="2022-06-30T12:43:42.602" v="2986" actId="255"/>
        <pc:sldMkLst>
          <pc:docMk/>
          <pc:sldMk cId="2571962232" sldId="1877"/>
        </pc:sldMkLst>
        <pc:spChg chg="mod">
          <ac:chgData name="GOMEZ, Paula" userId="c93cf399-3ed7-4230-9282-8831e3fe5ae7" providerId="ADAL" clId="{E5223C57-D1B3-477B-AD73-D312A28D5278}" dt="2022-06-30T12:43:42.602" v="2986" actId="255"/>
          <ac:spMkLst>
            <pc:docMk/>
            <pc:sldMk cId="2571962232" sldId="1877"/>
            <ac:spMk id="20483" creationId="{1BD00435-6460-4E09-9B49-27DB96F0977E}"/>
          </ac:spMkLst>
        </pc:spChg>
      </pc:sldChg>
      <pc:sldChg chg="delSp modSp add mod">
        <pc:chgData name="GOMEZ, Paula" userId="c93cf399-3ed7-4230-9282-8831e3fe5ae7" providerId="ADAL" clId="{E5223C57-D1B3-477B-AD73-D312A28D5278}" dt="2022-06-27T17:01:33.245" v="1352" actId="20577"/>
        <pc:sldMkLst>
          <pc:docMk/>
          <pc:sldMk cId="2396034958" sldId="1878"/>
        </pc:sldMkLst>
        <pc:spChg chg="del mod">
          <ac:chgData name="GOMEZ, Paula" userId="c93cf399-3ed7-4230-9282-8831e3fe5ae7" providerId="ADAL" clId="{E5223C57-D1B3-477B-AD73-D312A28D5278}" dt="2022-06-27T17:00:15.259" v="1286" actId="478"/>
          <ac:spMkLst>
            <pc:docMk/>
            <pc:sldMk cId="2396034958" sldId="1878"/>
            <ac:spMk id="20482" creationId="{C0154A34-9975-45F1-8059-125489D4C21A}"/>
          </ac:spMkLst>
        </pc:spChg>
        <pc:spChg chg="mod">
          <ac:chgData name="GOMEZ, Paula" userId="c93cf399-3ed7-4230-9282-8831e3fe5ae7" providerId="ADAL" clId="{E5223C57-D1B3-477B-AD73-D312A28D5278}" dt="2022-06-27T17:01:33.245" v="1352" actId="20577"/>
          <ac:spMkLst>
            <pc:docMk/>
            <pc:sldMk cId="2396034958" sldId="1878"/>
            <ac:spMk id="20483" creationId="{1BD00435-6460-4E09-9B49-27DB96F0977E}"/>
          </ac:spMkLst>
        </pc:spChg>
      </pc:sldChg>
      <pc:sldChg chg="modSp add mod">
        <pc:chgData name="GOMEZ, Paula" userId="c93cf399-3ed7-4230-9282-8831e3fe5ae7" providerId="ADAL" clId="{E5223C57-D1B3-477B-AD73-D312A28D5278}" dt="2022-06-30T08:53:00.968" v="1770" actId="20577"/>
        <pc:sldMkLst>
          <pc:docMk/>
          <pc:sldMk cId="939966799" sldId="1879"/>
        </pc:sldMkLst>
        <pc:spChg chg="mod">
          <ac:chgData name="GOMEZ, Paula" userId="c93cf399-3ed7-4230-9282-8831e3fe5ae7" providerId="ADAL" clId="{E5223C57-D1B3-477B-AD73-D312A28D5278}" dt="2022-06-30T08:53:00.968" v="1770" actId="20577"/>
          <ac:spMkLst>
            <pc:docMk/>
            <pc:sldMk cId="939966799" sldId="1879"/>
            <ac:spMk id="20483" creationId="{1BD00435-6460-4E09-9B49-27DB96F0977E}"/>
          </ac:spMkLst>
        </pc:spChg>
      </pc:sldChg>
      <pc:sldChg chg="modSp add mod">
        <pc:chgData name="GOMEZ, Paula" userId="c93cf399-3ed7-4230-9282-8831e3fe5ae7" providerId="ADAL" clId="{E5223C57-D1B3-477B-AD73-D312A28D5278}" dt="2022-06-30T12:23:55.476" v="2080" actId="20577"/>
        <pc:sldMkLst>
          <pc:docMk/>
          <pc:sldMk cId="1251195186" sldId="1880"/>
        </pc:sldMkLst>
        <pc:spChg chg="mod">
          <ac:chgData name="GOMEZ, Paula" userId="c93cf399-3ed7-4230-9282-8831e3fe5ae7" providerId="ADAL" clId="{E5223C57-D1B3-477B-AD73-D312A28D5278}" dt="2022-06-30T12:23:55.476" v="2080" actId="20577"/>
          <ac:spMkLst>
            <pc:docMk/>
            <pc:sldMk cId="1251195186" sldId="1880"/>
            <ac:spMk id="308" creationId="{00000000-0000-0000-0000-000000000000}"/>
          </ac:spMkLst>
        </pc:spChg>
      </pc:sldChg>
      <pc:sldChg chg="modSp add mod">
        <pc:chgData name="GOMEZ, Paula" userId="c93cf399-3ed7-4230-9282-8831e3fe5ae7" providerId="ADAL" clId="{E5223C57-D1B3-477B-AD73-D312A28D5278}" dt="2022-06-30T12:30:44.496" v="2095" actId="20577"/>
        <pc:sldMkLst>
          <pc:docMk/>
          <pc:sldMk cId="934207900" sldId="1881"/>
        </pc:sldMkLst>
        <pc:spChg chg="mod">
          <ac:chgData name="GOMEZ, Paula" userId="c93cf399-3ed7-4230-9282-8831e3fe5ae7" providerId="ADAL" clId="{E5223C57-D1B3-477B-AD73-D312A28D5278}" dt="2022-06-30T12:30:44.496" v="2095" actId="20577"/>
          <ac:spMkLst>
            <pc:docMk/>
            <pc:sldMk cId="934207900" sldId="1881"/>
            <ac:spMk id="4" creationId="{121547C1-0B95-475F-B0E3-22D7571B96CE}"/>
          </ac:spMkLst>
        </pc:spChg>
      </pc:sldChg>
      <pc:sldChg chg="addSp modSp add mod">
        <pc:chgData name="GOMEZ, Paula" userId="c93cf399-3ed7-4230-9282-8831e3fe5ae7" providerId="ADAL" clId="{E5223C57-D1B3-477B-AD73-D312A28D5278}" dt="2022-06-30T12:51:50.101" v="3330" actId="1076"/>
        <pc:sldMkLst>
          <pc:docMk/>
          <pc:sldMk cId="3084473459" sldId="1882"/>
        </pc:sldMkLst>
        <pc:spChg chg="add mod">
          <ac:chgData name="GOMEZ, Paula" userId="c93cf399-3ed7-4230-9282-8831e3fe5ae7" providerId="ADAL" clId="{E5223C57-D1B3-477B-AD73-D312A28D5278}" dt="2022-06-30T12:51:50.101" v="3330" actId="1076"/>
          <ac:spMkLst>
            <pc:docMk/>
            <pc:sldMk cId="3084473459" sldId="1882"/>
            <ac:spMk id="4" creationId="{C29BE8D5-C6D8-4101-A006-2974C96144EF}"/>
          </ac:spMkLst>
        </pc:spChg>
        <pc:spChg chg="mod">
          <ac:chgData name="GOMEZ, Paula" userId="c93cf399-3ed7-4230-9282-8831e3fe5ae7" providerId="ADAL" clId="{E5223C57-D1B3-477B-AD73-D312A28D5278}" dt="2022-06-30T12:32:19.353" v="2161" actId="20577"/>
          <ac:spMkLst>
            <pc:docMk/>
            <pc:sldMk cId="3084473459" sldId="1882"/>
            <ac:spMk id="20482" creationId="{C0154A34-9975-45F1-8059-125489D4C21A}"/>
          </ac:spMkLst>
        </pc:spChg>
        <pc:spChg chg="mod">
          <ac:chgData name="GOMEZ, Paula" userId="c93cf399-3ed7-4230-9282-8831e3fe5ae7" providerId="ADAL" clId="{E5223C57-D1B3-477B-AD73-D312A28D5278}" dt="2022-06-30T12:48:35.037" v="3310" actId="14100"/>
          <ac:spMkLst>
            <pc:docMk/>
            <pc:sldMk cId="3084473459" sldId="1882"/>
            <ac:spMk id="20483" creationId="{1BD00435-6460-4E09-9B49-27DB96F0977E}"/>
          </ac:spMkLst>
        </pc:spChg>
        <pc:picChg chg="add mod modCrop">
          <ac:chgData name="GOMEZ, Paula" userId="c93cf399-3ed7-4230-9282-8831e3fe5ae7" providerId="ADAL" clId="{E5223C57-D1B3-477B-AD73-D312A28D5278}" dt="2022-06-30T12:51:11.862" v="3321" actId="732"/>
          <ac:picMkLst>
            <pc:docMk/>
            <pc:sldMk cId="3084473459" sldId="1882"/>
            <ac:picMk id="3" creationId="{06D2DBCD-1069-4D37-93DE-6F8A39F5DF11}"/>
          </ac:picMkLst>
        </pc:picChg>
      </pc:sldChg>
      <pc:sldChg chg="add del">
        <pc:chgData name="GOMEZ, Paula" userId="c93cf399-3ed7-4230-9282-8831e3fe5ae7" providerId="ADAL" clId="{E5223C57-D1B3-477B-AD73-D312A28D5278}" dt="2022-06-30T12:23:51.039" v="2078" actId="2696"/>
        <pc:sldMkLst>
          <pc:docMk/>
          <pc:sldMk cId="2394240" sldId="1883"/>
        </pc:sldMkLst>
      </pc:sldChg>
      <pc:sldChg chg="modSp add mod">
        <pc:chgData name="GOMEZ, Paula" userId="c93cf399-3ed7-4230-9282-8831e3fe5ae7" providerId="ADAL" clId="{E5223C57-D1B3-477B-AD73-D312A28D5278}" dt="2022-06-30T12:46:27.554" v="3163" actId="20577"/>
        <pc:sldMkLst>
          <pc:docMk/>
          <pc:sldMk cId="2688422778" sldId="1883"/>
        </pc:sldMkLst>
        <pc:spChg chg="mod">
          <ac:chgData name="GOMEZ, Paula" userId="c93cf399-3ed7-4230-9282-8831e3fe5ae7" providerId="ADAL" clId="{E5223C57-D1B3-477B-AD73-D312A28D5278}" dt="2022-06-30T12:31:36.072" v="2116" actId="20577"/>
          <ac:spMkLst>
            <pc:docMk/>
            <pc:sldMk cId="2688422778" sldId="1883"/>
            <ac:spMk id="20482" creationId="{C0154A34-9975-45F1-8059-125489D4C21A}"/>
          </ac:spMkLst>
        </pc:spChg>
        <pc:spChg chg="mod">
          <ac:chgData name="GOMEZ, Paula" userId="c93cf399-3ed7-4230-9282-8831e3fe5ae7" providerId="ADAL" clId="{E5223C57-D1B3-477B-AD73-D312A28D5278}" dt="2022-06-30T12:46:27.554" v="3163" actId="20577"/>
          <ac:spMkLst>
            <pc:docMk/>
            <pc:sldMk cId="2688422778" sldId="1883"/>
            <ac:spMk id="20483" creationId="{1BD00435-6460-4E09-9B49-27DB96F0977E}"/>
          </ac:spMkLst>
        </pc:spChg>
      </pc:sldChg>
      <pc:sldChg chg="modSp add mod">
        <pc:chgData name="GOMEZ, Paula" userId="c93cf399-3ed7-4230-9282-8831e3fe5ae7" providerId="ADAL" clId="{E5223C57-D1B3-477B-AD73-D312A28D5278}" dt="2022-07-11T14:57:15.885" v="3725" actId="20577"/>
        <pc:sldMkLst>
          <pc:docMk/>
          <pc:sldMk cId="390926972" sldId="1884"/>
        </pc:sldMkLst>
        <pc:spChg chg="mod">
          <ac:chgData name="GOMEZ, Paula" userId="c93cf399-3ed7-4230-9282-8831e3fe5ae7" providerId="ADAL" clId="{E5223C57-D1B3-477B-AD73-D312A28D5278}" dt="2022-07-11T14:57:15.885" v="3725" actId="20577"/>
          <ac:spMkLst>
            <pc:docMk/>
            <pc:sldMk cId="390926972" sldId="1884"/>
            <ac:spMk id="20483" creationId="{1BD00435-6460-4E09-9B49-27DB96F0977E}"/>
          </ac:spMkLst>
        </pc:spChg>
      </pc:sldChg>
      <pc:sldChg chg="modSp add mod">
        <pc:chgData name="GOMEZ, Paula" userId="c93cf399-3ed7-4230-9282-8831e3fe5ae7" providerId="ADAL" clId="{E5223C57-D1B3-477B-AD73-D312A28D5278}" dt="2022-06-30T13:31:41.870" v="3522" actId="20577"/>
        <pc:sldMkLst>
          <pc:docMk/>
          <pc:sldMk cId="1563875708" sldId="1885"/>
        </pc:sldMkLst>
        <pc:spChg chg="mod">
          <ac:chgData name="GOMEZ, Paula" userId="c93cf399-3ed7-4230-9282-8831e3fe5ae7" providerId="ADAL" clId="{E5223C57-D1B3-477B-AD73-D312A28D5278}" dt="2022-06-30T13:31:41.870" v="3522" actId="20577"/>
          <ac:spMkLst>
            <pc:docMk/>
            <pc:sldMk cId="1563875708" sldId="1885"/>
            <ac:spMk id="20483" creationId="{1BD00435-6460-4E09-9B49-27DB96F0977E}"/>
          </ac:spMkLst>
        </pc:spChg>
      </pc:sldChg>
      <pc:sldChg chg="modSp add mod ord">
        <pc:chgData name="GOMEZ, Paula" userId="c93cf399-3ed7-4230-9282-8831e3fe5ae7" providerId="ADAL" clId="{E5223C57-D1B3-477B-AD73-D312A28D5278}" dt="2022-07-01T09:56:24.560" v="3659"/>
        <pc:sldMkLst>
          <pc:docMk/>
          <pc:sldMk cId="3194878380" sldId="1986"/>
        </pc:sldMkLst>
        <pc:spChg chg="mod">
          <ac:chgData name="GOMEZ, Paula" userId="c93cf399-3ed7-4230-9282-8831e3fe5ae7" providerId="ADAL" clId="{E5223C57-D1B3-477B-AD73-D312A28D5278}" dt="2022-07-01T09:52:36.342" v="3545" actId="20577"/>
          <ac:spMkLst>
            <pc:docMk/>
            <pc:sldMk cId="3194878380" sldId="1986"/>
            <ac:spMk id="15362" creationId="{00000000-0000-0000-0000-000000000000}"/>
          </ac:spMkLst>
        </pc:spChg>
        <pc:graphicFrameChg chg="mod modGraphic">
          <ac:chgData name="GOMEZ, Paula" userId="c93cf399-3ed7-4230-9282-8831e3fe5ae7" providerId="ADAL" clId="{E5223C57-D1B3-477B-AD73-D312A28D5278}" dt="2022-07-01T09:52:45.455" v="3547" actId="14100"/>
          <ac:graphicFrameMkLst>
            <pc:docMk/>
            <pc:sldMk cId="3194878380" sldId="1986"/>
            <ac:graphicFrameMk id="2" creationId="{20F09B98-F780-4A35-BD1D-F3362EC5EEAD}"/>
          </ac:graphicFrameMkLst>
        </pc:graphicFrameChg>
      </pc:sldChg>
      <pc:sldChg chg="new">
        <pc:chgData name="GOMEZ, Paula" userId="c93cf399-3ed7-4230-9282-8831e3fe5ae7" providerId="ADAL" clId="{E5223C57-D1B3-477B-AD73-D312A28D5278}" dt="2022-07-11T15:01:32.675" v="3726" actId="680"/>
        <pc:sldMkLst>
          <pc:docMk/>
          <pc:sldMk cId="1692882771" sldId="1987"/>
        </pc:sldMkLst>
      </pc:sldChg>
    </pc:docChg>
  </pc:docChgLst>
  <pc:docChgLst>
    <pc:chgData name="Morales, Marissa (CDC/DDPHSIS/CGH/DGHP)" userId="S::quu4_cdc.gov#ext#@worldhealthorg.onmicrosoft.com::c54d35d8-a7ff-491e-bd69-664acc16cd3f" providerId="AD" clId="Web-{A7F740C7-9084-CBCB-A719-EEBF59DF759A}"/>
    <pc:docChg chg="modSld">
      <pc:chgData name="Morales, Marissa (CDC/DDPHSIS/CGH/DGHP)" userId="S::quu4_cdc.gov#ext#@worldhealthorg.onmicrosoft.com::c54d35d8-a7ff-491e-bd69-664acc16cd3f" providerId="AD" clId="Web-{A7F740C7-9084-CBCB-A719-EEBF59DF759A}" dt="2022-08-16T13:08:55.394" v="208"/>
      <pc:docMkLst>
        <pc:docMk/>
      </pc:docMkLst>
      <pc:sldChg chg="modSp">
        <pc:chgData name="Morales, Marissa (CDC/DDPHSIS/CGH/DGHP)" userId="S::quu4_cdc.gov#ext#@worldhealthorg.onmicrosoft.com::c54d35d8-a7ff-491e-bd69-664acc16cd3f" providerId="AD" clId="Web-{A7F740C7-9084-CBCB-A719-EEBF59DF759A}" dt="2022-08-16T13:08:55.394" v="208"/>
        <pc:sldMkLst>
          <pc:docMk/>
          <pc:sldMk cId="3535192343" sldId="267"/>
        </pc:sldMkLst>
        <pc:graphicFrameChg chg="mod modGraphic">
          <ac:chgData name="Morales, Marissa (CDC/DDPHSIS/CGH/DGHP)" userId="S::quu4_cdc.gov#ext#@worldhealthorg.onmicrosoft.com::c54d35d8-a7ff-491e-bd69-664acc16cd3f" providerId="AD" clId="Web-{A7F740C7-9084-CBCB-A719-EEBF59DF759A}" dt="2022-08-16T13:08:55.394" v="208"/>
          <ac:graphicFrameMkLst>
            <pc:docMk/>
            <pc:sldMk cId="3535192343" sldId="267"/>
            <ac:graphicFrameMk id="4" creationId="{00000000-0000-0000-0000-000000000000}"/>
          </ac:graphicFrameMkLst>
        </pc:graphicFrameChg>
      </pc:sldChg>
    </pc:docChg>
  </pc:docChgLst>
  <pc:docChgLst>
    <pc:chgData name="EZZINE, Hind" userId="S::ezzineh@who.int::edcab00f-6318-46e5-a4a9-188b01ee222f" providerId="AD" clId="Web-{F8F89ABB-707A-1F4F-B395-A597984528BF}"/>
    <pc:docChg chg="modSld">
      <pc:chgData name="EZZINE, Hind" userId="S::ezzineh@who.int::edcab00f-6318-46e5-a4a9-188b01ee222f" providerId="AD" clId="Web-{F8F89ABB-707A-1F4F-B395-A597984528BF}" dt="2022-06-03T00:47:07.608" v="5" actId="20577"/>
      <pc:docMkLst>
        <pc:docMk/>
      </pc:docMkLst>
      <pc:sldChg chg="modSp">
        <pc:chgData name="EZZINE, Hind" userId="S::ezzineh@who.int::edcab00f-6318-46e5-a4a9-188b01ee222f" providerId="AD" clId="Web-{F8F89ABB-707A-1F4F-B395-A597984528BF}" dt="2022-06-03T00:47:07.608" v="5" actId="20577"/>
        <pc:sldMkLst>
          <pc:docMk/>
          <pc:sldMk cId="520941827" sldId="366"/>
        </pc:sldMkLst>
        <pc:spChg chg="mod">
          <ac:chgData name="EZZINE, Hind" userId="S::ezzineh@who.int::edcab00f-6318-46e5-a4a9-188b01ee222f" providerId="AD" clId="Web-{F8F89ABB-707A-1F4F-B395-A597984528BF}" dt="2022-06-03T00:47:07.608" v="5" actId="20577"/>
          <ac:spMkLst>
            <pc:docMk/>
            <pc:sldMk cId="520941827" sldId="366"/>
            <ac:spMk id="3" creationId="{FE715C1D-0AFD-4B24-93D9-2F4112C6A19E}"/>
          </ac:spMkLst>
        </pc:spChg>
      </pc:sldChg>
    </pc:docChg>
  </pc:docChgLst>
  <pc:docChgLst>
    <pc:chgData name="GOMEZ, Paula" userId="c93cf399-3ed7-4230-9282-8831e3fe5ae7" providerId="ADAL" clId="{4DC5809D-699E-4F77-91E2-58D06310EDD9}"/>
    <pc:docChg chg="undo custSel addSld delSld modSld">
      <pc:chgData name="GOMEZ, Paula" userId="c93cf399-3ed7-4230-9282-8831e3fe5ae7" providerId="ADAL" clId="{4DC5809D-699E-4F77-91E2-58D06310EDD9}" dt="2022-07-29T14:21:47.248" v="4151"/>
      <pc:docMkLst>
        <pc:docMk/>
      </pc:docMkLst>
      <pc:sldChg chg="modSp add mod">
        <pc:chgData name="GOMEZ, Paula" userId="c93cf399-3ed7-4230-9282-8831e3fe5ae7" providerId="ADAL" clId="{4DC5809D-699E-4F77-91E2-58D06310EDD9}" dt="2022-07-29T14:20:11.217" v="4119" actId="207"/>
        <pc:sldMkLst>
          <pc:docMk/>
          <pc:sldMk cId="3405161056" sldId="263"/>
        </pc:sldMkLst>
        <pc:spChg chg="mod">
          <ac:chgData name="GOMEZ, Paula" userId="c93cf399-3ed7-4230-9282-8831e3fe5ae7" providerId="ADAL" clId="{4DC5809D-699E-4F77-91E2-58D06310EDD9}" dt="2022-07-29T14:20:11.217" v="4119" actId="207"/>
          <ac:spMkLst>
            <pc:docMk/>
            <pc:sldMk cId="3405161056" sldId="263"/>
            <ac:spMk id="2" creationId="{00000000-0000-0000-0000-000000000000}"/>
          </ac:spMkLst>
        </pc:spChg>
        <pc:spChg chg="mod">
          <ac:chgData name="GOMEZ, Paula" userId="c93cf399-3ed7-4230-9282-8831e3fe5ae7" providerId="ADAL" clId="{4DC5809D-699E-4F77-91E2-58D06310EDD9}" dt="2022-07-26T16:33:04.318" v="2395" actId="20577"/>
          <ac:spMkLst>
            <pc:docMk/>
            <pc:sldMk cId="3405161056" sldId="263"/>
            <ac:spMk id="5" creationId="{00000000-0000-0000-0000-000000000000}"/>
          </ac:spMkLst>
        </pc:spChg>
      </pc:sldChg>
      <pc:sldChg chg="add del">
        <pc:chgData name="GOMEZ, Paula" userId="c93cf399-3ed7-4230-9282-8831e3fe5ae7" providerId="ADAL" clId="{4DC5809D-699E-4F77-91E2-58D06310EDD9}" dt="2022-07-26T16:30:09.232" v="2352" actId="2696"/>
        <pc:sldMkLst>
          <pc:docMk/>
          <pc:sldMk cId="1315136602" sldId="264"/>
        </pc:sldMkLst>
      </pc:sldChg>
      <pc:sldChg chg="modSp add mod">
        <pc:chgData name="GOMEZ, Paula" userId="c93cf399-3ed7-4230-9282-8831e3fe5ae7" providerId="ADAL" clId="{4DC5809D-699E-4F77-91E2-58D06310EDD9}" dt="2022-07-29T14:21:06.177" v="4150" actId="20577"/>
        <pc:sldMkLst>
          <pc:docMk/>
          <pc:sldMk cId="3535192343" sldId="267"/>
        </pc:sldMkLst>
        <pc:spChg chg="mod">
          <ac:chgData name="GOMEZ, Paula" userId="c93cf399-3ed7-4230-9282-8831e3fe5ae7" providerId="ADAL" clId="{4DC5809D-699E-4F77-91E2-58D06310EDD9}" dt="2022-07-29T14:21:06.177" v="4150" actId="20577"/>
          <ac:spMkLst>
            <pc:docMk/>
            <pc:sldMk cId="3535192343" sldId="267"/>
            <ac:spMk id="2" creationId="{00000000-0000-0000-0000-000000000000}"/>
          </ac:spMkLst>
        </pc:spChg>
        <pc:graphicFrameChg chg="mod modGraphic">
          <ac:chgData name="GOMEZ, Paula" userId="c93cf399-3ed7-4230-9282-8831e3fe5ae7" providerId="ADAL" clId="{4DC5809D-699E-4F77-91E2-58D06310EDD9}" dt="2022-07-29T14:20:40.248" v="4123" actId="1076"/>
          <ac:graphicFrameMkLst>
            <pc:docMk/>
            <pc:sldMk cId="3535192343" sldId="267"/>
            <ac:graphicFrameMk id="4" creationId="{00000000-0000-0000-0000-000000000000}"/>
          </ac:graphicFrameMkLst>
        </pc:graphicFrameChg>
      </pc:sldChg>
      <pc:sldChg chg="add">
        <pc:chgData name="GOMEZ, Paula" userId="c93cf399-3ed7-4230-9282-8831e3fe5ae7" providerId="ADAL" clId="{4DC5809D-699E-4F77-91E2-58D06310EDD9}" dt="2022-07-26T16:29:34.619" v="2351"/>
        <pc:sldMkLst>
          <pc:docMk/>
          <pc:sldMk cId="2261698068" sldId="268"/>
        </pc:sldMkLst>
      </pc:sldChg>
      <pc:sldChg chg="modSp mod">
        <pc:chgData name="GOMEZ, Paula" userId="c93cf399-3ed7-4230-9282-8831e3fe5ae7" providerId="ADAL" clId="{4DC5809D-699E-4F77-91E2-58D06310EDD9}" dt="2022-07-29T13:44:17.316" v="2604" actId="20577"/>
        <pc:sldMkLst>
          <pc:docMk/>
          <pc:sldMk cId="0" sldId="336"/>
        </pc:sldMkLst>
        <pc:spChg chg="mod">
          <ac:chgData name="GOMEZ, Paula" userId="c93cf399-3ed7-4230-9282-8831e3fe5ae7" providerId="ADAL" clId="{4DC5809D-699E-4F77-91E2-58D06310EDD9}" dt="2022-07-29T13:44:17.316" v="2604" actId="20577"/>
          <ac:spMkLst>
            <pc:docMk/>
            <pc:sldMk cId="0" sldId="336"/>
            <ac:spMk id="16387" creationId="{5A5E1C72-A1A2-45C8-AB70-3B5B315DBF5D}"/>
          </ac:spMkLst>
        </pc:spChg>
      </pc:sldChg>
      <pc:sldChg chg="modSp mod">
        <pc:chgData name="GOMEZ, Paula" userId="c93cf399-3ed7-4230-9282-8831e3fe5ae7" providerId="ADAL" clId="{4DC5809D-699E-4F77-91E2-58D06310EDD9}" dt="2022-07-26T15:25:10.064" v="368" actId="20577"/>
        <pc:sldMkLst>
          <pc:docMk/>
          <pc:sldMk cId="0" sldId="339"/>
        </pc:sldMkLst>
        <pc:spChg chg="mod">
          <ac:chgData name="GOMEZ, Paula" userId="c93cf399-3ed7-4230-9282-8831e3fe5ae7" providerId="ADAL" clId="{4DC5809D-699E-4F77-91E2-58D06310EDD9}" dt="2022-07-26T15:25:10.064" v="368" actId="20577"/>
          <ac:spMkLst>
            <pc:docMk/>
            <pc:sldMk cId="0" sldId="339"/>
            <ac:spMk id="39938" creationId="{32962E8E-4AE6-4F00-94AE-526268535180}"/>
          </ac:spMkLst>
        </pc:spChg>
      </pc:sldChg>
      <pc:sldChg chg="addSp delSp modSp mod">
        <pc:chgData name="GOMEZ, Paula" userId="c93cf399-3ed7-4230-9282-8831e3fe5ae7" providerId="ADAL" clId="{4DC5809D-699E-4F77-91E2-58D06310EDD9}" dt="2022-07-29T13:48:07.177" v="2701" actId="1076"/>
        <pc:sldMkLst>
          <pc:docMk/>
          <pc:sldMk cId="0" sldId="341"/>
        </pc:sldMkLst>
        <pc:spChg chg="add mod">
          <ac:chgData name="GOMEZ, Paula" userId="c93cf399-3ed7-4230-9282-8831e3fe5ae7" providerId="ADAL" clId="{4DC5809D-699E-4F77-91E2-58D06310EDD9}" dt="2022-07-29T13:48:07.177" v="2701" actId="1076"/>
          <ac:spMkLst>
            <pc:docMk/>
            <pc:sldMk cId="0" sldId="341"/>
            <ac:spMk id="4" creationId="{2AA102AF-4D0B-4B35-9F6D-3E4A1AEE0CA9}"/>
          </ac:spMkLst>
        </pc:spChg>
        <pc:spChg chg="del">
          <ac:chgData name="GOMEZ, Paula" userId="c93cf399-3ed7-4230-9282-8831e3fe5ae7" providerId="ADAL" clId="{4DC5809D-699E-4F77-91E2-58D06310EDD9}" dt="2022-07-29T13:44:59.750" v="2605" actId="478"/>
          <ac:spMkLst>
            <pc:docMk/>
            <pc:sldMk cId="0" sldId="341"/>
            <ac:spMk id="44034" creationId="{7B1A93B5-CAE6-401A-84CA-C7219725234B}"/>
          </ac:spMkLst>
        </pc:spChg>
        <pc:graphicFrameChg chg="add mod modGraphic">
          <ac:chgData name="GOMEZ, Paula" userId="c93cf399-3ed7-4230-9282-8831e3fe5ae7" providerId="ADAL" clId="{4DC5809D-699E-4F77-91E2-58D06310EDD9}" dt="2022-07-29T13:47:43.954" v="2699" actId="113"/>
          <ac:graphicFrameMkLst>
            <pc:docMk/>
            <pc:sldMk cId="0" sldId="341"/>
            <ac:graphicFrameMk id="2" creationId="{92D12274-EEC8-4765-9263-FE49036EEC18}"/>
          </ac:graphicFrameMkLst>
        </pc:graphicFrameChg>
      </pc:sldChg>
      <pc:sldChg chg="modSp mod">
        <pc:chgData name="GOMEZ, Paula" userId="c93cf399-3ed7-4230-9282-8831e3fe5ae7" providerId="ADAL" clId="{4DC5809D-699E-4F77-91E2-58D06310EDD9}" dt="2022-07-26T16:47:27.018" v="2602" actId="20577"/>
        <pc:sldMkLst>
          <pc:docMk/>
          <pc:sldMk cId="0" sldId="344"/>
        </pc:sldMkLst>
        <pc:spChg chg="mod">
          <ac:chgData name="GOMEZ, Paula" userId="c93cf399-3ed7-4230-9282-8831e3fe5ae7" providerId="ADAL" clId="{4DC5809D-699E-4F77-91E2-58D06310EDD9}" dt="2022-07-26T16:47:27.018" v="2602" actId="20577"/>
          <ac:spMkLst>
            <pc:docMk/>
            <pc:sldMk cId="0" sldId="344"/>
            <ac:spMk id="29699" creationId="{A84D096C-B9D6-414E-9059-A12297B77D58}"/>
          </ac:spMkLst>
        </pc:spChg>
      </pc:sldChg>
      <pc:sldChg chg="add del">
        <pc:chgData name="GOMEZ, Paula" userId="c93cf399-3ed7-4230-9282-8831e3fe5ae7" providerId="ADAL" clId="{4DC5809D-699E-4F77-91E2-58D06310EDD9}" dt="2022-07-26T15:44:49.897" v="1059" actId="2696"/>
        <pc:sldMkLst>
          <pc:docMk/>
          <pc:sldMk cId="0" sldId="350"/>
        </pc:sldMkLst>
      </pc:sldChg>
      <pc:sldChg chg="modCm">
        <pc:chgData name="GOMEZ, Paula" userId="c93cf399-3ed7-4230-9282-8831e3fe5ae7" providerId="ADAL" clId="{4DC5809D-699E-4F77-91E2-58D06310EDD9}" dt="2022-07-29T14:21:47.248" v="4151"/>
        <pc:sldMkLst>
          <pc:docMk/>
          <pc:sldMk cId="2086906395" sldId="353"/>
        </pc:sldMkLst>
      </pc:sldChg>
      <pc:sldChg chg="modSp mod">
        <pc:chgData name="GOMEZ, Paula" userId="c93cf399-3ed7-4230-9282-8831e3fe5ae7" providerId="ADAL" clId="{4DC5809D-699E-4F77-91E2-58D06310EDD9}" dt="2022-07-26T16:37:57.927" v="2464" actId="20577"/>
        <pc:sldMkLst>
          <pc:docMk/>
          <pc:sldMk cId="0" sldId="354"/>
        </pc:sldMkLst>
        <pc:graphicFrameChg chg="mod modGraphic">
          <ac:chgData name="GOMEZ, Paula" userId="c93cf399-3ed7-4230-9282-8831e3fe5ae7" providerId="ADAL" clId="{4DC5809D-699E-4F77-91E2-58D06310EDD9}" dt="2022-07-26T16:37:57.927" v="2464" actId="20577"/>
          <ac:graphicFrameMkLst>
            <pc:docMk/>
            <pc:sldMk cId="0" sldId="354"/>
            <ac:graphicFrameMk id="3" creationId="{39A97CC5-9C2C-47E6-9CA7-2DBCE71E622B}"/>
          </ac:graphicFrameMkLst>
        </pc:graphicFrameChg>
      </pc:sldChg>
      <pc:sldChg chg="modSp add mod">
        <pc:chgData name="GOMEZ, Paula" userId="c93cf399-3ed7-4230-9282-8831e3fe5ae7" providerId="ADAL" clId="{4DC5809D-699E-4F77-91E2-58D06310EDD9}" dt="2022-07-29T13:51:49.256" v="2840" actId="14100"/>
        <pc:sldMkLst>
          <pc:docMk/>
          <pc:sldMk cId="0" sldId="357"/>
        </pc:sldMkLst>
        <pc:spChg chg="mod">
          <ac:chgData name="GOMEZ, Paula" userId="c93cf399-3ed7-4230-9282-8831e3fe5ae7" providerId="ADAL" clId="{4DC5809D-699E-4F77-91E2-58D06310EDD9}" dt="2022-07-29T13:51:49.256" v="2840" actId="14100"/>
          <ac:spMkLst>
            <pc:docMk/>
            <pc:sldMk cId="0" sldId="357"/>
            <ac:spMk id="10" creationId="{9AAB9FC1-209F-4371-9301-FF59BDA2C115}"/>
          </ac:spMkLst>
        </pc:spChg>
        <pc:spChg chg="mod">
          <ac:chgData name="GOMEZ, Paula" userId="c93cf399-3ed7-4230-9282-8831e3fe5ae7" providerId="ADAL" clId="{4DC5809D-699E-4F77-91E2-58D06310EDD9}" dt="2022-07-29T13:50:24.169" v="2758" actId="20577"/>
          <ac:spMkLst>
            <pc:docMk/>
            <pc:sldMk cId="0" sldId="357"/>
            <ac:spMk id="14" creationId="{FAB34D75-7FC1-4002-B4B0-52AE27D01679}"/>
          </ac:spMkLst>
        </pc:spChg>
        <pc:spChg chg="mod">
          <ac:chgData name="GOMEZ, Paula" userId="c93cf399-3ed7-4230-9282-8831e3fe5ae7" providerId="ADAL" clId="{4DC5809D-699E-4F77-91E2-58D06310EDD9}" dt="2022-07-29T13:50:17.448" v="2747" actId="20577"/>
          <ac:spMkLst>
            <pc:docMk/>
            <pc:sldMk cId="0" sldId="357"/>
            <ac:spMk id="17" creationId="{FE25E54E-94E6-4674-B741-11F60E9A14CC}"/>
          </ac:spMkLst>
        </pc:spChg>
        <pc:spChg chg="mod">
          <ac:chgData name="GOMEZ, Paula" userId="c93cf399-3ed7-4230-9282-8831e3fe5ae7" providerId="ADAL" clId="{4DC5809D-699E-4F77-91E2-58D06310EDD9}" dt="2022-07-29T13:50:28.534" v="2767" actId="20577"/>
          <ac:spMkLst>
            <pc:docMk/>
            <pc:sldMk cId="0" sldId="357"/>
            <ac:spMk id="41" creationId="{DA75CFFC-4909-46B0-9798-2148E4FD5E5D}"/>
          </ac:spMkLst>
        </pc:spChg>
        <pc:spChg chg="mod">
          <ac:chgData name="GOMEZ, Paula" userId="c93cf399-3ed7-4230-9282-8831e3fe5ae7" providerId="ADAL" clId="{4DC5809D-699E-4F77-91E2-58D06310EDD9}" dt="2022-07-29T13:51:27.658" v="2836" actId="20577"/>
          <ac:spMkLst>
            <pc:docMk/>
            <pc:sldMk cId="0" sldId="357"/>
            <ac:spMk id="33794" creationId="{98A558E2-DF42-421D-95BA-106854751C8C}"/>
          </ac:spMkLst>
        </pc:spChg>
      </pc:sldChg>
      <pc:sldChg chg="modSp mod">
        <pc:chgData name="GOMEZ, Paula" userId="c93cf399-3ed7-4230-9282-8831e3fe5ae7" providerId="ADAL" clId="{4DC5809D-699E-4F77-91E2-58D06310EDD9}" dt="2022-07-29T13:43:58.712" v="2603" actId="207"/>
        <pc:sldMkLst>
          <pc:docMk/>
          <pc:sldMk cId="0" sldId="358"/>
        </pc:sldMkLst>
        <pc:spChg chg="mod">
          <ac:chgData name="GOMEZ, Paula" userId="c93cf399-3ed7-4230-9282-8831e3fe5ae7" providerId="ADAL" clId="{4DC5809D-699E-4F77-91E2-58D06310EDD9}" dt="2022-07-29T13:43:58.712" v="2603" actId="207"/>
          <ac:spMkLst>
            <pc:docMk/>
            <pc:sldMk cId="0" sldId="358"/>
            <ac:spMk id="24579" creationId="{6FA11F00-3065-48BC-8212-D93723259126}"/>
          </ac:spMkLst>
        </pc:spChg>
      </pc:sldChg>
      <pc:sldChg chg="modSp mod">
        <pc:chgData name="GOMEZ, Paula" userId="c93cf399-3ed7-4230-9282-8831e3fe5ae7" providerId="ADAL" clId="{4DC5809D-699E-4F77-91E2-58D06310EDD9}" dt="2022-07-26T15:26:00.824" v="421" actId="13926"/>
        <pc:sldMkLst>
          <pc:docMk/>
          <pc:sldMk cId="3542789810" sldId="360"/>
        </pc:sldMkLst>
        <pc:spChg chg="mod">
          <ac:chgData name="GOMEZ, Paula" userId="c93cf399-3ed7-4230-9282-8831e3fe5ae7" providerId="ADAL" clId="{4DC5809D-699E-4F77-91E2-58D06310EDD9}" dt="2022-07-26T15:26:00.824" v="421" actId="13926"/>
          <ac:spMkLst>
            <pc:docMk/>
            <pc:sldMk cId="3542789810" sldId="360"/>
            <ac:spMk id="33794" creationId="{8BBB8AF4-35EB-43D5-8E09-11BBB310091B}"/>
          </ac:spMkLst>
        </pc:spChg>
      </pc:sldChg>
      <pc:sldChg chg="addSp delSp modSp mod">
        <pc:chgData name="GOMEZ, Paula" userId="c93cf399-3ed7-4230-9282-8831e3fe5ae7" providerId="ADAL" clId="{4DC5809D-699E-4F77-91E2-58D06310EDD9}" dt="2022-07-26T15:12:29.481" v="43" actId="20577"/>
        <pc:sldMkLst>
          <pc:docMk/>
          <pc:sldMk cId="520941827" sldId="366"/>
        </pc:sldMkLst>
        <pc:spChg chg="mod">
          <ac:chgData name="GOMEZ, Paula" userId="c93cf399-3ed7-4230-9282-8831e3fe5ae7" providerId="ADAL" clId="{4DC5809D-699E-4F77-91E2-58D06310EDD9}" dt="2022-07-26T15:12:29.481" v="43" actId="20577"/>
          <ac:spMkLst>
            <pc:docMk/>
            <pc:sldMk cId="520941827" sldId="366"/>
            <ac:spMk id="5" creationId="{637BBC0E-F8A1-4F34-A06A-A6D527623571}"/>
          </ac:spMkLst>
        </pc:spChg>
        <pc:spChg chg="mod">
          <ac:chgData name="GOMEZ, Paula" userId="c93cf399-3ed7-4230-9282-8831e3fe5ae7" providerId="ADAL" clId="{4DC5809D-699E-4F77-91E2-58D06310EDD9}" dt="2022-07-26T15:09:34.440" v="39" actId="20577"/>
          <ac:spMkLst>
            <pc:docMk/>
            <pc:sldMk cId="520941827" sldId="366"/>
            <ac:spMk id="7" creationId="{CC0349B5-314B-4196-9D2D-7757D77AB0A7}"/>
          </ac:spMkLst>
        </pc:spChg>
        <pc:picChg chg="del">
          <ac:chgData name="GOMEZ, Paula" userId="c93cf399-3ed7-4230-9282-8831e3fe5ae7" providerId="ADAL" clId="{4DC5809D-699E-4F77-91E2-58D06310EDD9}" dt="2022-07-26T15:07:20.462" v="0" actId="478"/>
          <ac:picMkLst>
            <pc:docMk/>
            <pc:sldMk cId="520941827" sldId="366"/>
            <ac:picMk id="4" creationId="{8167B4EC-30D5-434F-B890-08DB20FF2CE8}"/>
          </ac:picMkLst>
        </pc:picChg>
        <pc:picChg chg="add mod">
          <ac:chgData name="GOMEZ, Paula" userId="c93cf399-3ed7-4230-9282-8831e3fe5ae7" providerId="ADAL" clId="{4DC5809D-699E-4F77-91E2-58D06310EDD9}" dt="2022-07-26T15:08:48.880" v="5" actId="1076"/>
          <ac:picMkLst>
            <pc:docMk/>
            <pc:sldMk cId="520941827" sldId="366"/>
            <ac:picMk id="1026" creationId="{4203DC16-ABC4-44CC-ADEC-B32963C52984}"/>
          </ac:picMkLst>
        </pc:picChg>
      </pc:sldChg>
      <pc:sldChg chg="addSp delSp modSp mod">
        <pc:chgData name="GOMEZ, Paula" userId="c93cf399-3ed7-4230-9282-8831e3fe5ae7" providerId="ADAL" clId="{4DC5809D-699E-4F77-91E2-58D06310EDD9}" dt="2022-07-26T15:14:06.343" v="92" actId="13926"/>
        <pc:sldMkLst>
          <pc:docMk/>
          <pc:sldMk cId="4260797382" sldId="372"/>
        </pc:sldMkLst>
        <pc:spChg chg="mod">
          <ac:chgData name="GOMEZ, Paula" userId="c93cf399-3ed7-4230-9282-8831e3fe5ae7" providerId="ADAL" clId="{4DC5809D-699E-4F77-91E2-58D06310EDD9}" dt="2022-07-26T15:14:03.247" v="91" actId="13926"/>
          <ac:spMkLst>
            <pc:docMk/>
            <pc:sldMk cId="4260797382" sldId="372"/>
            <ac:spMk id="2" creationId="{5FCDE3D3-6385-4B90-B910-5A9A2543F030}"/>
          </ac:spMkLst>
        </pc:spChg>
        <pc:spChg chg="mod">
          <ac:chgData name="GOMEZ, Paula" userId="c93cf399-3ed7-4230-9282-8831e3fe5ae7" providerId="ADAL" clId="{4DC5809D-699E-4F77-91E2-58D06310EDD9}" dt="2022-07-26T15:14:06.343" v="92" actId="13926"/>
          <ac:spMkLst>
            <pc:docMk/>
            <pc:sldMk cId="4260797382" sldId="372"/>
            <ac:spMk id="8" creationId="{7BD7D860-956A-4DE1-9BBB-FB8B1945C4DA}"/>
          </ac:spMkLst>
        </pc:spChg>
        <pc:picChg chg="del">
          <ac:chgData name="GOMEZ, Paula" userId="c93cf399-3ed7-4230-9282-8831e3fe5ae7" providerId="ADAL" clId="{4DC5809D-699E-4F77-91E2-58D06310EDD9}" dt="2022-07-26T15:12:41.330" v="44" actId="478"/>
          <ac:picMkLst>
            <pc:docMk/>
            <pc:sldMk cId="4260797382" sldId="372"/>
            <ac:picMk id="9" creationId="{DE28F1C6-50C6-435F-ACF1-7A86D1838804}"/>
          </ac:picMkLst>
        </pc:picChg>
        <pc:picChg chg="add mod">
          <ac:chgData name="GOMEZ, Paula" userId="c93cf399-3ed7-4230-9282-8831e3fe5ae7" providerId="ADAL" clId="{4DC5809D-699E-4F77-91E2-58D06310EDD9}" dt="2022-07-26T15:12:42.528" v="45"/>
          <ac:picMkLst>
            <pc:docMk/>
            <pc:sldMk cId="4260797382" sldId="372"/>
            <ac:picMk id="10" creationId="{F4D2488F-394D-4103-B260-52F9B6AF7A1B}"/>
          </ac:picMkLst>
        </pc:picChg>
      </pc:sldChg>
      <pc:sldChg chg="modSp mod">
        <pc:chgData name="GOMEZ, Paula" userId="c93cf399-3ed7-4230-9282-8831e3fe5ae7" providerId="ADAL" clId="{4DC5809D-699E-4F77-91E2-58D06310EDD9}" dt="2022-07-26T16:20:24.261" v="2248" actId="20577"/>
        <pc:sldMkLst>
          <pc:docMk/>
          <pc:sldMk cId="3518861403" sldId="376"/>
        </pc:sldMkLst>
        <pc:spChg chg="mod">
          <ac:chgData name="GOMEZ, Paula" userId="c93cf399-3ed7-4230-9282-8831e3fe5ae7" providerId="ADAL" clId="{4DC5809D-699E-4F77-91E2-58D06310EDD9}" dt="2022-07-26T16:20:24.261" v="2248" actId="20577"/>
          <ac:spMkLst>
            <pc:docMk/>
            <pc:sldMk cId="3518861403" sldId="376"/>
            <ac:spMk id="308" creationId="{00000000-0000-0000-0000-000000000000}"/>
          </ac:spMkLst>
        </pc:spChg>
      </pc:sldChg>
      <pc:sldChg chg="modSp mod">
        <pc:chgData name="GOMEZ, Paula" userId="c93cf399-3ed7-4230-9282-8831e3fe5ae7" providerId="ADAL" clId="{4DC5809D-699E-4F77-91E2-58D06310EDD9}" dt="2022-07-26T16:21:47.364" v="2265" actId="20577"/>
        <pc:sldMkLst>
          <pc:docMk/>
          <pc:sldMk cId="3061121191" sldId="377"/>
        </pc:sldMkLst>
        <pc:spChg chg="mod">
          <ac:chgData name="GOMEZ, Paula" userId="c93cf399-3ed7-4230-9282-8831e3fe5ae7" providerId="ADAL" clId="{4DC5809D-699E-4F77-91E2-58D06310EDD9}" dt="2022-07-26T16:21:47.364" v="2265" actId="20577"/>
          <ac:spMkLst>
            <pc:docMk/>
            <pc:sldMk cId="3061121191" sldId="377"/>
            <ac:spMk id="308" creationId="{00000000-0000-0000-0000-000000000000}"/>
          </ac:spMkLst>
        </pc:spChg>
      </pc:sldChg>
      <pc:sldChg chg="modSp mod">
        <pc:chgData name="GOMEZ, Paula" userId="c93cf399-3ed7-4230-9282-8831e3fe5ae7" providerId="ADAL" clId="{4DC5809D-699E-4F77-91E2-58D06310EDD9}" dt="2022-07-26T15:27:15.314" v="471" actId="20577"/>
        <pc:sldMkLst>
          <pc:docMk/>
          <pc:sldMk cId="3115173167" sldId="378"/>
        </pc:sldMkLst>
        <pc:spChg chg="mod">
          <ac:chgData name="GOMEZ, Paula" userId="c93cf399-3ed7-4230-9282-8831e3fe5ae7" providerId="ADAL" clId="{4DC5809D-699E-4F77-91E2-58D06310EDD9}" dt="2022-07-26T15:27:15.314" v="471" actId="20577"/>
          <ac:spMkLst>
            <pc:docMk/>
            <pc:sldMk cId="3115173167" sldId="378"/>
            <ac:spMk id="308" creationId="{00000000-0000-0000-0000-000000000000}"/>
          </ac:spMkLst>
        </pc:spChg>
      </pc:sldChg>
      <pc:sldChg chg="modSp mod">
        <pc:chgData name="GOMEZ, Paula" userId="c93cf399-3ed7-4230-9282-8831e3fe5ae7" providerId="ADAL" clId="{4DC5809D-699E-4F77-91E2-58D06310EDD9}" dt="2022-07-26T16:23:53.637" v="2334" actId="20577"/>
        <pc:sldMkLst>
          <pc:docMk/>
          <pc:sldMk cId="884335975" sldId="379"/>
        </pc:sldMkLst>
        <pc:spChg chg="mod">
          <ac:chgData name="GOMEZ, Paula" userId="c93cf399-3ed7-4230-9282-8831e3fe5ae7" providerId="ADAL" clId="{4DC5809D-699E-4F77-91E2-58D06310EDD9}" dt="2022-07-26T16:23:53.637" v="2334" actId="20577"/>
          <ac:spMkLst>
            <pc:docMk/>
            <pc:sldMk cId="884335975" sldId="379"/>
            <ac:spMk id="308" creationId="{00000000-0000-0000-0000-000000000000}"/>
          </ac:spMkLst>
        </pc:spChg>
      </pc:sldChg>
      <pc:sldChg chg="del">
        <pc:chgData name="GOMEZ, Paula" userId="c93cf399-3ed7-4230-9282-8831e3fe5ae7" providerId="ADAL" clId="{4DC5809D-699E-4F77-91E2-58D06310EDD9}" dt="2022-07-26T16:24:12.862" v="2346" actId="2696"/>
        <pc:sldMkLst>
          <pc:docMk/>
          <pc:sldMk cId="1896788206" sldId="380"/>
        </pc:sldMkLst>
      </pc:sldChg>
      <pc:sldChg chg="modSp mod">
        <pc:chgData name="GOMEZ, Paula" userId="c93cf399-3ed7-4230-9282-8831e3fe5ae7" providerId="ADAL" clId="{4DC5809D-699E-4F77-91E2-58D06310EDD9}" dt="2022-07-26T15:27:31.892" v="478" actId="20577"/>
        <pc:sldMkLst>
          <pc:docMk/>
          <pc:sldMk cId="3322563932" sldId="384"/>
        </pc:sldMkLst>
        <pc:spChg chg="mod">
          <ac:chgData name="GOMEZ, Paula" userId="c93cf399-3ed7-4230-9282-8831e3fe5ae7" providerId="ADAL" clId="{4DC5809D-699E-4F77-91E2-58D06310EDD9}" dt="2022-07-26T15:27:31.892" v="478" actId="20577"/>
          <ac:spMkLst>
            <pc:docMk/>
            <pc:sldMk cId="3322563932" sldId="384"/>
            <ac:spMk id="4" creationId="{121547C1-0B95-475F-B0E3-22D7571B96CE}"/>
          </ac:spMkLst>
        </pc:spChg>
      </pc:sldChg>
      <pc:sldChg chg="modSp mod">
        <pc:chgData name="GOMEZ, Paula" userId="c93cf399-3ed7-4230-9282-8831e3fe5ae7" providerId="ADAL" clId="{4DC5809D-699E-4F77-91E2-58D06310EDD9}" dt="2022-07-26T16:39:45.460" v="2548" actId="20577"/>
        <pc:sldMkLst>
          <pc:docMk/>
          <pc:sldMk cId="4240706445" sldId="387"/>
        </pc:sldMkLst>
        <pc:spChg chg="mod">
          <ac:chgData name="GOMEZ, Paula" userId="c93cf399-3ed7-4230-9282-8831e3fe5ae7" providerId="ADAL" clId="{4DC5809D-699E-4F77-91E2-58D06310EDD9}" dt="2022-07-26T16:39:45.460" v="2548" actId="20577"/>
          <ac:spMkLst>
            <pc:docMk/>
            <pc:sldMk cId="4240706445" sldId="387"/>
            <ac:spMk id="20483" creationId="{1BD00435-6460-4E09-9B49-27DB96F0977E}"/>
          </ac:spMkLst>
        </pc:spChg>
      </pc:sldChg>
      <pc:sldChg chg="modSp mod">
        <pc:chgData name="GOMEZ, Paula" userId="c93cf399-3ed7-4230-9282-8831e3fe5ae7" providerId="ADAL" clId="{4DC5809D-699E-4F77-91E2-58D06310EDD9}" dt="2022-07-26T16:30:57.763" v="2356" actId="20577"/>
        <pc:sldMkLst>
          <pc:docMk/>
          <pc:sldMk cId="3481910623" sldId="390"/>
        </pc:sldMkLst>
        <pc:spChg chg="mod">
          <ac:chgData name="GOMEZ, Paula" userId="c93cf399-3ed7-4230-9282-8831e3fe5ae7" providerId="ADAL" clId="{4DC5809D-699E-4F77-91E2-58D06310EDD9}" dt="2022-07-26T16:30:57.763" v="2356" actId="20577"/>
          <ac:spMkLst>
            <pc:docMk/>
            <pc:sldMk cId="3481910623" sldId="390"/>
            <ac:spMk id="4" creationId="{121547C1-0B95-475F-B0E3-22D7571B96CE}"/>
          </ac:spMkLst>
        </pc:spChg>
      </pc:sldChg>
      <pc:sldChg chg="modSp mod">
        <pc:chgData name="GOMEZ, Paula" userId="c93cf399-3ed7-4230-9282-8831e3fe5ae7" providerId="ADAL" clId="{4DC5809D-699E-4F77-91E2-58D06310EDD9}" dt="2022-07-26T16:32:09.697" v="2375" actId="13926"/>
        <pc:sldMkLst>
          <pc:docMk/>
          <pc:sldMk cId="1560231357" sldId="391"/>
        </pc:sldMkLst>
        <pc:spChg chg="mod">
          <ac:chgData name="GOMEZ, Paula" userId="c93cf399-3ed7-4230-9282-8831e3fe5ae7" providerId="ADAL" clId="{4DC5809D-699E-4F77-91E2-58D06310EDD9}" dt="2022-07-26T16:32:09.697" v="2375" actId="13926"/>
          <ac:spMkLst>
            <pc:docMk/>
            <pc:sldMk cId="1560231357" sldId="391"/>
            <ac:spMk id="20483" creationId="{1BD00435-6460-4E09-9B49-27DB96F0977E}"/>
          </ac:spMkLst>
        </pc:spChg>
      </pc:sldChg>
      <pc:sldChg chg="del">
        <pc:chgData name="GOMEZ, Paula" userId="c93cf399-3ed7-4230-9282-8831e3fe5ae7" providerId="ADAL" clId="{4DC5809D-699E-4F77-91E2-58D06310EDD9}" dt="2022-07-26T16:24:08.637" v="2343" actId="2696"/>
        <pc:sldMkLst>
          <pc:docMk/>
          <pc:sldMk cId="3048483072" sldId="393"/>
        </pc:sldMkLst>
      </pc:sldChg>
      <pc:sldChg chg="del">
        <pc:chgData name="GOMEZ, Paula" userId="c93cf399-3ed7-4230-9282-8831e3fe5ae7" providerId="ADAL" clId="{4DC5809D-699E-4F77-91E2-58D06310EDD9}" dt="2022-07-26T16:24:09.942" v="2344" actId="2696"/>
        <pc:sldMkLst>
          <pc:docMk/>
          <pc:sldMk cId="2691176550" sldId="394"/>
        </pc:sldMkLst>
      </pc:sldChg>
      <pc:sldChg chg="del">
        <pc:chgData name="GOMEZ, Paula" userId="c93cf399-3ed7-4230-9282-8831e3fe5ae7" providerId="ADAL" clId="{4DC5809D-699E-4F77-91E2-58D06310EDD9}" dt="2022-07-26T16:24:14.522" v="2348" actId="2696"/>
        <pc:sldMkLst>
          <pc:docMk/>
          <pc:sldMk cId="2305590066" sldId="395"/>
        </pc:sldMkLst>
      </pc:sldChg>
      <pc:sldChg chg="del">
        <pc:chgData name="GOMEZ, Paula" userId="c93cf399-3ed7-4230-9282-8831e3fe5ae7" providerId="ADAL" clId="{4DC5809D-699E-4F77-91E2-58D06310EDD9}" dt="2022-07-26T16:24:06.588" v="2342" actId="2696"/>
        <pc:sldMkLst>
          <pc:docMk/>
          <pc:sldMk cId="1674926201" sldId="397"/>
        </pc:sldMkLst>
      </pc:sldChg>
      <pc:sldChg chg="del">
        <pc:chgData name="GOMEZ, Paula" userId="c93cf399-3ed7-4230-9282-8831e3fe5ae7" providerId="ADAL" clId="{4DC5809D-699E-4F77-91E2-58D06310EDD9}" dt="2022-07-26T16:24:11.158" v="2345" actId="2696"/>
        <pc:sldMkLst>
          <pc:docMk/>
          <pc:sldMk cId="1437812697" sldId="398"/>
        </pc:sldMkLst>
      </pc:sldChg>
      <pc:sldChg chg="del">
        <pc:chgData name="GOMEZ, Paula" userId="c93cf399-3ed7-4230-9282-8831e3fe5ae7" providerId="ADAL" clId="{4DC5809D-699E-4F77-91E2-58D06310EDD9}" dt="2022-07-26T16:24:13.645" v="2347" actId="2696"/>
        <pc:sldMkLst>
          <pc:docMk/>
          <pc:sldMk cId="388208700" sldId="399"/>
        </pc:sldMkLst>
      </pc:sldChg>
      <pc:sldChg chg="del">
        <pc:chgData name="GOMEZ, Paula" userId="c93cf399-3ed7-4230-9282-8831e3fe5ae7" providerId="ADAL" clId="{4DC5809D-699E-4F77-91E2-58D06310EDD9}" dt="2022-07-26T16:24:15.709" v="2349" actId="2696"/>
        <pc:sldMkLst>
          <pc:docMk/>
          <pc:sldMk cId="2965843955" sldId="400"/>
        </pc:sldMkLst>
      </pc:sldChg>
      <pc:sldChg chg="modSp mod">
        <pc:chgData name="GOMEZ, Paula" userId="c93cf399-3ed7-4230-9282-8831e3fe5ae7" providerId="ADAL" clId="{4DC5809D-699E-4F77-91E2-58D06310EDD9}" dt="2022-07-26T15:35:53.828" v="650" actId="20577"/>
        <pc:sldMkLst>
          <pc:docMk/>
          <pc:sldMk cId="2073101629" sldId="547"/>
        </pc:sldMkLst>
        <pc:spChg chg="mod">
          <ac:chgData name="GOMEZ, Paula" userId="c93cf399-3ed7-4230-9282-8831e3fe5ae7" providerId="ADAL" clId="{4DC5809D-699E-4F77-91E2-58D06310EDD9}" dt="2022-07-26T15:29:06.839" v="540" actId="20577"/>
          <ac:spMkLst>
            <pc:docMk/>
            <pc:sldMk cId="2073101629" sldId="547"/>
            <ac:spMk id="3" creationId="{E1F70D37-C59B-467D-B97F-49E3F2121C37}"/>
          </ac:spMkLst>
        </pc:spChg>
        <pc:spChg chg="mod">
          <ac:chgData name="GOMEZ, Paula" userId="c93cf399-3ed7-4230-9282-8831e3fe5ae7" providerId="ADAL" clId="{4DC5809D-699E-4F77-91E2-58D06310EDD9}" dt="2022-07-26T15:29:52.283" v="585" actId="20577"/>
          <ac:spMkLst>
            <pc:docMk/>
            <pc:sldMk cId="2073101629" sldId="547"/>
            <ac:spMk id="4" creationId="{CF6A1E68-1FC1-4A20-50F1-EC4B027DA584}"/>
          </ac:spMkLst>
        </pc:spChg>
        <pc:spChg chg="mod">
          <ac:chgData name="GOMEZ, Paula" userId="c93cf399-3ed7-4230-9282-8831e3fe5ae7" providerId="ADAL" clId="{4DC5809D-699E-4F77-91E2-58D06310EDD9}" dt="2022-07-26T15:35:53.828" v="650" actId="20577"/>
          <ac:spMkLst>
            <pc:docMk/>
            <pc:sldMk cId="2073101629" sldId="547"/>
            <ac:spMk id="7" creationId="{D79EE107-F8FC-46F2-993A-170D24233BC3}"/>
          </ac:spMkLst>
        </pc:spChg>
        <pc:spChg chg="mod">
          <ac:chgData name="GOMEZ, Paula" userId="c93cf399-3ed7-4230-9282-8831e3fe5ae7" providerId="ADAL" clId="{4DC5809D-699E-4F77-91E2-58D06310EDD9}" dt="2022-07-26T15:30:22.894" v="599" actId="20577"/>
          <ac:spMkLst>
            <pc:docMk/>
            <pc:sldMk cId="2073101629" sldId="547"/>
            <ac:spMk id="8" creationId="{5E9CF669-F27A-4D51-975C-31E54BDD2E49}"/>
          </ac:spMkLst>
        </pc:spChg>
        <pc:spChg chg="mod">
          <ac:chgData name="GOMEZ, Paula" userId="c93cf399-3ed7-4230-9282-8831e3fe5ae7" providerId="ADAL" clId="{4DC5809D-699E-4F77-91E2-58D06310EDD9}" dt="2022-07-26T15:30:57.239" v="620" actId="20577"/>
          <ac:spMkLst>
            <pc:docMk/>
            <pc:sldMk cId="2073101629" sldId="547"/>
            <ac:spMk id="10" creationId="{AC3049EF-E810-4AEE-A4C7-7AA64165AD9B}"/>
          </ac:spMkLst>
        </pc:spChg>
        <pc:spChg chg="mod">
          <ac:chgData name="GOMEZ, Paula" userId="c93cf399-3ed7-4230-9282-8831e3fe5ae7" providerId="ADAL" clId="{4DC5809D-699E-4F77-91E2-58D06310EDD9}" dt="2022-07-26T15:31:52.494" v="640" actId="255"/>
          <ac:spMkLst>
            <pc:docMk/>
            <pc:sldMk cId="2073101629" sldId="547"/>
            <ac:spMk id="11" creationId="{2E16986D-A8AB-4FD3-9D82-EBB5CFB9712E}"/>
          </ac:spMkLst>
        </pc:spChg>
        <pc:spChg chg="mod">
          <ac:chgData name="GOMEZ, Paula" userId="c93cf399-3ed7-4230-9282-8831e3fe5ae7" providerId="ADAL" clId="{4DC5809D-699E-4F77-91E2-58D06310EDD9}" dt="2022-07-26T15:29:16.674" v="553" actId="20577"/>
          <ac:spMkLst>
            <pc:docMk/>
            <pc:sldMk cId="2073101629" sldId="547"/>
            <ac:spMk id="13" creationId="{BA1B4895-8926-7949-5E9D-5A3E1CD26507}"/>
          </ac:spMkLst>
        </pc:spChg>
        <pc:spChg chg="mod">
          <ac:chgData name="GOMEZ, Paula" userId="c93cf399-3ed7-4230-9282-8831e3fe5ae7" providerId="ADAL" clId="{4DC5809D-699E-4F77-91E2-58D06310EDD9}" dt="2022-07-26T15:30:35.572" v="615" actId="20577"/>
          <ac:spMkLst>
            <pc:docMk/>
            <pc:sldMk cId="2073101629" sldId="547"/>
            <ac:spMk id="26" creationId="{D27C3BD1-CEEE-42CB-B909-36433383B5BF}"/>
          </ac:spMkLst>
        </pc:spChg>
      </pc:sldChg>
      <pc:sldChg chg="modSp mod modCm modNotesTx">
        <pc:chgData name="GOMEZ, Paula" userId="c93cf399-3ed7-4230-9282-8831e3fe5ae7" providerId="ADAL" clId="{4DC5809D-699E-4F77-91E2-58D06310EDD9}" dt="2022-07-29T14:17:20.170" v="4039"/>
        <pc:sldMkLst>
          <pc:docMk/>
          <pc:sldMk cId="446284212" sldId="1870"/>
        </pc:sldMkLst>
        <pc:spChg chg="mod">
          <ac:chgData name="GOMEZ, Paula" userId="c93cf399-3ed7-4230-9282-8831e3fe5ae7" providerId="ADAL" clId="{4DC5809D-699E-4F77-91E2-58D06310EDD9}" dt="2022-07-26T16:34:20.133" v="2463" actId="20577"/>
          <ac:spMkLst>
            <pc:docMk/>
            <pc:sldMk cId="446284212" sldId="1870"/>
            <ac:spMk id="20483" creationId="{1BD00435-6460-4E09-9B49-27DB96F0977E}"/>
          </ac:spMkLst>
        </pc:spChg>
      </pc:sldChg>
      <pc:sldChg chg="addSp modSp mod">
        <pc:chgData name="GOMEZ, Paula" userId="c93cf399-3ed7-4230-9282-8831e3fe5ae7" providerId="ADAL" clId="{4DC5809D-699E-4F77-91E2-58D06310EDD9}" dt="2022-07-29T14:18:27.113" v="4116" actId="207"/>
        <pc:sldMkLst>
          <pc:docMk/>
          <pc:sldMk cId="4030171585" sldId="1871"/>
        </pc:sldMkLst>
        <pc:spChg chg="add mod">
          <ac:chgData name="GOMEZ, Paula" userId="c93cf399-3ed7-4230-9282-8831e3fe5ae7" providerId="ADAL" clId="{4DC5809D-699E-4F77-91E2-58D06310EDD9}" dt="2022-07-29T14:18:27.113" v="4116" actId="207"/>
          <ac:spMkLst>
            <pc:docMk/>
            <pc:sldMk cId="4030171585" sldId="1871"/>
            <ac:spMk id="2" creationId="{459B0FCD-77DD-440C-AF00-D6E6FD6BCF76}"/>
          </ac:spMkLst>
        </pc:spChg>
      </pc:sldChg>
      <pc:sldChg chg="modSp mod">
        <pc:chgData name="GOMEZ, Paula" userId="c93cf399-3ed7-4230-9282-8831e3fe5ae7" providerId="ADAL" clId="{4DC5809D-699E-4F77-91E2-58D06310EDD9}" dt="2022-07-29T14:19:01.509" v="4117" actId="13926"/>
        <pc:sldMkLst>
          <pc:docMk/>
          <pc:sldMk cId="2597871857" sldId="1875"/>
        </pc:sldMkLst>
        <pc:spChg chg="mod">
          <ac:chgData name="GOMEZ, Paula" userId="c93cf399-3ed7-4230-9282-8831e3fe5ae7" providerId="ADAL" clId="{4DC5809D-699E-4F77-91E2-58D06310EDD9}" dt="2022-07-29T14:19:01.509" v="4117" actId="13926"/>
          <ac:spMkLst>
            <pc:docMk/>
            <pc:sldMk cId="2597871857" sldId="1875"/>
            <ac:spMk id="20483" creationId="{1BD00435-6460-4E09-9B49-27DB96F0977E}"/>
          </ac:spMkLst>
        </pc:spChg>
      </pc:sldChg>
      <pc:sldChg chg="del">
        <pc:chgData name="GOMEZ, Paula" userId="c93cf399-3ed7-4230-9282-8831e3fe5ae7" providerId="ADAL" clId="{4DC5809D-699E-4F77-91E2-58D06310EDD9}" dt="2022-07-26T16:24:16.545" v="2350" actId="2696"/>
        <pc:sldMkLst>
          <pc:docMk/>
          <pc:sldMk cId="939966799" sldId="1879"/>
        </pc:sldMkLst>
      </pc:sldChg>
      <pc:sldChg chg="del">
        <pc:chgData name="GOMEZ, Paula" userId="c93cf399-3ed7-4230-9282-8831e3fe5ae7" providerId="ADAL" clId="{4DC5809D-699E-4F77-91E2-58D06310EDD9}" dt="2022-07-26T16:24:05.543" v="2341" actId="2696"/>
        <pc:sldMkLst>
          <pc:docMk/>
          <pc:sldMk cId="1251195186" sldId="1880"/>
        </pc:sldMkLst>
      </pc:sldChg>
      <pc:sldChg chg="del">
        <pc:chgData name="GOMEZ, Paula" userId="c93cf399-3ed7-4230-9282-8831e3fe5ae7" providerId="ADAL" clId="{4DC5809D-699E-4F77-91E2-58D06310EDD9}" dt="2022-07-26T16:23:59.248" v="2335" actId="2696"/>
        <pc:sldMkLst>
          <pc:docMk/>
          <pc:sldMk cId="934207900" sldId="1881"/>
        </pc:sldMkLst>
      </pc:sldChg>
      <pc:sldChg chg="del">
        <pc:chgData name="GOMEZ, Paula" userId="c93cf399-3ed7-4230-9282-8831e3fe5ae7" providerId="ADAL" clId="{4DC5809D-699E-4F77-91E2-58D06310EDD9}" dt="2022-07-26T16:24:02.012" v="2339" actId="2696"/>
        <pc:sldMkLst>
          <pc:docMk/>
          <pc:sldMk cId="3084473459" sldId="1882"/>
        </pc:sldMkLst>
      </pc:sldChg>
      <pc:sldChg chg="del">
        <pc:chgData name="GOMEZ, Paula" userId="c93cf399-3ed7-4230-9282-8831e3fe5ae7" providerId="ADAL" clId="{4DC5809D-699E-4F77-91E2-58D06310EDD9}" dt="2022-07-26T16:23:59.845" v="2336" actId="2696"/>
        <pc:sldMkLst>
          <pc:docMk/>
          <pc:sldMk cId="2688422778" sldId="1883"/>
        </pc:sldMkLst>
      </pc:sldChg>
      <pc:sldChg chg="del">
        <pc:chgData name="GOMEZ, Paula" userId="c93cf399-3ed7-4230-9282-8831e3fe5ae7" providerId="ADAL" clId="{4DC5809D-699E-4F77-91E2-58D06310EDD9}" dt="2022-07-26T16:24:00.987" v="2337" actId="2696"/>
        <pc:sldMkLst>
          <pc:docMk/>
          <pc:sldMk cId="390926972" sldId="1884"/>
        </pc:sldMkLst>
      </pc:sldChg>
      <pc:sldChg chg="del">
        <pc:chgData name="GOMEZ, Paula" userId="c93cf399-3ed7-4230-9282-8831e3fe5ae7" providerId="ADAL" clId="{4DC5809D-699E-4F77-91E2-58D06310EDD9}" dt="2022-07-26T16:24:01.391" v="2338" actId="2696"/>
        <pc:sldMkLst>
          <pc:docMk/>
          <pc:sldMk cId="1563875708" sldId="1885"/>
        </pc:sldMkLst>
      </pc:sldChg>
      <pc:sldChg chg="modSp add mod">
        <pc:chgData name="GOMEZ, Paula" userId="c93cf399-3ed7-4230-9282-8831e3fe5ae7" providerId="ADAL" clId="{4DC5809D-699E-4F77-91E2-58D06310EDD9}" dt="2022-07-26T16:19:36.246" v="2237" actId="20577"/>
        <pc:sldMkLst>
          <pc:docMk/>
          <pc:sldMk cId="4275876265" sldId="1974"/>
        </pc:sldMkLst>
        <pc:spChg chg="mod">
          <ac:chgData name="GOMEZ, Paula" userId="c93cf399-3ed7-4230-9282-8831e3fe5ae7" providerId="ADAL" clId="{4DC5809D-699E-4F77-91E2-58D06310EDD9}" dt="2022-07-26T16:19:36.246" v="2237" actId="20577"/>
          <ac:spMkLst>
            <pc:docMk/>
            <pc:sldMk cId="4275876265" sldId="1974"/>
            <ac:spMk id="3" creationId="{00000000-0000-0000-0000-000000000000}"/>
          </ac:spMkLst>
        </pc:spChg>
      </pc:sldChg>
      <pc:sldChg chg="modSp add mod addCm">
        <pc:chgData name="GOMEZ, Paula" userId="c93cf399-3ed7-4230-9282-8831e3fe5ae7" providerId="ADAL" clId="{4DC5809D-699E-4F77-91E2-58D06310EDD9}" dt="2022-07-29T14:14:56.714" v="4037"/>
        <pc:sldMkLst>
          <pc:docMk/>
          <pc:sldMk cId="3459695667" sldId="1975"/>
        </pc:sldMkLst>
        <pc:spChg chg="mod">
          <ac:chgData name="GOMEZ, Paula" userId="c93cf399-3ed7-4230-9282-8831e3fe5ae7" providerId="ADAL" clId="{4DC5809D-699E-4F77-91E2-58D06310EDD9}" dt="2022-07-26T16:20:10.515" v="2246" actId="20577"/>
          <ac:spMkLst>
            <pc:docMk/>
            <pc:sldMk cId="3459695667" sldId="1975"/>
            <ac:spMk id="3" creationId="{00000000-0000-0000-0000-000000000000}"/>
          </ac:spMkLst>
        </pc:spChg>
      </pc:sldChg>
      <pc:sldChg chg="modSp mod">
        <pc:chgData name="GOMEZ, Paula" userId="c93cf399-3ed7-4230-9282-8831e3fe5ae7" providerId="ADAL" clId="{4DC5809D-699E-4F77-91E2-58D06310EDD9}" dt="2022-07-26T16:32:25.574" v="2377" actId="20577"/>
        <pc:sldMkLst>
          <pc:docMk/>
          <pc:sldMk cId="3194878380" sldId="1986"/>
        </pc:sldMkLst>
        <pc:graphicFrameChg chg="modGraphic">
          <ac:chgData name="GOMEZ, Paula" userId="c93cf399-3ed7-4230-9282-8831e3fe5ae7" providerId="ADAL" clId="{4DC5809D-699E-4F77-91E2-58D06310EDD9}" dt="2022-07-26T16:32:25.574" v="2377" actId="20577"/>
          <ac:graphicFrameMkLst>
            <pc:docMk/>
            <pc:sldMk cId="3194878380" sldId="1986"/>
            <ac:graphicFrameMk id="2" creationId="{20F09B98-F780-4A35-BD1D-F3362EC5EEAD}"/>
          </ac:graphicFrameMkLst>
        </pc:graphicFrameChg>
      </pc:sldChg>
      <pc:sldChg chg="del">
        <pc:chgData name="GOMEZ, Paula" userId="c93cf399-3ed7-4230-9282-8831e3fe5ae7" providerId="ADAL" clId="{4DC5809D-699E-4F77-91E2-58D06310EDD9}" dt="2022-07-26T16:24:03.331" v="2340" actId="2696"/>
        <pc:sldMkLst>
          <pc:docMk/>
          <pc:sldMk cId="1692882771" sldId="1987"/>
        </pc:sldMkLst>
      </pc:sldChg>
      <pc:sldChg chg="addSp modSp add mod">
        <pc:chgData name="GOMEZ, Paula" userId="c93cf399-3ed7-4230-9282-8831e3fe5ae7" providerId="ADAL" clId="{4DC5809D-699E-4F77-91E2-58D06310EDD9}" dt="2022-07-29T13:50:04.680" v="2738" actId="1076"/>
        <pc:sldMkLst>
          <pc:docMk/>
          <pc:sldMk cId="0" sldId="1988"/>
        </pc:sldMkLst>
        <pc:spChg chg="add mod">
          <ac:chgData name="GOMEZ, Paula" userId="c93cf399-3ed7-4230-9282-8831e3fe5ae7" providerId="ADAL" clId="{4DC5809D-699E-4F77-91E2-58D06310EDD9}" dt="2022-07-29T13:50:04.680" v="2738" actId="1076"/>
          <ac:spMkLst>
            <pc:docMk/>
            <pc:sldMk cId="0" sldId="1988"/>
            <ac:spMk id="2" creationId="{3C1C9FDD-FBC1-4CE7-85D2-771FB9DC2C0C}"/>
          </ac:spMkLst>
        </pc:spChg>
        <pc:spChg chg="mod">
          <ac:chgData name="GOMEZ, Paula" userId="c93cf399-3ed7-4230-9282-8831e3fe5ae7" providerId="ADAL" clId="{4DC5809D-699E-4F77-91E2-58D06310EDD9}" dt="2022-07-29T13:49:02.817" v="2711" actId="20577"/>
          <ac:spMkLst>
            <pc:docMk/>
            <pc:sldMk cId="0" sldId="1988"/>
            <ac:spMk id="24578" creationId="{9D0F65AF-BAC0-421F-8FD2-ACFE1575AB83}"/>
          </ac:spMkLst>
        </pc:spChg>
        <pc:spChg chg="mod">
          <ac:chgData name="GOMEZ, Paula" userId="c93cf399-3ed7-4230-9282-8831e3fe5ae7" providerId="ADAL" clId="{4DC5809D-699E-4F77-91E2-58D06310EDD9}" dt="2022-07-26T15:40:33.146" v="680" actId="255"/>
          <ac:spMkLst>
            <pc:docMk/>
            <pc:sldMk cId="0" sldId="1988"/>
            <ac:spMk id="24579" creationId="{6FA11F00-3065-48BC-8212-D93723259126}"/>
          </ac:spMkLst>
        </pc:spChg>
      </pc:sldChg>
      <pc:sldChg chg="addSp delSp modSp add mod">
        <pc:chgData name="GOMEZ, Paula" userId="c93cf399-3ed7-4230-9282-8831e3fe5ae7" providerId="ADAL" clId="{4DC5809D-699E-4F77-91E2-58D06310EDD9}" dt="2022-07-29T13:51:06.302" v="2823" actId="20577"/>
        <pc:sldMkLst>
          <pc:docMk/>
          <pc:sldMk cId="0" sldId="1989"/>
        </pc:sldMkLst>
        <pc:spChg chg="add del mod">
          <ac:chgData name="GOMEZ, Paula" userId="c93cf399-3ed7-4230-9282-8831e3fe5ae7" providerId="ADAL" clId="{4DC5809D-699E-4F77-91E2-58D06310EDD9}" dt="2022-07-26T15:45:36.631" v="1070" actId="478"/>
          <ac:spMkLst>
            <pc:docMk/>
            <pc:sldMk cId="0" sldId="1989"/>
            <ac:spMk id="2" creationId="{2024AF8D-36E3-427E-9404-86876013BDF6}"/>
          </ac:spMkLst>
        </pc:spChg>
        <pc:spChg chg="add mod">
          <ac:chgData name="GOMEZ, Paula" userId="c93cf399-3ed7-4230-9282-8831e3fe5ae7" providerId="ADAL" clId="{4DC5809D-699E-4F77-91E2-58D06310EDD9}" dt="2022-07-29T13:49:50.035" v="2735" actId="20577"/>
          <ac:spMkLst>
            <pc:docMk/>
            <pc:sldMk cId="0" sldId="1989"/>
            <ac:spMk id="5" creationId="{BB759A6A-E6F6-48FB-A43E-7B16DF0997C3}"/>
          </ac:spMkLst>
        </pc:spChg>
        <pc:spChg chg="add mod">
          <ac:chgData name="GOMEZ, Paula" userId="c93cf399-3ed7-4230-9282-8831e3fe5ae7" providerId="ADAL" clId="{4DC5809D-699E-4F77-91E2-58D06310EDD9}" dt="2022-07-29T13:49:54.824" v="2736" actId="1076"/>
          <ac:spMkLst>
            <pc:docMk/>
            <pc:sldMk cId="0" sldId="1989"/>
            <ac:spMk id="6" creationId="{7A1907C3-C1CC-44B2-A16A-6243A0BF1ACF}"/>
          </ac:spMkLst>
        </pc:spChg>
        <pc:spChg chg="del">
          <ac:chgData name="GOMEZ, Paula" userId="c93cf399-3ed7-4230-9282-8831e3fe5ae7" providerId="ADAL" clId="{4DC5809D-699E-4F77-91E2-58D06310EDD9}" dt="2022-07-26T15:45:34.153" v="1069" actId="478"/>
          <ac:spMkLst>
            <pc:docMk/>
            <pc:sldMk cId="0" sldId="1989"/>
            <ac:spMk id="29698" creationId="{DC2380ED-66A3-4729-9AFB-C83676284690}"/>
          </ac:spMkLst>
        </pc:spChg>
        <pc:spChg chg="mod">
          <ac:chgData name="GOMEZ, Paula" userId="c93cf399-3ed7-4230-9282-8831e3fe5ae7" providerId="ADAL" clId="{4DC5809D-699E-4F77-91E2-58D06310EDD9}" dt="2022-07-29T13:51:06.302" v="2823" actId="20577"/>
          <ac:spMkLst>
            <pc:docMk/>
            <pc:sldMk cId="0" sldId="1989"/>
            <ac:spMk id="29699" creationId="{A84D096C-B9D6-414E-9059-A12297B77D58}"/>
          </ac:spMkLst>
        </pc:spChg>
      </pc:sldChg>
      <pc:sldChg chg="modSp add mod">
        <pc:chgData name="GOMEZ, Paula" userId="c93cf399-3ed7-4230-9282-8831e3fe5ae7" providerId="ADAL" clId="{4DC5809D-699E-4F77-91E2-58D06310EDD9}" dt="2022-07-29T13:54:23.266" v="2932" actId="14100"/>
        <pc:sldMkLst>
          <pc:docMk/>
          <pc:sldMk cId="0" sldId="1990"/>
        </pc:sldMkLst>
        <pc:spChg chg="mod">
          <ac:chgData name="GOMEZ, Paula" userId="c93cf399-3ed7-4230-9282-8831e3fe5ae7" providerId="ADAL" clId="{4DC5809D-699E-4F77-91E2-58D06310EDD9}" dt="2022-07-29T13:52:09.934" v="2858" actId="20577"/>
          <ac:spMkLst>
            <pc:docMk/>
            <pc:sldMk cId="0" sldId="1990"/>
            <ac:spMk id="9" creationId="{433E8D15-D942-4745-AA3D-CA94CC0498BA}"/>
          </ac:spMkLst>
        </pc:spChg>
        <pc:spChg chg="mod">
          <ac:chgData name="GOMEZ, Paula" userId="c93cf399-3ed7-4230-9282-8831e3fe5ae7" providerId="ADAL" clId="{4DC5809D-699E-4F77-91E2-58D06310EDD9}" dt="2022-07-29T13:52:00.821" v="2846" actId="20577"/>
          <ac:spMkLst>
            <pc:docMk/>
            <pc:sldMk cId="0" sldId="1990"/>
            <ac:spMk id="10" creationId="{EEB3D251-89E2-411A-BBB2-6000D3DFC33A}"/>
          </ac:spMkLst>
        </pc:spChg>
        <pc:spChg chg="mod">
          <ac:chgData name="GOMEZ, Paula" userId="c93cf399-3ed7-4230-9282-8831e3fe5ae7" providerId="ADAL" clId="{4DC5809D-699E-4F77-91E2-58D06310EDD9}" dt="2022-07-29T13:52:05.170" v="2852" actId="20577"/>
          <ac:spMkLst>
            <pc:docMk/>
            <pc:sldMk cId="0" sldId="1990"/>
            <ac:spMk id="11" creationId="{323A0425-DCAC-44A5-B932-ED8F568CB5E4}"/>
          </ac:spMkLst>
        </pc:spChg>
        <pc:spChg chg="mod">
          <ac:chgData name="GOMEZ, Paula" userId="c93cf399-3ed7-4230-9282-8831e3fe5ae7" providerId="ADAL" clId="{4DC5809D-699E-4F77-91E2-58D06310EDD9}" dt="2022-07-29T13:53:59.102" v="2924" actId="14100"/>
          <ac:spMkLst>
            <pc:docMk/>
            <pc:sldMk cId="0" sldId="1990"/>
            <ac:spMk id="13" creationId="{4813709B-2A3E-48A4-8669-A760F09645D9}"/>
          </ac:spMkLst>
        </pc:spChg>
        <pc:spChg chg="mod">
          <ac:chgData name="GOMEZ, Paula" userId="c93cf399-3ed7-4230-9282-8831e3fe5ae7" providerId="ADAL" clId="{4DC5809D-699E-4F77-91E2-58D06310EDD9}" dt="2022-07-29T13:53:40.214" v="2917" actId="1036"/>
          <ac:spMkLst>
            <pc:docMk/>
            <pc:sldMk cId="0" sldId="1990"/>
            <ac:spMk id="16" creationId="{CA3B43E4-7371-48F6-8F53-E5D1F74F51E1}"/>
          </ac:spMkLst>
        </pc:spChg>
        <pc:spChg chg="mod">
          <ac:chgData name="GOMEZ, Paula" userId="c93cf399-3ed7-4230-9282-8831e3fe5ae7" providerId="ADAL" clId="{4DC5809D-699E-4F77-91E2-58D06310EDD9}" dt="2022-07-29T13:54:23.266" v="2932" actId="14100"/>
          <ac:spMkLst>
            <pc:docMk/>
            <pc:sldMk cId="0" sldId="1990"/>
            <ac:spMk id="17" creationId="{056C2D48-16FD-4937-B88E-A381EA0824A8}"/>
          </ac:spMkLst>
        </pc:spChg>
        <pc:spChg chg="mod">
          <ac:chgData name="GOMEZ, Paula" userId="c93cf399-3ed7-4230-9282-8831e3fe5ae7" providerId="ADAL" clId="{4DC5809D-699E-4F77-91E2-58D06310EDD9}" dt="2022-07-29T13:53:50.196" v="2922" actId="1036"/>
          <ac:spMkLst>
            <pc:docMk/>
            <pc:sldMk cId="0" sldId="1990"/>
            <ac:spMk id="18" creationId="{05F935F5-4AED-4409-B7C5-EC2536FABFE2}"/>
          </ac:spMkLst>
        </pc:spChg>
        <pc:spChg chg="mod">
          <ac:chgData name="GOMEZ, Paula" userId="c93cf399-3ed7-4230-9282-8831e3fe5ae7" providerId="ADAL" clId="{4DC5809D-699E-4F77-91E2-58D06310EDD9}" dt="2022-07-29T13:53:53.193" v="2923" actId="1036"/>
          <ac:spMkLst>
            <pc:docMk/>
            <pc:sldMk cId="0" sldId="1990"/>
            <ac:spMk id="19" creationId="{0313934A-8202-4152-8F31-551476EE9CC8}"/>
          </ac:spMkLst>
        </pc:spChg>
        <pc:spChg chg="mod">
          <ac:chgData name="GOMEZ, Paula" userId="c93cf399-3ed7-4230-9282-8831e3fe5ae7" providerId="ADAL" clId="{4DC5809D-699E-4F77-91E2-58D06310EDD9}" dt="2022-07-26T15:48:31.293" v="1157" actId="20577"/>
          <ac:spMkLst>
            <pc:docMk/>
            <pc:sldMk cId="0" sldId="1990"/>
            <ac:spMk id="35842" creationId="{76BE3507-82A8-461A-9394-8A4DE79875DB}"/>
          </ac:spMkLst>
        </pc:spChg>
      </pc:sldChg>
      <pc:sldChg chg="modSp add mod">
        <pc:chgData name="GOMEZ, Paula" userId="c93cf399-3ed7-4230-9282-8831e3fe5ae7" providerId="ADAL" clId="{4DC5809D-699E-4F77-91E2-58D06310EDD9}" dt="2022-07-29T13:50:00.206" v="2737" actId="1076"/>
        <pc:sldMkLst>
          <pc:docMk/>
          <pc:sldMk cId="4056592766" sldId="1991"/>
        </pc:sldMkLst>
        <pc:spChg chg="mod">
          <ac:chgData name="GOMEZ, Paula" userId="c93cf399-3ed7-4230-9282-8831e3fe5ae7" providerId="ADAL" clId="{4DC5809D-699E-4F77-91E2-58D06310EDD9}" dt="2022-07-29T13:50:00.206" v="2737" actId="1076"/>
          <ac:spMkLst>
            <pc:docMk/>
            <pc:sldMk cId="4056592766" sldId="1991"/>
            <ac:spMk id="2" creationId="{3C1C9FDD-FBC1-4CE7-85D2-771FB9DC2C0C}"/>
          </ac:spMkLst>
        </pc:spChg>
        <pc:spChg chg="mod">
          <ac:chgData name="GOMEZ, Paula" userId="c93cf399-3ed7-4230-9282-8831e3fe5ae7" providerId="ADAL" clId="{4DC5809D-699E-4F77-91E2-58D06310EDD9}" dt="2022-07-26T15:45:13.137" v="1068" actId="1076"/>
          <ac:spMkLst>
            <pc:docMk/>
            <pc:sldMk cId="4056592766" sldId="1991"/>
            <ac:spMk id="24578" creationId="{9D0F65AF-BAC0-421F-8FD2-ACFE1575AB83}"/>
          </ac:spMkLst>
        </pc:spChg>
        <pc:spChg chg="mod">
          <ac:chgData name="GOMEZ, Paula" userId="c93cf399-3ed7-4230-9282-8831e3fe5ae7" providerId="ADAL" clId="{4DC5809D-699E-4F77-91E2-58D06310EDD9}" dt="2022-07-29T13:49:37.872" v="2727" actId="20577"/>
          <ac:spMkLst>
            <pc:docMk/>
            <pc:sldMk cId="4056592766" sldId="1991"/>
            <ac:spMk id="24579" creationId="{6FA11F00-3065-48BC-8212-D93723259126}"/>
          </ac:spMkLst>
        </pc:spChg>
      </pc:sldChg>
      <pc:sldChg chg="addSp delSp modSp add mod delAnim">
        <pc:chgData name="GOMEZ, Paula" userId="c93cf399-3ed7-4230-9282-8831e3fe5ae7" providerId="ADAL" clId="{4DC5809D-699E-4F77-91E2-58D06310EDD9}" dt="2022-07-26T15:51:29.053" v="1192" actId="1038"/>
        <pc:sldMkLst>
          <pc:docMk/>
          <pc:sldMk cId="469280409" sldId="1992"/>
        </pc:sldMkLst>
        <pc:spChg chg="add del mod">
          <ac:chgData name="GOMEZ, Paula" userId="c93cf399-3ed7-4230-9282-8831e3fe5ae7" providerId="ADAL" clId="{4DC5809D-699E-4F77-91E2-58D06310EDD9}" dt="2022-07-26T15:50:49.443" v="1172" actId="478"/>
          <ac:spMkLst>
            <pc:docMk/>
            <pc:sldMk cId="469280409" sldId="1992"/>
            <ac:spMk id="5" creationId="{D909F051-C664-408B-968E-A02F5FFFA14A}"/>
          </ac:spMkLst>
        </pc:spChg>
        <pc:spChg chg="del">
          <ac:chgData name="GOMEZ, Paula" userId="c93cf399-3ed7-4230-9282-8831e3fe5ae7" providerId="ADAL" clId="{4DC5809D-699E-4F77-91E2-58D06310EDD9}" dt="2022-07-26T15:49:01.283" v="1160" actId="478"/>
          <ac:spMkLst>
            <pc:docMk/>
            <pc:sldMk cId="469280409" sldId="1992"/>
            <ac:spMk id="9" creationId="{433E8D15-D942-4745-AA3D-CA94CC0498BA}"/>
          </ac:spMkLst>
        </pc:spChg>
        <pc:spChg chg="del">
          <ac:chgData name="GOMEZ, Paula" userId="c93cf399-3ed7-4230-9282-8831e3fe5ae7" providerId="ADAL" clId="{4DC5809D-699E-4F77-91E2-58D06310EDD9}" dt="2022-07-26T15:49:01.283" v="1160" actId="478"/>
          <ac:spMkLst>
            <pc:docMk/>
            <pc:sldMk cId="469280409" sldId="1992"/>
            <ac:spMk id="10" creationId="{EEB3D251-89E2-411A-BBB2-6000D3DFC33A}"/>
          </ac:spMkLst>
        </pc:spChg>
        <pc:spChg chg="del">
          <ac:chgData name="GOMEZ, Paula" userId="c93cf399-3ed7-4230-9282-8831e3fe5ae7" providerId="ADAL" clId="{4DC5809D-699E-4F77-91E2-58D06310EDD9}" dt="2022-07-26T15:49:01.283" v="1160" actId="478"/>
          <ac:spMkLst>
            <pc:docMk/>
            <pc:sldMk cId="469280409" sldId="1992"/>
            <ac:spMk id="11" creationId="{323A0425-DCAC-44A5-B932-ED8F568CB5E4}"/>
          </ac:spMkLst>
        </pc:spChg>
        <pc:spChg chg="del">
          <ac:chgData name="GOMEZ, Paula" userId="c93cf399-3ed7-4230-9282-8831e3fe5ae7" providerId="ADAL" clId="{4DC5809D-699E-4F77-91E2-58D06310EDD9}" dt="2022-07-26T15:49:01.283" v="1160" actId="478"/>
          <ac:spMkLst>
            <pc:docMk/>
            <pc:sldMk cId="469280409" sldId="1992"/>
            <ac:spMk id="13" creationId="{4813709B-2A3E-48A4-8669-A760F09645D9}"/>
          </ac:spMkLst>
        </pc:spChg>
        <pc:spChg chg="del">
          <ac:chgData name="GOMEZ, Paula" userId="c93cf399-3ed7-4230-9282-8831e3fe5ae7" providerId="ADAL" clId="{4DC5809D-699E-4F77-91E2-58D06310EDD9}" dt="2022-07-26T15:49:01.283" v="1160" actId="478"/>
          <ac:spMkLst>
            <pc:docMk/>
            <pc:sldMk cId="469280409" sldId="1992"/>
            <ac:spMk id="16" creationId="{CA3B43E4-7371-48F6-8F53-E5D1F74F51E1}"/>
          </ac:spMkLst>
        </pc:spChg>
        <pc:spChg chg="del">
          <ac:chgData name="GOMEZ, Paula" userId="c93cf399-3ed7-4230-9282-8831e3fe5ae7" providerId="ADAL" clId="{4DC5809D-699E-4F77-91E2-58D06310EDD9}" dt="2022-07-26T15:49:01.283" v="1160" actId="478"/>
          <ac:spMkLst>
            <pc:docMk/>
            <pc:sldMk cId="469280409" sldId="1992"/>
            <ac:spMk id="17" creationId="{056C2D48-16FD-4937-B88E-A381EA0824A8}"/>
          </ac:spMkLst>
        </pc:spChg>
        <pc:spChg chg="del">
          <ac:chgData name="GOMEZ, Paula" userId="c93cf399-3ed7-4230-9282-8831e3fe5ae7" providerId="ADAL" clId="{4DC5809D-699E-4F77-91E2-58D06310EDD9}" dt="2022-07-26T15:49:01.283" v="1160" actId="478"/>
          <ac:spMkLst>
            <pc:docMk/>
            <pc:sldMk cId="469280409" sldId="1992"/>
            <ac:spMk id="18" creationId="{05F935F5-4AED-4409-B7C5-EC2536FABFE2}"/>
          </ac:spMkLst>
        </pc:spChg>
        <pc:spChg chg="del">
          <ac:chgData name="GOMEZ, Paula" userId="c93cf399-3ed7-4230-9282-8831e3fe5ae7" providerId="ADAL" clId="{4DC5809D-699E-4F77-91E2-58D06310EDD9}" dt="2022-07-26T15:49:01.283" v="1160" actId="478"/>
          <ac:spMkLst>
            <pc:docMk/>
            <pc:sldMk cId="469280409" sldId="1992"/>
            <ac:spMk id="19" creationId="{0313934A-8202-4152-8F31-551476EE9CC8}"/>
          </ac:spMkLst>
        </pc:spChg>
        <pc:spChg chg="del">
          <ac:chgData name="GOMEZ, Paula" userId="c93cf399-3ed7-4230-9282-8831e3fe5ae7" providerId="ADAL" clId="{4DC5809D-699E-4F77-91E2-58D06310EDD9}" dt="2022-07-26T15:50:45.174" v="1171" actId="478"/>
          <ac:spMkLst>
            <pc:docMk/>
            <pc:sldMk cId="469280409" sldId="1992"/>
            <ac:spMk id="35842" creationId="{76BE3507-82A8-461A-9394-8A4DE79875DB}"/>
          </ac:spMkLst>
        </pc:spChg>
        <pc:graphicFrameChg chg="del">
          <ac:chgData name="GOMEZ, Paula" userId="c93cf399-3ed7-4230-9282-8831e3fe5ae7" providerId="ADAL" clId="{4DC5809D-699E-4F77-91E2-58D06310EDD9}" dt="2022-07-26T15:48:56.673" v="1159" actId="478"/>
          <ac:graphicFrameMkLst>
            <pc:docMk/>
            <pc:sldMk cId="469280409" sldId="1992"/>
            <ac:graphicFrameMk id="3" creationId="{39A97CC5-9C2C-47E6-9CA7-2DBCE71E622B}"/>
          </ac:graphicFrameMkLst>
        </pc:graphicFrameChg>
        <pc:picChg chg="add mod modCrop">
          <ac:chgData name="GOMEZ, Paula" userId="c93cf399-3ed7-4230-9282-8831e3fe5ae7" providerId="ADAL" clId="{4DC5809D-699E-4F77-91E2-58D06310EDD9}" dt="2022-07-26T15:51:29.053" v="1192" actId="1038"/>
          <ac:picMkLst>
            <pc:docMk/>
            <pc:sldMk cId="469280409" sldId="1992"/>
            <ac:picMk id="4" creationId="{2FD0B9B8-8A78-4A7F-9A51-BBEF6430A483}"/>
          </ac:picMkLst>
        </pc:picChg>
      </pc:sldChg>
      <pc:sldChg chg="modSp add mod">
        <pc:chgData name="GOMEZ, Paula" userId="c93cf399-3ed7-4230-9282-8831e3fe5ae7" providerId="ADAL" clId="{4DC5809D-699E-4F77-91E2-58D06310EDD9}" dt="2022-07-26T15:53:36.763" v="1207" actId="20577"/>
        <pc:sldMkLst>
          <pc:docMk/>
          <pc:sldMk cId="1383535322" sldId="1993"/>
        </pc:sldMkLst>
        <pc:spChg chg="mod">
          <ac:chgData name="GOMEZ, Paula" userId="c93cf399-3ed7-4230-9282-8831e3fe5ae7" providerId="ADAL" clId="{4DC5809D-699E-4F77-91E2-58D06310EDD9}" dt="2022-07-26T15:53:36.763" v="1207" actId="20577"/>
          <ac:spMkLst>
            <pc:docMk/>
            <pc:sldMk cId="1383535322" sldId="1993"/>
            <ac:spMk id="308" creationId="{00000000-0000-0000-0000-000000000000}"/>
          </ac:spMkLst>
        </pc:spChg>
      </pc:sldChg>
      <pc:sldChg chg="modSp add mod">
        <pc:chgData name="GOMEZ, Paula" userId="c93cf399-3ed7-4230-9282-8831e3fe5ae7" providerId="ADAL" clId="{4DC5809D-699E-4F77-91E2-58D06310EDD9}" dt="2022-07-26T15:55:42.291" v="1315" actId="20577"/>
        <pc:sldMkLst>
          <pc:docMk/>
          <pc:sldMk cId="3765076071" sldId="1994"/>
        </pc:sldMkLst>
        <pc:spChg chg="mod">
          <ac:chgData name="GOMEZ, Paula" userId="c93cf399-3ed7-4230-9282-8831e3fe5ae7" providerId="ADAL" clId="{4DC5809D-699E-4F77-91E2-58D06310EDD9}" dt="2022-07-26T15:55:42.291" v="1315" actId="20577"/>
          <ac:spMkLst>
            <pc:docMk/>
            <pc:sldMk cId="3765076071" sldId="1994"/>
            <ac:spMk id="4" creationId="{121547C1-0B95-475F-B0E3-22D7571B96CE}"/>
          </ac:spMkLst>
        </pc:spChg>
      </pc:sldChg>
      <pc:sldChg chg="modSp add mod">
        <pc:chgData name="GOMEZ, Paula" userId="c93cf399-3ed7-4230-9282-8831e3fe5ae7" providerId="ADAL" clId="{4DC5809D-699E-4F77-91E2-58D06310EDD9}" dt="2022-07-26T16:39:24.773" v="2540" actId="20577"/>
        <pc:sldMkLst>
          <pc:docMk/>
          <pc:sldMk cId="842580990" sldId="1995"/>
        </pc:sldMkLst>
        <pc:spChg chg="mod">
          <ac:chgData name="GOMEZ, Paula" userId="c93cf399-3ed7-4230-9282-8831e3fe5ae7" providerId="ADAL" clId="{4DC5809D-699E-4F77-91E2-58D06310EDD9}" dt="2022-07-26T16:39:16.894" v="2534" actId="13926"/>
          <ac:spMkLst>
            <pc:docMk/>
            <pc:sldMk cId="842580990" sldId="1995"/>
            <ac:spMk id="4" creationId="{121547C1-0B95-475F-B0E3-22D7571B96CE}"/>
          </ac:spMkLst>
        </pc:spChg>
        <pc:spChg chg="mod">
          <ac:chgData name="GOMEZ, Paula" userId="c93cf399-3ed7-4230-9282-8831e3fe5ae7" providerId="ADAL" clId="{4DC5809D-699E-4F77-91E2-58D06310EDD9}" dt="2022-07-26T16:39:24.773" v="2540" actId="20577"/>
          <ac:spMkLst>
            <pc:docMk/>
            <pc:sldMk cId="842580990" sldId="1995"/>
            <ac:spMk id="307" creationId="{00000000-0000-0000-0000-000000000000}"/>
          </ac:spMkLst>
        </pc:spChg>
      </pc:sldChg>
      <pc:sldChg chg="modSp add mod addCm">
        <pc:chgData name="GOMEZ, Paula" userId="c93cf399-3ed7-4230-9282-8831e3fe5ae7" providerId="ADAL" clId="{4DC5809D-699E-4F77-91E2-58D06310EDD9}" dt="2022-07-29T14:13:33.785" v="4034"/>
        <pc:sldMkLst>
          <pc:docMk/>
          <pc:sldMk cId="2626724953" sldId="1996"/>
        </pc:sldMkLst>
        <pc:spChg chg="mod">
          <ac:chgData name="GOMEZ, Paula" userId="c93cf399-3ed7-4230-9282-8831e3fe5ae7" providerId="ADAL" clId="{4DC5809D-699E-4F77-91E2-58D06310EDD9}" dt="2022-07-29T13:55:09.762" v="2948" actId="20577"/>
          <ac:spMkLst>
            <pc:docMk/>
            <pc:sldMk cId="2626724953" sldId="1996"/>
            <ac:spMk id="2" creationId="{00000000-0000-0000-0000-000000000000}"/>
          </ac:spMkLst>
        </pc:spChg>
        <pc:spChg chg="mod">
          <ac:chgData name="GOMEZ, Paula" userId="c93cf399-3ed7-4230-9282-8831e3fe5ae7" providerId="ADAL" clId="{4DC5809D-699E-4F77-91E2-58D06310EDD9}" dt="2022-07-29T14:10:21.566" v="3846" actId="20577"/>
          <ac:spMkLst>
            <pc:docMk/>
            <pc:sldMk cId="2626724953" sldId="1996"/>
            <ac:spMk id="3" creationId="{00000000-0000-0000-0000-000000000000}"/>
          </ac:spMkLst>
        </pc:spChg>
      </pc:sldChg>
      <pc:sldChg chg="modSp add mod addCm">
        <pc:chgData name="GOMEZ, Paula" userId="c93cf399-3ed7-4230-9282-8831e3fe5ae7" providerId="ADAL" clId="{4DC5809D-699E-4F77-91E2-58D06310EDD9}" dt="2022-07-29T14:15:16.497" v="4038" actId="33524"/>
        <pc:sldMkLst>
          <pc:docMk/>
          <pc:sldMk cId="3184393168" sldId="1997"/>
        </pc:sldMkLst>
        <pc:spChg chg="mod">
          <ac:chgData name="GOMEZ, Paula" userId="c93cf399-3ed7-4230-9282-8831e3fe5ae7" providerId="ADAL" clId="{4DC5809D-699E-4F77-91E2-58D06310EDD9}" dt="2022-07-29T14:15:16.497" v="4038" actId="33524"/>
          <ac:spMkLst>
            <pc:docMk/>
            <pc:sldMk cId="3184393168" sldId="1997"/>
            <ac:spMk id="3" creationId="{00000000-0000-0000-0000-000000000000}"/>
          </ac:spMkLst>
        </pc:spChg>
      </pc:sldChg>
      <pc:sldChg chg="modSp add mod addCm">
        <pc:chgData name="GOMEZ, Paula" userId="c93cf399-3ed7-4230-9282-8831e3fe5ae7" providerId="ADAL" clId="{4DC5809D-699E-4F77-91E2-58D06310EDD9}" dt="2022-07-29T14:14:03.323" v="4036"/>
        <pc:sldMkLst>
          <pc:docMk/>
          <pc:sldMk cId="4049217193" sldId="1998"/>
        </pc:sldMkLst>
        <pc:spChg chg="mod">
          <ac:chgData name="GOMEZ, Paula" userId="c93cf399-3ed7-4230-9282-8831e3fe5ae7" providerId="ADAL" clId="{4DC5809D-699E-4F77-91E2-58D06310EDD9}" dt="2022-07-29T14:12:50.299" v="4033" actId="20577"/>
          <ac:spMkLst>
            <pc:docMk/>
            <pc:sldMk cId="4049217193" sldId="1998"/>
            <ac:spMk id="3" creationId="{00000000-0000-0000-0000-000000000000}"/>
          </ac:spMkLst>
        </pc:spChg>
      </pc:sldChg>
    </pc:docChg>
  </pc:docChgLst>
  <pc:docChgLst>
    <pc:chgData name="GOMEZ, Paula" userId="S::gomezp@who.int::c93cf399-3ed7-4230-9282-8831e3fe5ae7" providerId="AD" clId="Web-{0002AB26-FB3F-B2F2-286B-B8B6DFE30C7A}"/>
    <pc:docChg chg="modSld">
      <pc:chgData name="GOMEZ, Paula" userId="S::gomezp@who.int::c93cf399-3ed7-4230-9282-8831e3fe5ae7" providerId="AD" clId="Web-{0002AB26-FB3F-B2F2-286B-B8B6DFE30C7A}" dt="2022-11-01T10:32:07.185" v="9" actId="20577"/>
      <pc:docMkLst>
        <pc:docMk/>
      </pc:docMkLst>
      <pc:sldChg chg="modSp">
        <pc:chgData name="GOMEZ, Paula" userId="S::gomezp@who.int::c93cf399-3ed7-4230-9282-8831e3fe5ae7" providerId="AD" clId="Web-{0002AB26-FB3F-B2F2-286B-B8B6DFE30C7A}" dt="2022-11-01T10:32:07.185" v="9" actId="20577"/>
        <pc:sldMkLst>
          <pc:docMk/>
          <pc:sldMk cId="0" sldId="336"/>
        </pc:sldMkLst>
        <pc:spChg chg="mod">
          <ac:chgData name="GOMEZ, Paula" userId="S::gomezp@who.int::c93cf399-3ed7-4230-9282-8831e3fe5ae7" providerId="AD" clId="Web-{0002AB26-FB3F-B2F2-286B-B8B6DFE30C7A}" dt="2022-11-01T10:32:07.185" v="9" actId="20577"/>
          <ac:spMkLst>
            <pc:docMk/>
            <pc:sldMk cId="0" sldId="336"/>
            <ac:spMk id="16387" creationId="{5A5E1C72-A1A2-45C8-AB70-3B5B315DBF5D}"/>
          </ac:spMkLst>
        </pc:spChg>
      </pc:sldChg>
      <pc:sldChg chg="modSp">
        <pc:chgData name="GOMEZ, Paula" userId="S::gomezp@who.int::c93cf399-3ed7-4230-9282-8831e3fe5ae7" providerId="AD" clId="Web-{0002AB26-FB3F-B2F2-286B-B8B6DFE30C7A}" dt="2022-11-01T10:31:48.559" v="1" actId="20577"/>
        <pc:sldMkLst>
          <pc:docMk/>
          <pc:sldMk cId="2624105914" sldId="4472"/>
        </pc:sldMkLst>
        <pc:spChg chg="mod">
          <ac:chgData name="GOMEZ, Paula" userId="S::gomezp@who.int::c93cf399-3ed7-4230-9282-8831e3fe5ae7" providerId="AD" clId="Web-{0002AB26-FB3F-B2F2-286B-B8B6DFE30C7A}" dt="2022-11-01T10:31:48.559" v="1" actId="20577"/>
          <ac:spMkLst>
            <pc:docMk/>
            <pc:sldMk cId="2624105914" sldId="4472"/>
            <ac:spMk id="308" creationId="{00000000-0000-0000-0000-000000000000}"/>
          </ac:spMkLst>
        </pc:spChg>
      </pc:sldChg>
    </pc:docChg>
  </pc:docChgLst>
  <pc:docChgLst>
    <pc:chgData name="EZZINE, Hind" userId="S::ezzineh@who.int::edcab00f-6318-46e5-a4a9-188b01ee222f" providerId="AD" clId="Web-{6D0D41D4-AF20-6229-7EF8-4BCCC85E2907}"/>
    <pc:docChg chg="modSld">
      <pc:chgData name="EZZINE, Hind" userId="S::ezzineh@who.int::edcab00f-6318-46e5-a4a9-188b01ee222f" providerId="AD" clId="Web-{6D0D41D4-AF20-6229-7EF8-4BCCC85E2907}" dt="2023-07-10T14:44:58.907" v="423"/>
      <pc:docMkLst>
        <pc:docMk/>
      </pc:docMkLst>
      <pc:sldChg chg="addCm">
        <pc:chgData name="EZZINE, Hind" userId="S::ezzineh@who.int::edcab00f-6318-46e5-a4a9-188b01ee222f" providerId="AD" clId="Web-{6D0D41D4-AF20-6229-7EF8-4BCCC85E2907}" dt="2023-07-10T14:44:58.907" v="423"/>
        <pc:sldMkLst>
          <pc:docMk/>
          <pc:sldMk cId="3405161056" sldId="263"/>
        </pc:sldMkLst>
        <pc:extLst>
          <p:ext xmlns:p="http://schemas.openxmlformats.org/presentationml/2006/main" uri="{D6D511B9-2390-475A-947B-AFAB55BFBCF1}">
            <pc226:cmChg xmlns:pc226="http://schemas.microsoft.com/office/powerpoint/2022/06/main/command" chg="add">
              <pc226:chgData name="EZZINE, Hind" userId="S::ezzineh@who.int::edcab00f-6318-46e5-a4a9-188b01ee222f" providerId="AD" clId="Web-{6D0D41D4-AF20-6229-7EF8-4BCCC85E2907}" dt="2023-07-10T14:44:58.907" v="423"/>
              <pc2:cmMkLst xmlns:pc2="http://schemas.microsoft.com/office/powerpoint/2019/9/main/command">
                <pc:docMk/>
                <pc:sldMk cId="3405161056" sldId="263"/>
                <pc2:cmMk id="{67E2CF2D-DC69-405B-8EF1-0FB4FFDD3562}"/>
              </pc2:cmMkLst>
            </pc226:cmChg>
          </p:ext>
        </pc:extLst>
      </pc:sldChg>
      <pc:sldChg chg="modSp addCm modCm">
        <pc:chgData name="EZZINE, Hind" userId="S::ezzineh@who.int::edcab00f-6318-46e5-a4a9-188b01ee222f" providerId="AD" clId="Web-{6D0D41D4-AF20-6229-7EF8-4BCCC85E2907}" dt="2023-07-10T12:52:35.481" v="62" actId="1076"/>
        <pc:sldMkLst>
          <pc:docMk/>
          <pc:sldMk cId="331811252" sldId="386"/>
        </pc:sldMkLst>
        <pc:spChg chg="mod">
          <ac:chgData name="EZZINE, Hind" userId="S::ezzineh@who.int::edcab00f-6318-46e5-a4a9-188b01ee222f" providerId="AD" clId="Web-{6D0D41D4-AF20-6229-7EF8-4BCCC85E2907}" dt="2023-07-10T12:47:15.049" v="29" actId="20577"/>
          <ac:spMkLst>
            <pc:docMk/>
            <pc:sldMk cId="331811252" sldId="386"/>
            <ac:spMk id="4" creationId="{121547C1-0B95-475F-B0E3-22D7571B96CE}"/>
          </ac:spMkLst>
        </pc:spChg>
        <pc:spChg chg="mod">
          <ac:chgData name="EZZINE, Hind" userId="S::ezzineh@who.int::edcab00f-6318-46e5-a4a9-188b01ee222f" providerId="AD" clId="Web-{6D0D41D4-AF20-6229-7EF8-4BCCC85E2907}" dt="2023-07-10T12:52:35.481" v="62" actId="1076"/>
          <ac:spMkLst>
            <pc:docMk/>
            <pc:sldMk cId="331811252" sldId="386"/>
            <ac:spMk id="307" creationId="{00000000-0000-0000-0000-000000000000}"/>
          </ac:spMkLst>
        </pc:spChg>
        <pc:extLst>
          <p:ext xmlns:p="http://schemas.openxmlformats.org/presentationml/2006/main" uri="{D6D511B9-2390-475A-947B-AFAB55BFBCF1}">
            <pc226:cmChg xmlns:pc226="http://schemas.microsoft.com/office/powerpoint/2022/06/main/command" chg="add mod">
              <pc226:chgData name="EZZINE, Hind" userId="S::ezzineh@who.int::edcab00f-6318-46e5-a4a9-188b01ee222f" providerId="AD" clId="Web-{6D0D41D4-AF20-6229-7EF8-4BCCC85E2907}" dt="2023-07-10T12:51:17.182" v="53"/>
              <pc2:cmMkLst xmlns:pc2="http://schemas.microsoft.com/office/powerpoint/2019/9/main/command">
                <pc:docMk/>
                <pc:sldMk cId="331811252" sldId="386"/>
                <pc2:cmMk id="{4CCF9BD4-A8DC-46F4-9A7E-5DA3CF7DDB08}"/>
              </pc2:cmMkLst>
            </pc226:cmChg>
          </p:ext>
        </pc:extLst>
      </pc:sldChg>
      <pc:sldChg chg="modSp">
        <pc:chgData name="EZZINE, Hind" userId="S::ezzineh@who.int::edcab00f-6318-46e5-a4a9-188b01ee222f" providerId="AD" clId="Web-{6D0D41D4-AF20-6229-7EF8-4BCCC85E2907}" dt="2023-07-10T14:42:09.510" v="419" actId="20577"/>
        <pc:sldMkLst>
          <pc:docMk/>
          <pc:sldMk cId="3481910623" sldId="390"/>
        </pc:sldMkLst>
        <pc:spChg chg="mod">
          <ac:chgData name="EZZINE, Hind" userId="S::ezzineh@who.int::edcab00f-6318-46e5-a4a9-188b01ee222f" providerId="AD" clId="Web-{6D0D41D4-AF20-6229-7EF8-4BCCC85E2907}" dt="2023-07-10T14:42:09.510" v="419" actId="20577"/>
          <ac:spMkLst>
            <pc:docMk/>
            <pc:sldMk cId="3481910623" sldId="390"/>
            <ac:spMk id="4" creationId="{121547C1-0B95-475F-B0E3-22D7571B96CE}"/>
          </ac:spMkLst>
        </pc:spChg>
      </pc:sldChg>
      <pc:sldChg chg="modSp">
        <pc:chgData name="EZZINE, Hind" userId="S::ezzineh@who.int::edcab00f-6318-46e5-a4a9-188b01ee222f" providerId="AD" clId="Web-{6D0D41D4-AF20-6229-7EF8-4BCCC85E2907}" dt="2023-07-10T14:42:57.137" v="421" actId="20577"/>
        <pc:sldMkLst>
          <pc:docMk/>
          <pc:sldMk cId="1560231357" sldId="391"/>
        </pc:sldMkLst>
        <pc:spChg chg="mod">
          <ac:chgData name="EZZINE, Hind" userId="S::ezzineh@who.int::edcab00f-6318-46e5-a4a9-188b01ee222f" providerId="AD" clId="Web-{6D0D41D4-AF20-6229-7EF8-4BCCC85E2907}" dt="2023-07-10T14:42:57.137" v="421" actId="20577"/>
          <ac:spMkLst>
            <pc:docMk/>
            <pc:sldMk cId="1560231357" sldId="391"/>
            <ac:spMk id="20483" creationId="{1BD00435-6460-4E09-9B49-27DB96F0977E}"/>
          </ac:spMkLst>
        </pc:spChg>
      </pc:sldChg>
      <pc:sldChg chg="modSp">
        <pc:chgData name="EZZINE, Hind" userId="S::ezzineh@who.int::edcab00f-6318-46e5-a4a9-188b01ee222f" providerId="AD" clId="Web-{6D0D41D4-AF20-6229-7EF8-4BCCC85E2907}" dt="2023-07-10T12:52:21.387" v="61" actId="1076"/>
        <pc:sldMkLst>
          <pc:docMk/>
          <pc:sldMk cId="205788296" sldId="1868"/>
        </pc:sldMkLst>
        <pc:spChg chg="mod">
          <ac:chgData name="EZZINE, Hind" userId="S::ezzineh@who.int::edcab00f-6318-46e5-a4a9-188b01ee222f" providerId="AD" clId="Web-{6D0D41D4-AF20-6229-7EF8-4BCCC85E2907}" dt="2023-07-10T12:52:21.387" v="61" actId="1076"/>
          <ac:spMkLst>
            <pc:docMk/>
            <pc:sldMk cId="205788296" sldId="1868"/>
            <ac:spMk id="9" creationId="{00000000-0000-0000-0000-000000000000}"/>
          </ac:spMkLst>
        </pc:spChg>
      </pc:sldChg>
      <pc:sldChg chg="modSp">
        <pc:chgData name="EZZINE, Hind" userId="S::ezzineh@who.int::edcab00f-6318-46e5-a4a9-188b01ee222f" providerId="AD" clId="Web-{6D0D41D4-AF20-6229-7EF8-4BCCC85E2907}" dt="2023-07-10T12:52:12.449" v="59"/>
        <pc:sldMkLst>
          <pc:docMk/>
          <pc:sldMk cId="2358863873" sldId="1869"/>
        </pc:sldMkLst>
        <pc:spChg chg="mod">
          <ac:chgData name="EZZINE, Hind" userId="S::ezzineh@who.int::edcab00f-6318-46e5-a4a9-188b01ee222f" providerId="AD" clId="Web-{6D0D41D4-AF20-6229-7EF8-4BCCC85E2907}" dt="2023-07-10T12:52:12.449" v="59"/>
          <ac:spMkLst>
            <pc:docMk/>
            <pc:sldMk cId="2358863873" sldId="1869"/>
            <ac:spMk id="9" creationId="{00000000-0000-0000-0000-000000000000}"/>
          </ac:spMkLst>
        </pc:spChg>
      </pc:sldChg>
      <pc:sldChg chg="modSp">
        <pc:chgData name="EZZINE, Hind" userId="S::ezzineh@who.int::edcab00f-6318-46e5-a4a9-188b01ee222f" providerId="AD" clId="Web-{6D0D41D4-AF20-6229-7EF8-4BCCC85E2907}" dt="2023-07-10T14:33:31.977" v="129" actId="20577"/>
        <pc:sldMkLst>
          <pc:docMk/>
          <pc:sldMk cId="446284212" sldId="1870"/>
        </pc:sldMkLst>
        <pc:spChg chg="mod">
          <ac:chgData name="EZZINE, Hind" userId="S::ezzineh@who.int::edcab00f-6318-46e5-a4a9-188b01ee222f" providerId="AD" clId="Web-{6D0D41D4-AF20-6229-7EF8-4BCCC85E2907}" dt="2023-07-10T14:33:31.977" v="129" actId="20577"/>
          <ac:spMkLst>
            <pc:docMk/>
            <pc:sldMk cId="446284212" sldId="1870"/>
            <ac:spMk id="20483" creationId="{1BD00435-6460-4E09-9B49-27DB96F0977E}"/>
          </ac:spMkLst>
        </pc:spChg>
      </pc:sldChg>
      <pc:sldChg chg="modSp">
        <pc:chgData name="EZZINE, Hind" userId="S::ezzineh@who.int::edcab00f-6318-46e5-a4a9-188b01ee222f" providerId="AD" clId="Web-{6D0D41D4-AF20-6229-7EF8-4BCCC85E2907}" dt="2023-07-10T14:38:56.629" v="331" actId="20577"/>
        <pc:sldMkLst>
          <pc:docMk/>
          <pc:sldMk cId="4030171585" sldId="1871"/>
        </pc:sldMkLst>
        <pc:spChg chg="mod">
          <ac:chgData name="EZZINE, Hind" userId="S::ezzineh@who.int::edcab00f-6318-46e5-a4a9-188b01ee222f" providerId="AD" clId="Web-{6D0D41D4-AF20-6229-7EF8-4BCCC85E2907}" dt="2023-07-10T14:34:38.682" v="168" actId="20577"/>
          <ac:spMkLst>
            <pc:docMk/>
            <pc:sldMk cId="4030171585" sldId="1871"/>
            <ac:spMk id="2" creationId="{459B0FCD-77DD-440C-AF00-D6E6FD6BCF76}"/>
          </ac:spMkLst>
        </pc:spChg>
        <pc:spChg chg="mod">
          <ac:chgData name="EZZINE, Hind" userId="S::ezzineh@who.int::edcab00f-6318-46e5-a4a9-188b01ee222f" providerId="AD" clId="Web-{6D0D41D4-AF20-6229-7EF8-4BCCC85E2907}" dt="2023-07-10T14:38:56.629" v="331" actId="20577"/>
          <ac:spMkLst>
            <pc:docMk/>
            <pc:sldMk cId="4030171585" sldId="1871"/>
            <ac:spMk id="20483" creationId="{1BD00435-6460-4E09-9B49-27DB96F0977E}"/>
          </ac:spMkLst>
        </pc:spChg>
      </pc:sldChg>
      <pc:sldChg chg="modSp">
        <pc:chgData name="EZZINE, Hind" userId="S::ezzineh@who.int::edcab00f-6318-46e5-a4a9-188b01ee222f" providerId="AD" clId="Web-{6D0D41D4-AF20-6229-7EF8-4BCCC85E2907}" dt="2023-07-10T14:37:46.314" v="312" actId="20577"/>
        <pc:sldMkLst>
          <pc:docMk/>
          <pc:sldMk cId="1496654695" sldId="1872"/>
        </pc:sldMkLst>
        <pc:spChg chg="mod">
          <ac:chgData name="EZZINE, Hind" userId="S::ezzineh@who.int::edcab00f-6318-46e5-a4a9-188b01ee222f" providerId="AD" clId="Web-{6D0D41D4-AF20-6229-7EF8-4BCCC85E2907}" dt="2023-07-10T14:37:46.314" v="312" actId="20577"/>
          <ac:spMkLst>
            <pc:docMk/>
            <pc:sldMk cId="1496654695" sldId="1872"/>
            <ac:spMk id="20483" creationId="{1BD00435-6460-4E09-9B49-27DB96F0977E}"/>
          </ac:spMkLst>
        </pc:spChg>
      </pc:sldChg>
      <pc:sldChg chg="modSp">
        <pc:chgData name="EZZINE, Hind" userId="S::ezzineh@who.int::edcab00f-6318-46e5-a4a9-188b01ee222f" providerId="AD" clId="Web-{6D0D41D4-AF20-6229-7EF8-4BCCC85E2907}" dt="2023-07-10T14:38:44.206" v="326" actId="20577"/>
        <pc:sldMkLst>
          <pc:docMk/>
          <pc:sldMk cId="2211168158" sldId="1873"/>
        </pc:sldMkLst>
        <pc:spChg chg="mod">
          <ac:chgData name="EZZINE, Hind" userId="S::ezzineh@who.int::edcab00f-6318-46e5-a4a9-188b01ee222f" providerId="AD" clId="Web-{6D0D41D4-AF20-6229-7EF8-4BCCC85E2907}" dt="2023-07-10T14:38:44.206" v="326" actId="20577"/>
          <ac:spMkLst>
            <pc:docMk/>
            <pc:sldMk cId="2211168158" sldId="1873"/>
            <ac:spMk id="20483" creationId="{1BD00435-6460-4E09-9B49-27DB96F0977E}"/>
          </ac:spMkLst>
        </pc:spChg>
      </pc:sldChg>
      <pc:sldChg chg="modSp">
        <pc:chgData name="EZZINE, Hind" userId="S::ezzineh@who.int::edcab00f-6318-46e5-a4a9-188b01ee222f" providerId="AD" clId="Web-{6D0D41D4-AF20-6229-7EF8-4BCCC85E2907}" dt="2023-07-10T14:39:58.631" v="347" actId="20577"/>
        <pc:sldMkLst>
          <pc:docMk/>
          <pc:sldMk cId="203650695" sldId="1874"/>
        </pc:sldMkLst>
        <pc:spChg chg="mod">
          <ac:chgData name="EZZINE, Hind" userId="S::ezzineh@who.int::edcab00f-6318-46e5-a4a9-188b01ee222f" providerId="AD" clId="Web-{6D0D41D4-AF20-6229-7EF8-4BCCC85E2907}" dt="2023-07-10T14:39:58.631" v="347" actId="20577"/>
          <ac:spMkLst>
            <pc:docMk/>
            <pc:sldMk cId="203650695" sldId="1874"/>
            <ac:spMk id="20483" creationId="{1BD00435-6460-4E09-9B49-27DB96F0977E}"/>
          </ac:spMkLst>
        </pc:spChg>
      </pc:sldChg>
      <pc:sldChg chg="modSp">
        <pc:chgData name="EZZINE, Hind" userId="S::ezzineh@who.int::edcab00f-6318-46e5-a4a9-188b01ee222f" providerId="AD" clId="Web-{6D0D41D4-AF20-6229-7EF8-4BCCC85E2907}" dt="2023-07-10T14:41:44.087" v="407" actId="20577"/>
        <pc:sldMkLst>
          <pc:docMk/>
          <pc:sldMk cId="2597871857" sldId="1875"/>
        </pc:sldMkLst>
        <pc:spChg chg="mod">
          <ac:chgData name="EZZINE, Hind" userId="S::ezzineh@who.int::edcab00f-6318-46e5-a4a9-188b01ee222f" providerId="AD" clId="Web-{6D0D41D4-AF20-6229-7EF8-4BCCC85E2907}" dt="2023-07-10T14:41:44.087" v="407" actId="20577"/>
          <ac:spMkLst>
            <pc:docMk/>
            <pc:sldMk cId="2597871857" sldId="1875"/>
            <ac:spMk id="20483" creationId="{1BD00435-6460-4E09-9B49-27DB96F0977E}"/>
          </ac:spMkLst>
        </pc:spChg>
      </pc:sldChg>
      <pc:sldChg chg="modSp">
        <pc:chgData name="EZZINE, Hind" userId="S::ezzineh@who.int::edcab00f-6318-46e5-a4a9-188b01ee222f" providerId="AD" clId="Web-{6D0D41D4-AF20-6229-7EF8-4BCCC85E2907}" dt="2023-07-10T14:34:10.150" v="153" actId="20577"/>
        <pc:sldMkLst>
          <pc:docMk/>
          <pc:sldMk cId="2571962232" sldId="1877"/>
        </pc:sldMkLst>
        <pc:spChg chg="mod">
          <ac:chgData name="EZZINE, Hind" userId="S::ezzineh@who.int::edcab00f-6318-46e5-a4a9-188b01ee222f" providerId="AD" clId="Web-{6D0D41D4-AF20-6229-7EF8-4BCCC85E2907}" dt="2023-07-10T14:34:10.150" v="153" actId="20577"/>
          <ac:spMkLst>
            <pc:docMk/>
            <pc:sldMk cId="2571962232" sldId="1877"/>
            <ac:spMk id="20483" creationId="{1BD00435-6460-4E09-9B49-27DB96F0977E}"/>
          </ac:spMkLst>
        </pc:spChg>
      </pc:sldChg>
      <pc:sldChg chg="modSp">
        <pc:chgData name="EZZINE, Hind" userId="S::ezzineh@who.int::edcab00f-6318-46e5-a4a9-188b01ee222f" providerId="AD" clId="Web-{6D0D41D4-AF20-6229-7EF8-4BCCC85E2907}" dt="2023-07-10T14:43:08.528" v="422" actId="20577"/>
        <pc:sldMkLst>
          <pc:docMk/>
          <pc:sldMk cId="3194878380" sldId="1986"/>
        </pc:sldMkLst>
        <pc:spChg chg="mod">
          <ac:chgData name="EZZINE, Hind" userId="S::ezzineh@who.int::edcab00f-6318-46e5-a4a9-188b01ee222f" providerId="AD" clId="Web-{6D0D41D4-AF20-6229-7EF8-4BCCC85E2907}" dt="2023-07-10T14:43:08.528" v="422" actId="20577"/>
          <ac:spMkLst>
            <pc:docMk/>
            <pc:sldMk cId="3194878380" sldId="1986"/>
            <ac:spMk id="15362" creationId="{00000000-0000-0000-0000-000000000000}"/>
          </ac:spMkLst>
        </pc:spChg>
      </pc:sldChg>
      <pc:sldChg chg="modSp">
        <pc:chgData name="EZZINE, Hind" userId="S::ezzineh@who.int::edcab00f-6318-46e5-a4a9-188b01ee222f" providerId="AD" clId="Web-{6D0D41D4-AF20-6229-7EF8-4BCCC85E2907}" dt="2023-07-10T12:57:17.365" v="88" actId="20577"/>
        <pc:sldMkLst>
          <pc:docMk/>
          <pc:sldMk cId="0" sldId="1988"/>
        </pc:sldMkLst>
        <pc:spChg chg="mod">
          <ac:chgData name="EZZINE, Hind" userId="S::ezzineh@who.int::edcab00f-6318-46e5-a4a9-188b01ee222f" providerId="AD" clId="Web-{6D0D41D4-AF20-6229-7EF8-4BCCC85E2907}" dt="2023-07-10T12:57:17.365" v="88" actId="20577"/>
          <ac:spMkLst>
            <pc:docMk/>
            <pc:sldMk cId="0" sldId="1988"/>
            <ac:spMk id="2" creationId="{3C1C9FDD-FBC1-4CE7-85D2-771FB9DC2C0C}"/>
          </ac:spMkLst>
        </pc:spChg>
      </pc:sldChg>
      <pc:sldChg chg="modSp">
        <pc:chgData name="EZZINE, Hind" userId="S::ezzineh@who.int::edcab00f-6318-46e5-a4a9-188b01ee222f" providerId="AD" clId="Web-{6D0D41D4-AF20-6229-7EF8-4BCCC85E2907}" dt="2023-07-10T12:58:14.914" v="93"/>
        <pc:sldMkLst>
          <pc:docMk/>
          <pc:sldMk cId="0" sldId="1990"/>
        </pc:sldMkLst>
        <pc:spChg chg="mod">
          <ac:chgData name="EZZINE, Hind" userId="S::ezzineh@who.int::edcab00f-6318-46e5-a4a9-188b01ee222f" providerId="AD" clId="Web-{6D0D41D4-AF20-6229-7EF8-4BCCC85E2907}" dt="2023-07-10T12:58:08.633" v="92"/>
          <ac:spMkLst>
            <pc:docMk/>
            <pc:sldMk cId="0" sldId="1990"/>
            <ac:spMk id="9" creationId="{433E8D15-D942-4745-AA3D-CA94CC0498BA}"/>
          </ac:spMkLst>
        </pc:spChg>
        <pc:spChg chg="mod">
          <ac:chgData name="EZZINE, Hind" userId="S::ezzineh@who.int::edcab00f-6318-46e5-a4a9-188b01ee222f" providerId="AD" clId="Web-{6D0D41D4-AF20-6229-7EF8-4BCCC85E2907}" dt="2023-07-10T12:58:02.976" v="91"/>
          <ac:spMkLst>
            <pc:docMk/>
            <pc:sldMk cId="0" sldId="1990"/>
            <ac:spMk id="11" creationId="{323A0425-DCAC-44A5-B932-ED8F568CB5E4}"/>
          </ac:spMkLst>
        </pc:spChg>
        <pc:spChg chg="mod">
          <ac:chgData name="EZZINE, Hind" userId="S::ezzineh@who.int::edcab00f-6318-46e5-a4a9-188b01ee222f" providerId="AD" clId="Web-{6D0D41D4-AF20-6229-7EF8-4BCCC85E2907}" dt="2023-07-10T12:58:14.914" v="93"/>
          <ac:spMkLst>
            <pc:docMk/>
            <pc:sldMk cId="0" sldId="1990"/>
            <ac:spMk id="13" creationId="{4813709B-2A3E-48A4-8669-A760F09645D9}"/>
          </ac:spMkLst>
        </pc:spChg>
      </pc:sldChg>
      <pc:sldChg chg="modSp">
        <pc:chgData name="EZZINE, Hind" userId="S::ezzineh@who.int::edcab00f-6318-46e5-a4a9-188b01ee222f" providerId="AD" clId="Web-{6D0D41D4-AF20-6229-7EF8-4BCCC85E2907}" dt="2023-07-10T12:58:48.868" v="94" actId="1076"/>
        <pc:sldMkLst>
          <pc:docMk/>
          <pc:sldMk cId="1383535322" sldId="1993"/>
        </pc:sldMkLst>
        <pc:spChg chg="mod">
          <ac:chgData name="EZZINE, Hind" userId="S::ezzineh@who.int::edcab00f-6318-46e5-a4a9-188b01ee222f" providerId="AD" clId="Web-{6D0D41D4-AF20-6229-7EF8-4BCCC85E2907}" dt="2023-07-10T12:58:48.868" v="94" actId="1076"/>
          <ac:spMkLst>
            <pc:docMk/>
            <pc:sldMk cId="1383535322" sldId="1993"/>
            <ac:spMk id="2" creationId="{00000000-0000-0000-0000-000000000000}"/>
          </ac:spMkLst>
        </pc:spChg>
      </pc:sldChg>
      <pc:sldChg chg="modSp">
        <pc:chgData name="EZZINE, Hind" userId="S::ezzineh@who.int::edcab00f-6318-46e5-a4a9-188b01ee222f" providerId="AD" clId="Web-{6D0D41D4-AF20-6229-7EF8-4BCCC85E2907}" dt="2023-07-10T12:59:32.104" v="103" actId="14100"/>
        <pc:sldMkLst>
          <pc:docMk/>
          <pc:sldMk cId="3765076071" sldId="1994"/>
        </pc:sldMkLst>
        <pc:spChg chg="mod">
          <ac:chgData name="EZZINE, Hind" userId="S::ezzineh@who.int::edcab00f-6318-46e5-a4a9-188b01ee222f" providerId="AD" clId="Web-{6D0D41D4-AF20-6229-7EF8-4BCCC85E2907}" dt="2023-07-10T12:59:32.104" v="103" actId="14100"/>
          <ac:spMkLst>
            <pc:docMk/>
            <pc:sldMk cId="3765076071" sldId="1994"/>
            <ac:spMk id="4" creationId="{121547C1-0B95-475F-B0E3-22D7571B96CE}"/>
          </ac:spMkLst>
        </pc:spChg>
      </pc:sldChg>
      <pc:sldChg chg="modSp">
        <pc:chgData name="EZZINE, Hind" userId="S::ezzineh@who.int::edcab00f-6318-46e5-a4a9-188b01ee222f" providerId="AD" clId="Web-{6D0D41D4-AF20-6229-7EF8-4BCCC85E2907}" dt="2023-07-10T12:44:50.825" v="9" actId="20577"/>
        <pc:sldMkLst>
          <pc:docMk/>
          <pc:sldMk cId="4176728139" sldId="4501"/>
        </pc:sldMkLst>
        <pc:spChg chg="mod">
          <ac:chgData name="EZZINE, Hind" userId="S::ezzineh@who.int::edcab00f-6318-46e5-a4a9-188b01ee222f" providerId="AD" clId="Web-{6D0D41D4-AF20-6229-7EF8-4BCCC85E2907}" dt="2023-07-10T12:44:50.825" v="9" actId="20577"/>
          <ac:spMkLst>
            <pc:docMk/>
            <pc:sldMk cId="4176728139" sldId="4501"/>
            <ac:spMk id="18435" creationId="{B1A25376-BC15-4ECC-A8EC-7B05485C055D}"/>
          </ac:spMkLst>
        </pc:spChg>
      </pc:sldChg>
      <pc:sldChg chg="modSp addCm">
        <pc:chgData name="EZZINE, Hind" userId="S::ezzineh@who.int::edcab00f-6318-46e5-a4a9-188b01ee222f" providerId="AD" clId="Web-{6D0D41D4-AF20-6229-7EF8-4BCCC85E2907}" dt="2023-07-10T12:50:56.275" v="52" actId="20577"/>
        <pc:sldMkLst>
          <pc:docMk/>
          <pc:sldMk cId="1679045593" sldId="4502"/>
        </pc:sldMkLst>
        <pc:spChg chg="mod">
          <ac:chgData name="EZZINE, Hind" userId="S::ezzineh@who.int::edcab00f-6318-46e5-a4a9-188b01ee222f" providerId="AD" clId="Web-{6D0D41D4-AF20-6229-7EF8-4BCCC85E2907}" dt="2023-07-10T12:50:56.275" v="52" actId="20577"/>
          <ac:spMkLst>
            <pc:docMk/>
            <pc:sldMk cId="1679045593" sldId="4502"/>
            <ac:spMk id="5" creationId="{1BD00435-6460-4E09-9B49-27DB96F0977E}"/>
          </ac:spMkLst>
        </pc:spChg>
        <pc:extLst>
          <p:ext xmlns:p="http://schemas.openxmlformats.org/presentationml/2006/main" uri="{D6D511B9-2390-475A-947B-AFAB55BFBCF1}">
            <pc226:cmChg xmlns:pc226="http://schemas.microsoft.com/office/powerpoint/2022/06/main/command" chg="add">
              <pc226:chgData name="EZZINE, Hind" userId="S::ezzineh@who.int::edcab00f-6318-46e5-a4a9-188b01ee222f" providerId="AD" clId="Web-{6D0D41D4-AF20-6229-7EF8-4BCCC85E2907}" dt="2023-07-10T12:50:44.024" v="51"/>
              <pc2:cmMkLst xmlns:pc2="http://schemas.microsoft.com/office/powerpoint/2019/9/main/command">
                <pc:docMk/>
                <pc:sldMk cId="1679045593" sldId="4502"/>
                <pc2:cmMk id="{67C4F07F-FC31-4F33-9ED8-0023B48CF75D}"/>
              </pc2:cmMkLst>
            </pc226:cmChg>
          </p:ext>
        </pc:extLst>
      </pc:sldChg>
      <pc:sldChg chg="modSp">
        <pc:chgData name="EZZINE, Hind" userId="S::ezzineh@who.int::edcab00f-6318-46e5-a4a9-188b01ee222f" providerId="AD" clId="Web-{6D0D41D4-AF20-6229-7EF8-4BCCC85E2907}" dt="2023-07-10T12:56:51.224" v="87" actId="20577"/>
        <pc:sldMkLst>
          <pc:docMk/>
          <pc:sldMk cId="1430794481" sldId="4504"/>
        </pc:sldMkLst>
        <pc:spChg chg="mod">
          <ac:chgData name="EZZINE, Hind" userId="S::ezzineh@who.int::edcab00f-6318-46e5-a4a9-188b01ee222f" providerId="AD" clId="Web-{6D0D41D4-AF20-6229-7EF8-4BCCC85E2907}" dt="2023-07-10T12:56:10.676" v="83" actId="20577"/>
          <ac:spMkLst>
            <pc:docMk/>
            <pc:sldMk cId="1430794481" sldId="4504"/>
            <ac:spMk id="3" creationId="{E1F70D37-C59B-467D-B97F-49E3F2121C37}"/>
          </ac:spMkLst>
        </pc:spChg>
        <pc:spChg chg="mod">
          <ac:chgData name="EZZINE, Hind" userId="S::ezzineh@who.int::edcab00f-6318-46e5-a4a9-188b01ee222f" providerId="AD" clId="Web-{6D0D41D4-AF20-6229-7EF8-4BCCC85E2907}" dt="2023-07-10T12:54:15.500" v="73" actId="20577"/>
          <ac:spMkLst>
            <pc:docMk/>
            <pc:sldMk cId="1430794481" sldId="4504"/>
            <ac:spMk id="4" creationId="{CF6A1E68-1FC1-4A20-50F1-EC4B027DA584}"/>
          </ac:spMkLst>
        </pc:spChg>
        <pc:spChg chg="mod">
          <ac:chgData name="EZZINE, Hind" userId="S::ezzineh@who.int::edcab00f-6318-46e5-a4a9-188b01ee222f" providerId="AD" clId="Web-{6D0D41D4-AF20-6229-7EF8-4BCCC85E2907}" dt="2023-07-10T12:56:46.255" v="86" actId="20577"/>
          <ac:spMkLst>
            <pc:docMk/>
            <pc:sldMk cId="1430794481" sldId="4504"/>
            <ac:spMk id="18" creationId="{8E012C8E-68D4-4012-8997-D6890126633D}"/>
          </ac:spMkLst>
        </pc:spChg>
        <pc:spChg chg="mod">
          <ac:chgData name="EZZINE, Hind" userId="S::ezzineh@who.int::edcab00f-6318-46e5-a4a9-188b01ee222f" providerId="AD" clId="Web-{6D0D41D4-AF20-6229-7EF8-4BCCC85E2907}" dt="2023-07-10T12:56:51.224" v="87" actId="20577"/>
          <ac:spMkLst>
            <pc:docMk/>
            <pc:sldMk cId="1430794481" sldId="4504"/>
            <ac:spMk id="588" creationId="{75200DCF-AB59-43F6-B77A-D706BA2526D4}"/>
          </ac:spMkLst>
        </pc:spChg>
        <pc:spChg chg="mod">
          <ac:chgData name="EZZINE, Hind" userId="S::ezzineh@who.int::edcab00f-6318-46e5-a4a9-188b01ee222f" providerId="AD" clId="Web-{6D0D41D4-AF20-6229-7EF8-4BCCC85E2907}" dt="2023-07-10T12:55:40.237" v="78" actId="20577"/>
          <ac:spMkLst>
            <pc:docMk/>
            <pc:sldMk cId="1430794481" sldId="4504"/>
            <ac:spMk id="589" creationId="{4F51D68D-E452-4824-85B8-C7F9AE991EB8}"/>
          </ac:spMkLst>
        </pc:spChg>
        <pc:spChg chg="mod">
          <ac:chgData name="EZZINE, Hind" userId="S::ezzineh@who.int::edcab00f-6318-46e5-a4a9-188b01ee222f" providerId="AD" clId="Web-{6D0D41D4-AF20-6229-7EF8-4BCCC85E2907}" dt="2023-07-10T12:54:58.767" v="75" actId="20577"/>
          <ac:spMkLst>
            <pc:docMk/>
            <pc:sldMk cId="1430794481" sldId="4504"/>
            <ac:spMk id="590" creationId="{D3843728-2E38-48A3-A4EB-C57AFE543902}"/>
          </ac:spMkLst>
        </pc:spChg>
        <pc:spChg chg="mod">
          <ac:chgData name="EZZINE, Hind" userId="S::ezzineh@who.int::edcab00f-6318-46e5-a4a9-188b01ee222f" providerId="AD" clId="Web-{6D0D41D4-AF20-6229-7EF8-4BCCC85E2907}" dt="2023-07-10T12:55:17.815" v="76" actId="20577"/>
          <ac:spMkLst>
            <pc:docMk/>
            <pc:sldMk cId="1430794481" sldId="4504"/>
            <ac:spMk id="591" creationId="{7AD0EFF4-DD5D-436D-A42F-99863F4C9AC3}"/>
          </ac:spMkLst>
        </pc:spChg>
      </pc:sldChg>
      <pc:sldChg chg="modSp">
        <pc:chgData name="EZZINE, Hind" userId="S::ezzineh@who.int::edcab00f-6318-46e5-a4a9-188b01ee222f" providerId="AD" clId="Web-{6D0D41D4-AF20-6229-7EF8-4BCCC85E2907}" dt="2023-07-10T12:57:33.116" v="90" actId="20577"/>
        <pc:sldMkLst>
          <pc:docMk/>
          <pc:sldMk cId="4277673420" sldId="4505"/>
        </pc:sldMkLst>
        <pc:spChg chg="mod">
          <ac:chgData name="EZZINE, Hind" userId="S::ezzineh@who.int::edcab00f-6318-46e5-a4a9-188b01ee222f" providerId="AD" clId="Web-{6D0D41D4-AF20-6229-7EF8-4BCCC85E2907}" dt="2023-07-10T12:57:29.022" v="89" actId="20577"/>
          <ac:spMkLst>
            <pc:docMk/>
            <pc:sldMk cId="4277673420" sldId="4505"/>
            <ac:spMk id="2" creationId="{3C1C9FDD-FBC1-4CE7-85D2-771FB9DC2C0C}"/>
          </ac:spMkLst>
        </pc:spChg>
        <pc:spChg chg="mod">
          <ac:chgData name="EZZINE, Hind" userId="S::ezzineh@who.int::edcab00f-6318-46e5-a4a9-188b01ee222f" providerId="AD" clId="Web-{6D0D41D4-AF20-6229-7EF8-4BCCC85E2907}" dt="2023-07-10T12:57:33.116" v="90" actId="20577"/>
          <ac:spMkLst>
            <pc:docMk/>
            <pc:sldMk cId="4277673420" sldId="4505"/>
            <ac:spMk id="5" creationId="{6FA11F00-3065-48BC-8212-D93723259126}"/>
          </ac:spMkLst>
        </pc:spChg>
      </pc:sldChg>
      <pc:sldChg chg="modSp">
        <pc:chgData name="EZZINE, Hind" userId="S::ezzineh@who.int::edcab00f-6318-46e5-a4a9-188b01ee222f" providerId="AD" clId="Web-{6D0D41D4-AF20-6229-7EF8-4BCCC85E2907}" dt="2023-07-10T13:00:03.683" v="116" actId="20577"/>
        <pc:sldMkLst>
          <pc:docMk/>
          <pc:sldMk cId="2134665420" sldId="4508"/>
        </pc:sldMkLst>
        <pc:spChg chg="mod">
          <ac:chgData name="EZZINE, Hind" userId="S::ezzineh@who.int::edcab00f-6318-46e5-a4a9-188b01ee222f" providerId="AD" clId="Web-{6D0D41D4-AF20-6229-7EF8-4BCCC85E2907}" dt="2023-07-10T13:00:03.683" v="116" actId="20577"/>
          <ac:spMkLst>
            <pc:docMk/>
            <pc:sldMk cId="2134665420" sldId="4508"/>
            <ac:spMk id="1248" creationId="{00000000-0000-0000-0000-000000000000}"/>
          </ac:spMkLst>
        </pc:spChg>
      </pc:sldChg>
    </pc:docChg>
  </pc:docChgLst>
  <pc:docChgLst>
    <pc:chgData name="EZZINE, Hind" userId="S::ezzineh@who.int::edcab00f-6318-46e5-a4a9-188b01ee222f" providerId="AD" clId="Web-{6AF2F405-17EC-F0CD-C71E-D89076AE3E1D}"/>
    <pc:docChg chg="delSld sldOrd">
      <pc:chgData name="EZZINE, Hind" userId="S::ezzineh@who.int::edcab00f-6318-46e5-a4a9-188b01ee222f" providerId="AD" clId="Web-{6AF2F405-17EC-F0CD-C71E-D89076AE3E1D}" dt="2022-06-08T08:52:18.031" v="1"/>
      <pc:docMkLst>
        <pc:docMk/>
      </pc:docMkLst>
      <pc:sldChg chg="del">
        <pc:chgData name="EZZINE, Hind" userId="S::ezzineh@who.int::edcab00f-6318-46e5-a4a9-188b01ee222f" providerId="AD" clId="Web-{6AF2F405-17EC-F0CD-C71E-D89076AE3E1D}" dt="2022-06-08T08:52:18.031" v="1"/>
        <pc:sldMkLst>
          <pc:docMk/>
          <pc:sldMk cId="0" sldId="288"/>
        </pc:sldMkLst>
      </pc:sldChg>
      <pc:sldChg chg="ord">
        <pc:chgData name="EZZINE, Hind" userId="S::ezzineh@who.int::edcab00f-6318-46e5-a4a9-188b01ee222f" providerId="AD" clId="Web-{6AF2F405-17EC-F0CD-C71E-D89076AE3E1D}" dt="2022-06-08T08:52:14.500" v="0"/>
        <pc:sldMkLst>
          <pc:docMk/>
          <pc:sldMk cId="1154234060" sldId="367"/>
        </pc:sldMkLst>
      </pc:sldChg>
    </pc:docChg>
  </pc:docChgLst>
  <pc:docChgLst>
    <pc:chgData name="EZZINE, Hind" userId="S::ezzineh@who.int::edcab00f-6318-46e5-a4a9-188b01ee222f" providerId="AD" clId="Web-{FFDDE89F-4263-A20D-C669-121DC9E1640B}"/>
    <pc:docChg chg="mod addSld delSld modSld modMainMaster">
      <pc:chgData name="EZZINE, Hind" userId="S::ezzineh@who.int::edcab00f-6318-46e5-a4a9-188b01ee222f" providerId="AD" clId="Web-{FFDDE89F-4263-A20D-C669-121DC9E1640B}" dt="2022-05-12T10:52:53.875" v="150"/>
      <pc:docMkLst>
        <pc:docMk/>
      </pc:docMkLst>
      <pc:sldChg chg="modSp">
        <pc:chgData name="EZZINE, Hind" userId="S::ezzineh@who.int::edcab00f-6318-46e5-a4a9-188b01ee222f" providerId="AD" clId="Web-{FFDDE89F-4263-A20D-C669-121DC9E1640B}" dt="2022-05-12T10:50:39.310" v="147" actId="20577"/>
        <pc:sldMkLst>
          <pc:docMk/>
          <pc:sldMk cId="0" sldId="288"/>
        </pc:sldMkLst>
        <pc:spChg chg="mod">
          <ac:chgData name="EZZINE, Hind" userId="S::ezzineh@who.int::edcab00f-6318-46e5-a4a9-188b01ee222f" providerId="AD" clId="Web-{FFDDE89F-4263-A20D-C669-121DC9E1640B}" dt="2022-05-12T08:59:18.393" v="48" actId="20577"/>
          <ac:spMkLst>
            <pc:docMk/>
            <pc:sldMk cId="0" sldId="288"/>
            <ac:spMk id="16386" creationId="{619436EC-E022-4CF5-8DDD-7248D94277C9}"/>
          </ac:spMkLst>
        </pc:spChg>
        <pc:spChg chg="mod">
          <ac:chgData name="EZZINE, Hind" userId="S::ezzineh@who.int::edcab00f-6318-46e5-a4a9-188b01ee222f" providerId="AD" clId="Web-{FFDDE89F-4263-A20D-C669-121DC9E1640B}" dt="2022-05-12T10:50:39.310" v="147" actId="20577"/>
          <ac:spMkLst>
            <pc:docMk/>
            <pc:sldMk cId="0" sldId="288"/>
            <ac:spMk id="16389" creationId="{5F69A835-3FB7-47B4-A345-F945353D87CC}"/>
          </ac:spMkLst>
        </pc:spChg>
      </pc:sldChg>
      <pc:sldChg chg="modSp mod modClrScheme chgLayout">
        <pc:chgData name="EZZINE, Hind" userId="S::ezzineh@who.int::edcab00f-6318-46e5-a4a9-188b01ee222f" providerId="AD" clId="Web-{FFDDE89F-4263-A20D-C669-121DC9E1640B}" dt="2022-05-12T10:13:22.727" v="97" actId="20577"/>
        <pc:sldMkLst>
          <pc:docMk/>
          <pc:sldMk cId="0" sldId="336"/>
        </pc:sldMkLst>
        <pc:spChg chg="mod ord">
          <ac:chgData name="EZZINE, Hind" userId="S::ezzineh@who.int::edcab00f-6318-46e5-a4a9-188b01ee222f" providerId="AD" clId="Web-{FFDDE89F-4263-A20D-C669-121DC9E1640B}" dt="2022-05-12T10:13:22.727" v="97" actId="20577"/>
          <ac:spMkLst>
            <pc:docMk/>
            <pc:sldMk cId="0" sldId="336"/>
            <ac:spMk id="16387" creationId="{5A5E1C72-A1A2-45C8-AB70-3B5B315DBF5D}"/>
          </ac:spMkLst>
        </pc:spChg>
        <pc:spChg chg="mod ord">
          <ac:chgData name="EZZINE, Hind" userId="S::ezzineh@who.int::edcab00f-6318-46e5-a4a9-188b01ee222f" providerId="AD" clId="Web-{FFDDE89F-4263-A20D-C669-121DC9E1640B}" dt="2022-05-12T08:56:50.295" v="22"/>
          <ac:spMkLst>
            <pc:docMk/>
            <pc:sldMk cId="0" sldId="336"/>
            <ac:spMk id="27650" creationId="{EFC362FD-B863-4FDF-8761-CF6DF2AD29E7}"/>
          </ac:spMkLst>
        </pc:spChg>
      </pc:sldChg>
      <pc:sldChg chg="modSp mod modClrScheme chgLayout">
        <pc:chgData name="EZZINE, Hind" userId="S::ezzineh@who.int::edcab00f-6318-46e5-a4a9-188b01ee222f" providerId="AD" clId="Web-{FFDDE89F-4263-A20D-C669-121DC9E1640B}" dt="2022-05-12T10:17:57.876" v="120" actId="20577"/>
        <pc:sldMkLst>
          <pc:docMk/>
          <pc:sldMk cId="0" sldId="339"/>
        </pc:sldMkLst>
        <pc:spChg chg="mod ord">
          <ac:chgData name="EZZINE, Hind" userId="S::ezzineh@who.int::edcab00f-6318-46e5-a4a9-188b01ee222f" providerId="AD" clId="Web-{FFDDE89F-4263-A20D-C669-121DC9E1640B}" dt="2022-05-12T08:56:50.217" v="20"/>
          <ac:spMkLst>
            <pc:docMk/>
            <pc:sldMk cId="0" sldId="339"/>
            <ac:spMk id="39938" creationId="{32962E8E-4AE6-4F00-94AE-526268535180}"/>
          </ac:spMkLst>
        </pc:spChg>
        <pc:spChg chg="mod ord">
          <ac:chgData name="EZZINE, Hind" userId="S::ezzineh@who.int::edcab00f-6318-46e5-a4a9-188b01ee222f" providerId="AD" clId="Web-{FFDDE89F-4263-A20D-C669-121DC9E1640B}" dt="2022-05-12T10:17:57.876" v="120" actId="20577"/>
          <ac:spMkLst>
            <pc:docMk/>
            <pc:sldMk cId="0" sldId="339"/>
            <ac:spMk id="39939" creationId="{D1506F32-455A-48F7-8C78-4075E3D043B5}"/>
          </ac:spMkLst>
        </pc:spChg>
      </pc:sldChg>
      <pc:sldChg chg="addSp delSp modSp mod modClrScheme chgLayout">
        <pc:chgData name="EZZINE, Hind" userId="S::ezzineh@who.int::edcab00f-6318-46e5-a4a9-188b01ee222f" providerId="AD" clId="Web-{FFDDE89F-4263-A20D-C669-121DC9E1640B}" dt="2022-05-12T10:17:24.344" v="111" actId="20577"/>
        <pc:sldMkLst>
          <pc:docMk/>
          <pc:sldMk cId="0" sldId="344"/>
        </pc:sldMkLst>
        <pc:spChg chg="add del mod ord">
          <ac:chgData name="EZZINE, Hind" userId="S::ezzineh@who.int::edcab00f-6318-46e5-a4a9-188b01ee222f" providerId="AD" clId="Web-{FFDDE89F-4263-A20D-C669-121DC9E1640B}" dt="2022-05-12T10:05:27.198" v="70"/>
          <ac:spMkLst>
            <pc:docMk/>
            <pc:sldMk cId="0" sldId="344"/>
            <ac:spMk id="2" creationId="{9A946325-3C76-C85A-AFFC-7BEFA195C09B}"/>
          </ac:spMkLst>
        </pc:spChg>
        <pc:spChg chg="mod ord">
          <ac:chgData name="EZZINE, Hind" userId="S::ezzineh@who.int::edcab00f-6318-46e5-a4a9-188b01ee222f" providerId="AD" clId="Web-{FFDDE89F-4263-A20D-C669-121DC9E1640B}" dt="2022-05-12T10:17:24.344" v="111" actId="20577"/>
          <ac:spMkLst>
            <pc:docMk/>
            <pc:sldMk cId="0" sldId="344"/>
            <ac:spMk id="29698" creationId="{DC2380ED-66A3-4729-9AFB-C83676284690}"/>
          </ac:spMkLst>
        </pc:spChg>
        <pc:spChg chg="mod">
          <ac:chgData name="EZZINE, Hind" userId="S::ezzineh@who.int::edcab00f-6318-46e5-a4a9-188b01ee222f" providerId="AD" clId="Web-{FFDDE89F-4263-A20D-C669-121DC9E1640B}" dt="2022-05-12T10:08:51.282" v="72" actId="20577"/>
          <ac:spMkLst>
            <pc:docMk/>
            <pc:sldMk cId="0" sldId="344"/>
            <ac:spMk id="29699" creationId="{A84D096C-B9D6-414E-9059-A12297B77D58}"/>
          </ac:spMkLst>
        </pc:spChg>
      </pc:sldChg>
      <pc:sldChg chg="addSp delSp modSp mod modClrScheme chgLayout">
        <pc:chgData name="EZZINE, Hind" userId="S::ezzineh@who.int::edcab00f-6318-46e5-a4a9-188b01ee222f" providerId="AD" clId="Web-{FFDDE89F-4263-A20D-C669-121DC9E1640B}" dt="2022-05-12T10:17:30.047" v="113" actId="20577"/>
        <pc:sldMkLst>
          <pc:docMk/>
          <pc:sldMk cId="0" sldId="348"/>
        </pc:sldMkLst>
        <pc:spChg chg="add del mod ord">
          <ac:chgData name="EZZINE, Hind" userId="S::ezzineh@who.int::edcab00f-6318-46e5-a4a9-188b01ee222f" providerId="AD" clId="Web-{FFDDE89F-4263-A20D-C669-121DC9E1640B}" dt="2022-05-12T10:08:51.376" v="73"/>
          <ac:spMkLst>
            <pc:docMk/>
            <pc:sldMk cId="0" sldId="348"/>
            <ac:spMk id="2" creationId="{21380E12-D700-1F16-D544-509B0F446DF0}"/>
          </ac:spMkLst>
        </pc:spChg>
        <pc:spChg chg="mod ord">
          <ac:chgData name="EZZINE, Hind" userId="S::ezzineh@who.int::edcab00f-6318-46e5-a4a9-188b01ee222f" providerId="AD" clId="Web-{FFDDE89F-4263-A20D-C669-121DC9E1640B}" dt="2022-05-12T10:17:30.047" v="113" actId="20577"/>
          <ac:spMkLst>
            <pc:docMk/>
            <pc:sldMk cId="0" sldId="348"/>
            <ac:spMk id="31746" creationId="{EB78D264-2D91-4587-A680-D3BD41D8DFB4}"/>
          </ac:spMkLst>
        </pc:spChg>
      </pc:sldChg>
      <pc:sldChg chg="modSp mod modClrScheme chgLayout">
        <pc:chgData name="EZZINE, Hind" userId="S::ezzineh@who.int::edcab00f-6318-46e5-a4a9-188b01ee222f" providerId="AD" clId="Web-{FFDDE89F-4263-A20D-C669-121DC9E1640B}" dt="2022-05-12T09:07:39.689" v="58" actId="20577"/>
        <pc:sldMkLst>
          <pc:docMk/>
          <pc:sldMk cId="0" sldId="350"/>
        </pc:sldMkLst>
        <pc:spChg chg="mod ord">
          <ac:chgData name="EZZINE, Hind" userId="S::ezzineh@who.int::edcab00f-6318-46e5-a4a9-188b01ee222f" providerId="AD" clId="Web-{FFDDE89F-4263-A20D-C669-121DC9E1640B}" dt="2022-05-12T09:07:39.689" v="58" actId="20577"/>
          <ac:spMkLst>
            <pc:docMk/>
            <pc:sldMk cId="0" sldId="350"/>
            <ac:spMk id="26626" creationId="{B35DA960-F7FF-414C-A260-3BA8BAAE4F0D}"/>
          </ac:spMkLst>
        </pc:spChg>
        <pc:spChg chg="mod ord">
          <ac:chgData name="EZZINE, Hind" userId="S::ezzineh@who.int::edcab00f-6318-46e5-a4a9-188b01ee222f" providerId="AD" clId="Web-{FFDDE89F-4263-A20D-C669-121DC9E1640B}" dt="2022-05-12T08:56:50.186" v="19"/>
          <ac:spMkLst>
            <pc:docMk/>
            <pc:sldMk cId="0" sldId="350"/>
            <ac:spMk id="26627" creationId="{14920C47-A086-40CA-8862-C0F82DB34CAF}"/>
          </ac:spMkLst>
        </pc:spChg>
      </pc:sldChg>
      <pc:sldChg chg="addSp delSp modSp mod modClrScheme addCm chgLayout">
        <pc:chgData name="EZZINE, Hind" userId="S::ezzineh@who.int::edcab00f-6318-46e5-a4a9-188b01ee222f" providerId="AD" clId="Web-{FFDDE89F-4263-A20D-C669-121DC9E1640B}" dt="2022-05-12T10:52:39.922" v="149"/>
        <pc:sldMkLst>
          <pc:docMk/>
          <pc:sldMk cId="0" sldId="354"/>
        </pc:sldMkLst>
        <pc:spChg chg="add del mod ord">
          <ac:chgData name="EZZINE, Hind" userId="S::ezzineh@who.int::edcab00f-6318-46e5-a4a9-188b01ee222f" providerId="AD" clId="Web-{FFDDE89F-4263-A20D-C669-121DC9E1640B}" dt="2022-05-12T10:29:00.348" v="130"/>
          <ac:spMkLst>
            <pc:docMk/>
            <pc:sldMk cId="0" sldId="354"/>
            <ac:spMk id="2" creationId="{B08FAA7A-B5B2-1C36-1E02-5AB706C8AC31}"/>
          </ac:spMkLst>
        </pc:spChg>
        <pc:spChg chg="mod">
          <ac:chgData name="EZZINE, Hind" userId="S::ezzineh@who.int::edcab00f-6318-46e5-a4a9-188b01ee222f" providerId="AD" clId="Web-{FFDDE89F-4263-A20D-C669-121DC9E1640B}" dt="2022-05-12T10:29:17.427" v="133" actId="1076"/>
          <ac:spMkLst>
            <pc:docMk/>
            <pc:sldMk cId="0" sldId="354"/>
            <ac:spMk id="10" creationId="{EEB3D251-89E2-411A-BBB2-6000D3DFC33A}"/>
          </ac:spMkLst>
        </pc:spChg>
        <pc:spChg chg="mod">
          <ac:chgData name="EZZINE, Hind" userId="S::ezzineh@who.int::edcab00f-6318-46e5-a4a9-188b01ee222f" providerId="AD" clId="Web-{FFDDE89F-4263-A20D-C669-121DC9E1640B}" dt="2022-05-12T10:29:26.568" v="135" actId="1076"/>
          <ac:spMkLst>
            <pc:docMk/>
            <pc:sldMk cId="0" sldId="354"/>
            <ac:spMk id="11" creationId="{323A0425-DCAC-44A5-B932-ED8F568CB5E4}"/>
          </ac:spMkLst>
        </pc:spChg>
        <pc:spChg chg="mod">
          <ac:chgData name="EZZINE, Hind" userId="S::ezzineh@who.int::edcab00f-6318-46e5-a4a9-188b01ee222f" providerId="AD" clId="Web-{FFDDE89F-4263-A20D-C669-121DC9E1640B}" dt="2022-05-12T10:31:49.572" v="142" actId="20577"/>
          <ac:spMkLst>
            <pc:docMk/>
            <pc:sldMk cId="0" sldId="354"/>
            <ac:spMk id="12" creationId="{9A98A545-8653-4BD1-B733-3D240F2A24F7}"/>
          </ac:spMkLst>
        </pc:spChg>
        <pc:spChg chg="mod">
          <ac:chgData name="EZZINE, Hind" userId="S::ezzineh@who.int::edcab00f-6318-46e5-a4a9-188b01ee222f" providerId="AD" clId="Web-{FFDDE89F-4263-A20D-C669-121DC9E1640B}" dt="2022-05-12T10:29:30.568" v="136" actId="1076"/>
          <ac:spMkLst>
            <pc:docMk/>
            <pc:sldMk cId="0" sldId="354"/>
            <ac:spMk id="14" creationId="{4BC4BAEA-F6FB-4C95-AAE0-BE8454CF7F87}"/>
          </ac:spMkLst>
        </pc:spChg>
        <pc:spChg chg="mod ord">
          <ac:chgData name="EZZINE, Hind" userId="S::ezzineh@who.int::edcab00f-6318-46e5-a4a9-188b01ee222f" providerId="AD" clId="Web-{FFDDE89F-4263-A20D-C669-121DC9E1640B}" dt="2022-05-12T10:17:44.485" v="116" actId="20577"/>
          <ac:spMkLst>
            <pc:docMk/>
            <pc:sldMk cId="0" sldId="354"/>
            <ac:spMk id="35842" creationId="{76BE3507-82A8-461A-9394-8A4DE79875DB}"/>
          </ac:spMkLst>
        </pc:spChg>
        <pc:graphicFrameChg chg="mod">
          <ac:chgData name="EZZINE, Hind" userId="S::ezzineh@who.int::edcab00f-6318-46e5-a4a9-188b01ee222f" providerId="AD" clId="Web-{FFDDE89F-4263-A20D-C669-121DC9E1640B}" dt="2022-05-12T10:29:11.161" v="132" actId="1076"/>
          <ac:graphicFrameMkLst>
            <pc:docMk/>
            <pc:sldMk cId="0" sldId="354"/>
            <ac:graphicFrameMk id="3" creationId="{39A97CC5-9C2C-47E6-9CA7-2DBCE71E622B}"/>
          </ac:graphicFrameMkLst>
        </pc:graphicFrameChg>
      </pc:sldChg>
      <pc:sldChg chg="addSp delSp modSp mod modClrScheme addCm chgLayout">
        <pc:chgData name="EZZINE, Hind" userId="S::ezzineh@who.int::edcab00f-6318-46e5-a4a9-188b01ee222f" providerId="AD" clId="Web-{FFDDE89F-4263-A20D-C669-121DC9E1640B}" dt="2022-05-12T10:52:53.875" v="150"/>
        <pc:sldMkLst>
          <pc:docMk/>
          <pc:sldMk cId="0" sldId="355"/>
        </pc:sldMkLst>
        <pc:spChg chg="add del mod ord">
          <ac:chgData name="EZZINE, Hind" userId="S::ezzineh@who.int::edcab00f-6318-46e5-a4a9-188b01ee222f" providerId="AD" clId="Web-{FFDDE89F-4263-A20D-C669-121DC9E1640B}" dt="2022-05-12T10:30:38.788" v="138"/>
          <ac:spMkLst>
            <pc:docMk/>
            <pc:sldMk cId="0" sldId="355"/>
            <ac:spMk id="2" creationId="{F2A2A804-78D3-7334-BDC2-028B298D36BA}"/>
          </ac:spMkLst>
        </pc:spChg>
        <pc:spChg chg="mod ord">
          <ac:chgData name="EZZINE, Hind" userId="S::ezzineh@who.int::edcab00f-6318-46e5-a4a9-188b01ee222f" providerId="AD" clId="Web-{FFDDE89F-4263-A20D-C669-121DC9E1640B}" dt="2022-05-12T10:17:52.813" v="118" actId="20577"/>
          <ac:spMkLst>
            <pc:docMk/>
            <pc:sldMk cId="0" sldId="355"/>
            <ac:spMk id="37890" creationId="{FEB04760-13FE-4714-B700-BADBC11079A2}"/>
          </ac:spMkLst>
        </pc:spChg>
        <pc:graphicFrameChg chg="mod">
          <ac:chgData name="EZZINE, Hind" userId="S::ezzineh@who.int::edcab00f-6318-46e5-a4a9-188b01ee222f" providerId="AD" clId="Web-{FFDDE89F-4263-A20D-C669-121DC9E1640B}" dt="2022-05-12T10:30:42.757" v="139" actId="1076"/>
          <ac:graphicFrameMkLst>
            <pc:docMk/>
            <pc:sldMk cId="0" sldId="355"/>
            <ac:graphicFrameMk id="5" creationId="{17B0CD35-615D-4E23-AD70-28CE4F28C0AD}"/>
          </ac:graphicFrameMkLst>
        </pc:graphicFrameChg>
      </pc:sldChg>
      <pc:sldChg chg="addSp delSp modSp mod modClrScheme chgLayout">
        <pc:chgData name="EZZINE, Hind" userId="S::ezzineh@who.int::edcab00f-6318-46e5-a4a9-188b01ee222f" providerId="AD" clId="Web-{FFDDE89F-4263-A20D-C669-121DC9E1640B}" dt="2022-05-12T10:17:32.453" v="114"/>
        <pc:sldMkLst>
          <pc:docMk/>
          <pc:sldMk cId="0" sldId="357"/>
        </pc:sldMkLst>
        <pc:spChg chg="add del mod ord">
          <ac:chgData name="EZZINE, Hind" userId="S::ezzineh@who.int::edcab00f-6318-46e5-a4a9-188b01ee222f" providerId="AD" clId="Web-{FFDDE89F-4263-A20D-C669-121DC9E1640B}" dt="2022-05-12T10:16:33.733" v="108"/>
          <ac:spMkLst>
            <pc:docMk/>
            <pc:sldMk cId="0" sldId="357"/>
            <ac:spMk id="2" creationId="{9A5AE1D3-B5E9-B885-ABE2-7F82C5725309}"/>
          </ac:spMkLst>
        </pc:spChg>
        <pc:spChg chg="mod">
          <ac:chgData name="EZZINE, Hind" userId="S::ezzineh@who.int::edcab00f-6318-46e5-a4a9-188b01ee222f" providerId="AD" clId="Web-{FFDDE89F-4263-A20D-C669-121DC9E1640B}" dt="2022-05-12T10:14:12.948" v="101" actId="1076"/>
          <ac:spMkLst>
            <pc:docMk/>
            <pc:sldMk cId="0" sldId="357"/>
            <ac:spMk id="10" creationId="{9AAB9FC1-209F-4371-9301-FF59BDA2C115}"/>
          </ac:spMkLst>
        </pc:spChg>
        <pc:spChg chg="mod">
          <ac:chgData name="EZZINE, Hind" userId="S::ezzineh@who.int::edcab00f-6318-46e5-a4a9-188b01ee222f" providerId="AD" clId="Web-{FFDDE89F-4263-A20D-C669-121DC9E1640B}" dt="2022-05-12T10:16:41.905" v="109" actId="1076"/>
          <ac:spMkLst>
            <pc:docMk/>
            <pc:sldMk cId="0" sldId="357"/>
            <ac:spMk id="14" creationId="{FAB34D75-7FC1-4002-B4B0-52AE27D01679}"/>
          </ac:spMkLst>
        </pc:spChg>
        <pc:spChg chg="mod">
          <ac:chgData name="EZZINE, Hind" userId="S::ezzineh@who.int::edcab00f-6318-46e5-a4a9-188b01ee222f" providerId="AD" clId="Web-{FFDDE89F-4263-A20D-C669-121DC9E1640B}" dt="2022-05-12T10:15:16.059" v="106" actId="20577"/>
          <ac:spMkLst>
            <pc:docMk/>
            <pc:sldMk cId="0" sldId="357"/>
            <ac:spMk id="17" creationId="{FE25E54E-94E6-4674-B741-11F60E9A14CC}"/>
          </ac:spMkLst>
        </pc:spChg>
        <pc:spChg chg="mod ord">
          <ac:chgData name="EZZINE, Hind" userId="S::ezzineh@who.int::edcab00f-6318-46e5-a4a9-188b01ee222f" providerId="AD" clId="Web-{FFDDE89F-4263-A20D-C669-121DC9E1640B}" dt="2022-05-12T10:17:32.453" v="114"/>
          <ac:spMkLst>
            <pc:docMk/>
            <pc:sldMk cId="0" sldId="357"/>
            <ac:spMk id="33794" creationId="{98A558E2-DF42-421D-95BA-106854751C8C}"/>
          </ac:spMkLst>
        </pc:spChg>
      </pc:sldChg>
      <pc:sldChg chg="modSp">
        <pc:chgData name="EZZINE, Hind" userId="S::ezzineh@who.int::edcab00f-6318-46e5-a4a9-188b01ee222f" providerId="AD" clId="Web-{FFDDE89F-4263-A20D-C669-121DC9E1640B}" dt="2022-05-12T09:01:21.490" v="56" actId="1076"/>
        <pc:sldMkLst>
          <pc:docMk/>
          <pc:sldMk cId="0" sldId="358"/>
        </pc:sldMkLst>
        <pc:spChg chg="mod">
          <ac:chgData name="EZZINE, Hind" userId="S::ezzineh@who.int::edcab00f-6318-46e5-a4a9-188b01ee222f" providerId="AD" clId="Web-{FFDDE89F-4263-A20D-C669-121DC9E1640B}" dt="2022-05-12T08:55:43.387" v="7"/>
          <ac:spMkLst>
            <pc:docMk/>
            <pc:sldMk cId="0" sldId="358"/>
            <ac:spMk id="24578" creationId="{9D0F65AF-BAC0-421F-8FD2-ACFE1575AB83}"/>
          </ac:spMkLst>
        </pc:spChg>
        <pc:spChg chg="mod">
          <ac:chgData name="EZZINE, Hind" userId="S::ezzineh@who.int::edcab00f-6318-46e5-a4a9-188b01ee222f" providerId="AD" clId="Web-{FFDDE89F-4263-A20D-C669-121DC9E1640B}" dt="2022-05-12T09:01:21.490" v="56" actId="1076"/>
          <ac:spMkLst>
            <pc:docMk/>
            <pc:sldMk cId="0" sldId="358"/>
            <ac:spMk id="24579" creationId="{6FA11F00-3065-48BC-8212-D93723259126}"/>
          </ac:spMkLst>
        </pc:spChg>
      </pc:sldChg>
      <pc:sldChg chg="modSp">
        <pc:chgData name="EZZINE, Hind" userId="S::ezzineh@who.int::edcab00f-6318-46e5-a4a9-188b01ee222f" providerId="AD" clId="Web-{FFDDE89F-4263-A20D-C669-121DC9E1640B}" dt="2022-05-12T08:55:06.948" v="4" actId="20577"/>
        <pc:sldMkLst>
          <pc:docMk/>
          <pc:sldMk cId="0" sldId="359"/>
        </pc:sldMkLst>
        <pc:spChg chg="mod">
          <ac:chgData name="EZZINE, Hind" userId="S::ezzineh@who.int::edcab00f-6318-46e5-a4a9-188b01ee222f" providerId="AD" clId="Web-{FFDDE89F-4263-A20D-C669-121DC9E1640B}" dt="2022-05-12T08:55:06.948" v="4" actId="20577"/>
          <ac:spMkLst>
            <pc:docMk/>
            <pc:sldMk cId="0" sldId="359"/>
            <ac:spMk id="20482" creationId="{C0154A34-9975-45F1-8059-125489D4C21A}"/>
          </ac:spMkLst>
        </pc:spChg>
      </pc:sldChg>
      <pc:sldChg chg="modSp mod modClrScheme chgLayout">
        <pc:chgData name="EZZINE, Hind" userId="S::ezzineh@who.int::edcab00f-6318-46e5-a4a9-188b01ee222f" providerId="AD" clId="Web-{FFDDE89F-4263-A20D-C669-121DC9E1640B}" dt="2022-05-12T10:18:07.048" v="122" actId="20577"/>
        <pc:sldMkLst>
          <pc:docMk/>
          <pc:sldMk cId="3542789810" sldId="360"/>
        </pc:sldMkLst>
        <pc:spChg chg="mod ord">
          <ac:chgData name="EZZINE, Hind" userId="S::ezzineh@who.int::edcab00f-6318-46e5-a4a9-188b01ee222f" providerId="AD" clId="Web-{FFDDE89F-4263-A20D-C669-121DC9E1640B}" dt="2022-05-12T08:56:50.248" v="21"/>
          <ac:spMkLst>
            <pc:docMk/>
            <pc:sldMk cId="3542789810" sldId="360"/>
            <ac:spMk id="33794" creationId="{8BBB8AF4-35EB-43D5-8E09-11BBB310091B}"/>
          </ac:spMkLst>
        </pc:spChg>
        <pc:spChg chg="mod ord">
          <ac:chgData name="EZZINE, Hind" userId="S::ezzineh@who.int::edcab00f-6318-46e5-a4a9-188b01ee222f" providerId="AD" clId="Web-{FFDDE89F-4263-A20D-C669-121DC9E1640B}" dt="2022-05-12T10:18:07.048" v="122" actId="20577"/>
          <ac:spMkLst>
            <pc:docMk/>
            <pc:sldMk cId="3542789810" sldId="360"/>
            <ac:spMk id="41987" creationId="{9BEAD51B-B901-4FAA-8731-7616078E626B}"/>
          </ac:spMkLst>
        </pc:spChg>
      </pc:sldChg>
      <pc:sldChg chg="modSp mod modClrScheme chgLayout">
        <pc:chgData name="EZZINE, Hind" userId="S::ezzineh@who.int::edcab00f-6318-46e5-a4a9-188b01ee222f" providerId="AD" clId="Web-{FFDDE89F-4263-A20D-C669-121DC9E1640B}" dt="2022-05-12T08:55:33.480" v="6"/>
        <pc:sldMkLst>
          <pc:docMk/>
          <pc:sldMk cId="0" sldId="361"/>
        </pc:sldMkLst>
        <pc:spChg chg="mod ord">
          <ac:chgData name="EZZINE, Hind" userId="S::ezzineh@who.int::edcab00f-6318-46e5-a4a9-188b01ee222f" providerId="AD" clId="Web-{FFDDE89F-4263-A20D-C669-121DC9E1640B}" dt="2022-05-12T08:54:46.073" v="2" actId="1076"/>
          <ac:spMkLst>
            <pc:docMk/>
            <pc:sldMk cId="0" sldId="361"/>
            <ac:spMk id="18435" creationId="{B1A25376-BC15-4ECC-A8EC-7B05485C055D}"/>
          </ac:spMkLst>
        </pc:spChg>
        <pc:spChg chg="mod ord">
          <ac:chgData name="EZZINE, Hind" userId="S::ezzineh@who.int::edcab00f-6318-46e5-a4a9-188b01ee222f" providerId="AD" clId="Web-{FFDDE89F-4263-A20D-C669-121DC9E1640B}" dt="2022-05-12T08:55:33.480" v="6"/>
          <ac:spMkLst>
            <pc:docMk/>
            <pc:sldMk cId="0" sldId="361"/>
            <ac:spMk id="22530" creationId="{FED9B0A0-A003-404C-8D9A-9412066C3D15}"/>
          </ac:spMkLst>
        </pc:spChg>
      </pc:sldChg>
      <pc:sldChg chg="modSp">
        <pc:chgData name="EZZINE, Hind" userId="S::ezzineh@who.int::edcab00f-6318-46e5-a4a9-188b01ee222f" providerId="AD" clId="Web-{FFDDE89F-4263-A20D-C669-121DC9E1640B}" dt="2022-05-12T08:55:15.683" v="5" actId="20577"/>
        <pc:sldMkLst>
          <pc:docMk/>
          <pc:sldMk cId="4059664225" sldId="364"/>
        </pc:sldMkLst>
        <pc:spChg chg="mod">
          <ac:chgData name="EZZINE, Hind" userId="S::ezzineh@who.int::edcab00f-6318-46e5-a4a9-188b01ee222f" providerId="AD" clId="Web-{FFDDE89F-4263-A20D-C669-121DC9E1640B}" dt="2022-05-12T08:55:15.683" v="5" actId="20577"/>
          <ac:spMkLst>
            <pc:docMk/>
            <pc:sldMk cId="4059664225" sldId="364"/>
            <ac:spMk id="307" creationId="{00000000-0000-0000-0000-000000000000}"/>
          </ac:spMkLst>
        </pc:spChg>
      </pc:sldChg>
      <pc:sldChg chg="modSp">
        <pc:chgData name="EZZINE, Hind" userId="S::ezzineh@who.int::edcab00f-6318-46e5-a4a9-188b01ee222f" providerId="AD" clId="Web-{FFDDE89F-4263-A20D-C669-121DC9E1640B}" dt="2022-05-12T08:59:40.800" v="52" actId="20577"/>
        <pc:sldMkLst>
          <pc:docMk/>
          <pc:sldMk cId="520941827" sldId="366"/>
        </pc:sldMkLst>
        <pc:spChg chg="mod">
          <ac:chgData name="EZZINE, Hind" userId="S::ezzineh@who.int::edcab00f-6318-46e5-a4a9-188b01ee222f" providerId="AD" clId="Web-{FFDDE89F-4263-A20D-C669-121DC9E1640B}" dt="2022-05-12T08:59:40.800" v="52" actId="20577"/>
          <ac:spMkLst>
            <pc:docMk/>
            <pc:sldMk cId="520941827" sldId="366"/>
            <ac:spMk id="3" creationId="{FE715C1D-0AFD-4B24-93D9-2F4112C6A19E}"/>
          </ac:spMkLst>
        </pc:spChg>
      </pc:sldChg>
      <pc:sldChg chg="add">
        <pc:chgData name="EZZINE, Hind" userId="S::ezzineh@who.int::edcab00f-6318-46e5-a4a9-188b01ee222f" providerId="AD" clId="Web-{FFDDE89F-4263-A20D-C669-121DC9E1640B}" dt="2022-05-12T10:33:38.497" v="145"/>
        <pc:sldMkLst>
          <pc:docMk/>
          <pc:sldMk cId="1154234060" sldId="367"/>
        </pc:sldMkLst>
      </pc:sldChg>
      <pc:sldChg chg="del">
        <pc:chgData name="EZZINE, Hind" userId="S::ezzineh@who.int::edcab00f-6318-46e5-a4a9-188b01ee222f" providerId="AD" clId="Web-{FFDDE89F-4263-A20D-C669-121DC9E1640B}" dt="2022-05-12T10:33:19.559" v="144"/>
        <pc:sldMkLst>
          <pc:docMk/>
          <pc:sldMk cId="2124603496" sldId="367"/>
        </pc:sldMkLst>
      </pc:sldChg>
      <pc:sldChg chg="del">
        <pc:chgData name="EZZINE, Hind" userId="S::ezzineh@who.int::edcab00f-6318-46e5-a4a9-188b01ee222f" providerId="AD" clId="Web-{FFDDE89F-4263-A20D-C669-121DC9E1640B}" dt="2022-05-12T10:32:58.042" v="143"/>
        <pc:sldMkLst>
          <pc:docMk/>
          <pc:sldMk cId="102040960" sldId="368"/>
        </pc:sldMkLst>
      </pc:sldChg>
      <pc:sldMasterChg chg="addSldLayout modSldLayout">
        <pc:chgData name="EZZINE, Hind" userId="S::ezzineh@who.int::edcab00f-6318-46e5-a4a9-188b01ee222f" providerId="AD" clId="Web-{FFDDE89F-4263-A20D-C669-121DC9E1640B}" dt="2022-05-12T10:33:38.497" v="145"/>
        <pc:sldMasterMkLst>
          <pc:docMk/>
          <pc:sldMasterMk cId="1533177493" sldId="2147483781"/>
        </pc:sldMasterMkLst>
        <pc:sldLayoutChg chg="add">
          <pc:chgData name="EZZINE, Hind" userId="S::ezzineh@who.int::edcab00f-6318-46e5-a4a9-188b01ee222f" providerId="AD" clId="Web-{FFDDE89F-4263-A20D-C669-121DC9E1640B}" dt="2022-05-12T10:33:38.497" v="145"/>
          <pc:sldLayoutMkLst>
            <pc:docMk/>
            <pc:sldMasterMk cId="1533177493" sldId="2147483781"/>
            <pc:sldLayoutMk cId="681889584" sldId="2147483783"/>
          </pc:sldLayoutMkLst>
        </pc:sldLayoutChg>
        <pc:sldLayoutChg chg="replId">
          <pc:chgData name="EZZINE, Hind" userId="S::ezzineh@who.int::edcab00f-6318-46e5-a4a9-188b01ee222f" providerId="AD" clId="Web-{FFDDE89F-4263-A20D-C669-121DC9E1640B}" dt="2022-05-12T10:33:38.497" v="145"/>
          <pc:sldLayoutMkLst>
            <pc:docMk/>
            <pc:sldMasterMk cId="1533177493" sldId="2147483781"/>
            <pc:sldLayoutMk cId="978302285" sldId="2147484843"/>
          </pc:sldLayoutMkLst>
        </pc:sldLayoutChg>
      </pc:sldMasterChg>
    </pc:docChg>
  </pc:docChgLst>
  <pc:docChgLst>
    <pc:chgData name="Guest User" userId="S::urn:spo:anon#eaf9c13d872bb4e03d62bac4295a813d0d5a716b11aa44fafa21b72e3f50fa97::" providerId="AD" clId="Web-{D8A93964-1BB2-1867-2D07-9BF3246D9055}"/>
    <pc:docChg chg="delSld">
      <pc:chgData name="Guest User" userId="S::urn:spo:anon#eaf9c13d872bb4e03d62bac4295a813d0d5a716b11aa44fafa21b72e3f50fa97::" providerId="AD" clId="Web-{D8A93964-1BB2-1867-2D07-9BF3246D9055}" dt="2022-08-15T17:25:24.343" v="0"/>
      <pc:docMkLst>
        <pc:docMk/>
      </pc:docMkLst>
      <pc:sldChg chg="del">
        <pc:chgData name="Guest User" userId="S::urn:spo:anon#eaf9c13d872bb4e03d62bac4295a813d0d5a716b11aa44fafa21b72e3f50fa97::" providerId="AD" clId="Web-{D8A93964-1BB2-1867-2D07-9BF3246D9055}" dt="2022-08-15T17:25:24.343" v="0"/>
        <pc:sldMkLst>
          <pc:docMk/>
          <pc:sldMk cId="3319631508" sldId="2003"/>
        </pc:sldMkLst>
      </pc:sldChg>
    </pc:docChg>
  </pc:docChgLst>
  <pc:docChgLst>
    <pc:chgData name="GOMEZ, Paula" userId="c93cf399-3ed7-4230-9282-8831e3fe5ae7" providerId="ADAL" clId="{2D325BD0-1288-498B-B4DB-7B16F5D992E5}"/>
    <pc:docChg chg="undo custSel addSld delSld modSld sldOrd modMainMaster">
      <pc:chgData name="GOMEZ, Paula" userId="c93cf399-3ed7-4230-9282-8831e3fe5ae7" providerId="ADAL" clId="{2D325BD0-1288-498B-B4DB-7B16F5D992E5}" dt="2022-06-27T13:24:48.849" v="4283"/>
      <pc:docMkLst>
        <pc:docMk/>
      </pc:docMkLst>
      <pc:sldChg chg="modSp add mod">
        <pc:chgData name="GOMEZ, Paula" userId="c93cf399-3ed7-4230-9282-8831e3fe5ae7" providerId="ADAL" clId="{2D325BD0-1288-498B-B4DB-7B16F5D992E5}" dt="2022-06-27T13:24:31.811" v="4281" actId="12"/>
        <pc:sldMkLst>
          <pc:docMk/>
          <pc:sldMk cId="0" sldId="335"/>
        </pc:sldMkLst>
        <pc:spChg chg="mod">
          <ac:chgData name="GOMEZ, Paula" userId="c93cf399-3ed7-4230-9282-8831e3fe5ae7" providerId="ADAL" clId="{2D325BD0-1288-498B-B4DB-7B16F5D992E5}" dt="2022-06-27T13:24:31.811" v="4281" actId="12"/>
          <ac:spMkLst>
            <pc:docMk/>
            <pc:sldMk cId="0" sldId="335"/>
            <ac:spMk id="5" creationId="{00000000-0000-0000-0000-000000000000}"/>
          </ac:spMkLst>
        </pc:spChg>
        <pc:spChg chg="mod">
          <ac:chgData name="GOMEZ, Paula" userId="c93cf399-3ed7-4230-9282-8831e3fe5ae7" providerId="ADAL" clId="{2D325BD0-1288-498B-B4DB-7B16F5D992E5}" dt="2022-06-27T13:22:38.942" v="4130" actId="20577"/>
          <ac:spMkLst>
            <pc:docMk/>
            <pc:sldMk cId="0" sldId="335"/>
            <ac:spMk id="15362" creationId="{00000000-0000-0000-0000-000000000000}"/>
          </ac:spMkLst>
        </pc:spChg>
      </pc:sldChg>
      <pc:sldChg chg="modSp mod">
        <pc:chgData name="GOMEZ, Paula" userId="c93cf399-3ed7-4230-9282-8831e3fe5ae7" providerId="ADAL" clId="{2D325BD0-1288-498B-B4DB-7B16F5D992E5}" dt="2022-06-27T07:33:31.095" v="195" actId="20577"/>
        <pc:sldMkLst>
          <pc:docMk/>
          <pc:sldMk cId="0" sldId="336"/>
        </pc:sldMkLst>
        <pc:spChg chg="mod">
          <ac:chgData name="GOMEZ, Paula" userId="c93cf399-3ed7-4230-9282-8831e3fe5ae7" providerId="ADAL" clId="{2D325BD0-1288-498B-B4DB-7B16F5D992E5}" dt="2022-06-27T07:33:28.261" v="194" actId="1076"/>
          <ac:spMkLst>
            <pc:docMk/>
            <pc:sldMk cId="0" sldId="336"/>
            <ac:spMk id="16387" creationId="{5A5E1C72-A1A2-45C8-AB70-3B5B315DBF5D}"/>
          </ac:spMkLst>
        </pc:spChg>
        <pc:spChg chg="mod">
          <ac:chgData name="GOMEZ, Paula" userId="c93cf399-3ed7-4230-9282-8831e3fe5ae7" providerId="ADAL" clId="{2D325BD0-1288-498B-B4DB-7B16F5D992E5}" dt="2022-06-27T07:33:31.095" v="195" actId="20577"/>
          <ac:spMkLst>
            <pc:docMk/>
            <pc:sldMk cId="0" sldId="336"/>
            <ac:spMk id="27650" creationId="{EFC362FD-B863-4FDF-8761-CF6DF2AD29E7}"/>
          </ac:spMkLst>
        </pc:spChg>
      </pc:sldChg>
      <pc:sldChg chg="modSp mod">
        <pc:chgData name="GOMEZ, Paula" userId="c93cf399-3ed7-4230-9282-8831e3fe5ae7" providerId="ADAL" clId="{2D325BD0-1288-498B-B4DB-7B16F5D992E5}" dt="2022-06-27T13:24:48.849" v="4283"/>
        <pc:sldMkLst>
          <pc:docMk/>
          <pc:sldMk cId="0" sldId="341"/>
        </pc:sldMkLst>
        <pc:spChg chg="mod">
          <ac:chgData name="GOMEZ, Paula" userId="c93cf399-3ed7-4230-9282-8831e3fe5ae7" providerId="ADAL" clId="{2D325BD0-1288-498B-B4DB-7B16F5D992E5}" dt="2022-06-27T13:24:48.849" v="4283"/>
          <ac:spMkLst>
            <pc:docMk/>
            <pc:sldMk cId="0" sldId="341"/>
            <ac:spMk id="44034" creationId="{7B1A93B5-CAE6-401A-84CA-C7219725234B}"/>
          </ac:spMkLst>
        </pc:spChg>
      </pc:sldChg>
      <pc:sldChg chg="modSp mod">
        <pc:chgData name="GOMEZ, Paula" userId="c93cf399-3ed7-4230-9282-8831e3fe5ae7" providerId="ADAL" clId="{2D325BD0-1288-498B-B4DB-7B16F5D992E5}" dt="2022-06-27T07:44:44.358" v="382" actId="20577"/>
        <pc:sldMkLst>
          <pc:docMk/>
          <pc:sldMk cId="0" sldId="344"/>
        </pc:sldMkLst>
        <pc:spChg chg="mod">
          <ac:chgData name="GOMEZ, Paula" userId="c93cf399-3ed7-4230-9282-8831e3fe5ae7" providerId="ADAL" clId="{2D325BD0-1288-498B-B4DB-7B16F5D992E5}" dt="2022-06-27T07:33:47.143" v="207" actId="20577"/>
          <ac:spMkLst>
            <pc:docMk/>
            <pc:sldMk cId="0" sldId="344"/>
            <ac:spMk id="29698" creationId="{DC2380ED-66A3-4729-9AFB-C83676284690}"/>
          </ac:spMkLst>
        </pc:spChg>
        <pc:spChg chg="mod">
          <ac:chgData name="GOMEZ, Paula" userId="c93cf399-3ed7-4230-9282-8831e3fe5ae7" providerId="ADAL" clId="{2D325BD0-1288-498B-B4DB-7B16F5D992E5}" dt="2022-06-27T07:44:44.358" v="382" actId="20577"/>
          <ac:spMkLst>
            <pc:docMk/>
            <pc:sldMk cId="0" sldId="344"/>
            <ac:spMk id="29699" creationId="{A84D096C-B9D6-414E-9059-A12297B77D58}"/>
          </ac:spMkLst>
        </pc:spChg>
      </pc:sldChg>
      <pc:sldChg chg="del">
        <pc:chgData name="GOMEZ, Paula" userId="c93cf399-3ed7-4230-9282-8831e3fe5ae7" providerId="ADAL" clId="{2D325BD0-1288-498B-B4DB-7B16F5D992E5}" dt="2022-06-27T10:04:44.038" v="812" actId="2696"/>
        <pc:sldMkLst>
          <pc:docMk/>
          <pc:sldMk cId="0" sldId="350"/>
        </pc:sldMkLst>
      </pc:sldChg>
      <pc:sldChg chg="addSp delSp modSp add mod">
        <pc:chgData name="GOMEZ, Paula" userId="c93cf399-3ed7-4230-9282-8831e3fe5ae7" providerId="ADAL" clId="{2D325BD0-1288-498B-B4DB-7B16F5D992E5}" dt="2022-06-27T13:22:07.767" v="4127" actId="1076"/>
        <pc:sldMkLst>
          <pc:docMk/>
          <pc:sldMk cId="2086906395" sldId="353"/>
        </pc:sldMkLst>
        <pc:spChg chg="mod">
          <ac:chgData name="GOMEZ, Paula" userId="c93cf399-3ed7-4230-9282-8831e3fe5ae7" providerId="ADAL" clId="{2D325BD0-1288-498B-B4DB-7B16F5D992E5}" dt="2022-06-27T13:15:34.385" v="3967" actId="20577"/>
          <ac:spMkLst>
            <pc:docMk/>
            <pc:sldMk cId="2086906395" sldId="353"/>
            <ac:spMk id="6" creationId="{00000000-0000-0000-0000-000000000000}"/>
          </ac:spMkLst>
        </pc:spChg>
        <pc:spChg chg="mod">
          <ac:chgData name="GOMEZ, Paula" userId="c93cf399-3ed7-4230-9282-8831e3fe5ae7" providerId="ADAL" clId="{2D325BD0-1288-498B-B4DB-7B16F5D992E5}" dt="2022-06-27T13:21:59.840" v="4125" actId="1076"/>
          <ac:spMkLst>
            <pc:docMk/>
            <pc:sldMk cId="2086906395" sldId="353"/>
            <ac:spMk id="10" creationId="{00000000-0000-0000-0000-000000000000}"/>
          </ac:spMkLst>
        </pc:spChg>
        <pc:spChg chg="mod">
          <ac:chgData name="GOMEZ, Paula" userId="c93cf399-3ed7-4230-9282-8831e3fe5ae7" providerId="ADAL" clId="{2D325BD0-1288-498B-B4DB-7B16F5D992E5}" dt="2022-06-27T13:22:02.989" v="4126" actId="1076"/>
          <ac:spMkLst>
            <pc:docMk/>
            <pc:sldMk cId="2086906395" sldId="353"/>
            <ac:spMk id="11" creationId="{00000000-0000-0000-0000-000000000000}"/>
          </ac:spMkLst>
        </pc:spChg>
        <pc:spChg chg="mod">
          <ac:chgData name="GOMEZ, Paula" userId="c93cf399-3ed7-4230-9282-8831e3fe5ae7" providerId="ADAL" clId="{2D325BD0-1288-498B-B4DB-7B16F5D992E5}" dt="2022-06-27T13:22:07.767" v="4127" actId="1076"/>
          <ac:spMkLst>
            <pc:docMk/>
            <pc:sldMk cId="2086906395" sldId="353"/>
            <ac:spMk id="12" creationId="{00000000-0000-0000-0000-000000000000}"/>
          </ac:spMkLst>
        </pc:spChg>
        <pc:picChg chg="del">
          <ac:chgData name="GOMEZ, Paula" userId="c93cf399-3ed7-4230-9282-8831e3fe5ae7" providerId="ADAL" clId="{2D325BD0-1288-498B-B4DB-7B16F5D992E5}" dt="2022-06-27T13:19:04.593" v="4109" actId="478"/>
          <ac:picMkLst>
            <pc:docMk/>
            <pc:sldMk cId="2086906395" sldId="353"/>
            <ac:picMk id="7" creationId="{00000000-0000-0000-0000-000000000000}"/>
          </ac:picMkLst>
        </pc:picChg>
        <pc:picChg chg="del">
          <ac:chgData name="GOMEZ, Paula" userId="c93cf399-3ed7-4230-9282-8831e3fe5ae7" providerId="ADAL" clId="{2D325BD0-1288-498B-B4DB-7B16F5D992E5}" dt="2022-06-27T13:19:02.711" v="4108" actId="478"/>
          <ac:picMkLst>
            <pc:docMk/>
            <pc:sldMk cId="2086906395" sldId="353"/>
            <ac:picMk id="8" creationId="{00000000-0000-0000-0000-000000000000}"/>
          </ac:picMkLst>
        </pc:picChg>
        <pc:picChg chg="del mod modCrop">
          <ac:chgData name="GOMEZ, Paula" userId="c93cf399-3ed7-4230-9282-8831e3fe5ae7" providerId="ADAL" clId="{2D325BD0-1288-498B-B4DB-7B16F5D992E5}" dt="2022-06-27T13:18:45.492" v="4104" actId="478"/>
          <ac:picMkLst>
            <pc:docMk/>
            <pc:sldMk cId="2086906395" sldId="353"/>
            <ac:picMk id="9" creationId="{00000000-0000-0000-0000-000000000000}"/>
          </ac:picMkLst>
        </pc:picChg>
        <pc:picChg chg="add mod">
          <ac:chgData name="GOMEZ, Paula" userId="c93cf399-3ed7-4230-9282-8831e3fe5ae7" providerId="ADAL" clId="{2D325BD0-1288-498B-B4DB-7B16F5D992E5}" dt="2022-06-27T13:21:52.230" v="4124" actId="14100"/>
          <ac:picMkLst>
            <pc:docMk/>
            <pc:sldMk cId="2086906395" sldId="353"/>
            <ac:picMk id="2050" creationId="{D0E5FE7A-0E26-4593-B647-5DD7983556EB}"/>
          </ac:picMkLst>
        </pc:picChg>
        <pc:picChg chg="add mod">
          <ac:chgData name="GOMEZ, Paula" userId="c93cf399-3ed7-4230-9282-8831e3fe5ae7" providerId="ADAL" clId="{2D325BD0-1288-498B-B4DB-7B16F5D992E5}" dt="2022-06-27T13:19:50.124" v="4113" actId="14100"/>
          <ac:picMkLst>
            <pc:docMk/>
            <pc:sldMk cId="2086906395" sldId="353"/>
            <ac:picMk id="2052" creationId="{5EDC29CF-3FA5-4328-B562-5379B062679B}"/>
          </ac:picMkLst>
        </pc:picChg>
        <pc:picChg chg="add del">
          <ac:chgData name="GOMEZ, Paula" userId="c93cf399-3ed7-4230-9282-8831e3fe5ae7" providerId="ADAL" clId="{2D325BD0-1288-498B-B4DB-7B16F5D992E5}" dt="2022-06-27T13:21:34.498" v="4119" actId="478"/>
          <ac:picMkLst>
            <pc:docMk/>
            <pc:sldMk cId="2086906395" sldId="353"/>
            <ac:picMk id="2054" creationId="{E1865A03-ED51-4A03-8817-652A85DD9E78}"/>
          </ac:picMkLst>
        </pc:picChg>
        <pc:picChg chg="add del">
          <ac:chgData name="GOMEZ, Paula" userId="c93cf399-3ed7-4230-9282-8831e3fe5ae7" providerId="ADAL" clId="{2D325BD0-1288-498B-B4DB-7B16F5D992E5}" dt="2022-06-27T13:21:28.298" v="4118" actId="478"/>
          <ac:picMkLst>
            <pc:docMk/>
            <pc:sldMk cId="2086906395" sldId="353"/>
            <ac:picMk id="2056" creationId="{CC66EC88-2BD9-4056-8FEB-FE2BB477651E}"/>
          </ac:picMkLst>
        </pc:picChg>
        <pc:picChg chg="add mod">
          <ac:chgData name="GOMEZ, Paula" userId="c93cf399-3ed7-4230-9282-8831e3fe5ae7" providerId="ADAL" clId="{2D325BD0-1288-498B-B4DB-7B16F5D992E5}" dt="2022-06-27T13:21:45.734" v="4121" actId="1076"/>
          <ac:picMkLst>
            <pc:docMk/>
            <pc:sldMk cId="2086906395" sldId="353"/>
            <ac:picMk id="2058" creationId="{99B84105-3F8D-4F13-BAC2-8E82CE4B7479}"/>
          </ac:picMkLst>
        </pc:picChg>
      </pc:sldChg>
      <pc:sldChg chg="addSp delSp modSp mod delAnim">
        <pc:chgData name="GOMEZ, Paula" userId="c93cf399-3ed7-4230-9282-8831e3fe5ae7" providerId="ADAL" clId="{2D325BD0-1288-498B-B4DB-7B16F5D992E5}" dt="2022-06-27T10:05:11.238" v="813" actId="255"/>
        <pc:sldMkLst>
          <pc:docMk/>
          <pc:sldMk cId="0" sldId="354"/>
        </pc:sldMkLst>
        <pc:spChg chg="del">
          <ac:chgData name="GOMEZ, Paula" userId="c93cf399-3ed7-4230-9282-8831e3fe5ae7" providerId="ADAL" clId="{2D325BD0-1288-498B-B4DB-7B16F5D992E5}" dt="2022-06-27T07:42:13.704" v="360" actId="478"/>
          <ac:spMkLst>
            <pc:docMk/>
            <pc:sldMk cId="0" sldId="354"/>
            <ac:spMk id="9" creationId="{433E8D15-D942-4745-AA3D-CA94CC0498BA}"/>
          </ac:spMkLst>
        </pc:spChg>
        <pc:spChg chg="del">
          <ac:chgData name="GOMEZ, Paula" userId="c93cf399-3ed7-4230-9282-8831e3fe5ae7" providerId="ADAL" clId="{2D325BD0-1288-498B-B4DB-7B16F5D992E5}" dt="2022-06-27T07:42:41.957" v="364" actId="478"/>
          <ac:spMkLst>
            <pc:docMk/>
            <pc:sldMk cId="0" sldId="354"/>
            <ac:spMk id="10" creationId="{EEB3D251-89E2-411A-BBB2-6000D3DFC33A}"/>
          </ac:spMkLst>
        </pc:spChg>
        <pc:spChg chg="del">
          <ac:chgData name="GOMEZ, Paula" userId="c93cf399-3ed7-4230-9282-8831e3fe5ae7" providerId="ADAL" clId="{2D325BD0-1288-498B-B4DB-7B16F5D992E5}" dt="2022-06-27T07:42:07.859" v="359" actId="478"/>
          <ac:spMkLst>
            <pc:docMk/>
            <pc:sldMk cId="0" sldId="354"/>
            <ac:spMk id="11" creationId="{323A0425-DCAC-44A5-B932-ED8F568CB5E4}"/>
          </ac:spMkLst>
        </pc:spChg>
        <pc:spChg chg="del">
          <ac:chgData name="GOMEZ, Paula" userId="c93cf399-3ed7-4230-9282-8831e3fe5ae7" providerId="ADAL" clId="{2D325BD0-1288-498B-B4DB-7B16F5D992E5}" dt="2022-06-27T07:42:29.451" v="362" actId="478"/>
          <ac:spMkLst>
            <pc:docMk/>
            <pc:sldMk cId="0" sldId="354"/>
            <ac:spMk id="13" creationId="{4813709B-2A3E-48A4-8669-A760F09645D9}"/>
          </ac:spMkLst>
        </pc:spChg>
        <pc:spChg chg="del">
          <ac:chgData name="GOMEZ, Paula" userId="c93cf399-3ed7-4230-9282-8831e3fe5ae7" providerId="ADAL" clId="{2D325BD0-1288-498B-B4DB-7B16F5D992E5}" dt="2022-06-27T07:47:21.793" v="485" actId="478"/>
          <ac:spMkLst>
            <pc:docMk/>
            <pc:sldMk cId="0" sldId="354"/>
            <ac:spMk id="16" creationId="{CA3B43E4-7371-48F6-8F53-E5D1F74F51E1}"/>
          </ac:spMkLst>
        </pc:spChg>
        <pc:spChg chg="del">
          <ac:chgData name="GOMEZ, Paula" userId="c93cf399-3ed7-4230-9282-8831e3fe5ae7" providerId="ADAL" clId="{2D325BD0-1288-498B-B4DB-7B16F5D992E5}" dt="2022-06-27T07:47:19.212" v="484" actId="478"/>
          <ac:spMkLst>
            <pc:docMk/>
            <pc:sldMk cId="0" sldId="354"/>
            <ac:spMk id="17" creationId="{056C2D48-16FD-4937-B88E-A381EA0824A8}"/>
          </ac:spMkLst>
        </pc:spChg>
        <pc:spChg chg="del">
          <ac:chgData name="GOMEZ, Paula" userId="c93cf399-3ed7-4230-9282-8831e3fe5ae7" providerId="ADAL" clId="{2D325BD0-1288-498B-B4DB-7B16F5D992E5}" dt="2022-06-27T07:47:24.327" v="486" actId="478"/>
          <ac:spMkLst>
            <pc:docMk/>
            <pc:sldMk cId="0" sldId="354"/>
            <ac:spMk id="18" creationId="{05F935F5-4AED-4409-B7C5-EC2536FABFE2}"/>
          </ac:spMkLst>
        </pc:spChg>
        <pc:spChg chg="del">
          <ac:chgData name="GOMEZ, Paula" userId="c93cf399-3ed7-4230-9282-8831e3fe5ae7" providerId="ADAL" clId="{2D325BD0-1288-498B-B4DB-7B16F5D992E5}" dt="2022-06-27T07:47:26.539" v="487" actId="478"/>
          <ac:spMkLst>
            <pc:docMk/>
            <pc:sldMk cId="0" sldId="354"/>
            <ac:spMk id="19" creationId="{0313934A-8202-4152-8F31-551476EE9CC8}"/>
          </ac:spMkLst>
        </pc:spChg>
        <pc:spChg chg="mod">
          <ac:chgData name="GOMEZ, Paula" userId="c93cf399-3ed7-4230-9282-8831e3fe5ae7" providerId="ADAL" clId="{2D325BD0-1288-498B-B4DB-7B16F5D992E5}" dt="2022-06-27T07:42:03.199" v="358" actId="20577"/>
          <ac:spMkLst>
            <pc:docMk/>
            <pc:sldMk cId="0" sldId="354"/>
            <ac:spMk id="35842" creationId="{76BE3507-82A8-461A-9394-8A4DE79875DB}"/>
          </ac:spMkLst>
        </pc:spChg>
        <pc:graphicFrameChg chg="mod modGraphic">
          <ac:chgData name="GOMEZ, Paula" userId="c93cf399-3ed7-4230-9282-8831e3fe5ae7" providerId="ADAL" clId="{2D325BD0-1288-498B-B4DB-7B16F5D992E5}" dt="2022-06-27T10:05:11.238" v="813" actId="255"/>
          <ac:graphicFrameMkLst>
            <pc:docMk/>
            <pc:sldMk cId="0" sldId="354"/>
            <ac:graphicFrameMk id="3" creationId="{39A97CC5-9C2C-47E6-9CA7-2DBCE71E622B}"/>
          </ac:graphicFrameMkLst>
        </pc:graphicFrameChg>
        <pc:graphicFrameChg chg="add mod">
          <ac:chgData name="GOMEZ, Paula" userId="c93cf399-3ed7-4230-9282-8831e3fe5ae7" providerId="ADAL" clId="{2D325BD0-1288-498B-B4DB-7B16F5D992E5}" dt="2022-06-27T07:50:10.903" v="557"/>
          <ac:graphicFrameMkLst>
            <pc:docMk/>
            <pc:sldMk cId="0" sldId="354"/>
            <ac:graphicFrameMk id="12" creationId="{A5572C81-E112-404B-BB58-27278E1305EF}"/>
          </ac:graphicFrameMkLst>
        </pc:graphicFrameChg>
      </pc:sldChg>
      <pc:sldChg chg="del">
        <pc:chgData name="GOMEZ, Paula" userId="c93cf399-3ed7-4230-9282-8831e3fe5ae7" providerId="ADAL" clId="{2D325BD0-1288-498B-B4DB-7B16F5D992E5}" dt="2022-06-27T07:41:39.351" v="345" actId="2696"/>
        <pc:sldMkLst>
          <pc:docMk/>
          <pc:sldMk cId="0" sldId="357"/>
        </pc:sldMkLst>
      </pc:sldChg>
      <pc:sldChg chg="modSp mod">
        <pc:chgData name="GOMEZ, Paula" userId="c93cf399-3ed7-4230-9282-8831e3fe5ae7" providerId="ADAL" clId="{2D325BD0-1288-498B-B4DB-7B16F5D992E5}" dt="2022-06-27T07:32:31.343" v="173" actId="313"/>
        <pc:sldMkLst>
          <pc:docMk/>
          <pc:sldMk cId="0" sldId="358"/>
        </pc:sldMkLst>
        <pc:spChg chg="mod">
          <ac:chgData name="GOMEZ, Paula" userId="c93cf399-3ed7-4230-9282-8831e3fe5ae7" providerId="ADAL" clId="{2D325BD0-1288-498B-B4DB-7B16F5D992E5}" dt="2022-06-27T07:32:24.291" v="172" actId="20577"/>
          <ac:spMkLst>
            <pc:docMk/>
            <pc:sldMk cId="0" sldId="358"/>
            <ac:spMk id="24578" creationId="{9D0F65AF-BAC0-421F-8FD2-ACFE1575AB83}"/>
          </ac:spMkLst>
        </pc:spChg>
        <pc:spChg chg="mod">
          <ac:chgData name="GOMEZ, Paula" userId="c93cf399-3ed7-4230-9282-8831e3fe5ae7" providerId="ADAL" clId="{2D325BD0-1288-498B-B4DB-7B16F5D992E5}" dt="2022-06-27T07:32:31.343" v="173" actId="313"/>
          <ac:spMkLst>
            <pc:docMk/>
            <pc:sldMk cId="0" sldId="358"/>
            <ac:spMk id="24579" creationId="{6FA11F00-3065-48BC-8212-D93723259126}"/>
          </ac:spMkLst>
        </pc:spChg>
      </pc:sldChg>
      <pc:sldChg chg="modSp mod">
        <pc:chgData name="GOMEZ, Paula" userId="c93cf399-3ed7-4230-9282-8831e3fe5ae7" providerId="ADAL" clId="{2D325BD0-1288-498B-B4DB-7B16F5D992E5}" dt="2022-06-27T07:33:15.997" v="188" actId="20577"/>
        <pc:sldMkLst>
          <pc:docMk/>
          <pc:sldMk cId="0" sldId="359"/>
        </pc:sldMkLst>
        <pc:spChg chg="mod">
          <ac:chgData name="GOMEZ, Paula" userId="c93cf399-3ed7-4230-9282-8831e3fe5ae7" providerId="ADAL" clId="{2D325BD0-1288-498B-B4DB-7B16F5D992E5}" dt="2022-06-27T07:33:15.997" v="188" actId="20577"/>
          <ac:spMkLst>
            <pc:docMk/>
            <pc:sldMk cId="0" sldId="359"/>
            <ac:spMk id="20483" creationId="{1BD00435-6460-4E09-9B49-27DB96F0977E}"/>
          </ac:spMkLst>
        </pc:spChg>
      </pc:sldChg>
      <pc:sldChg chg="modSp mod">
        <pc:chgData name="GOMEZ, Paula" userId="c93cf399-3ed7-4230-9282-8831e3fe5ae7" providerId="ADAL" clId="{2D325BD0-1288-498B-B4DB-7B16F5D992E5}" dt="2022-06-27T07:28:58.312" v="155" actId="20577"/>
        <pc:sldMkLst>
          <pc:docMk/>
          <pc:sldMk cId="0" sldId="361"/>
        </pc:sldMkLst>
        <pc:spChg chg="mod">
          <ac:chgData name="GOMEZ, Paula" userId="c93cf399-3ed7-4230-9282-8831e3fe5ae7" providerId="ADAL" clId="{2D325BD0-1288-498B-B4DB-7B16F5D992E5}" dt="2022-06-27T07:28:58.312" v="155" actId="20577"/>
          <ac:spMkLst>
            <pc:docMk/>
            <pc:sldMk cId="0" sldId="361"/>
            <ac:spMk id="18435" creationId="{B1A25376-BC15-4ECC-A8EC-7B05485C055D}"/>
          </ac:spMkLst>
        </pc:spChg>
      </pc:sldChg>
      <pc:sldChg chg="modSp mod">
        <pc:chgData name="GOMEZ, Paula" userId="c93cf399-3ed7-4230-9282-8831e3fe5ae7" providerId="ADAL" clId="{2D325BD0-1288-498B-B4DB-7B16F5D992E5}" dt="2022-06-27T07:22:40.871" v="48" actId="20577"/>
        <pc:sldMkLst>
          <pc:docMk/>
          <pc:sldMk cId="4059664225" sldId="364"/>
        </pc:sldMkLst>
        <pc:spChg chg="mod">
          <ac:chgData name="GOMEZ, Paula" userId="c93cf399-3ed7-4230-9282-8831e3fe5ae7" providerId="ADAL" clId="{2D325BD0-1288-498B-B4DB-7B16F5D992E5}" dt="2022-06-27T07:22:40.871" v="48" actId="20577"/>
          <ac:spMkLst>
            <pc:docMk/>
            <pc:sldMk cId="4059664225" sldId="364"/>
            <ac:spMk id="4" creationId="{121547C1-0B95-475F-B0E3-22D7571B96CE}"/>
          </ac:spMkLst>
        </pc:spChg>
      </pc:sldChg>
      <pc:sldChg chg="addSp delSp modSp mod">
        <pc:chgData name="GOMEZ, Paula" userId="c93cf399-3ed7-4230-9282-8831e3fe5ae7" providerId="ADAL" clId="{2D325BD0-1288-498B-B4DB-7B16F5D992E5}" dt="2022-06-27T07:57:37.810" v="787" actId="1076"/>
        <pc:sldMkLst>
          <pc:docMk/>
          <pc:sldMk cId="520941827" sldId="366"/>
        </pc:sldMkLst>
        <pc:spChg chg="mod">
          <ac:chgData name="GOMEZ, Paula" userId="c93cf399-3ed7-4230-9282-8831e3fe5ae7" providerId="ADAL" clId="{2D325BD0-1288-498B-B4DB-7B16F5D992E5}" dt="2022-06-27T07:21:43.446" v="34" actId="207"/>
          <ac:spMkLst>
            <pc:docMk/>
            <pc:sldMk cId="520941827" sldId="366"/>
            <ac:spMk id="2" creationId="{5FCDE3D3-6385-4B90-B910-5A9A2543F030}"/>
          </ac:spMkLst>
        </pc:spChg>
        <pc:spChg chg="mod">
          <ac:chgData name="GOMEZ, Paula" userId="c93cf399-3ed7-4230-9282-8831e3fe5ae7" providerId="ADAL" clId="{2D325BD0-1288-498B-B4DB-7B16F5D992E5}" dt="2022-06-27T07:21:58.432" v="35" actId="207"/>
          <ac:spMkLst>
            <pc:docMk/>
            <pc:sldMk cId="520941827" sldId="366"/>
            <ac:spMk id="3" creationId="{FE715C1D-0AFD-4B24-93D9-2F4112C6A19E}"/>
          </ac:spMkLst>
        </pc:spChg>
        <pc:spChg chg="del mod">
          <ac:chgData name="GOMEZ, Paula" userId="c93cf399-3ed7-4230-9282-8831e3fe5ae7" providerId="ADAL" clId="{2D325BD0-1288-498B-B4DB-7B16F5D992E5}" dt="2022-06-27T07:57:26.717" v="785" actId="478"/>
          <ac:spMkLst>
            <pc:docMk/>
            <pc:sldMk cId="520941827" sldId="366"/>
            <ac:spMk id="4" creationId="{FF51000C-1D75-4A6E-9B2A-2990E600EB80}"/>
          </ac:spMkLst>
        </pc:spChg>
        <pc:spChg chg="mod">
          <ac:chgData name="GOMEZ, Paula" userId="c93cf399-3ed7-4230-9282-8831e3fe5ae7" providerId="ADAL" clId="{2D325BD0-1288-498B-B4DB-7B16F5D992E5}" dt="2022-06-27T07:20:48.710" v="8" actId="20577"/>
          <ac:spMkLst>
            <pc:docMk/>
            <pc:sldMk cId="520941827" sldId="366"/>
            <ac:spMk id="5" creationId="{637BBC0E-F8A1-4F34-A06A-A6D527623571}"/>
          </ac:spMkLst>
        </pc:spChg>
        <pc:spChg chg="mod">
          <ac:chgData name="GOMEZ, Paula" userId="c93cf399-3ed7-4230-9282-8831e3fe5ae7" providerId="ADAL" clId="{2D325BD0-1288-498B-B4DB-7B16F5D992E5}" dt="2022-06-27T07:56:44.719" v="782" actId="114"/>
          <ac:spMkLst>
            <pc:docMk/>
            <pc:sldMk cId="520941827" sldId="366"/>
            <ac:spMk id="7" creationId="{CC0349B5-314B-4196-9D2D-7757D77AB0A7}"/>
          </ac:spMkLst>
        </pc:spChg>
        <pc:picChg chg="add mod">
          <ac:chgData name="GOMEZ, Paula" userId="c93cf399-3ed7-4230-9282-8831e3fe5ae7" providerId="ADAL" clId="{2D325BD0-1288-498B-B4DB-7B16F5D992E5}" dt="2022-06-27T07:57:37.810" v="787" actId="1076"/>
          <ac:picMkLst>
            <pc:docMk/>
            <pc:sldMk cId="520941827" sldId="366"/>
            <ac:picMk id="1026" creationId="{905A549F-75C4-41E0-AB7B-840E76E32EC8}"/>
          </ac:picMkLst>
        </pc:picChg>
      </pc:sldChg>
      <pc:sldChg chg="addSp delSp modSp mod">
        <pc:chgData name="GOMEZ, Paula" userId="c93cf399-3ed7-4230-9282-8831e3fe5ae7" providerId="ADAL" clId="{2D325BD0-1288-498B-B4DB-7B16F5D992E5}" dt="2022-06-27T10:06:15.140" v="816" actId="20577"/>
        <pc:sldMkLst>
          <pc:docMk/>
          <pc:sldMk cId="1154234060" sldId="367"/>
        </pc:sldMkLst>
        <pc:spChg chg="add del mod">
          <ac:chgData name="GOMEZ, Paula" userId="c93cf399-3ed7-4230-9282-8831e3fe5ae7" providerId="ADAL" clId="{2D325BD0-1288-498B-B4DB-7B16F5D992E5}" dt="2022-06-27T07:58:41.125" v="801" actId="478"/>
          <ac:spMkLst>
            <pc:docMk/>
            <pc:sldMk cId="1154234060" sldId="367"/>
            <ac:spMk id="2" creationId="{67D81366-A658-4E71-BB8B-606DF397986A}"/>
          </ac:spMkLst>
        </pc:spChg>
        <pc:spChg chg="del">
          <ac:chgData name="GOMEZ, Paula" userId="c93cf399-3ed7-4230-9282-8831e3fe5ae7" providerId="ADAL" clId="{2D325BD0-1288-498B-B4DB-7B16F5D992E5}" dt="2022-06-27T07:58:38.573" v="800" actId="478"/>
          <ac:spMkLst>
            <pc:docMk/>
            <pc:sldMk cId="1154234060" sldId="367"/>
            <ac:spMk id="307" creationId="{00000000-0000-0000-0000-000000000000}"/>
          </ac:spMkLst>
        </pc:spChg>
        <pc:spChg chg="mod">
          <ac:chgData name="GOMEZ, Paula" userId="c93cf399-3ed7-4230-9282-8831e3fe5ae7" providerId="ADAL" clId="{2D325BD0-1288-498B-B4DB-7B16F5D992E5}" dt="2022-06-27T10:06:15.140" v="816" actId="20577"/>
          <ac:spMkLst>
            <pc:docMk/>
            <pc:sldMk cId="1154234060" sldId="367"/>
            <ac:spMk id="308" creationId="{00000000-0000-0000-0000-000000000000}"/>
          </ac:spMkLst>
        </pc:spChg>
      </pc:sldChg>
      <pc:sldChg chg="del">
        <pc:chgData name="GOMEZ, Paula" userId="c93cf399-3ed7-4230-9282-8831e3fe5ae7" providerId="ADAL" clId="{2D325BD0-1288-498B-B4DB-7B16F5D992E5}" dt="2022-06-27T07:33:37.980" v="196" actId="2696"/>
        <pc:sldMkLst>
          <pc:docMk/>
          <pc:sldMk cId="68602450" sldId="368"/>
        </pc:sldMkLst>
      </pc:sldChg>
      <pc:sldChg chg="del">
        <pc:chgData name="GOMEZ, Paula" userId="c93cf399-3ed7-4230-9282-8831e3fe5ae7" providerId="ADAL" clId="{2D325BD0-1288-498B-B4DB-7B16F5D992E5}" dt="2022-06-27T07:58:03.996" v="788" actId="2696"/>
        <pc:sldMkLst>
          <pc:docMk/>
          <pc:sldMk cId="2399973871" sldId="369"/>
        </pc:sldMkLst>
      </pc:sldChg>
      <pc:sldChg chg="modSp add del mod ord">
        <pc:chgData name="GOMEZ, Paula" userId="c93cf399-3ed7-4230-9282-8831e3fe5ae7" providerId="ADAL" clId="{2D325BD0-1288-498B-B4DB-7B16F5D992E5}" dt="2022-06-27T10:16:56.111" v="1298"/>
        <pc:sldMkLst>
          <pc:docMk/>
          <pc:sldMk cId="4053575958" sldId="370"/>
        </pc:sldMkLst>
        <pc:spChg chg="mod">
          <ac:chgData name="GOMEZ, Paula" userId="c93cf399-3ed7-4230-9282-8831e3fe5ae7" providerId="ADAL" clId="{2D325BD0-1288-498B-B4DB-7B16F5D992E5}" dt="2022-06-27T10:16:47.796" v="1296" actId="20577"/>
          <ac:spMkLst>
            <pc:docMk/>
            <pc:sldMk cId="4053575958" sldId="370"/>
            <ac:spMk id="2" creationId="{00000000-0000-0000-0000-000000000000}"/>
          </ac:spMkLst>
        </pc:spChg>
        <pc:spChg chg="mod">
          <ac:chgData name="GOMEZ, Paula" userId="c93cf399-3ed7-4230-9282-8831e3fe5ae7" providerId="ADAL" clId="{2D325BD0-1288-498B-B4DB-7B16F5D992E5}" dt="2022-06-27T10:16:20.391" v="1273" actId="20577"/>
          <ac:spMkLst>
            <pc:docMk/>
            <pc:sldMk cId="4053575958" sldId="370"/>
            <ac:spMk id="3" creationId="{00000000-0000-0000-0000-000000000000}"/>
          </ac:spMkLst>
        </pc:spChg>
      </pc:sldChg>
      <pc:sldChg chg="add del ord">
        <pc:chgData name="GOMEZ, Paula" userId="c93cf399-3ed7-4230-9282-8831e3fe5ae7" providerId="ADAL" clId="{2D325BD0-1288-498B-B4DB-7B16F5D992E5}" dt="2022-06-27T10:18:14.289" v="1306" actId="2696"/>
        <pc:sldMkLst>
          <pc:docMk/>
          <pc:sldMk cId="1819938038" sldId="371"/>
        </pc:sldMkLst>
      </pc:sldChg>
      <pc:sldChg chg="addSp delSp modSp add mod">
        <pc:chgData name="GOMEZ, Paula" userId="c93cf399-3ed7-4230-9282-8831e3fe5ae7" providerId="ADAL" clId="{2D325BD0-1288-498B-B4DB-7B16F5D992E5}" dt="2022-06-27T10:10:28.092" v="916" actId="1076"/>
        <pc:sldMkLst>
          <pc:docMk/>
          <pc:sldMk cId="4260797382" sldId="372"/>
        </pc:sldMkLst>
        <pc:spChg chg="mod">
          <ac:chgData name="GOMEZ, Paula" userId="c93cf399-3ed7-4230-9282-8831e3fe5ae7" providerId="ADAL" clId="{2D325BD0-1288-498B-B4DB-7B16F5D992E5}" dt="2022-06-27T10:09:35.172" v="881" actId="20577"/>
          <ac:spMkLst>
            <pc:docMk/>
            <pc:sldMk cId="4260797382" sldId="372"/>
            <ac:spMk id="2" creationId="{5FCDE3D3-6385-4B90-B910-5A9A2543F030}"/>
          </ac:spMkLst>
        </pc:spChg>
        <pc:spChg chg="del">
          <ac:chgData name="GOMEZ, Paula" userId="c93cf399-3ed7-4230-9282-8831e3fe5ae7" providerId="ADAL" clId="{2D325BD0-1288-498B-B4DB-7B16F5D992E5}" dt="2022-06-27T10:08:43.127" v="848" actId="478"/>
          <ac:spMkLst>
            <pc:docMk/>
            <pc:sldMk cId="4260797382" sldId="372"/>
            <ac:spMk id="3" creationId="{FE715C1D-0AFD-4B24-93D9-2F4112C6A19E}"/>
          </ac:spMkLst>
        </pc:spChg>
        <pc:spChg chg="add mod">
          <ac:chgData name="GOMEZ, Paula" userId="c93cf399-3ed7-4230-9282-8831e3fe5ae7" providerId="ADAL" clId="{2D325BD0-1288-498B-B4DB-7B16F5D992E5}" dt="2022-06-27T10:10:28.092" v="916" actId="1076"/>
          <ac:spMkLst>
            <pc:docMk/>
            <pc:sldMk cId="4260797382" sldId="372"/>
            <ac:spMk id="4" creationId="{CEEDB9E1-6D72-4A21-87B3-5A65FD627518}"/>
          </ac:spMkLst>
        </pc:spChg>
        <pc:spChg chg="del">
          <ac:chgData name="GOMEZ, Paula" userId="c93cf399-3ed7-4230-9282-8831e3fe5ae7" providerId="ADAL" clId="{2D325BD0-1288-498B-B4DB-7B16F5D992E5}" dt="2022-06-27T10:07:07.822" v="821" actId="478"/>
          <ac:spMkLst>
            <pc:docMk/>
            <pc:sldMk cId="4260797382" sldId="372"/>
            <ac:spMk id="5" creationId="{637BBC0E-F8A1-4F34-A06A-A6D527623571}"/>
          </ac:spMkLst>
        </pc:spChg>
        <pc:spChg chg="mod">
          <ac:chgData name="GOMEZ, Paula" userId="c93cf399-3ed7-4230-9282-8831e3fe5ae7" providerId="ADAL" clId="{2D325BD0-1288-498B-B4DB-7B16F5D992E5}" dt="2022-06-27T10:08:49.458" v="849" actId="21"/>
          <ac:spMkLst>
            <pc:docMk/>
            <pc:sldMk cId="4260797382" sldId="372"/>
            <ac:spMk id="7" creationId="{CC0349B5-314B-4196-9D2D-7757D77AB0A7}"/>
          </ac:spMkLst>
        </pc:spChg>
        <pc:spChg chg="add mod">
          <ac:chgData name="GOMEZ, Paula" userId="c93cf399-3ed7-4230-9282-8831e3fe5ae7" providerId="ADAL" clId="{2D325BD0-1288-498B-B4DB-7B16F5D992E5}" dt="2022-06-27T10:10:20.277" v="915" actId="14100"/>
          <ac:spMkLst>
            <pc:docMk/>
            <pc:sldMk cId="4260797382" sldId="372"/>
            <ac:spMk id="8" creationId="{7BD7D860-956A-4DE1-9BBB-FB8B1945C4DA}"/>
          </ac:spMkLst>
        </pc:spChg>
        <pc:picChg chg="add del">
          <ac:chgData name="GOMEZ, Paula" userId="c93cf399-3ed7-4230-9282-8831e3fe5ae7" providerId="ADAL" clId="{2D325BD0-1288-498B-B4DB-7B16F5D992E5}" dt="2022-06-27T10:08:21.808" v="833" actId="478"/>
          <ac:picMkLst>
            <pc:docMk/>
            <pc:sldMk cId="4260797382" sldId="372"/>
            <ac:picMk id="1026" creationId="{905A549F-75C4-41E0-AB7B-840E76E32EC8}"/>
          </ac:picMkLst>
        </pc:picChg>
      </pc:sldChg>
      <pc:sldChg chg="modSp add mod">
        <pc:chgData name="GOMEZ, Paula" userId="c93cf399-3ed7-4230-9282-8831e3fe5ae7" providerId="ADAL" clId="{2D325BD0-1288-498B-B4DB-7B16F5D992E5}" dt="2022-06-27T10:17:57.128" v="1305" actId="20577"/>
        <pc:sldMkLst>
          <pc:docMk/>
          <pc:sldMk cId="1167584339" sldId="373"/>
        </pc:sldMkLst>
        <pc:spChg chg="mod">
          <ac:chgData name="GOMEZ, Paula" userId="c93cf399-3ed7-4230-9282-8831e3fe5ae7" providerId="ADAL" clId="{2D325BD0-1288-498B-B4DB-7B16F5D992E5}" dt="2022-06-27T10:17:57.128" v="1305" actId="20577"/>
          <ac:spMkLst>
            <pc:docMk/>
            <pc:sldMk cId="1167584339" sldId="373"/>
            <ac:spMk id="308" creationId="{00000000-0000-0000-0000-000000000000}"/>
          </ac:spMkLst>
        </pc:spChg>
      </pc:sldChg>
      <pc:sldChg chg="modSp add mod ord">
        <pc:chgData name="GOMEZ, Paula" userId="c93cf399-3ed7-4230-9282-8831e3fe5ae7" providerId="ADAL" clId="{2D325BD0-1288-498B-B4DB-7B16F5D992E5}" dt="2022-06-27T10:17:40.403" v="1301" actId="20577"/>
        <pc:sldMkLst>
          <pc:docMk/>
          <pc:sldMk cId="679014158" sldId="374"/>
        </pc:sldMkLst>
        <pc:spChg chg="mod">
          <ac:chgData name="GOMEZ, Paula" userId="c93cf399-3ed7-4230-9282-8831e3fe5ae7" providerId="ADAL" clId="{2D325BD0-1288-498B-B4DB-7B16F5D992E5}" dt="2022-06-27T10:17:40.403" v="1301" actId="20577"/>
          <ac:spMkLst>
            <pc:docMk/>
            <pc:sldMk cId="679014158" sldId="374"/>
            <ac:spMk id="308" creationId="{00000000-0000-0000-0000-000000000000}"/>
          </ac:spMkLst>
        </pc:spChg>
      </pc:sldChg>
      <pc:sldChg chg="modSp add mod">
        <pc:chgData name="GOMEZ, Paula" userId="c93cf399-3ed7-4230-9282-8831e3fe5ae7" providerId="ADAL" clId="{2D325BD0-1288-498B-B4DB-7B16F5D992E5}" dt="2022-06-27T11:46:41.122" v="1908" actId="20577"/>
        <pc:sldMkLst>
          <pc:docMk/>
          <pc:sldMk cId="862928258" sldId="375"/>
        </pc:sldMkLst>
        <pc:spChg chg="mod">
          <ac:chgData name="GOMEZ, Paula" userId="c93cf399-3ed7-4230-9282-8831e3fe5ae7" providerId="ADAL" clId="{2D325BD0-1288-498B-B4DB-7B16F5D992E5}" dt="2022-06-27T11:46:41.122" v="1908" actId="20577"/>
          <ac:spMkLst>
            <pc:docMk/>
            <pc:sldMk cId="862928258" sldId="375"/>
            <ac:spMk id="308" creationId="{00000000-0000-0000-0000-000000000000}"/>
          </ac:spMkLst>
        </pc:spChg>
      </pc:sldChg>
      <pc:sldChg chg="modSp add mod">
        <pc:chgData name="GOMEZ, Paula" userId="c93cf399-3ed7-4230-9282-8831e3fe5ae7" providerId="ADAL" clId="{2D325BD0-1288-498B-B4DB-7B16F5D992E5}" dt="2022-06-27T11:53:16.301" v="2150" actId="20577"/>
        <pc:sldMkLst>
          <pc:docMk/>
          <pc:sldMk cId="3518861403" sldId="376"/>
        </pc:sldMkLst>
        <pc:spChg chg="mod">
          <ac:chgData name="GOMEZ, Paula" userId="c93cf399-3ed7-4230-9282-8831e3fe5ae7" providerId="ADAL" clId="{2D325BD0-1288-498B-B4DB-7B16F5D992E5}" dt="2022-06-27T11:53:16.301" v="2150" actId="20577"/>
          <ac:spMkLst>
            <pc:docMk/>
            <pc:sldMk cId="3518861403" sldId="376"/>
            <ac:spMk id="308" creationId="{00000000-0000-0000-0000-000000000000}"/>
          </ac:spMkLst>
        </pc:spChg>
      </pc:sldChg>
      <pc:sldChg chg="modSp add mod">
        <pc:chgData name="GOMEZ, Paula" userId="c93cf399-3ed7-4230-9282-8831e3fe5ae7" providerId="ADAL" clId="{2D325BD0-1288-498B-B4DB-7B16F5D992E5}" dt="2022-06-27T10:21:45.978" v="1331"/>
        <pc:sldMkLst>
          <pc:docMk/>
          <pc:sldMk cId="3061121191" sldId="377"/>
        </pc:sldMkLst>
        <pc:spChg chg="mod">
          <ac:chgData name="GOMEZ, Paula" userId="c93cf399-3ed7-4230-9282-8831e3fe5ae7" providerId="ADAL" clId="{2D325BD0-1288-498B-B4DB-7B16F5D992E5}" dt="2022-06-27T10:21:45.978" v="1331"/>
          <ac:spMkLst>
            <pc:docMk/>
            <pc:sldMk cId="3061121191" sldId="377"/>
            <ac:spMk id="308" creationId="{00000000-0000-0000-0000-000000000000}"/>
          </ac:spMkLst>
        </pc:spChg>
      </pc:sldChg>
      <pc:sldChg chg="add ord">
        <pc:chgData name="GOMEZ, Paula" userId="c93cf399-3ed7-4230-9282-8831e3fe5ae7" providerId="ADAL" clId="{2D325BD0-1288-498B-B4DB-7B16F5D992E5}" dt="2022-06-27T10:21:28.001" v="1326"/>
        <pc:sldMkLst>
          <pc:docMk/>
          <pc:sldMk cId="3115173167" sldId="378"/>
        </pc:sldMkLst>
      </pc:sldChg>
      <pc:sldChg chg="modSp add mod">
        <pc:chgData name="GOMEZ, Paula" userId="c93cf399-3ed7-4230-9282-8831e3fe5ae7" providerId="ADAL" clId="{2D325BD0-1288-498B-B4DB-7B16F5D992E5}" dt="2022-06-27T10:22:09.680" v="1334"/>
        <pc:sldMkLst>
          <pc:docMk/>
          <pc:sldMk cId="884335975" sldId="379"/>
        </pc:sldMkLst>
        <pc:spChg chg="mod">
          <ac:chgData name="GOMEZ, Paula" userId="c93cf399-3ed7-4230-9282-8831e3fe5ae7" providerId="ADAL" clId="{2D325BD0-1288-498B-B4DB-7B16F5D992E5}" dt="2022-06-27T10:22:09.680" v="1334"/>
          <ac:spMkLst>
            <pc:docMk/>
            <pc:sldMk cId="884335975" sldId="379"/>
            <ac:spMk id="308" creationId="{00000000-0000-0000-0000-000000000000}"/>
          </ac:spMkLst>
        </pc:spChg>
      </pc:sldChg>
      <pc:sldChg chg="modSp add mod">
        <pc:chgData name="GOMEZ, Paula" userId="c93cf399-3ed7-4230-9282-8831e3fe5ae7" providerId="ADAL" clId="{2D325BD0-1288-498B-B4DB-7B16F5D992E5}" dt="2022-06-27T10:22:55.308" v="1339" actId="20577"/>
        <pc:sldMkLst>
          <pc:docMk/>
          <pc:sldMk cId="1896788206" sldId="380"/>
        </pc:sldMkLst>
        <pc:spChg chg="mod">
          <ac:chgData name="GOMEZ, Paula" userId="c93cf399-3ed7-4230-9282-8831e3fe5ae7" providerId="ADAL" clId="{2D325BD0-1288-498B-B4DB-7B16F5D992E5}" dt="2022-06-27T10:22:55.308" v="1339" actId="20577"/>
          <ac:spMkLst>
            <pc:docMk/>
            <pc:sldMk cId="1896788206" sldId="380"/>
            <ac:spMk id="308" creationId="{00000000-0000-0000-0000-000000000000}"/>
          </ac:spMkLst>
        </pc:spChg>
      </pc:sldChg>
      <pc:sldChg chg="modSp add mod">
        <pc:chgData name="GOMEZ, Paula" userId="c93cf399-3ed7-4230-9282-8831e3fe5ae7" providerId="ADAL" clId="{2D325BD0-1288-498B-B4DB-7B16F5D992E5}" dt="2022-06-27T10:23:14.916" v="1363" actId="20577"/>
        <pc:sldMkLst>
          <pc:docMk/>
          <pc:sldMk cId="2970737412" sldId="381"/>
        </pc:sldMkLst>
        <pc:spChg chg="mod">
          <ac:chgData name="GOMEZ, Paula" userId="c93cf399-3ed7-4230-9282-8831e3fe5ae7" providerId="ADAL" clId="{2D325BD0-1288-498B-B4DB-7B16F5D992E5}" dt="2022-06-27T10:23:14.916" v="1363" actId="20577"/>
          <ac:spMkLst>
            <pc:docMk/>
            <pc:sldMk cId="2970737412" sldId="381"/>
            <ac:spMk id="308" creationId="{00000000-0000-0000-0000-000000000000}"/>
          </ac:spMkLst>
        </pc:spChg>
      </pc:sldChg>
      <pc:sldChg chg="modSp add mod">
        <pc:chgData name="GOMEZ, Paula" userId="c93cf399-3ed7-4230-9282-8831e3fe5ae7" providerId="ADAL" clId="{2D325BD0-1288-498B-B4DB-7B16F5D992E5}" dt="2022-06-27T11:09:23.448" v="1697" actId="20577"/>
        <pc:sldMkLst>
          <pc:docMk/>
          <pc:sldMk cId="4118279488" sldId="382"/>
        </pc:sldMkLst>
        <pc:spChg chg="mod">
          <ac:chgData name="GOMEZ, Paula" userId="c93cf399-3ed7-4230-9282-8831e3fe5ae7" providerId="ADAL" clId="{2D325BD0-1288-498B-B4DB-7B16F5D992E5}" dt="2022-06-27T11:07:45.362" v="1556" actId="20577"/>
          <ac:spMkLst>
            <pc:docMk/>
            <pc:sldMk cId="4118279488" sldId="382"/>
            <ac:spMk id="4" creationId="{121547C1-0B95-475F-B0E3-22D7571B96CE}"/>
          </ac:spMkLst>
        </pc:spChg>
        <pc:spChg chg="mod">
          <ac:chgData name="GOMEZ, Paula" userId="c93cf399-3ed7-4230-9282-8831e3fe5ae7" providerId="ADAL" clId="{2D325BD0-1288-498B-B4DB-7B16F5D992E5}" dt="2022-06-27T11:09:23.448" v="1697" actId="20577"/>
          <ac:spMkLst>
            <pc:docMk/>
            <pc:sldMk cId="4118279488" sldId="382"/>
            <ac:spMk id="307" creationId="{00000000-0000-0000-0000-000000000000}"/>
          </ac:spMkLst>
        </pc:spChg>
      </pc:sldChg>
      <pc:sldChg chg="modSp add mod">
        <pc:chgData name="GOMEZ, Paula" userId="c93cf399-3ed7-4230-9282-8831e3fe5ae7" providerId="ADAL" clId="{2D325BD0-1288-498B-B4DB-7B16F5D992E5}" dt="2022-06-27T11:08:54.660" v="1681" actId="20577"/>
        <pc:sldMkLst>
          <pc:docMk/>
          <pc:sldMk cId="65886996" sldId="383"/>
        </pc:sldMkLst>
        <pc:spChg chg="mod">
          <ac:chgData name="GOMEZ, Paula" userId="c93cf399-3ed7-4230-9282-8831e3fe5ae7" providerId="ADAL" clId="{2D325BD0-1288-498B-B4DB-7B16F5D992E5}" dt="2022-06-27T11:08:54.660" v="1681" actId="20577"/>
          <ac:spMkLst>
            <pc:docMk/>
            <pc:sldMk cId="65886996" sldId="383"/>
            <ac:spMk id="20483" creationId="{1BD00435-6460-4E09-9B49-27DB96F0977E}"/>
          </ac:spMkLst>
        </pc:spChg>
      </pc:sldChg>
      <pc:sldChg chg="modSp add mod">
        <pc:chgData name="GOMEZ, Paula" userId="c93cf399-3ed7-4230-9282-8831e3fe5ae7" providerId="ADAL" clId="{2D325BD0-1288-498B-B4DB-7B16F5D992E5}" dt="2022-06-27T11:43:47.332" v="1821" actId="20577"/>
        <pc:sldMkLst>
          <pc:docMk/>
          <pc:sldMk cId="3322563932" sldId="384"/>
        </pc:sldMkLst>
        <pc:spChg chg="mod">
          <ac:chgData name="GOMEZ, Paula" userId="c93cf399-3ed7-4230-9282-8831e3fe5ae7" providerId="ADAL" clId="{2D325BD0-1288-498B-B4DB-7B16F5D992E5}" dt="2022-06-27T11:43:47.332" v="1821" actId="20577"/>
          <ac:spMkLst>
            <pc:docMk/>
            <pc:sldMk cId="3322563932" sldId="384"/>
            <ac:spMk id="4" creationId="{121547C1-0B95-475F-B0E3-22D7571B96CE}"/>
          </ac:spMkLst>
        </pc:spChg>
        <pc:spChg chg="mod">
          <ac:chgData name="GOMEZ, Paula" userId="c93cf399-3ed7-4230-9282-8831e3fe5ae7" providerId="ADAL" clId="{2D325BD0-1288-498B-B4DB-7B16F5D992E5}" dt="2022-06-27T11:09:33.563" v="1712" actId="20577"/>
          <ac:spMkLst>
            <pc:docMk/>
            <pc:sldMk cId="3322563932" sldId="384"/>
            <ac:spMk id="307" creationId="{00000000-0000-0000-0000-000000000000}"/>
          </ac:spMkLst>
        </pc:spChg>
      </pc:sldChg>
      <pc:sldChg chg="modSp add mod">
        <pc:chgData name="GOMEZ, Paula" userId="c93cf399-3ed7-4230-9282-8831e3fe5ae7" providerId="ADAL" clId="{2D325BD0-1288-498B-B4DB-7B16F5D992E5}" dt="2022-06-27T11:38:06.187" v="1786" actId="20577"/>
        <pc:sldMkLst>
          <pc:docMk/>
          <pc:sldMk cId="3469322787" sldId="385"/>
        </pc:sldMkLst>
        <pc:spChg chg="mod">
          <ac:chgData name="GOMEZ, Paula" userId="c93cf399-3ed7-4230-9282-8831e3fe5ae7" providerId="ADAL" clId="{2D325BD0-1288-498B-B4DB-7B16F5D992E5}" dt="2022-06-27T11:38:06.187" v="1786" actId="20577"/>
          <ac:spMkLst>
            <pc:docMk/>
            <pc:sldMk cId="3469322787" sldId="385"/>
            <ac:spMk id="20483" creationId="{1BD00435-6460-4E09-9B49-27DB96F0977E}"/>
          </ac:spMkLst>
        </pc:spChg>
      </pc:sldChg>
      <pc:sldChg chg="modSp add mod">
        <pc:chgData name="GOMEZ, Paula" userId="c93cf399-3ed7-4230-9282-8831e3fe5ae7" providerId="ADAL" clId="{2D325BD0-1288-498B-B4DB-7B16F5D992E5}" dt="2022-06-27T11:47:29.098" v="1970" actId="20577"/>
        <pc:sldMkLst>
          <pc:docMk/>
          <pc:sldMk cId="331811252" sldId="386"/>
        </pc:sldMkLst>
        <pc:spChg chg="mod">
          <ac:chgData name="GOMEZ, Paula" userId="c93cf399-3ed7-4230-9282-8831e3fe5ae7" providerId="ADAL" clId="{2D325BD0-1288-498B-B4DB-7B16F5D992E5}" dt="2022-06-27T11:47:29.098" v="1970" actId="20577"/>
          <ac:spMkLst>
            <pc:docMk/>
            <pc:sldMk cId="331811252" sldId="386"/>
            <ac:spMk id="4" creationId="{121547C1-0B95-475F-B0E3-22D7571B96CE}"/>
          </ac:spMkLst>
        </pc:spChg>
      </pc:sldChg>
      <pc:sldChg chg="add">
        <pc:chgData name="GOMEZ, Paula" userId="c93cf399-3ed7-4230-9282-8831e3fe5ae7" providerId="ADAL" clId="{2D325BD0-1288-498B-B4DB-7B16F5D992E5}" dt="2022-06-27T11:45:14.748" v="1822"/>
        <pc:sldMkLst>
          <pc:docMk/>
          <pc:sldMk cId="4240706445" sldId="387"/>
        </pc:sldMkLst>
      </pc:sldChg>
      <pc:sldChg chg="modSp add mod">
        <pc:chgData name="GOMEZ, Paula" userId="c93cf399-3ed7-4230-9282-8831e3fe5ae7" providerId="ADAL" clId="{2D325BD0-1288-498B-B4DB-7B16F5D992E5}" dt="2022-06-27T11:59:31.218" v="2332"/>
        <pc:sldMkLst>
          <pc:docMk/>
          <pc:sldMk cId="1309953185" sldId="388"/>
        </pc:sldMkLst>
        <pc:spChg chg="mod">
          <ac:chgData name="GOMEZ, Paula" userId="c93cf399-3ed7-4230-9282-8831e3fe5ae7" providerId="ADAL" clId="{2D325BD0-1288-498B-B4DB-7B16F5D992E5}" dt="2022-06-27T11:51:18.681" v="2108" actId="20577"/>
          <ac:spMkLst>
            <pc:docMk/>
            <pc:sldMk cId="1309953185" sldId="388"/>
            <ac:spMk id="4" creationId="{121547C1-0B95-475F-B0E3-22D7571B96CE}"/>
          </ac:spMkLst>
        </pc:spChg>
        <pc:spChg chg="mod">
          <ac:chgData name="GOMEZ, Paula" userId="c93cf399-3ed7-4230-9282-8831e3fe5ae7" providerId="ADAL" clId="{2D325BD0-1288-498B-B4DB-7B16F5D992E5}" dt="2022-06-27T11:59:31.218" v="2332"/>
          <ac:spMkLst>
            <pc:docMk/>
            <pc:sldMk cId="1309953185" sldId="388"/>
            <ac:spMk id="307" creationId="{00000000-0000-0000-0000-000000000000}"/>
          </ac:spMkLst>
        </pc:spChg>
      </pc:sldChg>
      <pc:sldChg chg="add">
        <pc:chgData name="GOMEZ, Paula" userId="c93cf399-3ed7-4230-9282-8831e3fe5ae7" providerId="ADAL" clId="{2D325BD0-1288-498B-B4DB-7B16F5D992E5}" dt="2022-06-27T11:47:58.388" v="1971"/>
        <pc:sldMkLst>
          <pc:docMk/>
          <pc:sldMk cId="337156462" sldId="389"/>
        </pc:sldMkLst>
      </pc:sldChg>
      <pc:sldChg chg="modSp add mod">
        <pc:chgData name="GOMEZ, Paula" userId="c93cf399-3ed7-4230-9282-8831e3fe5ae7" providerId="ADAL" clId="{2D325BD0-1288-498B-B4DB-7B16F5D992E5}" dt="2022-06-27T11:59:40.564" v="2333"/>
        <pc:sldMkLst>
          <pc:docMk/>
          <pc:sldMk cId="3481910623" sldId="390"/>
        </pc:sldMkLst>
        <pc:spChg chg="mod">
          <ac:chgData name="GOMEZ, Paula" userId="c93cf399-3ed7-4230-9282-8831e3fe5ae7" providerId="ADAL" clId="{2D325BD0-1288-498B-B4DB-7B16F5D992E5}" dt="2022-06-27T11:54:22.956" v="2167" actId="20577"/>
          <ac:spMkLst>
            <pc:docMk/>
            <pc:sldMk cId="3481910623" sldId="390"/>
            <ac:spMk id="4" creationId="{121547C1-0B95-475F-B0E3-22D7571B96CE}"/>
          </ac:spMkLst>
        </pc:spChg>
        <pc:spChg chg="mod">
          <ac:chgData name="GOMEZ, Paula" userId="c93cf399-3ed7-4230-9282-8831e3fe5ae7" providerId="ADAL" clId="{2D325BD0-1288-498B-B4DB-7B16F5D992E5}" dt="2022-06-27T11:59:40.564" v="2333"/>
          <ac:spMkLst>
            <pc:docMk/>
            <pc:sldMk cId="3481910623" sldId="390"/>
            <ac:spMk id="307" creationId="{00000000-0000-0000-0000-000000000000}"/>
          </ac:spMkLst>
        </pc:spChg>
      </pc:sldChg>
      <pc:sldChg chg="modSp add mod">
        <pc:chgData name="GOMEZ, Paula" userId="c93cf399-3ed7-4230-9282-8831e3fe5ae7" providerId="ADAL" clId="{2D325BD0-1288-498B-B4DB-7B16F5D992E5}" dt="2022-06-27T12:22:06.289" v="3032" actId="20577"/>
        <pc:sldMkLst>
          <pc:docMk/>
          <pc:sldMk cId="1560231357" sldId="391"/>
        </pc:sldMkLst>
        <pc:spChg chg="mod">
          <ac:chgData name="GOMEZ, Paula" userId="c93cf399-3ed7-4230-9282-8831e3fe5ae7" providerId="ADAL" clId="{2D325BD0-1288-498B-B4DB-7B16F5D992E5}" dt="2022-06-27T11:57:15.301" v="2232" actId="20577"/>
          <ac:spMkLst>
            <pc:docMk/>
            <pc:sldMk cId="1560231357" sldId="391"/>
            <ac:spMk id="20482" creationId="{C0154A34-9975-45F1-8059-125489D4C21A}"/>
          </ac:spMkLst>
        </pc:spChg>
        <pc:spChg chg="mod">
          <ac:chgData name="GOMEZ, Paula" userId="c93cf399-3ed7-4230-9282-8831e3fe5ae7" providerId="ADAL" clId="{2D325BD0-1288-498B-B4DB-7B16F5D992E5}" dt="2022-06-27T12:22:06.289" v="3032" actId="20577"/>
          <ac:spMkLst>
            <pc:docMk/>
            <pc:sldMk cId="1560231357" sldId="391"/>
            <ac:spMk id="20483" creationId="{1BD00435-6460-4E09-9B49-27DB96F0977E}"/>
          </ac:spMkLst>
        </pc:spChg>
      </pc:sldChg>
      <pc:sldChg chg="modSp add mod">
        <pc:chgData name="GOMEZ, Paula" userId="c93cf399-3ed7-4230-9282-8831e3fe5ae7" providerId="ADAL" clId="{2D325BD0-1288-498B-B4DB-7B16F5D992E5}" dt="2022-06-27T12:09:22.612" v="2380" actId="255"/>
        <pc:sldMkLst>
          <pc:docMk/>
          <pc:sldMk cId="617954477" sldId="392"/>
        </pc:sldMkLst>
        <pc:spChg chg="mod">
          <ac:chgData name="GOMEZ, Paula" userId="c93cf399-3ed7-4230-9282-8831e3fe5ae7" providerId="ADAL" clId="{2D325BD0-1288-498B-B4DB-7B16F5D992E5}" dt="2022-06-27T12:00:04.265" v="2339" actId="20577"/>
          <ac:spMkLst>
            <pc:docMk/>
            <pc:sldMk cId="617954477" sldId="392"/>
            <ac:spMk id="20482" creationId="{C0154A34-9975-45F1-8059-125489D4C21A}"/>
          </ac:spMkLst>
        </pc:spChg>
        <pc:spChg chg="mod">
          <ac:chgData name="GOMEZ, Paula" userId="c93cf399-3ed7-4230-9282-8831e3fe5ae7" providerId="ADAL" clId="{2D325BD0-1288-498B-B4DB-7B16F5D992E5}" dt="2022-06-27T12:09:22.612" v="2380" actId="255"/>
          <ac:spMkLst>
            <pc:docMk/>
            <pc:sldMk cId="617954477" sldId="392"/>
            <ac:spMk id="20483" creationId="{1BD00435-6460-4E09-9B49-27DB96F0977E}"/>
          </ac:spMkLst>
        </pc:spChg>
      </pc:sldChg>
      <pc:sldChg chg="modSp add mod">
        <pc:chgData name="GOMEZ, Paula" userId="c93cf399-3ed7-4230-9282-8831e3fe5ae7" providerId="ADAL" clId="{2D325BD0-1288-498B-B4DB-7B16F5D992E5}" dt="2022-06-27T12:29:11.957" v="3059" actId="15"/>
        <pc:sldMkLst>
          <pc:docMk/>
          <pc:sldMk cId="3048483072" sldId="393"/>
        </pc:sldMkLst>
        <pc:spChg chg="mod">
          <ac:chgData name="GOMEZ, Paula" userId="c93cf399-3ed7-4230-9282-8831e3fe5ae7" providerId="ADAL" clId="{2D325BD0-1288-498B-B4DB-7B16F5D992E5}" dt="2022-06-27T12:29:11.957" v="3059" actId="15"/>
          <ac:spMkLst>
            <pc:docMk/>
            <pc:sldMk cId="3048483072" sldId="393"/>
            <ac:spMk id="20483" creationId="{1BD00435-6460-4E09-9B49-27DB96F0977E}"/>
          </ac:spMkLst>
        </pc:spChg>
      </pc:sldChg>
      <pc:sldChg chg="modSp add mod">
        <pc:chgData name="GOMEZ, Paula" userId="c93cf399-3ed7-4230-9282-8831e3fe5ae7" providerId="ADAL" clId="{2D325BD0-1288-498B-B4DB-7B16F5D992E5}" dt="2022-06-27T12:35:40.791" v="3218" actId="20577"/>
        <pc:sldMkLst>
          <pc:docMk/>
          <pc:sldMk cId="2691176550" sldId="394"/>
        </pc:sldMkLst>
        <pc:spChg chg="mod">
          <ac:chgData name="GOMEZ, Paula" userId="c93cf399-3ed7-4230-9282-8831e3fe5ae7" providerId="ADAL" clId="{2D325BD0-1288-498B-B4DB-7B16F5D992E5}" dt="2022-06-27T12:35:40.791" v="3218" actId="20577"/>
          <ac:spMkLst>
            <pc:docMk/>
            <pc:sldMk cId="2691176550" sldId="394"/>
            <ac:spMk id="20483" creationId="{1BD00435-6460-4E09-9B49-27DB96F0977E}"/>
          </ac:spMkLst>
        </pc:spChg>
      </pc:sldChg>
      <pc:sldChg chg="addSp delSp modSp add mod">
        <pc:chgData name="GOMEZ, Paula" userId="c93cf399-3ed7-4230-9282-8831e3fe5ae7" providerId="ADAL" clId="{2D325BD0-1288-498B-B4DB-7B16F5D992E5}" dt="2022-06-27T13:07:06.540" v="3741" actId="1038"/>
        <pc:sldMkLst>
          <pc:docMk/>
          <pc:sldMk cId="2305590066" sldId="395"/>
        </pc:sldMkLst>
        <pc:spChg chg="add del mod">
          <ac:chgData name="GOMEZ, Paula" userId="c93cf399-3ed7-4230-9282-8831e3fe5ae7" providerId="ADAL" clId="{2D325BD0-1288-498B-B4DB-7B16F5D992E5}" dt="2022-06-27T13:03:52.491" v="3705" actId="478"/>
          <ac:spMkLst>
            <pc:docMk/>
            <pc:sldMk cId="2305590066" sldId="395"/>
            <ac:spMk id="2" creationId="{4D3FF5FF-6D73-4FCD-A864-3A4C9DC53B92}"/>
          </ac:spMkLst>
        </pc:spChg>
        <pc:spChg chg="add mod">
          <ac:chgData name="GOMEZ, Paula" userId="c93cf399-3ed7-4230-9282-8831e3fe5ae7" providerId="ADAL" clId="{2D325BD0-1288-498B-B4DB-7B16F5D992E5}" dt="2022-06-27T13:07:06.540" v="3741" actId="1038"/>
          <ac:spMkLst>
            <pc:docMk/>
            <pc:sldMk cId="2305590066" sldId="395"/>
            <ac:spMk id="3" creationId="{FFACC92E-9BFD-46F5-87B8-E23A4AB40A7F}"/>
          </ac:spMkLst>
        </pc:spChg>
        <pc:spChg chg="mod">
          <ac:chgData name="GOMEZ, Paula" userId="c93cf399-3ed7-4230-9282-8831e3fe5ae7" providerId="ADAL" clId="{2D325BD0-1288-498B-B4DB-7B16F5D992E5}" dt="2022-06-27T12:49:25.373" v="3312" actId="20577"/>
          <ac:spMkLst>
            <pc:docMk/>
            <pc:sldMk cId="2305590066" sldId="395"/>
            <ac:spMk id="20482" creationId="{C0154A34-9975-45F1-8059-125489D4C21A}"/>
          </ac:spMkLst>
        </pc:spChg>
        <pc:spChg chg="mod">
          <ac:chgData name="GOMEZ, Paula" userId="c93cf399-3ed7-4230-9282-8831e3fe5ae7" providerId="ADAL" clId="{2D325BD0-1288-498B-B4DB-7B16F5D992E5}" dt="2022-06-27T13:06:31.094" v="3729" actId="1076"/>
          <ac:spMkLst>
            <pc:docMk/>
            <pc:sldMk cId="2305590066" sldId="395"/>
            <ac:spMk id="20483" creationId="{1BD00435-6460-4E09-9B49-27DB96F0977E}"/>
          </ac:spMkLst>
        </pc:spChg>
      </pc:sldChg>
      <pc:sldChg chg="modSp add del mod">
        <pc:chgData name="GOMEZ, Paula" userId="c93cf399-3ed7-4230-9282-8831e3fe5ae7" providerId="ADAL" clId="{2D325BD0-1288-498B-B4DB-7B16F5D992E5}" dt="2022-06-27T13:01:18.768" v="3679" actId="2696"/>
        <pc:sldMkLst>
          <pc:docMk/>
          <pc:sldMk cId="3433792454" sldId="396"/>
        </pc:sldMkLst>
        <pc:spChg chg="mod">
          <ac:chgData name="GOMEZ, Paula" userId="c93cf399-3ed7-4230-9282-8831e3fe5ae7" providerId="ADAL" clId="{2D325BD0-1288-498B-B4DB-7B16F5D992E5}" dt="2022-06-27T12:57:30.902" v="3662" actId="20577"/>
          <ac:spMkLst>
            <pc:docMk/>
            <pc:sldMk cId="3433792454" sldId="396"/>
            <ac:spMk id="20483" creationId="{1BD00435-6460-4E09-9B49-27DB96F0977E}"/>
          </ac:spMkLst>
        </pc:spChg>
      </pc:sldChg>
      <pc:sldChg chg="modSp add mod">
        <pc:chgData name="GOMEZ, Paula" userId="c93cf399-3ed7-4230-9282-8831e3fe5ae7" providerId="ADAL" clId="{2D325BD0-1288-498B-B4DB-7B16F5D992E5}" dt="2022-06-27T12:27:13.747" v="3049" actId="20577"/>
        <pc:sldMkLst>
          <pc:docMk/>
          <pc:sldMk cId="1674926201" sldId="397"/>
        </pc:sldMkLst>
        <pc:spChg chg="mod">
          <ac:chgData name="GOMEZ, Paula" userId="c93cf399-3ed7-4230-9282-8831e3fe5ae7" providerId="ADAL" clId="{2D325BD0-1288-498B-B4DB-7B16F5D992E5}" dt="2022-06-27T12:27:13.747" v="3049" actId="20577"/>
          <ac:spMkLst>
            <pc:docMk/>
            <pc:sldMk cId="1674926201" sldId="397"/>
            <ac:spMk id="4" creationId="{121547C1-0B95-475F-B0E3-22D7571B96CE}"/>
          </ac:spMkLst>
        </pc:spChg>
      </pc:sldChg>
      <pc:sldChg chg="modSp add mod">
        <pc:chgData name="GOMEZ, Paula" userId="c93cf399-3ed7-4230-9282-8831e3fe5ae7" providerId="ADAL" clId="{2D325BD0-1288-498B-B4DB-7B16F5D992E5}" dt="2022-06-27T12:46:20.712" v="3257" actId="20577"/>
        <pc:sldMkLst>
          <pc:docMk/>
          <pc:sldMk cId="1437812697" sldId="398"/>
        </pc:sldMkLst>
        <pc:spChg chg="mod">
          <ac:chgData name="GOMEZ, Paula" userId="c93cf399-3ed7-4230-9282-8831e3fe5ae7" providerId="ADAL" clId="{2D325BD0-1288-498B-B4DB-7B16F5D992E5}" dt="2022-06-27T12:46:20.712" v="3257" actId="20577"/>
          <ac:spMkLst>
            <pc:docMk/>
            <pc:sldMk cId="1437812697" sldId="398"/>
            <ac:spMk id="20482" creationId="{C0154A34-9975-45F1-8059-125489D4C21A}"/>
          </ac:spMkLst>
        </pc:spChg>
        <pc:spChg chg="mod">
          <ac:chgData name="GOMEZ, Paula" userId="c93cf399-3ed7-4230-9282-8831e3fe5ae7" providerId="ADAL" clId="{2D325BD0-1288-498B-B4DB-7B16F5D992E5}" dt="2022-06-27T12:45:59.949" v="3255" actId="20577"/>
          <ac:spMkLst>
            <pc:docMk/>
            <pc:sldMk cId="1437812697" sldId="398"/>
            <ac:spMk id="20483" creationId="{1BD00435-6460-4E09-9B49-27DB96F0977E}"/>
          </ac:spMkLst>
        </pc:spChg>
      </pc:sldChg>
      <pc:sldChg chg="modSp add mod ord">
        <pc:chgData name="GOMEZ, Paula" userId="c93cf399-3ed7-4230-9282-8831e3fe5ae7" providerId="ADAL" clId="{2D325BD0-1288-498B-B4DB-7B16F5D992E5}" dt="2022-06-27T12:48:36.733" v="3283" actId="20577"/>
        <pc:sldMkLst>
          <pc:docMk/>
          <pc:sldMk cId="388208700" sldId="399"/>
        </pc:sldMkLst>
        <pc:spChg chg="mod">
          <ac:chgData name="GOMEZ, Paula" userId="c93cf399-3ed7-4230-9282-8831e3fe5ae7" providerId="ADAL" clId="{2D325BD0-1288-498B-B4DB-7B16F5D992E5}" dt="2022-06-27T12:48:36.733" v="3283" actId="20577"/>
          <ac:spMkLst>
            <pc:docMk/>
            <pc:sldMk cId="388208700" sldId="399"/>
            <ac:spMk id="4" creationId="{121547C1-0B95-475F-B0E3-22D7571B96CE}"/>
          </ac:spMkLst>
        </pc:spChg>
      </pc:sldChg>
      <pc:sldChg chg="modSp add mod">
        <pc:chgData name="GOMEZ, Paula" userId="c93cf399-3ed7-4230-9282-8831e3fe5ae7" providerId="ADAL" clId="{2D325BD0-1288-498B-B4DB-7B16F5D992E5}" dt="2022-06-27T13:01:56.004" v="3683" actId="20577"/>
        <pc:sldMkLst>
          <pc:docMk/>
          <pc:sldMk cId="2965843955" sldId="400"/>
        </pc:sldMkLst>
        <pc:spChg chg="mod">
          <ac:chgData name="GOMEZ, Paula" userId="c93cf399-3ed7-4230-9282-8831e3fe5ae7" providerId="ADAL" clId="{2D325BD0-1288-498B-B4DB-7B16F5D992E5}" dt="2022-06-27T13:01:56.004" v="3683" actId="20577"/>
          <ac:spMkLst>
            <pc:docMk/>
            <pc:sldMk cId="2965843955" sldId="400"/>
            <ac:spMk id="20482" creationId="{C0154A34-9975-45F1-8059-125489D4C21A}"/>
          </ac:spMkLst>
        </pc:spChg>
        <pc:spChg chg="mod">
          <ac:chgData name="GOMEZ, Paula" userId="c93cf399-3ed7-4230-9282-8831e3fe5ae7" providerId="ADAL" clId="{2D325BD0-1288-498B-B4DB-7B16F5D992E5}" dt="2022-06-27T13:01:44.172" v="3681" actId="108"/>
          <ac:spMkLst>
            <pc:docMk/>
            <pc:sldMk cId="2965843955" sldId="400"/>
            <ac:spMk id="20483" creationId="{1BD00435-6460-4E09-9B49-27DB96F0977E}"/>
          </ac:spMkLst>
        </pc:spChg>
      </pc:sldChg>
      <pc:sldMasterChg chg="modSldLayout">
        <pc:chgData name="GOMEZ, Paula" userId="c93cf399-3ed7-4230-9282-8831e3fe5ae7" providerId="ADAL" clId="{2D325BD0-1288-498B-B4DB-7B16F5D992E5}" dt="2022-06-27T07:21:01.050" v="9" actId="14100"/>
        <pc:sldMasterMkLst>
          <pc:docMk/>
          <pc:sldMasterMk cId="1533177493" sldId="2147483781"/>
        </pc:sldMasterMkLst>
        <pc:sldLayoutChg chg="modSp mod">
          <pc:chgData name="GOMEZ, Paula" userId="c93cf399-3ed7-4230-9282-8831e3fe5ae7" providerId="ADAL" clId="{2D325BD0-1288-498B-B4DB-7B16F5D992E5}" dt="2022-06-27T07:21:01.050" v="9" actId="14100"/>
          <pc:sldLayoutMkLst>
            <pc:docMk/>
            <pc:sldMasterMk cId="1533177493" sldId="2147483781"/>
            <pc:sldLayoutMk cId="1828371406" sldId="2147483782"/>
          </pc:sldLayoutMkLst>
          <pc:picChg chg="mod">
            <ac:chgData name="GOMEZ, Paula" userId="c93cf399-3ed7-4230-9282-8831e3fe5ae7" providerId="ADAL" clId="{2D325BD0-1288-498B-B4DB-7B16F5D992E5}" dt="2022-06-27T07:21:01.050" v="9" actId="14100"/>
            <ac:picMkLst>
              <pc:docMk/>
              <pc:sldMasterMk cId="1533177493" sldId="2147483781"/>
              <pc:sldLayoutMk cId="1828371406" sldId="2147483782"/>
              <ac:picMk id="7" creationId="{45815C0E-0FCD-460B-BE3E-C4557D45D234}"/>
            </ac:picMkLst>
          </pc:picChg>
        </pc:sldLayoutChg>
      </pc:sldMasterChg>
    </pc:docChg>
  </pc:docChgLst>
  <pc:docChgLst>
    <pc:chgData name="GOMEZ, Paula" userId="c93cf399-3ed7-4230-9282-8831e3fe5ae7" providerId="ADAL" clId="{75414592-F880-446C-A614-EC1133A76483}"/>
    <pc:docChg chg="undo custSel modSld">
      <pc:chgData name="GOMEZ, Paula" userId="c93cf399-3ed7-4230-9282-8831e3fe5ae7" providerId="ADAL" clId="{75414592-F880-446C-A614-EC1133A76483}" dt="2022-09-09T07:56:52.261" v="15" actId="20577"/>
      <pc:docMkLst>
        <pc:docMk/>
      </pc:docMkLst>
      <pc:sldChg chg="modSp mod">
        <pc:chgData name="GOMEZ, Paula" userId="c93cf399-3ed7-4230-9282-8831e3fe5ae7" providerId="ADAL" clId="{75414592-F880-446C-A614-EC1133A76483}" dt="2022-09-09T07:56:52.261" v="15" actId="20577"/>
        <pc:sldMkLst>
          <pc:docMk/>
          <pc:sldMk cId="4275876265" sldId="1974"/>
        </pc:sldMkLst>
        <pc:spChg chg="mod">
          <ac:chgData name="GOMEZ, Paula" userId="c93cf399-3ed7-4230-9282-8831e3fe5ae7" providerId="ADAL" clId="{75414592-F880-446C-A614-EC1133A76483}" dt="2022-09-09T07:56:52.261" v="15" actId="20577"/>
          <ac:spMkLst>
            <pc:docMk/>
            <pc:sldMk cId="4275876265" sldId="1974"/>
            <ac:spMk id="3" creationId="{00000000-0000-0000-0000-000000000000}"/>
          </ac:spMkLst>
        </pc:spChg>
      </pc:sldChg>
    </pc:docChg>
  </pc:docChgLst>
  <pc:docChgLst>
    <pc:chgData name="Morales, Marissa (CDC/DDPHSIS/CGH/DGHP)" userId="S::quu4_cdc.gov#ext#@worldhealthorg.onmicrosoft.com::c54d35d8-a7ff-491e-bd69-664acc16cd3f" providerId="AD" clId="Web-{03945D81-BD19-40CD-8344-73AF864EBF7D}"/>
    <pc:docChg chg="addSld delSld modSld">
      <pc:chgData name="Morales, Marissa (CDC/DDPHSIS/CGH/DGHP)" userId="S::quu4_cdc.gov#ext#@worldhealthorg.onmicrosoft.com::c54d35d8-a7ff-491e-bd69-664acc16cd3f" providerId="AD" clId="Web-{03945D81-BD19-40CD-8344-73AF864EBF7D}" dt="2022-07-11T19:45:45.907" v="864"/>
      <pc:docMkLst>
        <pc:docMk/>
      </pc:docMkLst>
      <pc:sldChg chg="modNotes">
        <pc:chgData name="Morales, Marissa (CDC/DDPHSIS/CGH/DGHP)" userId="S::quu4_cdc.gov#ext#@worldhealthorg.onmicrosoft.com::c54d35d8-a7ff-491e-bd69-664acc16cd3f" providerId="AD" clId="Web-{03945D81-BD19-40CD-8344-73AF864EBF7D}" dt="2022-07-11T14:27:19.156" v="12"/>
        <pc:sldMkLst>
          <pc:docMk/>
          <pc:sldMk cId="1167584339" sldId="373"/>
        </pc:sldMkLst>
      </pc:sldChg>
      <pc:sldChg chg="modNotes">
        <pc:chgData name="Morales, Marissa (CDC/DDPHSIS/CGH/DGHP)" userId="S::quu4_cdc.gov#ext#@worldhealthorg.onmicrosoft.com::c54d35d8-a7ff-491e-bd69-664acc16cd3f" providerId="AD" clId="Web-{03945D81-BD19-40CD-8344-73AF864EBF7D}" dt="2022-07-11T14:27:05.702" v="9"/>
        <pc:sldMkLst>
          <pc:docMk/>
          <pc:sldMk cId="679014158" sldId="374"/>
        </pc:sldMkLst>
      </pc:sldChg>
      <pc:sldChg chg="modNotes">
        <pc:chgData name="Morales, Marissa (CDC/DDPHSIS/CGH/DGHP)" userId="S::quu4_cdc.gov#ext#@worldhealthorg.onmicrosoft.com::c54d35d8-a7ff-491e-bd69-664acc16cd3f" providerId="AD" clId="Web-{03945D81-BD19-40CD-8344-73AF864EBF7D}" dt="2022-07-11T14:26:15.465" v="5"/>
        <pc:sldMkLst>
          <pc:docMk/>
          <pc:sldMk cId="862928258" sldId="375"/>
        </pc:sldMkLst>
      </pc:sldChg>
      <pc:sldChg chg="modNotes">
        <pc:chgData name="Morales, Marissa (CDC/DDPHSIS/CGH/DGHP)" userId="S::quu4_cdc.gov#ext#@worldhealthorg.onmicrosoft.com::c54d35d8-a7ff-491e-bd69-664acc16cd3f" providerId="AD" clId="Web-{03945D81-BD19-40CD-8344-73AF864EBF7D}" dt="2022-07-11T14:28:34.614" v="111"/>
        <pc:sldMkLst>
          <pc:docMk/>
          <pc:sldMk cId="3518861403" sldId="376"/>
        </pc:sldMkLst>
      </pc:sldChg>
      <pc:sldChg chg="modNotes">
        <pc:chgData name="Morales, Marissa (CDC/DDPHSIS/CGH/DGHP)" userId="S::quu4_cdc.gov#ext#@worldhealthorg.onmicrosoft.com::c54d35d8-a7ff-491e-bd69-664acc16cd3f" providerId="AD" clId="Web-{03945D81-BD19-40CD-8344-73AF864EBF7D}" dt="2022-07-11T14:31:27.032" v="186"/>
        <pc:sldMkLst>
          <pc:docMk/>
          <pc:sldMk cId="3061121191" sldId="377"/>
        </pc:sldMkLst>
      </pc:sldChg>
      <pc:sldChg chg="modNotes">
        <pc:chgData name="Morales, Marissa (CDC/DDPHSIS/CGH/DGHP)" userId="S::quu4_cdc.gov#ext#@worldhealthorg.onmicrosoft.com::c54d35d8-a7ff-491e-bd69-664acc16cd3f" providerId="AD" clId="Web-{03945D81-BD19-40CD-8344-73AF864EBF7D}" dt="2022-07-11T14:26:25.356" v="7"/>
        <pc:sldMkLst>
          <pc:docMk/>
          <pc:sldMk cId="3115173167" sldId="378"/>
        </pc:sldMkLst>
      </pc:sldChg>
      <pc:sldChg chg="modNotes">
        <pc:chgData name="Morales, Marissa (CDC/DDPHSIS/CGH/DGHP)" userId="S::quu4_cdc.gov#ext#@worldhealthorg.onmicrosoft.com::c54d35d8-a7ff-491e-bd69-664acc16cd3f" providerId="AD" clId="Web-{03945D81-BD19-40CD-8344-73AF864EBF7D}" dt="2022-07-11T14:31:54.893" v="189"/>
        <pc:sldMkLst>
          <pc:docMk/>
          <pc:sldMk cId="884335975" sldId="379"/>
        </pc:sldMkLst>
      </pc:sldChg>
      <pc:sldChg chg="modNotes">
        <pc:chgData name="Morales, Marissa (CDC/DDPHSIS/CGH/DGHP)" userId="S::quu4_cdc.gov#ext#@worldhealthorg.onmicrosoft.com::c54d35d8-a7ff-491e-bd69-664acc16cd3f" providerId="AD" clId="Web-{03945D81-BD19-40CD-8344-73AF864EBF7D}" dt="2022-07-11T16:05:19.928" v="309"/>
        <pc:sldMkLst>
          <pc:docMk/>
          <pc:sldMk cId="1309953185" sldId="388"/>
        </pc:sldMkLst>
      </pc:sldChg>
      <pc:sldChg chg="modNotes">
        <pc:chgData name="Morales, Marissa (CDC/DDPHSIS/CGH/DGHP)" userId="S::quu4_cdc.gov#ext#@worldhealthorg.onmicrosoft.com::c54d35d8-a7ff-491e-bd69-664acc16cd3f" providerId="AD" clId="Web-{03945D81-BD19-40CD-8344-73AF864EBF7D}" dt="2022-07-11T16:31:51.736" v="346"/>
        <pc:sldMkLst>
          <pc:docMk/>
          <pc:sldMk cId="337156462" sldId="389"/>
        </pc:sldMkLst>
      </pc:sldChg>
      <pc:sldChg chg="modSp">
        <pc:chgData name="Morales, Marissa (CDC/DDPHSIS/CGH/DGHP)" userId="S::quu4_cdc.gov#ext#@worldhealthorg.onmicrosoft.com::c54d35d8-a7ff-491e-bd69-664acc16cd3f" providerId="AD" clId="Web-{03945D81-BD19-40CD-8344-73AF864EBF7D}" dt="2022-07-11T15:08:24.503" v="263" actId="20577"/>
        <pc:sldMkLst>
          <pc:docMk/>
          <pc:sldMk cId="2691176550" sldId="394"/>
        </pc:sldMkLst>
        <pc:spChg chg="mod">
          <ac:chgData name="Morales, Marissa (CDC/DDPHSIS/CGH/DGHP)" userId="S::quu4_cdc.gov#ext#@worldhealthorg.onmicrosoft.com::c54d35d8-a7ff-491e-bd69-664acc16cd3f" providerId="AD" clId="Web-{03945D81-BD19-40CD-8344-73AF864EBF7D}" dt="2022-07-11T15:08:24.503" v="263" actId="20577"/>
          <ac:spMkLst>
            <pc:docMk/>
            <pc:sldMk cId="2691176550" sldId="394"/>
            <ac:spMk id="20483" creationId="{1BD00435-6460-4E09-9B49-27DB96F0977E}"/>
          </ac:spMkLst>
        </pc:spChg>
      </pc:sldChg>
      <pc:sldChg chg="modSp">
        <pc:chgData name="Morales, Marissa (CDC/DDPHSIS/CGH/DGHP)" userId="S::quu4_cdc.gov#ext#@worldhealthorg.onmicrosoft.com::c54d35d8-a7ff-491e-bd69-664acc16cd3f" providerId="AD" clId="Web-{03945D81-BD19-40CD-8344-73AF864EBF7D}" dt="2022-07-11T15:16:17.205" v="267" actId="20577"/>
        <pc:sldMkLst>
          <pc:docMk/>
          <pc:sldMk cId="2965843955" sldId="400"/>
        </pc:sldMkLst>
        <pc:spChg chg="mod">
          <ac:chgData name="Morales, Marissa (CDC/DDPHSIS/CGH/DGHP)" userId="S::quu4_cdc.gov#ext#@worldhealthorg.onmicrosoft.com::c54d35d8-a7ff-491e-bd69-664acc16cd3f" providerId="AD" clId="Web-{03945D81-BD19-40CD-8344-73AF864EBF7D}" dt="2022-07-11T15:16:17.205" v="267" actId="20577"/>
          <ac:spMkLst>
            <pc:docMk/>
            <pc:sldMk cId="2965843955" sldId="400"/>
            <ac:spMk id="20483" creationId="{1BD00435-6460-4E09-9B49-27DB96F0977E}"/>
          </ac:spMkLst>
        </pc:spChg>
      </pc:sldChg>
      <pc:sldChg chg="modNotes">
        <pc:chgData name="Morales, Marissa (CDC/DDPHSIS/CGH/DGHP)" userId="S::quu4_cdc.gov#ext#@worldhealthorg.onmicrosoft.com::c54d35d8-a7ff-491e-bd69-664acc16cd3f" providerId="AD" clId="Web-{03945D81-BD19-40CD-8344-73AF864EBF7D}" dt="2022-07-11T16:35:10.935" v="436"/>
        <pc:sldMkLst>
          <pc:docMk/>
          <pc:sldMk cId="446284212" sldId="1870"/>
        </pc:sldMkLst>
      </pc:sldChg>
      <pc:sldChg chg="modNotes">
        <pc:chgData name="Morales, Marissa (CDC/DDPHSIS/CGH/DGHP)" userId="S::quu4_cdc.gov#ext#@worldhealthorg.onmicrosoft.com::c54d35d8-a7ff-491e-bd69-664acc16cd3f" providerId="AD" clId="Web-{03945D81-BD19-40CD-8344-73AF864EBF7D}" dt="2022-07-11T16:37:17.004" v="481"/>
        <pc:sldMkLst>
          <pc:docMk/>
          <pc:sldMk cId="4030171585" sldId="1871"/>
        </pc:sldMkLst>
      </pc:sldChg>
      <pc:sldChg chg="modNotes">
        <pc:chgData name="Morales, Marissa (CDC/DDPHSIS/CGH/DGHP)" userId="S::quu4_cdc.gov#ext#@worldhealthorg.onmicrosoft.com::c54d35d8-a7ff-491e-bd69-664acc16cd3f" providerId="AD" clId="Web-{03945D81-BD19-40CD-8344-73AF864EBF7D}" dt="2022-07-11T16:38:40.462" v="593"/>
        <pc:sldMkLst>
          <pc:docMk/>
          <pc:sldMk cId="1496654695" sldId="1872"/>
        </pc:sldMkLst>
      </pc:sldChg>
      <pc:sldChg chg="modSp modNotes">
        <pc:chgData name="Morales, Marissa (CDC/DDPHSIS/CGH/DGHP)" userId="S::quu4_cdc.gov#ext#@worldhealthorg.onmicrosoft.com::c54d35d8-a7ff-491e-bd69-664acc16cd3f" providerId="AD" clId="Web-{03945D81-BD19-40CD-8344-73AF864EBF7D}" dt="2022-07-11T16:40:57.860" v="692"/>
        <pc:sldMkLst>
          <pc:docMk/>
          <pc:sldMk cId="2211168158" sldId="1873"/>
        </pc:sldMkLst>
        <pc:spChg chg="mod">
          <ac:chgData name="Morales, Marissa (CDC/DDPHSIS/CGH/DGHP)" userId="S::quu4_cdc.gov#ext#@worldhealthorg.onmicrosoft.com::c54d35d8-a7ff-491e-bd69-664acc16cd3f" providerId="AD" clId="Web-{03945D81-BD19-40CD-8344-73AF864EBF7D}" dt="2022-07-11T16:39:25.980" v="642" actId="20577"/>
          <ac:spMkLst>
            <pc:docMk/>
            <pc:sldMk cId="2211168158" sldId="1873"/>
            <ac:spMk id="20483" creationId="{1BD00435-6460-4E09-9B49-27DB96F0977E}"/>
          </ac:spMkLst>
        </pc:spChg>
      </pc:sldChg>
      <pc:sldChg chg="modNotes">
        <pc:chgData name="Morales, Marissa (CDC/DDPHSIS/CGH/DGHP)" userId="S::quu4_cdc.gov#ext#@worldhealthorg.onmicrosoft.com::c54d35d8-a7ff-491e-bd69-664acc16cd3f" providerId="AD" clId="Web-{03945D81-BD19-40CD-8344-73AF864EBF7D}" dt="2022-07-11T16:43:48.433" v="779"/>
        <pc:sldMkLst>
          <pc:docMk/>
          <pc:sldMk cId="2597871857" sldId="1875"/>
        </pc:sldMkLst>
      </pc:sldChg>
      <pc:sldChg chg="modNotes">
        <pc:chgData name="Morales, Marissa (CDC/DDPHSIS/CGH/DGHP)" userId="S::quu4_cdc.gov#ext#@worldhealthorg.onmicrosoft.com::c54d35d8-a7ff-491e-bd69-664acc16cd3f" providerId="AD" clId="Web-{03945D81-BD19-40CD-8344-73AF864EBF7D}" dt="2022-07-11T16:39:12.714" v="637"/>
        <pc:sldMkLst>
          <pc:docMk/>
          <pc:sldMk cId="887582403" sldId="1876"/>
        </pc:sldMkLst>
      </pc:sldChg>
      <pc:sldChg chg="modNotes">
        <pc:chgData name="Morales, Marissa (CDC/DDPHSIS/CGH/DGHP)" userId="S::quu4_cdc.gov#ext#@worldhealthorg.onmicrosoft.com::c54d35d8-a7ff-491e-bd69-664acc16cd3f" providerId="AD" clId="Web-{03945D81-BD19-40CD-8344-73AF864EBF7D}" dt="2022-07-11T16:37:33.083" v="500"/>
        <pc:sldMkLst>
          <pc:docMk/>
          <pc:sldMk cId="2571962232" sldId="1877"/>
        </pc:sldMkLst>
      </pc:sldChg>
      <pc:sldChg chg="modNotes">
        <pc:chgData name="Morales, Marissa (CDC/DDPHSIS/CGH/DGHP)" userId="S::quu4_cdc.gov#ext#@worldhealthorg.onmicrosoft.com::c54d35d8-a7ff-491e-bd69-664acc16cd3f" providerId="AD" clId="Web-{03945D81-BD19-40CD-8344-73AF864EBF7D}" dt="2022-07-11T19:45:45.907" v="864"/>
        <pc:sldMkLst>
          <pc:docMk/>
          <pc:sldMk cId="2396034958" sldId="1878"/>
        </pc:sldMkLst>
      </pc:sldChg>
      <pc:sldChg chg="modNotes">
        <pc:chgData name="Morales, Marissa (CDC/DDPHSIS/CGH/DGHP)" userId="S::quu4_cdc.gov#ext#@worldhealthorg.onmicrosoft.com::c54d35d8-a7ff-491e-bd69-664acc16cd3f" providerId="AD" clId="Web-{03945D81-BD19-40CD-8344-73AF864EBF7D}" dt="2022-07-11T14:55:56.251" v="262"/>
        <pc:sldMkLst>
          <pc:docMk/>
          <pc:sldMk cId="1251195186" sldId="1880"/>
        </pc:sldMkLst>
      </pc:sldChg>
      <pc:sldChg chg="new del">
        <pc:chgData name="Morales, Marissa (CDC/DDPHSIS/CGH/DGHP)" userId="S::quu4_cdc.gov#ext#@worldhealthorg.onmicrosoft.com::c54d35d8-a7ff-491e-bd69-664acc16cd3f" providerId="AD" clId="Web-{03945D81-BD19-40CD-8344-73AF864EBF7D}" dt="2022-07-11T16:29:39.760" v="335"/>
        <pc:sldMkLst>
          <pc:docMk/>
          <pc:sldMk cId="1622363314" sldId="1988"/>
        </pc:sldMkLst>
      </pc:sldChg>
    </pc:docChg>
  </pc:docChgLst>
  <pc:docChgLst>
    <pc:chgData name="Morales, Marissa (CDC/DDPHSIS/CGH/DGHP)" userId="b91f4d76-671d-4767-9dae-42a4808b8e4c" providerId="ADAL" clId="{A69DF5F9-D33A-423C-A2FE-F0370D19AFE3}"/>
    <pc:docChg chg="undo custSel addSld delSld modSld">
      <pc:chgData name="Morales, Marissa (CDC/DDPHSIS/CGH/DGHP)" userId="b91f4d76-671d-4767-9dae-42a4808b8e4c" providerId="ADAL" clId="{A69DF5F9-D33A-423C-A2FE-F0370D19AFE3}" dt="2022-07-12T09:44:30.287" v="212" actId="20577"/>
      <pc:docMkLst>
        <pc:docMk/>
      </pc:docMkLst>
      <pc:sldChg chg="add del modNotesTx">
        <pc:chgData name="Morales, Marissa (CDC/DDPHSIS/CGH/DGHP)" userId="b91f4d76-671d-4767-9dae-42a4808b8e4c" providerId="ADAL" clId="{A69DF5F9-D33A-423C-A2FE-F0370D19AFE3}" dt="2022-07-12T09:44:30.287" v="212" actId="20577"/>
        <pc:sldMkLst>
          <pc:docMk/>
          <pc:sldMk cId="862928258" sldId="375"/>
        </pc:sldMkLst>
      </pc:sldChg>
      <pc:sldChg chg="modNotesTx">
        <pc:chgData name="Morales, Marissa (CDC/DDPHSIS/CGH/DGHP)" userId="b91f4d76-671d-4767-9dae-42a4808b8e4c" providerId="ADAL" clId="{A69DF5F9-D33A-423C-A2FE-F0370D19AFE3}" dt="2022-07-12T08:54:10.776" v="197" actId="20577"/>
        <pc:sldMkLst>
          <pc:docMk/>
          <pc:sldMk cId="2383710277" sldId="450"/>
        </pc:sldMkLst>
      </pc:sldChg>
      <pc:sldChg chg="modAnim">
        <pc:chgData name="Morales, Marissa (CDC/DDPHSIS/CGH/DGHP)" userId="b91f4d76-671d-4767-9dae-42a4808b8e4c" providerId="ADAL" clId="{A69DF5F9-D33A-423C-A2FE-F0370D19AFE3}" dt="2022-07-12T05:08:47.654" v="11"/>
        <pc:sldMkLst>
          <pc:docMk/>
          <pc:sldMk cId="4030171585" sldId="1871"/>
        </pc:sldMkLst>
      </pc:sldChg>
      <pc:sldChg chg="modAnim">
        <pc:chgData name="Morales, Marissa (CDC/DDPHSIS/CGH/DGHP)" userId="b91f4d76-671d-4767-9dae-42a4808b8e4c" providerId="ADAL" clId="{A69DF5F9-D33A-423C-A2FE-F0370D19AFE3}" dt="2022-07-12T05:09:02.740" v="12"/>
        <pc:sldMkLst>
          <pc:docMk/>
          <pc:sldMk cId="1496654695" sldId="1872"/>
        </pc:sldMkLst>
      </pc:sldChg>
      <pc:sldChg chg="modAnim">
        <pc:chgData name="Morales, Marissa (CDC/DDPHSIS/CGH/DGHP)" userId="b91f4d76-671d-4767-9dae-42a4808b8e4c" providerId="ADAL" clId="{A69DF5F9-D33A-423C-A2FE-F0370D19AFE3}" dt="2022-07-12T05:09:12.278" v="13"/>
        <pc:sldMkLst>
          <pc:docMk/>
          <pc:sldMk cId="2211168158" sldId="1873"/>
        </pc:sldMkLst>
      </pc:sldChg>
      <pc:sldChg chg="modAnim">
        <pc:chgData name="Morales, Marissa (CDC/DDPHSIS/CGH/DGHP)" userId="b91f4d76-671d-4767-9dae-42a4808b8e4c" providerId="ADAL" clId="{A69DF5F9-D33A-423C-A2FE-F0370D19AFE3}" dt="2022-07-12T05:09:18.283" v="14"/>
        <pc:sldMkLst>
          <pc:docMk/>
          <pc:sldMk cId="203650695" sldId="1874"/>
        </pc:sldMkLst>
      </pc:sldChg>
      <pc:sldChg chg="modSp mod">
        <pc:chgData name="Morales, Marissa (CDC/DDPHSIS/CGH/DGHP)" userId="b91f4d76-671d-4767-9dae-42a4808b8e4c" providerId="ADAL" clId="{A69DF5F9-D33A-423C-A2FE-F0370D19AFE3}" dt="2022-07-12T05:11:15.471" v="45" actId="115"/>
        <pc:sldMkLst>
          <pc:docMk/>
          <pc:sldMk cId="2597871857" sldId="1875"/>
        </pc:sldMkLst>
        <pc:spChg chg="mod">
          <ac:chgData name="Morales, Marissa (CDC/DDPHSIS/CGH/DGHP)" userId="b91f4d76-671d-4767-9dae-42a4808b8e4c" providerId="ADAL" clId="{A69DF5F9-D33A-423C-A2FE-F0370D19AFE3}" dt="2022-07-12T05:11:15.471" v="45" actId="115"/>
          <ac:spMkLst>
            <pc:docMk/>
            <pc:sldMk cId="2597871857" sldId="1875"/>
            <ac:spMk id="20483" creationId="{1BD00435-6460-4E09-9B49-27DB96F0977E}"/>
          </ac:spMkLst>
        </pc:spChg>
      </pc:sldChg>
      <pc:sldChg chg="modAnim">
        <pc:chgData name="Morales, Marissa (CDC/DDPHSIS/CGH/DGHP)" userId="b91f4d76-671d-4767-9dae-42a4808b8e4c" providerId="ADAL" clId="{A69DF5F9-D33A-423C-A2FE-F0370D19AFE3}" dt="2022-07-12T05:08:40.715" v="10"/>
        <pc:sldMkLst>
          <pc:docMk/>
          <pc:sldMk cId="2571962232" sldId="1877"/>
        </pc:sldMkLst>
      </pc:sldChg>
    </pc:docChg>
  </pc:docChgLst>
  <pc:docChgLst>
    <pc:chgData name="Guest User" userId="S::urn:spo:anon#e24f74ba5405bdc1a68bb8e88fe6a11e0a5eeb0b64955714b4fb8424316e4a67::" providerId="AD" clId="Web-{2FDFEDE2-C69F-429C-A8CF-36062A00180A}"/>
    <pc:docChg chg="modSld">
      <pc:chgData name="Guest User" userId="S::urn:spo:anon#e24f74ba5405bdc1a68bb8e88fe6a11e0a5eeb0b64955714b4fb8424316e4a67::" providerId="AD" clId="Web-{2FDFEDE2-C69F-429C-A8CF-36062A00180A}" dt="2022-07-28T08:54:09.805" v="0" actId="1076"/>
      <pc:docMkLst>
        <pc:docMk/>
      </pc:docMkLst>
      <pc:sldChg chg="modSp">
        <pc:chgData name="Guest User" userId="S::urn:spo:anon#e24f74ba5405bdc1a68bb8e88fe6a11e0a5eeb0b64955714b4fb8424316e4a67::" providerId="AD" clId="Web-{2FDFEDE2-C69F-429C-A8CF-36062A00180A}" dt="2022-07-28T08:54:09.805" v="0" actId="1076"/>
        <pc:sldMkLst>
          <pc:docMk/>
          <pc:sldMk cId="0" sldId="359"/>
        </pc:sldMkLst>
        <pc:spChg chg="mod">
          <ac:chgData name="Guest User" userId="S::urn:spo:anon#e24f74ba5405bdc1a68bb8e88fe6a11e0a5eeb0b64955714b4fb8424316e4a67::" providerId="AD" clId="Web-{2FDFEDE2-C69F-429C-A8CF-36062A00180A}" dt="2022-07-28T08:54:09.805" v="0" actId="1076"/>
          <ac:spMkLst>
            <pc:docMk/>
            <pc:sldMk cId="0" sldId="359"/>
            <ac:spMk id="20483" creationId="{1BD00435-6460-4E09-9B49-27DB96F0977E}"/>
          </ac:spMkLst>
        </pc:spChg>
      </pc:sldChg>
    </pc:docChg>
  </pc:docChgLst>
  <pc:docChgLst>
    <pc:chgData name="EZZINE, Hind" userId="S::ezzineh@who.int::edcab00f-6318-46e5-a4a9-188b01ee222f" providerId="AD" clId="Web-{947777D5-658E-6F89-BEE1-28675DC7FE52}"/>
    <pc:docChg chg="modSld">
      <pc:chgData name="EZZINE, Hind" userId="S::ezzineh@who.int::edcab00f-6318-46e5-a4a9-188b01ee222f" providerId="AD" clId="Web-{947777D5-658E-6F89-BEE1-28675DC7FE52}" dt="2022-01-07T12:49:23.095" v="1" actId="20577"/>
      <pc:docMkLst>
        <pc:docMk/>
      </pc:docMkLst>
      <pc:sldChg chg="modSp">
        <pc:chgData name="EZZINE, Hind" userId="S::ezzineh@who.int::edcab00f-6318-46e5-a4a9-188b01ee222f" providerId="AD" clId="Web-{947777D5-658E-6F89-BEE1-28675DC7FE52}" dt="2022-01-07T12:49:23.095" v="1" actId="20577"/>
        <pc:sldMkLst>
          <pc:docMk/>
          <pc:sldMk cId="0" sldId="335"/>
        </pc:sldMkLst>
        <pc:spChg chg="mod">
          <ac:chgData name="EZZINE, Hind" userId="S::ezzineh@who.int::edcab00f-6318-46e5-a4a9-188b01ee222f" providerId="AD" clId="Web-{947777D5-658E-6F89-BEE1-28675DC7FE52}" dt="2022-01-07T12:49:23.095" v="1" actId="20577"/>
          <ac:spMkLst>
            <pc:docMk/>
            <pc:sldMk cId="0" sldId="335"/>
            <ac:spMk id="18435" creationId="{E036C23D-3171-4CDB-9864-A3130868B858}"/>
          </ac:spMkLst>
        </pc:spChg>
      </pc:sldChg>
    </pc:docChg>
  </pc:docChgLst>
  <pc:docChgLst>
    <pc:chgData name="EZZINE, Hind" userId="S::ezzineh@who.int::edcab00f-6318-46e5-a4a9-188b01ee222f" providerId="AD" clId="Web-{74F90D15-8AE5-662E-2BE5-8D0ED922DFF5}"/>
    <pc:docChg chg="">
      <pc:chgData name="EZZINE, Hind" userId="S::ezzineh@who.int::edcab00f-6318-46e5-a4a9-188b01ee222f" providerId="AD" clId="Web-{74F90D15-8AE5-662E-2BE5-8D0ED922DFF5}" dt="2022-07-04T16:25:38.959" v="0"/>
      <pc:docMkLst>
        <pc:docMk/>
      </pc:docMkLst>
      <pc:sldChg chg="addCm">
        <pc:chgData name="EZZINE, Hind" userId="S::ezzineh@who.int::edcab00f-6318-46e5-a4a9-188b01ee222f" providerId="AD" clId="Web-{74F90D15-8AE5-662E-2BE5-8D0ED922DFF5}" dt="2022-07-04T16:25:38.959" v="0"/>
        <pc:sldMkLst>
          <pc:docMk/>
          <pc:sldMk cId="2965843955" sldId="400"/>
        </pc:sldMkLst>
      </pc:sldChg>
    </pc:docChg>
  </pc:docChgLst>
  <pc:docChgLst>
    <pc:chgData name="GOMEZ, Paula" userId="S::gomezp@who.int::c93cf399-3ed7-4230-9282-8831e3fe5ae7" providerId="AD" clId="Web-{10D4AB4C-D7D6-10BC-175F-C8A05F04D037}"/>
    <pc:docChg chg="modSld">
      <pc:chgData name="GOMEZ, Paula" userId="S::gomezp@who.int::c93cf399-3ed7-4230-9282-8831e3fe5ae7" providerId="AD" clId="Web-{10D4AB4C-D7D6-10BC-175F-C8A05F04D037}" dt="2023-07-13T19:41:15.363" v="22" actId="20577"/>
      <pc:docMkLst>
        <pc:docMk/>
      </pc:docMkLst>
      <pc:sldChg chg="modSp delCm modCm">
        <pc:chgData name="GOMEZ, Paula" userId="S::gomezp@who.int::c93cf399-3ed7-4230-9282-8831e3fe5ae7" providerId="AD" clId="Web-{10D4AB4C-D7D6-10BC-175F-C8A05F04D037}" dt="2023-07-13T19:41:15.363" v="22" actId="20577"/>
        <pc:sldMkLst>
          <pc:docMk/>
          <pc:sldMk cId="3405161056" sldId="263"/>
        </pc:sldMkLst>
        <pc:spChg chg="mod">
          <ac:chgData name="GOMEZ, Paula" userId="S::gomezp@who.int::c93cf399-3ed7-4230-9282-8831e3fe5ae7" providerId="AD" clId="Web-{10D4AB4C-D7D6-10BC-175F-C8A05F04D037}" dt="2023-07-13T19:41:15.363" v="22" actId="20577"/>
          <ac:spMkLst>
            <pc:docMk/>
            <pc:sldMk cId="3405161056" sldId="263"/>
            <ac:spMk id="5" creationId="{00000000-0000-0000-0000-000000000000}"/>
          </ac:spMkLst>
        </pc:spChg>
        <pc:extLst>
          <p:ext xmlns:p="http://schemas.openxmlformats.org/presentationml/2006/main" uri="{D6D511B9-2390-475A-947B-AFAB55BFBCF1}">
            <pc226:cmChg xmlns:pc226="http://schemas.microsoft.com/office/powerpoint/2022/06/main/command" chg="del mod">
              <pc226:chgData name="GOMEZ, Paula" userId="S::gomezp@who.int::c93cf399-3ed7-4230-9282-8831e3fe5ae7" providerId="AD" clId="Web-{10D4AB4C-D7D6-10BC-175F-C8A05F04D037}" dt="2023-07-13T19:41:00.785" v="12"/>
              <pc2:cmMkLst xmlns:pc2="http://schemas.microsoft.com/office/powerpoint/2019/9/main/command">
                <pc:docMk/>
                <pc:sldMk cId="3405161056" sldId="263"/>
                <pc2:cmMk id="{67E2CF2D-DC69-405B-8EF1-0FB4FFDD3562}"/>
              </pc2:cmMkLst>
            </pc226:cmChg>
          </p:ext>
        </pc:extLst>
      </pc:sldChg>
      <pc:sldChg chg="modSp delCm">
        <pc:chgData name="GOMEZ, Paula" userId="S::gomezp@who.int::c93cf399-3ed7-4230-9282-8831e3fe5ae7" providerId="AD" clId="Web-{10D4AB4C-D7D6-10BC-175F-C8A05F04D037}" dt="2023-07-13T19:39:53.018" v="5" actId="20577"/>
        <pc:sldMkLst>
          <pc:docMk/>
          <pc:sldMk cId="331811252" sldId="386"/>
        </pc:sldMkLst>
        <pc:spChg chg="mod">
          <ac:chgData name="GOMEZ, Paula" userId="S::gomezp@who.int::c93cf399-3ed7-4230-9282-8831e3fe5ae7" providerId="AD" clId="Web-{10D4AB4C-D7D6-10BC-175F-C8A05F04D037}" dt="2023-07-13T19:39:53.018" v="5" actId="20577"/>
          <ac:spMkLst>
            <pc:docMk/>
            <pc:sldMk cId="331811252" sldId="386"/>
            <ac:spMk id="4" creationId="{121547C1-0B95-475F-B0E3-22D7571B96CE}"/>
          </ac:spMkLst>
        </pc:spChg>
        <pc:extLst>
          <p:ext xmlns:p="http://schemas.openxmlformats.org/presentationml/2006/main" uri="{D6D511B9-2390-475A-947B-AFAB55BFBCF1}">
            <pc226:cmChg xmlns:pc226="http://schemas.microsoft.com/office/powerpoint/2022/06/main/command" chg="del">
              <pc226:chgData name="GOMEZ, Paula" userId="S::gomezp@who.int::c93cf399-3ed7-4230-9282-8831e3fe5ae7" providerId="AD" clId="Web-{10D4AB4C-D7D6-10BC-175F-C8A05F04D037}" dt="2023-07-13T19:39:47.643" v="1"/>
              <pc2:cmMkLst xmlns:pc2="http://schemas.microsoft.com/office/powerpoint/2019/9/main/command">
                <pc:docMk/>
                <pc:sldMk cId="331811252" sldId="386"/>
                <pc2:cmMk id="{4CCF9BD4-A8DC-46F4-9A7E-5DA3CF7DDB08}"/>
              </pc2:cmMkLst>
            </pc226:cmChg>
          </p:ext>
        </pc:extLst>
      </pc:sldChg>
      <pc:sldChg chg="modSp">
        <pc:chgData name="GOMEZ, Paula" userId="S::gomezp@who.int::c93cf399-3ed7-4230-9282-8831e3fe5ae7" providerId="AD" clId="Web-{10D4AB4C-D7D6-10BC-175F-C8A05F04D037}" dt="2023-07-13T19:39:38.127" v="0"/>
        <pc:sldMkLst>
          <pc:docMk/>
          <pc:sldMk cId="23610212" sldId="4500"/>
        </pc:sldMkLst>
        <pc:spChg chg="mod">
          <ac:chgData name="GOMEZ, Paula" userId="S::gomezp@who.int::c93cf399-3ed7-4230-9282-8831e3fe5ae7" providerId="AD" clId="Web-{10D4AB4C-D7D6-10BC-175F-C8A05F04D037}" dt="2023-07-13T19:39:38.127" v="0"/>
          <ac:spMkLst>
            <pc:docMk/>
            <pc:sldMk cId="23610212" sldId="4500"/>
            <ac:spMk id="4" creationId="{9BC79351-33CE-4983-A62A-74FE554B33B6}"/>
          </ac:spMkLst>
        </pc:spChg>
      </pc:sldChg>
      <pc:sldChg chg="modSp delCm modCm">
        <pc:chgData name="GOMEZ, Paula" userId="S::gomezp@who.int::c93cf399-3ed7-4230-9282-8831e3fe5ae7" providerId="AD" clId="Web-{10D4AB4C-D7D6-10BC-175F-C8A05F04D037}" dt="2023-07-13T19:40:09.315" v="9"/>
        <pc:sldMkLst>
          <pc:docMk/>
          <pc:sldMk cId="1679045593" sldId="4502"/>
        </pc:sldMkLst>
        <pc:spChg chg="mod">
          <ac:chgData name="GOMEZ, Paula" userId="S::gomezp@who.int::c93cf399-3ed7-4230-9282-8831e3fe5ae7" providerId="AD" clId="Web-{10D4AB4C-D7D6-10BC-175F-C8A05F04D037}" dt="2023-07-13T19:40:04.768" v="8" actId="20577"/>
          <ac:spMkLst>
            <pc:docMk/>
            <pc:sldMk cId="1679045593" sldId="4502"/>
            <ac:spMk id="5" creationId="{1BD00435-6460-4E09-9B49-27DB96F0977E}"/>
          </ac:spMkLst>
        </pc:spChg>
        <pc:extLst>
          <p:ext xmlns:p="http://schemas.openxmlformats.org/presentationml/2006/main" uri="{D6D511B9-2390-475A-947B-AFAB55BFBCF1}">
            <pc226:cmChg xmlns:pc226="http://schemas.microsoft.com/office/powerpoint/2022/06/main/command" chg="del mod">
              <pc226:chgData name="GOMEZ, Paula" userId="S::gomezp@who.int::c93cf399-3ed7-4230-9282-8831e3fe5ae7" providerId="AD" clId="Web-{10D4AB4C-D7D6-10BC-175F-C8A05F04D037}" dt="2023-07-13T19:40:09.315" v="9"/>
              <pc2:cmMkLst xmlns:pc2="http://schemas.microsoft.com/office/powerpoint/2019/9/main/command">
                <pc:docMk/>
                <pc:sldMk cId="1679045593" sldId="4502"/>
                <pc2:cmMk id="{67C4F07F-FC31-4F33-9ED8-0023B48CF75D}"/>
              </pc2:cmMkLst>
            </pc226:cmChg>
          </p:ext>
        </pc:extLst>
      </pc:sldChg>
    </pc:docChg>
  </pc:docChgLst>
  <pc:docChgLst>
    <pc:chgData name="Morales, Marissa (CDC/DDPHSIS/CGH/DGHP)" userId="S::quu4_cdc.gov#ext#@worldhealthorg.onmicrosoft.com::c54d35d8-a7ff-491e-bd69-664acc16cd3f" providerId="AD" clId="Web-{A230FDD6-8F4D-50EF-7A9B-2E317A53A6B9}"/>
    <pc:docChg chg="modSld">
      <pc:chgData name="Morales, Marissa (CDC/DDPHSIS/CGH/DGHP)" userId="S::quu4_cdc.gov#ext#@worldhealthorg.onmicrosoft.com::c54d35d8-a7ff-491e-bd69-664acc16cd3f" providerId="AD" clId="Web-{A230FDD6-8F4D-50EF-7A9B-2E317A53A6B9}" dt="2022-08-16T04:00:53.314" v="47"/>
      <pc:docMkLst>
        <pc:docMk/>
      </pc:docMkLst>
      <pc:sldChg chg="modSp">
        <pc:chgData name="Morales, Marissa (CDC/DDPHSIS/CGH/DGHP)" userId="S::quu4_cdc.gov#ext#@worldhealthorg.onmicrosoft.com::c54d35d8-a7ff-491e-bd69-664acc16cd3f" providerId="AD" clId="Web-{A230FDD6-8F4D-50EF-7A9B-2E317A53A6B9}" dt="2022-08-15T15:35:39.135" v="1" actId="20577"/>
        <pc:sldMkLst>
          <pc:docMk/>
          <pc:sldMk cId="4030171585" sldId="1871"/>
        </pc:sldMkLst>
        <pc:spChg chg="mod">
          <ac:chgData name="Morales, Marissa (CDC/DDPHSIS/CGH/DGHP)" userId="S::quu4_cdc.gov#ext#@worldhealthorg.onmicrosoft.com::c54d35d8-a7ff-491e-bd69-664acc16cd3f" providerId="AD" clId="Web-{A230FDD6-8F4D-50EF-7A9B-2E317A53A6B9}" dt="2022-08-15T15:35:39.135" v="1" actId="20577"/>
          <ac:spMkLst>
            <pc:docMk/>
            <pc:sldMk cId="4030171585" sldId="1871"/>
            <ac:spMk id="2" creationId="{459B0FCD-77DD-440C-AF00-D6E6FD6BCF76}"/>
          </ac:spMkLst>
        </pc:spChg>
      </pc:sldChg>
      <pc:sldChg chg="modNotes">
        <pc:chgData name="Morales, Marissa (CDC/DDPHSIS/CGH/DGHP)" userId="S::quu4_cdc.gov#ext#@worldhealthorg.onmicrosoft.com::c54d35d8-a7ff-491e-bd69-664acc16cd3f" providerId="AD" clId="Web-{A230FDD6-8F4D-50EF-7A9B-2E317A53A6B9}" dt="2022-08-16T04:00:53.314" v="47"/>
        <pc:sldMkLst>
          <pc:docMk/>
          <pc:sldMk cId="2597871857" sldId="1875"/>
        </pc:sldMkLst>
      </pc:sldChg>
      <pc:sldChg chg="modSp">
        <pc:chgData name="Morales, Marissa (CDC/DDPHSIS/CGH/DGHP)" userId="S::quu4_cdc.gov#ext#@worldhealthorg.onmicrosoft.com::c54d35d8-a7ff-491e-bd69-664acc16cd3f" providerId="AD" clId="Web-{A230FDD6-8F4D-50EF-7A9B-2E317A53A6B9}" dt="2022-08-15T15:48:33.310" v="43"/>
        <pc:sldMkLst>
          <pc:docMk/>
          <pc:sldMk cId="3194878380" sldId="1986"/>
        </pc:sldMkLst>
        <pc:graphicFrameChg chg="mod modGraphic">
          <ac:chgData name="Morales, Marissa (CDC/DDPHSIS/CGH/DGHP)" userId="S::quu4_cdc.gov#ext#@worldhealthorg.onmicrosoft.com::c54d35d8-a7ff-491e-bd69-664acc16cd3f" providerId="AD" clId="Web-{A230FDD6-8F4D-50EF-7A9B-2E317A53A6B9}" dt="2022-08-15T15:48:33.310" v="43"/>
          <ac:graphicFrameMkLst>
            <pc:docMk/>
            <pc:sldMk cId="3194878380" sldId="1986"/>
            <ac:graphicFrameMk id="2" creationId="{20F09B98-F780-4A35-BD1D-F3362EC5EEAD}"/>
          </ac:graphicFrameMkLst>
        </pc:graphicFrameChg>
      </pc:sldChg>
    </pc:docChg>
  </pc:docChgLst>
  <pc:docChgLst>
    <pc:chgData name="GOMEZ, Paula" userId="c93cf399-3ed7-4230-9282-8831e3fe5ae7" providerId="ADAL" clId="{E87E2C53-6242-4D6D-B359-EAE7154E7524}"/>
    <pc:docChg chg="custSel addSld modSld delMainMaster modMainMaster">
      <pc:chgData name="GOMEZ, Paula" userId="c93cf399-3ed7-4230-9282-8831e3fe5ae7" providerId="ADAL" clId="{E87E2C53-6242-4D6D-B359-EAE7154E7524}" dt="2023-06-12T10:20:47.639" v="90"/>
      <pc:docMkLst>
        <pc:docMk/>
      </pc:docMkLst>
      <pc:sldChg chg="modTransition">
        <pc:chgData name="GOMEZ, Paula" userId="c93cf399-3ed7-4230-9282-8831e3fe5ae7" providerId="ADAL" clId="{E87E2C53-6242-4D6D-B359-EAE7154E7524}" dt="2023-06-12T10:15:10.650" v="12"/>
        <pc:sldMkLst>
          <pc:docMk/>
          <pc:sldMk cId="3405161056" sldId="263"/>
        </pc:sldMkLst>
      </pc:sldChg>
      <pc:sldChg chg="modSp modTransition">
        <pc:chgData name="GOMEZ, Paula" userId="c93cf399-3ed7-4230-9282-8831e3fe5ae7" providerId="ADAL" clId="{E87E2C53-6242-4D6D-B359-EAE7154E7524}" dt="2023-06-12T10:15:10.650" v="12"/>
        <pc:sldMkLst>
          <pc:docMk/>
          <pc:sldMk cId="3535192343" sldId="267"/>
        </pc:sldMkLst>
        <pc:graphicFrameChg chg="mod">
          <ac:chgData name="GOMEZ, Paula" userId="c93cf399-3ed7-4230-9282-8831e3fe5ae7" providerId="ADAL" clId="{E87E2C53-6242-4D6D-B359-EAE7154E7524}" dt="2023-06-12T10:15:10.650" v="12"/>
          <ac:graphicFrameMkLst>
            <pc:docMk/>
            <pc:sldMk cId="3535192343" sldId="267"/>
            <ac:graphicFrameMk id="4" creationId="{00000000-0000-0000-0000-000000000000}"/>
          </ac:graphicFrameMkLst>
        </pc:graphicFrameChg>
      </pc:sldChg>
      <pc:sldChg chg="modSp mod">
        <pc:chgData name="GOMEZ, Paula" userId="c93cf399-3ed7-4230-9282-8831e3fe5ae7" providerId="ADAL" clId="{E87E2C53-6242-4D6D-B359-EAE7154E7524}" dt="2023-06-12T10:15:11.131" v="33" actId="27636"/>
        <pc:sldMkLst>
          <pc:docMk/>
          <pc:sldMk cId="2261698068" sldId="268"/>
        </pc:sldMkLst>
        <pc:spChg chg="mod">
          <ac:chgData name="GOMEZ, Paula" userId="c93cf399-3ed7-4230-9282-8831e3fe5ae7" providerId="ADAL" clId="{E87E2C53-6242-4D6D-B359-EAE7154E7524}" dt="2023-06-12T10:15:11.131" v="33" actId="27636"/>
          <ac:spMkLst>
            <pc:docMk/>
            <pc:sldMk cId="2261698068" sldId="268"/>
            <ac:spMk id="4" creationId="{00000000-0000-0000-0000-000000000000}"/>
          </ac:spMkLst>
        </pc:spChg>
      </pc:sldChg>
      <pc:sldChg chg="modSp">
        <pc:chgData name="GOMEZ, Paula" userId="c93cf399-3ed7-4230-9282-8831e3fe5ae7" providerId="ADAL" clId="{E87E2C53-6242-4D6D-B359-EAE7154E7524}" dt="2023-06-12T10:15:10.650" v="12"/>
        <pc:sldMkLst>
          <pc:docMk/>
          <pc:sldMk cId="0" sldId="336"/>
        </pc:sldMkLst>
        <pc:spChg chg="mod">
          <ac:chgData name="GOMEZ, Paula" userId="c93cf399-3ed7-4230-9282-8831e3fe5ae7" providerId="ADAL" clId="{E87E2C53-6242-4D6D-B359-EAE7154E7524}" dt="2023-06-12T10:15:10.650" v="12"/>
          <ac:spMkLst>
            <pc:docMk/>
            <pc:sldMk cId="0" sldId="336"/>
            <ac:spMk id="27650" creationId="{EFC362FD-B863-4FDF-8761-CF6DF2AD29E7}"/>
          </ac:spMkLst>
        </pc:spChg>
      </pc:sldChg>
      <pc:sldChg chg="modTransition">
        <pc:chgData name="GOMEZ, Paula" userId="c93cf399-3ed7-4230-9282-8831e3fe5ae7" providerId="ADAL" clId="{E87E2C53-6242-4D6D-B359-EAE7154E7524}" dt="2023-06-12T10:15:10.650" v="12"/>
        <pc:sldMkLst>
          <pc:docMk/>
          <pc:sldMk cId="0" sldId="341"/>
        </pc:sldMkLst>
      </pc:sldChg>
      <pc:sldChg chg="modSp">
        <pc:chgData name="GOMEZ, Paula" userId="c93cf399-3ed7-4230-9282-8831e3fe5ae7" providerId="ADAL" clId="{E87E2C53-6242-4D6D-B359-EAE7154E7524}" dt="2023-06-12T10:15:10.650" v="12"/>
        <pc:sldMkLst>
          <pc:docMk/>
          <pc:sldMk cId="0" sldId="344"/>
        </pc:sldMkLst>
        <pc:spChg chg="mod">
          <ac:chgData name="GOMEZ, Paula" userId="c93cf399-3ed7-4230-9282-8831e3fe5ae7" providerId="ADAL" clId="{E87E2C53-6242-4D6D-B359-EAE7154E7524}" dt="2023-06-12T10:15:10.650" v="12"/>
          <ac:spMkLst>
            <pc:docMk/>
            <pc:sldMk cId="0" sldId="344"/>
            <ac:spMk id="29698" creationId="{DC2380ED-66A3-4729-9AFB-C83676284690}"/>
          </ac:spMkLst>
        </pc:spChg>
      </pc:sldChg>
      <pc:sldChg chg="modSp">
        <pc:chgData name="GOMEZ, Paula" userId="c93cf399-3ed7-4230-9282-8831e3fe5ae7" providerId="ADAL" clId="{E87E2C53-6242-4D6D-B359-EAE7154E7524}" dt="2023-06-12T10:15:10.650" v="12"/>
        <pc:sldMkLst>
          <pc:docMk/>
          <pc:sldMk cId="2086906395" sldId="353"/>
        </pc:sldMkLst>
        <pc:spChg chg="mod">
          <ac:chgData name="GOMEZ, Paula" userId="c93cf399-3ed7-4230-9282-8831e3fe5ae7" providerId="ADAL" clId="{E87E2C53-6242-4D6D-B359-EAE7154E7524}" dt="2023-06-12T10:15:10.650" v="12"/>
          <ac:spMkLst>
            <pc:docMk/>
            <pc:sldMk cId="2086906395" sldId="353"/>
            <ac:spMk id="6" creationId="{00000000-0000-0000-0000-000000000000}"/>
          </ac:spMkLst>
        </pc:spChg>
      </pc:sldChg>
      <pc:sldChg chg="modSp modTransition">
        <pc:chgData name="GOMEZ, Paula" userId="c93cf399-3ed7-4230-9282-8831e3fe5ae7" providerId="ADAL" clId="{E87E2C53-6242-4D6D-B359-EAE7154E7524}" dt="2023-06-12T10:15:10.650" v="12"/>
        <pc:sldMkLst>
          <pc:docMk/>
          <pc:sldMk cId="0" sldId="358"/>
        </pc:sldMkLst>
        <pc:spChg chg="mod">
          <ac:chgData name="GOMEZ, Paula" userId="c93cf399-3ed7-4230-9282-8831e3fe5ae7" providerId="ADAL" clId="{E87E2C53-6242-4D6D-B359-EAE7154E7524}" dt="2023-06-12T10:15:10.650" v="12"/>
          <ac:spMkLst>
            <pc:docMk/>
            <pc:sldMk cId="0" sldId="358"/>
            <ac:spMk id="24579" creationId="{6FA11F00-3065-48BC-8212-D93723259126}"/>
          </ac:spMkLst>
        </pc:spChg>
      </pc:sldChg>
      <pc:sldChg chg="modSp mod modClrScheme chgLayout">
        <pc:chgData name="GOMEZ, Paula" userId="c93cf399-3ed7-4230-9282-8831e3fe5ae7" providerId="ADAL" clId="{E87E2C53-6242-4D6D-B359-EAE7154E7524}" dt="2023-06-12T10:19:53.134" v="87" actId="14100"/>
        <pc:sldMkLst>
          <pc:docMk/>
          <pc:sldMk cId="0" sldId="359"/>
        </pc:sldMkLst>
        <pc:spChg chg="mod ord">
          <ac:chgData name="GOMEZ, Paula" userId="c93cf399-3ed7-4230-9282-8831e3fe5ae7" providerId="ADAL" clId="{E87E2C53-6242-4D6D-B359-EAE7154E7524}" dt="2023-06-12T10:19:47.223" v="85" actId="1076"/>
          <ac:spMkLst>
            <pc:docMk/>
            <pc:sldMk cId="0" sldId="359"/>
            <ac:spMk id="20482" creationId="{C0154A34-9975-45F1-8059-125489D4C21A}"/>
          </ac:spMkLst>
        </pc:spChg>
        <pc:spChg chg="mod ord">
          <ac:chgData name="GOMEZ, Paula" userId="c93cf399-3ed7-4230-9282-8831e3fe5ae7" providerId="ADAL" clId="{E87E2C53-6242-4D6D-B359-EAE7154E7524}" dt="2023-06-12T10:19:53.134" v="87" actId="14100"/>
          <ac:spMkLst>
            <pc:docMk/>
            <pc:sldMk cId="0" sldId="359"/>
            <ac:spMk id="20483" creationId="{1BD00435-6460-4E09-9B49-27DB96F0977E}"/>
          </ac:spMkLst>
        </pc:spChg>
      </pc:sldChg>
      <pc:sldChg chg="modSp modTransition">
        <pc:chgData name="GOMEZ, Paula" userId="c93cf399-3ed7-4230-9282-8831e3fe5ae7" providerId="ADAL" clId="{E87E2C53-6242-4D6D-B359-EAE7154E7524}" dt="2023-06-12T10:15:10.650" v="12"/>
        <pc:sldMkLst>
          <pc:docMk/>
          <pc:sldMk cId="3542789810" sldId="360"/>
        </pc:sldMkLst>
        <pc:spChg chg="mod">
          <ac:chgData name="GOMEZ, Paula" userId="c93cf399-3ed7-4230-9282-8831e3fe5ae7" providerId="ADAL" clId="{E87E2C53-6242-4D6D-B359-EAE7154E7524}" dt="2023-06-12T10:15:10.650" v="12"/>
          <ac:spMkLst>
            <pc:docMk/>
            <pc:sldMk cId="3542789810" sldId="360"/>
            <ac:spMk id="60419" creationId="{00000000-0000-0000-0000-000000000000}"/>
          </ac:spMkLst>
        </pc:spChg>
      </pc:sldChg>
      <pc:sldChg chg="addSp modSp mod modClrScheme chgLayout">
        <pc:chgData name="GOMEZ, Paula" userId="c93cf399-3ed7-4230-9282-8831e3fe5ae7" providerId="ADAL" clId="{E87E2C53-6242-4D6D-B359-EAE7154E7524}" dt="2023-06-12T10:17:15.671" v="69" actId="700"/>
        <pc:sldMkLst>
          <pc:docMk/>
          <pc:sldMk cId="4059664225" sldId="364"/>
        </pc:sldMkLst>
        <pc:spChg chg="add mod ord">
          <ac:chgData name="GOMEZ, Paula" userId="c93cf399-3ed7-4230-9282-8831e3fe5ae7" providerId="ADAL" clId="{E87E2C53-6242-4D6D-B359-EAE7154E7524}" dt="2023-06-12T10:17:15.671" v="69" actId="700"/>
          <ac:spMkLst>
            <pc:docMk/>
            <pc:sldMk cId="4059664225" sldId="364"/>
            <ac:spMk id="2" creationId="{735A6EDF-7BF2-4FB1-822D-0AA06CFA4502}"/>
          </ac:spMkLst>
        </pc:spChg>
        <pc:spChg chg="mod ord">
          <ac:chgData name="GOMEZ, Paula" userId="c93cf399-3ed7-4230-9282-8831e3fe5ae7" providerId="ADAL" clId="{E87E2C53-6242-4D6D-B359-EAE7154E7524}" dt="2023-06-12T10:17:15.671" v="69" actId="700"/>
          <ac:spMkLst>
            <pc:docMk/>
            <pc:sldMk cId="4059664225" sldId="364"/>
            <ac:spMk id="307" creationId="{00000000-0000-0000-0000-000000000000}"/>
          </ac:spMkLst>
        </pc:spChg>
      </pc:sldChg>
      <pc:sldChg chg="addSp modSp mod modTransition modClrScheme chgLayout">
        <pc:chgData name="GOMEZ, Paula" userId="c93cf399-3ed7-4230-9282-8831e3fe5ae7" providerId="ADAL" clId="{E87E2C53-6242-4D6D-B359-EAE7154E7524}" dt="2023-06-12T10:17:15.671" v="69" actId="700"/>
        <pc:sldMkLst>
          <pc:docMk/>
          <pc:sldMk cId="520941827" sldId="366"/>
        </pc:sldMkLst>
        <pc:spChg chg="add mod ord">
          <ac:chgData name="GOMEZ, Paula" userId="c93cf399-3ed7-4230-9282-8831e3fe5ae7" providerId="ADAL" clId="{E87E2C53-6242-4D6D-B359-EAE7154E7524}" dt="2023-06-12T10:17:15.671" v="69" actId="700"/>
          <ac:spMkLst>
            <pc:docMk/>
            <pc:sldMk cId="520941827" sldId="366"/>
            <ac:spMk id="2" creationId="{5B7045DB-ADA8-4F67-8328-FE7590D9B410}"/>
          </ac:spMkLst>
        </pc:spChg>
        <pc:spChg chg="mod ord">
          <ac:chgData name="GOMEZ, Paula" userId="c93cf399-3ed7-4230-9282-8831e3fe5ae7" providerId="ADAL" clId="{E87E2C53-6242-4D6D-B359-EAE7154E7524}" dt="2023-06-12T10:17:15.671" v="69" actId="700"/>
          <ac:spMkLst>
            <pc:docMk/>
            <pc:sldMk cId="520941827" sldId="366"/>
            <ac:spMk id="3" creationId="{FE715C1D-0AFD-4B24-93D9-2F4112C6A19E}"/>
          </ac:spMkLst>
        </pc:spChg>
      </pc:sldChg>
      <pc:sldChg chg="addSp modSp mod chgLayout">
        <pc:chgData name="GOMEZ, Paula" userId="c93cf399-3ed7-4230-9282-8831e3fe5ae7" providerId="ADAL" clId="{E87E2C53-6242-4D6D-B359-EAE7154E7524}" dt="2023-06-12T10:17:53.003" v="72" actId="700"/>
        <pc:sldMkLst>
          <pc:docMk/>
          <pc:sldMk cId="1154234060" sldId="367"/>
        </pc:sldMkLst>
        <pc:spChg chg="add mod ord">
          <ac:chgData name="GOMEZ, Paula" userId="c93cf399-3ed7-4230-9282-8831e3fe5ae7" providerId="ADAL" clId="{E87E2C53-6242-4D6D-B359-EAE7154E7524}" dt="2023-06-12T10:17:53.003" v="72" actId="700"/>
          <ac:spMkLst>
            <pc:docMk/>
            <pc:sldMk cId="1154234060" sldId="367"/>
            <ac:spMk id="2" creationId="{FACACB72-D69A-4795-9C57-135B975ED83C}"/>
          </ac:spMkLst>
        </pc:spChg>
        <pc:spChg chg="mod ord">
          <ac:chgData name="GOMEZ, Paula" userId="c93cf399-3ed7-4230-9282-8831e3fe5ae7" providerId="ADAL" clId="{E87E2C53-6242-4D6D-B359-EAE7154E7524}" dt="2023-06-12T10:17:53.003" v="72" actId="700"/>
          <ac:spMkLst>
            <pc:docMk/>
            <pc:sldMk cId="1154234060" sldId="367"/>
            <ac:spMk id="308" creationId="{00000000-0000-0000-0000-000000000000}"/>
          </ac:spMkLst>
        </pc:spChg>
      </pc:sldChg>
      <pc:sldChg chg="modSp">
        <pc:chgData name="GOMEZ, Paula" userId="c93cf399-3ed7-4230-9282-8831e3fe5ae7" providerId="ADAL" clId="{E87E2C53-6242-4D6D-B359-EAE7154E7524}" dt="2023-06-12T10:15:17.299" v="48"/>
        <pc:sldMkLst>
          <pc:docMk/>
          <pc:sldMk cId="4053575958" sldId="370"/>
        </pc:sldMkLst>
        <pc:spChg chg="mod">
          <ac:chgData name="GOMEZ, Paula" userId="c93cf399-3ed7-4230-9282-8831e3fe5ae7" providerId="ADAL" clId="{E87E2C53-6242-4D6D-B359-EAE7154E7524}" dt="2023-06-12T10:15:17.299" v="48"/>
          <ac:spMkLst>
            <pc:docMk/>
            <pc:sldMk cId="4053575958" sldId="370"/>
            <ac:spMk id="2" creationId="{00000000-0000-0000-0000-000000000000}"/>
          </ac:spMkLst>
        </pc:spChg>
        <pc:spChg chg="mod">
          <ac:chgData name="GOMEZ, Paula" userId="c93cf399-3ed7-4230-9282-8831e3fe5ae7" providerId="ADAL" clId="{E87E2C53-6242-4D6D-B359-EAE7154E7524}" dt="2023-06-12T10:15:17.299" v="48"/>
          <ac:spMkLst>
            <pc:docMk/>
            <pc:sldMk cId="4053575958" sldId="370"/>
            <ac:spMk id="3" creationId="{00000000-0000-0000-0000-000000000000}"/>
          </ac:spMkLst>
        </pc:spChg>
      </pc:sldChg>
      <pc:sldChg chg="addSp delSp modSp mod modClrScheme chgLayout">
        <pc:chgData name="GOMEZ, Paula" userId="c93cf399-3ed7-4230-9282-8831e3fe5ae7" providerId="ADAL" clId="{E87E2C53-6242-4D6D-B359-EAE7154E7524}" dt="2023-06-12T10:18:59.297" v="78" actId="255"/>
        <pc:sldMkLst>
          <pc:docMk/>
          <pc:sldMk cId="1167584339" sldId="373"/>
        </pc:sldMkLst>
        <pc:spChg chg="add del mod ord">
          <ac:chgData name="GOMEZ, Paula" userId="c93cf399-3ed7-4230-9282-8831e3fe5ae7" providerId="ADAL" clId="{E87E2C53-6242-4D6D-B359-EAE7154E7524}" dt="2023-06-12T10:18:43.450" v="75" actId="478"/>
          <ac:spMkLst>
            <pc:docMk/>
            <pc:sldMk cId="1167584339" sldId="373"/>
            <ac:spMk id="2" creationId="{65846FDC-F26D-4860-BA1E-CD95DEFD6BD8}"/>
          </ac:spMkLst>
        </pc:spChg>
        <pc:spChg chg="mod ord">
          <ac:chgData name="GOMEZ, Paula" userId="c93cf399-3ed7-4230-9282-8831e3fe5ae7" providerId="ADAL" clId="{E87E2C53-6242-4D6D-B359-EAE7154E7524}" dt="2023-06-12T10:18:59.297" v="78" actId="255"/>
          <ac:spMkLst>
            <pc:docMk/>
            <pc:sldMk cId="1167584339" sldId="373"/>
            <ac:spMk id="308" creationId="{00000000-0000-0000-0000-000000000000}"/>
          </ac:spMkLst>
        </pc:spChg>
      </pc:sldChg>
      <pc:sldChg chg="modSp">
        <pc:chgData name="GOMEZ, Paula" userId="c93cf399-3ed7-4230-9282-8831e3fe5ae7" providerId="ADAL" clId="{E87E2C53-6242-4D6D-B359-EAE7154E7524}" dt="2023-06-12T10:15:10.650" v="12"/>
        <pc:sldMkLst>
          <pc:docMk/>
          <pc:sldMk cId="4118279488" sldId="382"/>
        </pc:sldMkLst>
        <pc:spChg chg="mod">
          <ac:chgData name="GOMEZ, Paula" userId="c93cf399-3ed7-4230-9282-8831e3fe5ae7" providerId="ADAL" clId="{E87E2C53-6242-4D6D-B359-EAE7154E7524}" dt="2023-06-12T10:15:10.650" v="12"/>
          <ac:spMkLst>
            <pc:docMk/>
            <pc:sldMk cId="4118279488" sldId="382"/>
            <ac:spMk id="307" creationId="{00000000-0000-0000-0000-000000000000}"/>
          </ac:spMkLst>
        </pc:spChg>
      </pc:sldChg>
      <pc:sldChg chg="modSp mod">
        <pc:chgData name="GOMEZ, Paula" userId="c93cf399-3ed7-4230-9282-8831e3fe5ae7" providerId="ADAL" clId="{E87E2C53-6242-4D6D-B359-EAE7154E7524}" dt="2023-06-12T10:15:10.841" v="15" actId="27636"/>
        <pc:sldMkLst>
          <pc:docMk/>
          <pc:sldMk cId="65886996" sldId="383"/>
        </pc:sldMkLst>
        <pc:spChg chg="mod">
          <ac:chgData name="GOMEZ, Paula" userId="c93cf399-3ed7-4230-9282-8831e3fe5ae7" providerId="ADAL" clId="{E87E2C53-6242-4D6D-B359-EAE7154E7524}" dt="2023-06-12T10:15:10.650" v="12"/>
          <ac:spMkLst>
            <pc:docMk/>
            <pc:sldMk cId="65886996" sldId="383"/>
            <ac:spMk id="20482" creationId="{C0154A34-9975-45F1-8059-125489D4C21A}"/>
          </ac:spMkLst>
        </pc:spChg>
        <pc:spChg chg="mod">
          <ac:chgData name="GOMEZ, Paula" userId="c93cf399-3ed7-4230-9282-8831e3fe5ae7" providerId="ADAL" clId="{E87E2C53-6242-4D6D-B359-EAE7154E7524}" dt="2023-06-12T10:15:10.841" v="15" actId="27636"/>
          <ac:spMkLst>
            <pc:docMk/>
            <pc:sldMk cId="65886996" sldId="383"/>
            <ac:spMk id="20483" creationId="{1BD00435-6460-4E09-9B49-27DB96F0977E}"/>
          </ac:spMkLst>
        </pc:spChg>
      </pc:sldChg>
      <pc:sldChg chg="modSp">
        <pc:chgData name="GOMEZ, Paula" userId="c93cf399-3ed7-4230-9282-8831e3fe5ae7" providerId="ADAL" clId="{E87E2C53-6242-4D6D-B359-EAE7154E7524}" dt="2023-06-12T10:15:10.650" v="12"/>
        <pc:sldMkLst>
          <pc:docMk/>
          <pc:sldMk cId="4240706445" sldId="387"/>
        </pc:sldMkLst>
        <pc:spChg chg="mod">
          <ac:chgData name="GOMEZ, Paula" userId="c93cf399-3ed7-4230-9282-8831e3fe5ae7" providerId="ADAL" clId="{E87E2C53-6242-4D6D-B359-EAE7154E7524}" dt="2023-06-12T10:15:10.650" v="12"/>
          <ac:spMkLst>
            <pc:docMk/>
            <pc:sldMk cId="4240706445" sldId="387"/>
            <ac:spMk id="20482" creationId="{C0154A34-9975-45F1-8059-125489D4C21A}"/>
          </ac:spMkLst>
        </pc:spChg>
      </pc:sldChg>
      <pc:sldChg chg="modSp">
        <pc:chgData name="GOMEZ, Paula" userId="c93cf399-3ed7-4230-9282-8831e3fe5ae7" providerId="ADAL" clId="{E87E2C53-6242-4D6D-B359-EAE7154E7524}" dt="2023-06-12T10:15:10.650" v="12"/>
        <pc:sldMkLst>
          <pc:docMk/>
          <pc:sldMk cId="1309953185" sldId="388"/>
        </pc:sldMkLst>
        <pc:spChg chg="mod">
          <ac:chgData name="GOMEZ, Paula" userId="c93cf399-3ed7-4230-9282-8831e3fe5ae7" providerId="ADAL" clId="{E87E2C53-6242-4D6D-B359-EAE7154E7524}" dt="2023-06-12T10:15:10.650" v="12"/>
          <ac:spMkLst>
            <pc:docMk/>
            <pc:sldMk cId="1309953185" sldId="388"/>
            <ac:spMk id="307" creationId="{00000000-0000-0000-0000-000000000000}"/>
          </ac:spMkLst>
        </pc:spChg>
      </pc:sldChg>
      <pc:sldChg chg="modSp mod">
        <pc:chgData name="GOMEZ, Paula" userId="c93cf399-3ed7-4230-9282-8831e3fe5ae7" providerId="ADAL" clId="{E87E2C53-6242-4D6D-B359-EAE7154E7524}" dt="2023-06-12T10:15:10.927" v="18" actId="27636"/>
        <pc:sldMkLst>
          <pc:docMk/>
          <pc:sldMk cId="337156462" sldId="389"/>
        </pc:sldMkLst>
        <pc:spChg chg="mod">
          <ac:chgData name="GOMEZ, Paula" userId="c93cf399-3ed7-4230-9282-8831e3fe5ae7" providerId="ADAL" clId="{E87E2C53-6242-4D6D-B359-EAE7154E7524}" dt="2023-06-12T10:15:10.650" v="12"/>
          <ac:spMkLst>
            <pc:docMk/>
            <pc:sldMk cId="337156462" sldId="389"/>
            <ac:spMk id="20482" creationId="{C0154A34-9975-45F1-8059-125489D4C21A}"/>
          </ac:spMkLst>
        </pc:spChg>
        <pc:spChg chg="mod">
          <ac:chgData name="GOMEZ, Paula" userId="c93cf399-3ed7-4230-9282-8831e3fe5ae7" providerId="ADAL" clId="{E87E2C53-6242-4D6D-B359-EAE7154E7524}" dt="2023-06-12T10:15:10.927" v="18" actId="27636"/>
          <ac:spMkLst>
            <pc:docMk/>
            <pc:sldMk cId="337156462" sldId="389"/>
            <ac:spMk id="20483" creationId="{1BD00435-6460-4E09-9B49-27DB96F0977E}"/>
          </ac:spMkLst>
        </pc:spChg>
      </pc:sldChg>
      <pc:sldChg chg="modSp">
        <pc:chgData name="GOMEZ, Paula" userId="c93cf399-3ed7-4230-9282-8831e3fe5ae7" providerId="ADAL" clId="{E87E2C53-6242-4D6D-B359-EAE7154E7524}" dt="2023-06-12T10:15:10.650" v="12"/>
        <pc:sldMkLst>
          <pc:docMk/>
          <pc:sldMk cId="3481910623" sldId="390"/>
        </pc:sldMkLst>
        <pc:spChg chg="mod">
          <ac:chgData name="GOMEZ, Paula" userId="c93cf399-3ed7-4230-9282-8831e3fe5ae7" providerId="ADAL" clId="{E87E2C53-6242-4D6D-B359-EAE7154E7524}" dt="2023-06-12T10:15:10.650" v="12"/>
          <ac:spMkLst>
            <pc:docMk/>
            <pc:sldMk cId="3481910623" sldId="390"/>
            <ac:spMk id="307" creationId="{00000000-0000-0000-0000-000000000000}"/>
          </ac:spMkLst>
        </pc:spChg>
      </pc:sldChg>
      <pc:sldChg chg="modSp">
        <pc:chgData name="GOMEZ, Paula" userId="c93cf399-3ed7-4230-9282-8831e3fe5ae7" providerId="ADAL" clId="{E87E2C53-6242-4D6D-B359-EAE7154E7524}" dt="2023-06-12T10:15:10.650" v="12"/>
        <pc:sldMkLst>
          <pc:docMk/>
          <pc:sldMk cId="1560231357" sldId="391"/>
        </pc:sldMkLst>
        <pc:spChg chg="mod">
          <ac:chgData name="GOMEZ, Paula" userId="c93cf399-3ed7-4230-9282-8831e3fe5ae7" providerId="ADAL" clId="{E87E2C53-6242-4D6D-B359-EAE7154E7524}" dt="2023-06-12T10:15:10.650" v="12"/>
          <ac:spMkLst>
            <pc:docMk/>
            <pc:sldMk cId="1560231357" sldId="391"/>
            <ac:spMk id="20482" creationId="{C0154A34-9975-45F1-8059-125489D4C21A}"/>
          </ac:spMkLst>
        </pc:spChg>
      </pc:sldChg>
      <pc:sldChg chg="modSp">
        <pc:chgData name="GOMEZ, Paula" userId="c93cf399-3ed7-4230-9282-8831e3fe5ae7" providerId="ADAL" clId="{E87E2C53-6242-4D6D-B359-EAE7154E7524}" dt="2023-06-12T10:15:10.650" v="12"/>
        <pc:sldMkLst>
          <pc:docMk/>
          <pc:sldMk cId="617954477" sldId="392"/>
        </pc:sldMkLst>
        <pc:spChg chg="mod">
          <ac:chgData name="GOMEZ, Paula" userId="c93cf399-3ed7-4230-9282-8831e3fe5ae7" providerId="ADAL" clId="{E87E2C53-6242-4D6D-B359-EAE7154E7524}" dt="2023-06-12T10:15:10.650" v="12"/>
          <ac:spMkLst>
            <pc:docMk/>
            <pc:sldMk cId="617954477" sldId="392"/>
            <ac:spMk id="20482" creationId="{C0154A34-9975-45F1-8059-125489D4C21A}"/>
          </ac:spMkLst>
        </pc:spChg>
      </pc:sldChg>
      <pc:sldChg chg="modSp">
        <pc:chgData name="GOMEZ, Paula" userId="c93cf399-3ed7-4230-9282-8831e3fe5ae7" providerId="ADAL" clId="{E87E2C53-6242-4D6D-B359-EAE7154E7524}" dt="2023-06-12T10:15:10.650" v="12"/>
        <pc:sldMkLst>
          <pc:docMk/>
          <pc:sldMk cId="875533359" sldId="446"/>
        </pc:sldMkLst>
        <pc:spChg chg="mod">
          <ac:chgData name="GOMEZ, Paula" userId="c93cf399-3ed7-4230-9282-8831e3fe5ae7" providerId="ADAL" clId="{E87E2C53-6242-4D6D-B359-EAE7154E7524}" dt="2023-06-12T10:15:10.650" v="12"/>
          <ac:spMkLst>
            <pc:docMk/>
            <pc:sldMk cId="875533359" sldId="446"/>
            <ac:spMk id="2" creationId="{C8F74B9B-0CB8-450A-B9A4-941FEF43E84F}"/>
          </ac:spMkLst>
        </pc:spChg>
      </pc:sldChg>
      <pc:sldChg chg="modSp">
        <pc:chgData name="GOMEZ, Paula" userId="c93cf399-3ed7-4230-9282-8831e3fe5ae7" providerId="ADAL" clId="{E87E2C53-6242-4D6D-B359-EAE7154E7524}" dt="2023-06-12T10:15:10.650" v="12"/>
        <pc:sldMkLst>
          <pc:docMk/>
          <pc:sldMk cId="2383710277" sldId="450"/>
        </pc:sldMkLst>
        <pc:spChg chg="mod">
          <ac:chgData name="GOMEZ, Paula" userId="c93cf399-3ed7-4230-9282-8831e3fe5ae7" providerId="ADAL" clId="{E87E2C53-6242-4D6D-B359-EAE7154E7524}" dt="2023-06-12T10:15:10.650" v="12"/>
          <ac:spMkLst>
            <pc:docMk/>
            <pc:sldMk cId="2383710277" sldId="450"/>
            <ac:spMk id="20482" creationId="{00000000-0000-0000-0000-000000000000}"/>
          </ac:spMkLst>
        </pc:spChg>
        <pc:spChg chg="mod">
          <ac:chgData name="GOMEZ, Paula" userId="c93cf399-3ed7-4230-9282-8831e3fe5ae7" providerId="ADAL" clId="{E87E2C53-6242-4D6D-B359-EAE7154E7524}" dt="2023-06-12T10:15:10.650" v="12"/>
          <ac:spMkLst>
            <pc:docMk/>
            <pc:sldMk cId="2383710277" sldId="450"/>
            <ac:spMk id="20483" creationId="{00000000-0000-0000-0000-000000000000}"/>
          </ac:spMkLst>
        </pc:spChg>
      </pc:sldChg>
      <pc:sldChg chg="modSp mod">
        <pc:chgData name="GOMEZ, Paula" userId="c93cf399-3ed7-4230-9282-8831e3fe5ae7" providerId="ADAL" clId="{E87E2C53-6242-4D6D-B359-EAE7154E7524}" dt="2023-06-12T10:15:10.852" v="16" actId="27636"/>
        <pc:sldMkLst>
          <pc:docMk/>
          <pc:sldMk cId="2338560034" sldId="454"/>
        </pc:sldMkLst>
        <pc:spChg chg="mod">
          <ac:chgData name="GOMEZ, Paula" userId="c93cf399-3ed7-4230-9282-8831e3fe5ae7" providerId="ADAL" clId="{E87E2C53-6242-4D6D-B359-EAE7154E7524}" dt="2023-06-12T10:15:10.852" v="16" actId="27636"/>
          <ac:spMkLst>
            <pc:docMk/>
            <pc:sldMk cId="2338560034" sldId="454"/>
            <ac:spMk id="17410" creationId="{00000000-0000-0000-0000-000000000000}"/>
          </ac:spMkLst>
        </pc:spChg>
      </pc:sldChg>
      <pc:sldChg chg="add">
        <pc:chgData name="GOMEZ, Paula" userId="c93cf399-3ed7-4230-9282-8831e3fe5ae7" providerId="ADAL" clId="{E87E2C53-6242-4D6D-B359-EAE7154E7524}" dt="2023-06-12T10:20:47.639" v="90"/>
        <pc:sldMkLst>
          <pc:docMk/>
          <pc:sldMk cId="2911844990" sldId="469"/>
        </pc:sldMkLst>
      </pc:sldChg>
      <pc:sldChg chg="modTransition">
        <pc:chgData name="GOMEZ, Paula" userId="c93cf399-3ed7-4230-9282-8831e3fe5ae7" providerId="ADAL" clId="{E87E2C53-6242-4D6D-B359-EAE7154E7524}" dt="2023-06-12T10:15:10.650" v="12"/>
        <pc:sldMkLst>
          <pc:docMk/>
          <pc:sldMk cId="2073101629" sldId="547"/>
        </pc:sldMkLst>
      </pc:sldChg>
      <pc:sldChg chg="modSp">
        <pc:chgData name="GOMEZ, Paula" userId="c93cf399-3ed7-4230-9282-8831e3fe5ae7" providerId="ADAL" clId="{E87E2C53-6242-4D6D-B359-EAE7154E7524}" dt="2023-06-12T10:15:10.650" v="12"/>
        <pc:sldMkLst>
          <pc:docMk/>
          <pc:sldMk cId="989278601" sldId="736"/>
        </pc:sldMkLst>
        <pc:spChg chg="mod">
          <ac:chgData name="GOMEZ, Paula" userId="c93cf399-3ed7-4230-9282-8831e3fe5ae7" providerId="ADAL" clId="{E87E2C53-6242-4D6D-B359-EAE7154E7524}" dt="2023-06-12T10:15:10.650" v="12"/>
          <ac:spMkLst>
            <pc:docMk/>
            <pc:sldMk cId="989278601" sldId="736"/>
            <ac:spMk id="2" creationId="{00000000-0000-0000-0000-000000000000}"/>
          </ac:spMkLst>
        </pc:spChg>
      </pc:sldChg>
      <pc:sldChg chg="modTransition">
        <pc:chgData name="GOMEZ, Paula" userId="c93cf399-3ed7-4230-9282-8831e3fe5ae7" providerId="ADAL" clId="{E87E2C53-6242-4D6D-B359-EAE7154E7524}" dt="2023-06-12T10:15:10.650" v="12"/>
        <pc:sldMkLst>
          <pc:docMk/>
          <pc:sldMk cId="1652572690" sldId="1867"/>
        </pc:sldMkLst>
      </pc:sldChg>
      <pc:sldChg chg="modSp mod">
        <pc:chgData name="GOMEZ, Paula" userId="c93cf399-3ed7-4230-9282-8831e3fe5ae7" providerId="ADAL" clId="{E87E2C53-6242-4D6D-B359-EAE7154E7524}" dt="2023-06-12T10:15:10.976" v="20" actId="27636"/>
        <pc:sldMkLst>
          <pc:docMk/>
          <pc:sldMk cId="446284212" sldId="1870"/>
        </pc:sldMkLst>
        <pc:spChg chg="mod">
          <ac:chgData name="GOMEZ, Paula" userId="c93cf399-3ed7-4230-9282-8831e3fe5ae7" providerId="ADAL" clId="{E87E2C53-6242-4D6D-B359-EAE7154E7524}" dt="2023-06-12T10:15:10.959" v="19" actId="27636"/>
          <ac:spMkLst>
            <pc:docMk/>
            <pc:sldMk cId="446284212" sldId="1870"/>
            <ac:spMk id="20482" creationId="{C0154A34-9975-45F1-8059-125489D4C21A}"/>
          </ac:spMkLst>
        </pc:spChg>
        <pc:spChg chg="mod">
          <ac:chgData name="GOMEZ, Paula" userId="c93cf399-3ed7-4230-9282-8831e3fe5ae7" providerId="ADAL" clId="{E87E2C53-6242-4D6D-B359-EAE7154E7524}" dt="2023-06-12T10:15:10.976" v="20" actId="27636"/>
          <ac:spMkLst>
            <pc:docMk/>
            <pc:sldMk cId="446284212" sldId="1870"/>
            <ac:spMk id="20483" creationId="{1BD00435-6460-4E09-9B49-27DB96F0977E}"/>
          </ac:spMkLst>
        </pc:spChg>
      </pc:sldChg>
      <pc:sldChg chg="modSp mod">
        <pc:chgData name="GOMEZ, Paula" userId="c93cf399-3ed7-4230-9282-8831e3fe5ae7" providerId="ADAL" clId="{E87E2C53-6242-4D6D-B359-EAE7154E7524}" dt="2023-06-12T10:15:11.021" v="24" actId="27636"/>
        <pc:sldMkLst>
          <pc:docMk/>
          <pc:sldMk cId="4030171585" sldId="1871"/>
        </pc:sldMkLst>
        <pc:spChg chg="mod">
          <ac:chgData name="GOMEZ, Paula" userId="c93cf399-3ed7-4230-9282-8831e3fe5ae7" providerId="ADAL" clId="{E87E2C53-6242-4D6D-B359-EAE7154E7524}" dt="2023-06-12T10:15:11" v="23" actId="27636"/>
          <ac:spMkLst>
            <pc:docMk/>
            <pc:sldMk cId="4030171585" sldId="1871"/>
            <ac:spMk id="20482" creationId="{C0154A34-9975-45F1-8059-125489D4C21A}"/>
          </ac:spMkLst>
        </pc:spChg>
        <pc:spChg chg="mod">
          <ac:chgData name="GOMEZ, Paula" userId="c93cf399-3ed7-4230-9282-8831e3fe5ae7" providerId="ADAL" clId="{E87E2C53-6242-4D6D-B359-EAE7154E7524}" dt="2023-06-12T10:15:11.021" v="24" actId="27636"/>
          <ac:spMkLst>
            <pc:docMk/>
            <pc:sldMk cId="4030171585" sldId="1871"/>
            <ac:spMk id="20483" creationId="{1BD00435-6460-4E09-9B49-27DB96F0977E}"/>
          </ac:spMkLst>
        </pc:spChg>
      </pc:sldChg>
      <pc:sldChg chg="modSp mod">
        <pc:chgData name="GOMEZ, Paula" userId="c93cf399-3ed7-4230-9282-8831e3fe5ae7" providerId="ADAL" clId="{E87E2C53-6242-4D6D-B359-EAE7154E7524}" dt="2023-06-12T10:15:11.044" v="26" actId="27636"/>
        <pc:sldMkLst>
          <pc:docMk/>
          <pc:sldMk cId="1496654695" sldId="1872"/>
        </pc:sldMkLst>
        <pc:spChg chg="mod">
          <ac:chgData name="GOMEZ, Paula" userId="c93cf399-3ed7-4230-9282-8831e3fe5ae7" providerId="ADAL" clId="{E87E2C53-6242-4D6D-B359-EAE7154E7524}" dt="2023-06-12T10:15:11.044" v="26" actId="27636"/>
          <ac:spMkLst>
            <pc:docMk/>
            <pc:sldMk cId="1496654695" sldId="1872"/>
            <ac:spMk id="20482" creationId="{C0154A34-9975-45F1-8059-125489D4C21A}"/>
          </ac:spMkLst>
        </pc:spChg>
        <pc:spChg chg="mod">
          <ac:chgData name="GOMEZ, Paula" userId="c93cf399-3ed7-4230-9282-8831e3fe5ae7" providerId="ADAL" clId="{E87E2C53-6242-4D6D-B359-EAE7154E7524}" dt="2023-06-12T10:15:11.043" v="25" actId="27636"/>
          <ac:spMkLst>
            <pc:docMk/>
            <pc:sldMk cId="1496654695" sldId="1872"/>
            <ac:spMk id="20483" creationId="{1BD00435-6460-4E09-9B49-27DB96F0977E}"/>
          </ac:spMkLst>
        </pc:spChg>
      </pc:sldChg>
      <pc:sldChg chg="modSp mod">
        <pc:chgData name="GOMEZ, Paula" userId="c93cf399-3ed7-4230-9282-8831e3fe5ae7" providerId="ADAL" clId="{E87E2C53-6242-4D6D-B359-EAE7154E7524}" dt="2023-06-12T10:15:11.084" v="29" actId="27636"/>
        <pc:sldMkLst>
          <pc:docMk/>
          <pc:sldMk cId="2211168158" sldId="1873"/>
        </pc:sldMkLst>
        <pc:spChg chg="mod">
          <ac:chgData name="GOMEZ, Paula" userId="c93cf399-3ed7-4230-9282-8831e3fe5ae7" providerId="ADAL" clId="{E87E2C53-6242-4D6D-B359-EAE7154E7524}" dt="2023-06-12T10:15:11.084" v="29" actId="27636"/>
          <ac:spMkLst>
            <pc:docMk/>
            <pc:sldMk cId="2211168158" sldId="1873"/>
            <ac:spMk id="20482" creationId="{C0154A34-9975-45F1-8059-125489D4C21A}"/>
          </ac:spMkLst>
        </pc:spChg>
        <pc:spChg chg="mod">
          <ac:chgData name="GOMEZ, Paula" userId="c93cf399-3ed7-4230-9282-8831e3fe5ae7" providerId="ADAL" clId="{E87E2C53-6242-4D6D-B359-EAE7154E7524}" dt="2023-06-12T10:15:11.082" v="28" actId="27636"/>
          <ac:spMkLst>
            <pc:docMk/>
            <pc:sldMk cId="2211168158" sldId="1873"/>
            <ac:spMk id="20483" creationId="{1BD00435-6460-4E09-9B49-27DB96F0977E}"/>
          </ac:spMkLst>
        </pc:spChg>
      </pc:sldChg>
      <pc:sldChg chg="modSp mod">
        <pc:chgData name="GOMEZ, Paula" userId="c93cf399-3ed7-4230-9282-8831e3fe5ae7" providerId="ADAL" clId="{E87E2C53-6242-4D6D-B359-EAE7154E7524}" dt="2023-06-12T10:15:11.104" v="31" actId="27636"/>
        <pc:sldMkLst>
          <pc:docMk/>
          <pc:sldMk cId="203650695" sldId="1874"/>
        </pc:sldMkLst>
        <pc:spChg chg="mod">
          <ac:chgData name="GOMEZ, Paula" userId="c93cf399-3ed7-4230-9282-8831e3fe5ae7" providerId="ADAL" clId="{E87E2C53-6242-4D6D-B359-EAE7154E7524}" dt="2023-06-12T10:15:11.104" v="31" actId="27636"/>
          <ac:spMkLst>
            <pc:docMk/>
            <pc:sldMk cId="203650695" sldId="1874"/>
            <ac:spMk id="20482" creationId="{C0154A34-9975-45F1-8059-125489D4C21A}"/>
          </ac:spMkLst>
        </pc:spChg>
        <pc:spChg chg="mod">
          <ac:chgData name="GOMEZ, Paula" userId="c93cf399-3ed7-4230-9282-8831e3fe5ae7" providerId="ADAL" clId="{E87E2C53-6242-4D6D-B359-EAE7154E7524}" dt="2023-06-12T10:15:11.101" v="30" actId="27636"/>
          <ac:spMkLst>
            <pc:docMk/>
            <pc:sldMk cId="203650695" sldId="1874"/>
            <ac:spMk id="20483" creationId="{1BD00435-6460-4E09-9B49-27DB96F0977E}"/>
          </ac:spMkLst>
        </pc:spChg>
      </pc:sldChg>
      <pc:sldChg chg="modSp mod">
        <pc:chgData name="GOMEZ, Paula" userId="c93cf399-3ed7-4230-9282-8831e3fe5ae7" providerId="ADAL" clId="{E87E2C53-6242-4D6D-B359-EAE7154E7524}" dt="2023-06-12T10:15:11.110" v="32" actId="27636"/>
        <pc:sldMkLst>
          <pc:docMk/>
          <pc:sldMk cId="2597871857" sldId="1875"/>
        </pc:sldMkLst>
        <pc:spChg chg="mod">
          <ac:chgData name="GOMEZ, Paula" userId="c93cf399-3ed7-4230-9282-8831e3fe5ae7" providerId="ADAL" clId="{E87E2C53-6242-4D6D-B359-EAE7154E7524}" dt="2023-06-12T10:15:11.110" v="32" actId="27636"/>
          <ac:spMkLst>
            <pc:docMk/>
            <pc:sldMk cId="2597871857" sldId="1875"/>
            <ac:spMk id="20482" creationId="{C0154A34-9975-45F1-8059-125489D4C21A}"/>
          </ac:spMkLst>
        </pc:spChg>
      </pc:sldChg>
      <pc:sldChg chg="modSp mod">
        <pc:chgData name="GOMEZ, Paula" userId="c93cf399-3ed7-4230-9282-8831e3fe5ae7" providerId="ADAL" clId="{E87E2C53-6242-4D6D-B359-EAE7154E7524}" dt="2023-06-12T10:15:11.053" v="27" actId="27636"/>
        <pc:sldMkLst>
          <pc:docMk/>
          <pc:sldMk cId="887582403" sldId="1876"/>
        </pc:sldMkLst>
        <pc:spChg chg="mod">
          <ac:chgData name="GOMEZ, Paula" userId="c93cf399-3ed7-4230-9282-8831e3fe5ae7" providerId="ADAL" clId="{E87E2C53-6242-4D6D-B359-EAE7154E7524}" dt="2023-06-12T10:15:11.053" v="27" actId="27636"/>
          <ac:spMkLst>
            <pc:docMk/>
            <pc:sldMk cId="887582403" sldId="1876"/>
            <ac:spMk id="20482" creationId="{C0154A34-9975-45F1-8059-125489D4C21A}"/>
          </ac:spMkLst>
        </pc:spChg>
      </pc:sldChg>
      <pc:sldChg chg="modSp mod">
        <pc:chgData name="GOMEZ, Paula" userId="c93cf399-3ed7-4230-9282-8831e3fe5ae7" providerId="ADAL" clId="{E87E2C53-6242-4D6D-B359-EAE7154E7524}" dt="2023-06-12T10:15:10.994" v="22" actId="27636"/>
        <pc:sldMkLst>
          <pc:docMk/>
          <pc:sldMk cId="2571962232" sldId="1877"/>
        </pc:sldMkLst>
        <pc:spChg chg="mod">
          <ac:chgData name="GOMEZ, Paula" userId="c93cf399-3ed7-4230-9282-8831e3fe5ae7" providerId="ADAL" clId="{E87E2C53-6242-4D6D-B359-EAE7154E7524}" dt="2023-06-12T10:15:10.979" v="21" actId="27636"/>
          <ac:spMkLst>
            <pc:docMk/>
            <pc:sldMk cId="2571962232" sldId="1877"/>
            <ac:spMk id="20482" creationId="{C0154A34-9975-45F1-8059-125489D4C21A}"/>
          </ac:spMkLst>
        </pc:spChg>
        <pc:spChg chg="mod">
          <ac:chgData name="GOMEZ, Paula" userId="c93cf399-3ed7-4230-9282-8831e3fe5ae7" providerId="ADAL" clId="{E87E2C53-6242-4D6D-B359-EAE7154E7524}" dt="2023-06-12T10:15:10.994" v="22" actId="27636"/>
          <ac:spMkLst>
            <pc:docMk/>
            <pc:sldMk cId="2571962232" sldId="1877"/>
            <ac:spMk id="20483" creationId="{1BD00435-6460-4E09-9B49-27DB96F0977E}"/>
          </ac:spMkLst>
        </pc:spChg>
      </pc:sldChg>
      <pc:sldChg chg="modSp mod">
        <pc:chgData name="GOMEZ, Paula" userId="c93cf399-3ed7-4230-9282-8831e3fe5ae7" providerId="ADAL" clId="{E87E2C53-6242-4D6D-B359-EAE7154E7524}" dt="2023-06-12T10:15:10.913" v="17" actId="27636"/>
        <pc:sldMkLst>
          <pc:docMk/>
          <pc:sldMk cId="4275876265" sldId="1974"/>
        </pc:sldMkLst>
        <pc:spChg chg="mod">
          <ac:chgData name="GOMEZ, Paula" userId="c93cf399-3ed7-4230-9282-8831e3fe5ae7" providerId="ADAL" clId="{E87E2C53-6242-4D6D-B359-EAE7154E7524}" dt="2023-06-12T10:15:10.650" v="12"/>
          <ac:spMkLst>
            <pc:docMk/>
            <pc:sldMk cId="4275876265" sldId="1974"/>
            <ac:spMk id="2" creationId="{00000000-0000-0000-0000-000000000000}"/>
          </ac:spMkLst>
        </pc:spChg>
        <pc:spChg chg="mod">
          <ac:chgData name="GOMEZ, Paula" userId="c93cf399-3ed7-4230-9282-8831e3fe5ae7" providerId="ADAL" clId="{E87E2C53-6242-4D6D-B359-EAE7154E7524}" dt="2023-06-12T10:15:10.913" v="17" actId="27636"/>
          <ac:spMkLst>
            <pc:docMk/>
            <pc:sldMk cId="4275876265" sldId="1974"/>
            <ac:spMk id="3" creationId="{00000000-0000-0000-0000-000000000000}"/>
          </ac:spMkLst>
        </pc:spChg>
      </pc:sldChg>
      <pc:sldChg chg="modSp">
        <pc:chgData name="GOMEZ, Paula" userId="c93cf399-3ed7-4230-9282-8831e3fe5ae7" providerId="ADAL" clId="{E87E2C53-6242-4D6D-B359-EAE7154E7524}" dt="2023-06-12T10:15:10.650" v="12"/>
        <pc:sldMkLst>
          <pc:docMk/>
          <pc:sldMk cId="3459695667" sldId="1975"/>
        </pc:sldMkLst>
        <pc:spChg chg="mod">
          <ac:chgData name="GOMEZ, Paula" userId="c93cf399-3ed7-4230-9282-8831e3fe5ae7" providerId="ADAL" clId="{E87E2C53-6242-4D6D-B359-EAE7154E7524}" dt="2023-06-12T10:15:10.650" v="12"/>
          <ac:spMkLst>
            <pc:docMk/>
            <pc:sldMk cId="3459695667" sldId="1975"/>
            <ac:spMk id="2" creationId="{00000000-0000-0000-0000-000000000000}"/>
          </ac:spMkLst>
        </pc:spChg>
      </pc:sldChg>
      <pc:sldChg chg="modSp modTransition">
        <pc:chgData name="GOMEZ, Paula" userId="c93cf399-3ed7-4230-9282-8831e3fe5ae7" providerId="ADAL" clId="{E87E2C53-6242-4D6D-B359-EAE7154E7524}" dt="2023-06-12T10:15:10.650" v="12"/>
        <pc:sldMkLst>
          <pc:docMk/>
          <pc:sldMk cId="0" sldId="1988"/>
        </pc:sldMkLst>
        <pc:spChg chg="mod">
          <ac:chgData name="GOMEZ, Paula" userId="c93cf399-3ed7-4230-9282-8831e3fe5ae7" providerId="ADAL" clId="{E87E2C53-6242-4D6D-B359-EAE7154E7524}" dt="2023-06-12T10:15:10.650" v="12"/>
          <ac:spMkLst>
            <pc:docMk/>
            <pc:sldMk cId="0" sldId="1988"/>
            <ac:spMk id="24578" creationId="{9D0F65AF-BAC0-421F-8FD2-ACFE1575AB83}"/>
          </ac:spMkLst>
        </pc:spChg>
        <pc:spChg chg="mod">
          <ac:chgData name="GOMEZ, Paula" userId="c93cf399-3ed7-4230-9282-8831e3fe5ae7" providerId="ADAL" clId="{E87E2C53-6242-4D6D-B359-EAE7154E7524}" dt="2023-06-12T10:15:10.650" v="12"/>
          <ac:spMkLst>
            <pc:docMk/>
            <pc:sldMk cId="0" sldId="1988"/>
            <ac:spMk id="24579" creationId="{6FA11F00-3065-48BC-8212-D93723259126}"/>
          </ac:spMkLst>
        </pc:spChg>
      </pc:sldChg>
      <pc:sldChg chg="modSp modTransition">
        <pc:chgData name="GOMEZ, Paula" userId="c93cf399-3ed7-4230-9282-8831e3fe5ae7" providerId="ADAL" clId="{E87E2C53-6242-4D6D-B359-EAE7154E7524}" dt="2023-06-12T10:15:10.650" v="12"/>
        <pc:sldMkLst>
          <pc:docMk/>
          <pc:sldMk cId="4056592766" sldId="1991"/>
        </pc:sldMkLst>
        <pc:spChg chg="mod">
          <ac:chgData name="GOMEZ, Paula" userId="c93cf399-3ed7-4230-9282-8831e3fe5ae7" providerId="ADAL" clId="{E87E2C53-6242-4D6D-B359-EAE7154E7524}" dt="2023-06-12T10:15:10.650" v="12"/>
          <ac:spMkLst>
            <pc:docMk/>
            <pc:sldMk cId="4056592766" sldId="1991"/>
            <ac:spMk id="24578" creationId="{9D0F65AF-BAC0-421F-8FD2-ACFE1575AB83}"/>
          </ac:spMkLst>
        </pc:spChg>
        <pc:spChg chg="mod">
          <ac:chgData name="GOMEZ, Paula" userId="c93cf399-3ed7-4230-9282-8831e3fe5ae7" providerId="ADAL" clId="{E87E2C53-6242-4D6D-B359-EAE7154E7524}" dt="2023-06-12T10:15:10.650" v="12"/>
          <ac:spMkLst>
            <pc:docMk/>
            <pc:sldMk cId="4056592766" sldId="1991"/>
            <ac:spMk id="24579" creationId="{6FA11F00-3065-48BC-8212-D93723259126}"/>
          </ac:spMkLst>
        </pc:spChg>
      </pc:sldChg>
      <pc:sldChg chg="modSp">
        <pc:chgData name="GOMEZ, Paula" userId="c93cf399-3ed7-4230-9282-8831e3fe5ae7" providerId="ADAL" clId="{E87E2C53-6242-4D6D-B359-EAE7154E7524}" dt="2023-06-12T10:15:10.650" v="12"/>
        <pc:sldMkLst>
          <pc:docMk/>
          <pc:sldMk cId="3765076071" sldId="1994"/>
        </pc:sldMkLst>
        <pc:spChg chg="mod">
          <ac:chgData name="GOMEZ, Paula" userId="c93cf399-3ed7-4230-9282-8831e3fe5ae7" providerId="ADAL" clId="{E87E2C53-6242-4D6D-B359-EAE7154E7524}" dt="2023-06-12T10:15:10.650" v="12"/>
          <ac:spMkLst>
            <pc:docMk/>
            <pc:sldMk cId="3765076071" sldId="1994"/>
            <ac:spMk id="307" creationId="{00000000-0000-0000-0000-000000000000}"/>
          </ac:spMkLst>
        </pc:spChg>
      </pc:sldChg>
      <pc:sldChg chg="modSp">
        <pc:chgData name="GOMEZ, Paula" userId="c93cf399-3ed7-4230-9282-8831e3fe5ae7" providerId="ADAL" clId="{E87E2C53-6242-4D6D-B359-EAE7154E7524}" dt="2023-06-12T10:15:10.650" v="12"/>
        <pc:sldMkLst>
          <pc:docMk/>
          <pc:sldMk cId="2626724953" sldId="1996"/>
        </pc:sldMkLst>
        <pc:spChg chg="mod">
          <ac:chgData name="GOMEZ, Paula" userId="c93cf399-3ed7-4230-9282-8831e3fe5ae7" providerId="ADAL" clId="{E87E2C53-6242-4D6D-B359-EAE7154E7524}" dt="2023-06-12T10:15:10.650" v="12"/>
          <ac:spMkLst>
            <pc:docMk/>
            <pc:sldMk cId="2626724953" sldId="1996"/>
            <ac:spMk id="2" creationId="{00000000-0000-0000-0000-000000000000}"/>
          </ac:spMkLst>
        </pc:spChg>
      </pc:sldChg>
      <pc:sldChg chg="modSp">
        <pc:chgData name="GOMEZ, Paula" userId="c93cf399-3ed7-4230-9282-8831e3fe5ae7" providerId="ADAL" clId="{E87E2C53-6242-4D6D-B359-EAE7154E7524}" dt="2023-06-12T10:15:10.650" v="12"/>
        <pc:sldMkLst>
          <pc:docMk/>
          <pc:sldMk cId="3184393168" sldId="1997"/>
        </pc:sldMkLst>
        <pc:spChg chg="mod">
          <ac:chgData name="GOMEZ, Paula" userId="c93cf399-3ed7-4230-9282-8831e3fe5ae7" providerId="ADAL" clId="{E87E2C53-6242-4D6D-B359-EAE7154E7524}" dt="2023-06-12T10:15:10.650" v="12"/>
          <ac:spMkLst>
            <pc:docMk/>
            <pc:sldMk cId="3184393168" sldId="1997"/>
            <ac:spMk id="2" creationId="{00000000-0000-0000-0000-000000000000}"/>
          </ac:spMkLst>
        </pc:spChg>
      </pc:sldChg>
      <pc:sldChg chg="modSp">
        <pc:chgData name="GOMEZ, Paula" userId="c93cf399-3ed7-4230-9282-8831e3fe5ae7" providerId="ADAL" clId="{E87E2C53-6242-4D6D-B359-EAE7154E7524}" dt="2023-06-12T10:15:10.650" v="12"/>
        <pc:sldMkLst>
          <pc:docMk/>
          <pc:sldMk cId="4049217193" sldId="1998"/>
        </pc:sldMkLst>
        <pc:spChg chg="mod">
          <ac:chgData name="GOMEZ, Paula" userId="c93cf399-3ed7-4230-9282-8831e3fe5ae7" providerId="ADAL" clId="{E87E2C53-6242-4D6D-B359-EAE7154E7524}" dt="2023-06-12T10:15:10.650" v="12"/>
          <ac:spMkLst>
            <pc:docMk/>
            <pc:sldMk cId="4049217193" sldId="1998"/>
            <ac:spMk id="2" creationId="{00000000-0000-0000-0000-000000000000}"/>
          </ac:spMkLst>
        </pc:spChg>
      </pc:sldChg>
      <pc:sldChg chg="modSp mod modTransition">
        <pc:chgData name="GOMEZ, Paula" userId="c93cf399-3ed7-4230-9282-8831e3fe5ae7" providerId="ADAL" clId="{E87E2C53-6242-4D6D-B359-EAE7154E7524}" dt="2023-06-12T10:15:11.138" v="34" actId="27636"/>
        <pc:sldMkLst>
          <pc:docMk/>
          <pc:sldMk cId="213496949" sldId="1999"/>
        </pc:sldMkLst>
        <pc:spChg chg="mod">
          <ac:chgData name="GOMEZ, Paula" userId="c93cf399-3ed7-4230-9282-8831e3fe5ae7" providerId="ADAL" clId="{E87E2C53-6242-4D6D-B359-EAE7154E7524}" dt="2023-06-12T10:15:11.138" v="34" actId="27636"/>
          <ac:spMkLst>
            <pc:docMk/>
            <pc:sldMk cId="213496949" sldId="1999"/>
            <ac:spMk id="4" creationId="{00000000-0000-0000-0000-000000000000}"/>
          </ac:spMkLst>
        </pc:spChg>
      </pc:sldChg>
      <pc:sldChg chg="modSp">
        <pc:chgData name="GOMEZ, Paula" userId="c93cf399-3ed7-4230-9282-8831e3fe5ae7" providerId="ADAL" clId="{E87E2C53-6242-4D6D-B359-EAE7154E7524}" dt="2023-06-12T10:15:10.650" v="12"/>
        <pc:sldMkLst>
          <pc:docMk/>
          <pc:sldMk cId="4185514988" sldId="2000"/>
        </pc:sldMkLst>
        <pc:spChg chg="mod">
          <ac:chgData name="GOMEZ, Paula" userId="c93cf399-3ed7-4230-9282-8831e3fe5ae7" providerId="ADAL" clId="{E87E2C53-6242-4D6D-B359-EAE7154E7524}" dt="2023-06-12T10:15:10.650" v="12"/>
          <ac:spMkLst>
            <pc:docMk/>
            <pc:sldMk cId="4185514988" sldId="2000"/>
            <ac:spMk id="2" creationId="{00000000-0000-0000-0000-000000000000}"/>
          </ac:spMkLst>
        </pc:spChg>
      </pc:sldChg>
      <pc:sldChg chg="modSp">
        <pc:chgData name="GOMEZ, Paula" userId="c93cf399-3ed7-4230-9282-8831e3fe5ae7" providerId="ADAL" clId="{E87E2C53-6242-4D6D-B359-EAE7154E7524}" dt="2023-06-12T10:15:10.650" v="12"/>
        <pc:sldMkLst>
          <pc:docMk/>
          <pc:sldMk cId="2704785455" sldId="2001"/>
        </pc:sldMkLst>
        <pc:spChg chg="mod">
          <ac:chgData name="GOMEZ, Paula" userId="c93cf399-3ed7-4230-9282-8831e3fe5ae7" providerId="ADAL" clId="{E87E2C53-6242-4D6D-B359-EAE7154E7524}" dt="2023-06-12T10:15:10.650" v="12"/>
          <ac:spMkLst>
            <pc:docMk/>
            <pc:sldMk cId="2704785455" sldId="2001"/>
            <ac:spMk id="307" creationId="{00000000-0000-0000-0000-000000000000}"/>
          </ac:spMkLst>
        </pc:spChg>
      </pc:sldChg>
      <pc:sldChg chg="modSp modTransition">
        <pc:chgData name="GOMEZ, Paula" userId="c93cf399-3ed7-4230-9282-8831e3fe5ae7" providerId="ADAL" clId="{E87E2C53-6242-4D6D-B359-EAE7154E7524}" dt="2023-06-12T10:15:10.650" v="12"/>
        <pc:sldMkLst>
          <pc:docMk/>
          <pc:sldMk cId="2214718636" sldId="4458"/>
        </pc:sldMkLst>
        <pc:spChg chg="mod">
          <ac:chgData name="GOMEZ, Paula" userId="c93cf399-3ed7-4230-9282-8831e3fe5ae7" providerId="ADAL" clId="{E87E2C53-6242-4D6D-B359-EAE7154E7524}" dt="2023-06-12T10:15:10.650" v="12"/>
          <ac:spMkLst>
            <pc:docMk/>
            <pc:sldMk cId="2214718636" sldId="4458"/>
            <ac:spMk id="60419" creationId="{00000000-0000-0000-0000-000000000000}"/>
          </ac:spMkLst>
        </pc:spChg>
      </pc:sldChg>
      <pc:sldChg chg="modTransition">
        <pc:chgData name="GOMEZ, Paula" userId="c93cf399-3ed7-4230-9282-8831e3fe5ae7" providerId="ADAL" clId="{E87E2C53-6242-4D6D-B359-EAE7154E7524}" dt="2023-06-12T10:15:10.650" v="12"/>
        <pc:sldMkLst>
          <pc:docMk/>
          <pc:sldMk cId="1454429274" sldId="4460"/>
        </pc:sldMkLst>
      </pc:sldChg>
      <pc:sldChg chg="modSp modTransition">
        <pc:chgData name="GOMEZ, Paula" userId="c93cf399-3ed7-4230-9282-8831e3fe5ae7" providerId="ADAL" clId="{E87E2C53-6242-4D6D-B359-EAE7154E7524}" dt="2023-06-12T10:15:10.650" v="12"/>
        <pc:sldMkLst>
          <pc:docMk/>
          <pc:sldMk cId="2644088824" sldId="4461"/>
        </pc:sldMkLst>
        <pc:spChg chg="mod">
          <ac:chgData name="GOMEZ, Paula" userId="c93cf399-3ed7-4230-9282-8831e3fe5ae7" providerId="ADAL" clId="{E87E2C53-6242-4D6D-B359-EAE7154E7524}" dt="2023-06-12T10:15:10.650" v="12"/>
          <ac:spMkLst>
            <pc:docMk/>
            <pc:sldMk cId="2644088824" sldId="4461"/>
            <ac:spMk id="60419" creationId="{00000000-0000-0000-0000-000000000000}"/>
          </ac:spMkLst>
        </pc:spChg>
      </pc:sldChg>
      <pc:sldChg chg="modSp modTransition">
        <pc:chgData name="GOMEZ, Paula" userId="c93cf399-3ed7-4230-9282-8831e3fe5ae7" providerId="ADAL" clId="{E87E2C53-6242-4D6D-B359-EAE7154E7524}" dt="2023-06-12T10:15:10.650" v="12"/>
        <pc:sldMkLst>
          <pc:docMk/>
          <pc:sldMk cId="1081058550" sldId="4462"/>
        </pc:sldMkLst>
        <pc:spChg chg="mod">
          <ac:chgData name="GOMEZ, Paula" userId="c93cf399-3ed7-4230-9282-8831e3fe5ae7" providerId="ADAL" clId="{E87E2C53-6242-4D6D-B359-EAE7154E7524}" dt="2023-06-12T10:15:10.650" v="12"/>
          <ac:spMkLst>
            <pc:docMk/>
            <pc:sldMk cId="1081058550" sldId="4462"/>
            <ac:spMk id="60419" creationId="{00000000-0000-0000-0000-000000000000}"/>
          </ac:spMkLst>
        </pc:spChg>
      </pc:sldChg>
      <pc:sldChg chg="modSp modTransition">
        <pc:chgData name="GOMEZ, Paula" userId="c93cf399-3ed7-4230-9282-8831e3fe5ae7" providerId="ADAL" clId="{E87E2C53-6242-4D6D-B359-EAE7154E7524}" dt="2023-06-12T10:15:10.650" v="12"/>
        <pc:sldMkLst>
          <pc:docMk/>
          <pc:sldMk cId="1707498863" sldId="4463"/>
        </pc:sldMkLst>
        <pc:spChg chg="mod">
          <ac:chgData name="GOMEZ, Paula" userId="c93cf399-3ed7-4230-9282-8831e3fe5ae7" providerId="ADAL" clId="{E87E2C53-6242-4D6D-B359-EAE7154E7524}" dt="2023-06-12T10:15:10.650" v="12"/>
          <ac:spMkLst>
            <pc:docMk/>
            <pc:sldMk cId="1707498863" sldId="4463"/>
            <ac:spMk id="60419" creationId="{00000000-0000-0000-0000-000000000000}"/>
          </ac:spMkLst>
        </pc:spChg>
      </pc:sldChg>
      <pc:sldChg chg="modSp modTransition">
        <pc:chgData name="GOMEZ, Paula" userId="c93cf399-3ed7-4230-9282-8831e3fe5ae7" providerId="ADAL" clId="{E87E2C53-6242-4D6D-B359-EAE7154E7524}" dt="2023-06-12T10:15:10.650" v="12"/>
        <pc:sldMkLst>
          <pc:docMk/>
          <pc:sldMk cId="1042998677" sldId="4464"/>
        </pc:sldMkLst>
        <pc:spChg chg="mod">
          <ac:chgData name="GOMEZ, Paula" userId="c93cf399-3ed7-4230-9282-8831e3fe5ae7" providerId="ADAL" clId="{E87E2C53-6242-4D6D-B359-EAE7154E7524}" dt="2023-06-12T10:15:10.650" v="12"/>
          <ac:spMkLst>
            <pc:docMk/>
            <pc:sldMk cId="1042998677" sldId="4464"/>
            <ac:spMk id="60419" creationId="{00000000-0000-0000-0000-000000000000}"/>
          </ac:spMkLst>
        </pc:spChg>
      </pc:sldChg>
      <pc:sldChg chg="modTransition">
        <pc:chgData name="GOMEZ, Paula" userId="c93cf399-3ed7-4230-9282-8831e3fe5ae7" providerId="ADAL" clId="{E87E2C53-6242-4D6D-B359-EAE7154E7524}" dt="2023-06-12T10:15:10.650" v="12"/>
        <pc:sldMkLst>
          <pc:docMk/>
          <pc:sldMk cId="458313556" sldId="4465"/>
        </pc:sldMkLst>
      </pc:sldChg>
      <pc:sldChg chg="modTransition">
        <pc:chgData name="GOMEZ, Paula" userId="c93cf399-3ed7-4230-9282-8831e3fe5ae7" providerId="ADAL" clId="{E87E2C53-6242-4D6D-B359-EAE7154E7524}" dt="2023-06-12T10:15:10.650" v="12"/>
        <pc:sldMkLst>
          <pc:docMk/>
          <pc:sldMk cId="1494619212" sldId="4470"/>
        </pc:sldMkLst>
      </pc:sldChg>
      <pc:sldChg chg="modTransition">
        <pc:chgData name="GOMEZ, Paula" userId="c93cf399-3ed7-4230-9282-8831e3fe5ae7" providerId="ADAL" clId="{E87E2C53-6242-4D6D-B359-EAE7154E7524}" dt="2023-06-12T10:15:10.650" v="12"/>
        <pc:sldMkLst>
          <pc:docMk/>
          <pc:sldMk cId="454909716" sldId="4471"/>
        </pc:sldMkLst>
      </pc:sldChg>
      <pc:sldChg chg="addSp modSp mod chgLayout">
        <pc:chgData name="GOMEZ, Paula" userId="c93cf399-3ed7-4230-9282-8831e3fe5ae7" providerId="ADAL" clId="{E87E2C53-6242-4D6D-B359-EAE7154E7524}" dt="2023-06-12T10:17:22.711" v="70" actId="700"/>
        <pc:sldMkLst>
          <pc:docMk/>
          <pc:sldMk cId="2624105914" sldId="4472"/>
        </pc:sldMkLst>
        <pc:spChg chg="add mod ord">
          <ac:chgData name="GOMEZ, Paula" userId="c93cf399-3ed7-4230-9282-8831e3fe5ae7" providerId="ADAL" clId="{E87E2C53-6242-4D6D-B359-EAE7154E7524}" dt="2023-06-12T10:17:22.711" v="70" actId="700"/>
          <ac:spMkLst>
            <pc:docMk/>
            <pc:sldMk cId="2624105914" sldId="4472"/>
            <ac:spMk id="2" creationId="{C2232760-B3BD-4379-8CFF-759C9ED55203}"/>
          </ac:spMkLst>
        </pc:spChg>
        <pc:spChg chg="mod ord">
          <ac:chgData name="GOMEZ, Paula" userId="c93cf399-3ed7-4230-9282-8831e3fe5ae7" providerId="ADAL" clId="{E87E2C53-6242-4D6D-B359-EAE7154E7524}" dt="2023-06-12T10:17:22.711" v="70" actId="700"/>
          <ac:spMkLst>
            <pc:docMk/>
            <pc:sldMk cId="2624105914" sldId="4472"/>
            <ac:spMk id="308" creationId="{00000000-0000-0000-0000-000000000000}"/>
          </ac:spMkLst>
        </pc:spChg>
      </pc:sldChg>
      <pc:sldChg chg="addSp modSp mod modClrScheme chgLayout">
        <pc:chgData name="GOMEZ, Paula" userId="c93cf399-3ed7-4230-9282-8831e3fe5ae7" providerId="ADAL" clId="{E87E2C53-6242-4D6D-B359-EAE7154E7524}" dt="2023-06-12T10:17:15.671" v="69" actId="700"/>
        <pc:sldMkLst>
          <pc:docMk/>
          <pc:sldMk cId="3935561327" sldId="4475"/>
        </pc:sldMkLst>
        <pc:spChg chg="add mod ord">
          <ac:chgData name="GOMEZ, Paula" userId="c93cf399-3ed7-4230-9282-8831e3fe5ae7" providerId="ADAL" clId="{E87E2C53-6242-4D6D-B359-EAE7154E7524}" dt="2023-06-12T10:17:15.671" v="69" actId="700"/>
          <ac:spMkLst>
            <pc:docMk/>
            <pc:sldMk cId="3935561327" sldId="4475"/>
            <ac:spMk id="4" creationId="{5C6EA67C-4C5B-4546-8974-C1B8D0B755C5}"/>
          </ac:spMkLst>
        </pc:spChg>
        <pc:spChg chg="mod ord">
          <ac:chgData name="GOMEZ, Paula" userId="c93cf399-3ed7-4230-9282-8831e3fe5ae7" providerId="ADAL" clId="{E87E2C53-6242-4D6D-B359-EAE7154E7524}" dt="2023-06-12T10:17:15.671" v="69" actId="700"/>
          <ac:spMkLst>
            <pc:docMk/>
            <pc:sldMk cId="3935561327" sldId="4475"/>
            <ac:spMk id="307" creationId="{00000000-0000-0000-0000-000000000000}"/>
          </ac:spMkLst>
        </pc:spChg>
      </pc:sldChg>
      <pc:sldChg chg="addSp modSp mod chgLayout">
        <pc:chgData name="GOMEZ, Paula" userId="c93cf399-3ed7-4230-9282-8831e3fe5ae7" providerId="ADAL" clId="{E87E2C53-6242-4D6D-B359-EAE7154E7524}" dt="2023-06-12T10:17:29.500" v="71" actId="700"/>
        <pc:sldMkLst>
          <pc:docMk/>
          <pc:sldMk cId="1715616205" sldId="4476"/>
        </pc:sldMkLst>
        <pc:spChg chg="add mod ord">
          <ac:chgData name="GOMEZ, Paula" userId="c93cf399-3ed7-4230-9282-8831e3fe5ae7" providerId="ADAL" clId="{E87E2C53-6242-4D6D-B359-EAE7154E7524}" dt="2023-06-12T10:17:29.500" v="71" actId="700"/>
          <ac:spMkLst>
            <pc:docMk/>
            <pc:sldMk cId="1715616205" sldId="4476"/>
            <ac:spMk id="2" creationId="{A7808A23-4501-4ADD-8A5D-E91B6B716867}"/>
          </ac:spMkLst>
        </pc:spChg>
        <pc:spChg chg="mod ord">
          <ac:chgData name="GOMEZ, Paula" userId="c93cf399-3ed7-4230-9282-8831e3fe5ae7" providerId="ADAL" clId="{E87E2C53-6242-4D6D-B359-EAE7154E7524}" dt="2023-06-12T10:17:29.500" v="71" actId="700"/>
          <ac:spMkLst>
            <pc:docMk/>
            <pc:sldMk cId="1715616205" sldId="4476"/>
            <ac:spMk id="308" creationId="{00000000-0000-0000-0000-000000000000}"/>
          </ac:spMkLst>
        </pc:spChg>
      </pc:sldChg>
      <pc:sldChg chg="addSp delSp modSp mod modClrScheme chgLayout">
        <pc:chgData name="GOMEZ, Paula" userId="c93cf399-3ed7-4230-9282-8831e3fe5ae7" providerId="ADAL" clId="{E87E2C53-6242-4D6D-B359-EAE7154E7524}" dt="2023-06-12T10:20:04.982" v="89" actId="2711"/>
        <pc:sldMkLst>
          <pc:docMk/>
          <pc:sldMk cId="2499116336" sldId="4477"/>
        </pc:sldMkLst>
        <pc:spChg chg="add del mod ord">
          <ac:chgData name="GOMEZ, Paula" userId="c93cf399-3ed7-4230-9282-8831e3fe5ae7" providerId="ADAL" clId="{E87E2C53-6242-4D6D-B359-EAE7154E7524}" dt="2023-06-12T10:20:01.118" v="88" actId="478"/>
          <ac:spMkLst>
            <pc:docMk/>
            <pc:sldMk cId="2499116336" sldId="4477"/>
            <ac:spMk id="2" creationId="{158E0380-062D-4865-819E-D150717EE7DC}"/>
          </ac:spMkLst>
        </pc:spChg>
        <pc:spChg chg="mod">
          <ac:chgData name="GOMEZ, Paula" userId="c93cf399-3ed7-4230-9282-8831e3fe5ae7" providerId="ADAL" clId="{E87E2C53-6242-4D6D-B359-EAE7154E7524}" dt="2023-06-12T10:20:04.982" v="89" actId="2711"/>
          <ac:spMkLst>
            <pc:docMk/>
            <pc:sldMk cId="2499116336" sldId="4477"/>
            <ac:spMk id="4" creationId="{121547C1-0B95-475F-B0E3-22D7571B96CE}"/>
          </ac:spMkLst>
        </pc:spChg>
        <pc:spChg chg="mod ord">
          <ac:chgData name="GOMEZ, Paula" userId="c93cf399-3ed7-4230-9282-8831e3fe5ae7" providerId="ADAL" clId="{E87E2C53-6242-4D6D-B359-EAE7154E7524}" dt="2023-06-12T10:19:17.682" v="79" actId="700"/>
          <ac:spMkLst>
            <pc:docMk/>
            <pc:sldMk cId="2499116336" sldId="4477"/>
            <ac:spMk id="307" creationId="{00000000-0000-0000-0000-000000000000}"/>
          </ac:spMkLst>
        </pc:spChg>
      </pc:sldChg>
      <pc:sldChg chg="addSp modSp mod modClrScheme chgLayout">
        <pc:chgData name="GOMEZ, Paula" userId="c93cf399-3ed7-4230-9282-8831e3fe5ae7" providerId="ADAL" clId="{E87E2C53-6242-4D6D-B359-EAE7154E7524}" dt="2023-06-12T10:17:15.671" v="69" actId="700"/>
        <pc:sldMkLst>
          <pc:docMk/>
          <pc:sldMk cId="1380852581" sldId="4478"/>
        </pc:sldMkLst>
        <pc:spChg chg="add mod ord">
          <ac:chgData name="GOMEZ, Paula" userId="c93cf399-3ed7-4230-9282-8831e3fe5ae7" providerId="ADAL" clId="{E87E2C53-6242-4D6D-B359-EAE7154E7524}" dt="2023-06-12T10:17:15.671" v="69" actId="700"/>
          <ac:spMkLst>
            <pc:docMk/>
            <pc:sldMk cId="1380852581" sldId="4478"/>
            <ac:spMk id="2" creationId="{631A95E9-A295-4F6F-9E34-C327689AE1FD}"/>
          </ac:spMkLst>
        </pc:spChg>
        <pc:spChg chg="mod ord">
          <ac:chgData name="GOMEZ, Paula" userId="c93cf399-3ed7-4230-9282-8831e3fe5ae7" providerId="ADAL" clId="{E87E2C53-6242-4D6D-B359-EAE7154E7524}" dt="2023-06-12T10:17:15.671" v="69" actId="700"/>
          <ac:spMkLst>
            <pc:docMk/>
            <pc:sldMk cId="1380852581" sldId="4478"/>
            <ac:spMk id="307" creationId="{00000000-0000-0000-0000-000000000000}"/>
          </ac:spMkLst>
        </pc:spChg>
      </pc:sldChg>
      <pc:sldChg chg="modSp mod modClrScheme chgLayout">
        <pc:chgData name="GOMEZ, Paula" userId="c93cf399-3ed7-4230-9282-8831e3fe5ae7" providerId="ADAL" clId="{E87E2C53-6242-4D6D-B359-EAE7154E7524}" dt="2023-06-12T10:16:51.780" v="68" actId="1076"/>
        <pc:sldMkLst>
          <pc:docMk/>
          <pc:sldMk cId="3188088561" sldId="4479"/>
        </pc:sldMkLst>
        <pc:spChg chg="mod ord">
          <ac:chgData name="GOMEZ, Paula" userId="c93cf399-3ed7-4230-9282-8831e3fe5ae7" providerId="ADAL" clId="{E87E2C53-6242-4D6D-B359-EAE7154E7524}" dt="2023-06-12T10:16:31.522" v="62" actId="700"/>
          <ac:spMkLst>
            <pc:docMk/>
            <pc:sldMk cId="3188088561" sldId="4479"/>
            <ac:spMk id="18435" creationId="{B1A25376-BC15-4ECC-A8EC-7B05485C055D}"/>
          </ac:spMkLst>
        </pc:spChg>
        <pc:spChg chg="mod ord">
          <ac:chgData name="GOMEZ, Paula" userId="c93cf399-3ed7-4230-9282-8831e3fe5ae7" providerId="ADAL" clId="{E87E2C53-6242-4D6D-B359-EAE7154E7524}" dt="2023-06-12T10:16:51.780" v="68" actId="1076"/>
          <ac:spMkLst>
            <pc:docMk/>
            <pc:sldMk cId="3188088561" sldId="4479"/>
            <ac:spMk id="22530" creationId="{FED9B0A0-A003-404C-8D9A-9412066C3D15}"/>
          </ac:spMkLst>
        </pc:spChg>
      </pc:sldChg>
      <pc:sldChg chg="modSp mod">
        <pc:chgData name="GOMEZ, Paula" userId="c93cf399-3ed7-4230-9282-8831e3fe5ae7" providerId="ADAL" clId="{E87E2C53-6242-4D6D-B359-EAE7154E7524}" dt="2023-06-12T10:15:10.817" v="13" actId="27636"/>
        <pc:sldMkLst>
          <pc:docMk/>
          <pc:sldMk cId="480352512" sldId="4480"/>
        </pc:sldMkLst>
        <pc:spChg chg="mod">
          <ac:chgData name="GOMEZ, Paula" userId="c93cf399-3ed7-4230-9282-8831e3fe5ae7" providerId="ADAL" clId="{E87E2C53-6242-4D6D-B359-EAE7154E7524}" dt="2023-06-12T10:15:10.817" v="13" actId="27636"/>
          <ac:spMkLst>
            <pc:docMk/>
            <pc:sldMk cId="480352512" sldId="4480"/>
            <ac:spMk id="39938" creationId="{32962E8E-4AE6-4F00-94AE-526268535180}"/>
          </ac:spMkLst>
        </pc:spChg>
        <pc:spChg chg="mod">
          <ac:chgData name="GOMEZ, Paula" userId="c93cf399-3ed7-4230-9282-8831e3fe5ae7" providerId="ADAL" clId="{E87E2C53-6242-4D6D-B359-EAE7154E7524}" dt="2023-06-12T10:15:10.650" v="12"/>
          <ac:spMkLst>
            <pc:docMk/>
            <pc:sldMk cId="480352512" sldId="4480"/>
            <ac:spMk id="39939" creationId="{D1506F32-455A-48F7-8C78-4075E3D043B5}"/>
          </ac:spMkLst>
        </pc:spChg>
      </pc:sldChg>
      <pc:sldChg chg="modSp mod">
        <pc:chgData name="GOMEZ, Paula" userId="c93cf399-3ed7-4230-9282-8831e3fe5ae7" providerId="ADAL" clId="{E87E2C53-6242-4D6D-B359-EAE7154E7524}" dt="2023-06-12T10:15:10.823" v="14" actId="27636"/>
        <pc:sldMkLst>
          <pc:docMk/>
          <pc:sldMk cId="2395794228" sldId="4481"/>
        </pc:sldMkLst>
        <pc:spChg chg="mod">
          <ac:chgData name="GOMEZ, Paula" userId="c93cf399-3ed7-4230-9282-8831e3fe5ae7" providerId="ADAL" clId="{E87E2C53-6242-4D6D-B359-EAE7154E7524}" dt="2023-06-12T10:15:10.823" v="14" actId="27636"/>
          <ac:spMkLst>
            <pc:docMk/>
            <pc:sldMk cId="2395794228" sldId="4481"/>
            <ac:spMk id="33794" creationId="{8BBB8AF4-35EB-43D5-8E09-11BBB310091B}"/>
          </ac:spMkLst>
        </pc:spChg>
        <pc:spChg chg="mod">
          <ac:chgData name="GOMEZ, Paula" userId="c93cf399-3ed7-4230-9282-8831e3fe5ae7" providerId="ADAL" clId="{E87E2C53-6242-4D6D-B359-EAE7154E7524}" dt="2023-06-12T10:15:10.650" v="12"/>
          <ac:spMkLst>
            <pc:docMk/>
            <pc:sldMk cId="2395794228" sldId="4481"/>
            <ac:spMk id="41987" creationId="{9BEAD51B-B901-4FAA-8731-7616078E626B}"/>
          </ac:spMkLst>
        </pc:spChg>
      </pc:sldChg>
      <pc:sldChg chg="modSp mod modClrScheme chgLayout">
        <pc:chgData name="GOMEZ, Paula" userId="c93cf399-3ed7-4230-9282-8831e3fe5ae7" providerId="ADAL" clId="{E87E2C53-6242-4D6D-B359-EAE7154E7524}" dt="2023-06-12T10:17:15.671" v="69" actId="700"/>
        <pc:sldMkLst>
          <pc:docMk/>
          <pc:sldMk cId="536052874" sldId="4482"/>
        </pc:sldMkLst>
        <pc:spChg chg="mod ord">
          <ac:chgData name="GOMEZ, Paula" userId="c93cf399-3ed7-4230-9282-8831e3fe5ae7" providerId="ADAL" clId="{E87E2C53-6242-4D6D-B359-EAE7154E7524}" dt="2023-06-12T10:17:15.671" v="69" actId="700"/>
          <ac:spMkLst>
            <pc:docMk/>
            <pc:sldMk cId="536052874" sldId="4482"/>
            <ac:spMk id="18435" creationId="{B1A25376-BC15-4ECC-A8EC-7B05485C055D}"/>
          </ac:spMkLst>
        </pc:spChg>
        <pc:spChg chg="mod ord">
          <ac:chgData name="GOMEZ, Paula" userId="c93cf399-3ed7-4230-9282-8831e3fe5ae7" providerId="ADAL" clId="{E87E2C53-6242-4D6D-B359-EAE7154E7524}" dt="2023-06-12T10:17:15.671" v="69" actId="700"/>
          <ac:spMkLst>
            <pc:docMk/>
            <pc:sldMk cId="536052874" sldId="4482"/>
            <ac:spMk id="22530" creationId="{FED9B0A0-A003-404C-8D9A-9412066C3D15}"/>
          </ac:spMkLst>
        </pc:spChg>
      </pc:sldChg>
      <pc:sldChg chg="modSp mod modTransition">
        <pc:chgData name="GOMEZ, Paula" userId="c93cf399-3ed7-4230-9282-8831e3fe5ae7" providerId="ADAL" clId="{E87E2C53-6242-4D6D-B359-EAE7154E7524}" dt="2023-06-12T10:16:23.058" v="61" actId="1076"/>
        <pc:sldMkLst>
          <pc:docMk/>
          <pc:sldMk cId="2367511318" sldId="4483"/>
        </pc:sldMkLst>
        <pc:spChg chg="mod">
          <ac:chgData name="GOMEZ, Paula" userId="c93cf399-3ed7-4230-9282-8831e3fe5ae7" providerId="ADAL" clId="{E87E2C53-6242-4D6D-B359-EAE7154E7524}" dt="2023-06-12T10:16:23.058" v="61" actId="1076"/>
          <ac:spMkLst>
            <pc:docMk/>
            <pc:sldMk cId="2367511318" sldId="4483"/>
            <ac:spMk id="3" creationId="{FE715C1D-0AFD-4B24-93D9-2F4112C6A19E}"/>
          </ac:spMkLst>
        </pc:spChg>
        <pc:spChg chg="mod">
          <ac:chgData name="GOMEZ, Paula" userId="c93cf399-3ed7-4230-9282-8831e3fe5ae7" providerId="ADAL" clId="{E87E2C53-6242-4D6D-B359-EAE7154E7524}" dt="2023-06-12T10:15:49.609" v="55" actId="1076"/>
          <ac:spMkLst>
            <pc:docMk/>
            <pc:sldMk cId="2367511318" sldId="4483"/>
            <ac:spMk id="4" creationId="{9BC79351-33CE-4983-A62A-74FE554B33B6}"/>
          </ac:spMkLst>
        </pc:spChg>
        <pc:spChg chg="mod">
          <ac:chgData name="GOMEZ, Paula" userId="c93cf399-3ed7-4230-9282-8831e3fe5ae7" providerId="ADAL" clId="{E87E2C53-6242-4D6D-B359-EAE7154E7524}" dt="2023-06-12T10:16:14.234" v="60" actId="1076"/>
          <ac:spMkLst>
            <pc:docMk/>
            <pc:sldMk cId="2367511318" sldId="4483"/>
            <ac:spMk id="7" creationId="{CC0349B5-314B-4196-9D2D-7757D77AB0A7}"/>
          </ac:spMkLst>
        </pc:spChg>
      </pc:sldChg>
      <pc:sldMasterChg chg="del delSldLayout">
        <pc:chgData name="GOMEZ, Paula" userId="c93cf399-3ed7-4230-9282-8831e3fe5ae7" providerId="ADAL" clId="{E87E2C53-6242-4D6D-B359-EAE7154E7524}" dt="2023-06-12T10:15:15.915" v="47" actId="2696"/>
        <pc:sldMasterMkLst>
          <pc:docMk/>
          <pc:sldMasterMk cId="19352866" sldId="2147483913"/>
        </pc:sldMasterMkLst>
        <pc:sldLayoutChg chg="del">
          <pc:chgData name="GOMEZ, Paula" userId="c93cf399-3ed7-4230-9282-8831e3fe5ae7" providerId="ADAL" clId="{E87E2C53-6242-4D6D-B359-EAE7154E7524}" dt="2023-06-12T10:15:15.884" v="35" actId="2696"/>
          <pc:sldLayoutMkLst>
            <pc:docMk/>
            <pc:sldMasterMk cId="19352866" sldId="2147483913"/>
            <pc:sldLayoutMk cId="1828371406" sldId="2147483914"/>
          </pc:sldLayoutMkLst>
        </pc:sldLayoutChg>
        <pc:sldLayoutChg chg="del">
          <pc:chgData name="GOMEZ, Paula" userId="c93cf399-3ed7-4230-9282-8831e3fe5ae7" providerId="ADAL" clId="{E87E2C53-6242-4D6D-B359-EAE7154E7524}" dt="2023-06-12T10:15:15.887" v="36" actId="2696"/>
          <pc:sldLayoutMkLst>
            <pc:docMk/>
            <pc:sldMasterMk cId="19352866" sldId="2147483913"/>
            <pc:sldLayoutMk cId="681889584" sldId="2147483915"/>
          </pc:sldLayoutMkLst>
        </pc:sldLayoutChg>
        <pc:sldLayoutChg chg="del">
          <pc:chgData name="GOMEZ, Paula" userId="c93cf399-3ed7-4230-9282-8831e3fe5ae7" providerId="ADAL" clId="{E87E2C53-6242-4D6D-B359-EAE7154E7524}" dt="2023-06-12T10:15:15.889" v="37" actId="2696"/>
          <pc:sldLayoutMkLst>
            <pc:docMk/>
            <pc:sldMasterMk cId="19352866" sldId="2147483913"/>
            <pc:sldLayoutMk cId="2992809033" sldId="2147483916"/>
          </pc:sldLayoutMkLst>
        </pc:sldLayoutChg>
        <pc:sldLayoutChg chg="del">
          <pc:chgData name="GOMEZ, Paula" userId="c93cf399-3ed7-4230-9282-8831e3fe5ae7" providerId="ADAL" clId="{E87E2C53-6242-4D6D-B359-EAE7154E7524}" dt="2023-06-12T10:15:15.892" v="38" actId="2696"/>
          <pc:sldLayoutMkLst>
            <pc:docMk/>
            <pc:sldMasterMk cId="19352866" sldId="2147483913"/>
            <pc:sldLayoutMk cId="2262953768" sldId="2147483917"/>
          </pc:sldLayoutMkLst>
        </pc:sldLayoutChg>
        <pc:sldLayoutChg chg="del">
          <pc:chgData name="GOMEZ, Paula" userId="c93cf399-3ed7-4230-9282-8831e3fe5ae7" providerId="ADAL" clId="{E87E2C53-6242-4D6D-B359-EAE7154E7524}" dt="2023-06-12T10:15:15.896" v="39" actId="2696"/>
          <pc:sldLayoutMkLst>
            <pc:docMk/>
            <pc:sldMasterMk cId="19352866" sldId="2147483913"/>
            <pc:sldLayoutMk cId="3724336043" sldId="2147483918"/>
          </pc:sldLayoutMkLst>
        </pc:sldLayoutChg>
        <pc:sldLayoutChg chg="del">
          <pc:chgData name="GOMEZ, Paula" userId="c93cf399-3ed7-4230-9282-8831e3fe5ae7" providerId="ADAL" clId="{E87E2C53-6242-4D6D-B359-EAE7154E7524}" dt="2023-06-12T10:15:15.899" v="40" actId="2696"/>
          <pc:sldLayoutMkLst>
            <pc:docMk/>
            <pc:sldMasterMk cId="19352866" sldId="2147483913"/>
            <pc:sldLayoutMk cId="2618931763" sldId="2147483919"/>
          </pc:sldLayoutMkLst>
        </pc:sldLayoutChg>
        <pc:sldLayoutChg chg="del">
          <pc:chgData name="GOMEZ, Paula" userId="c93cf399-3ed7-4230-9282-8831e3fe5ae7" providerId="ADAL" clId="{E87E2C53-6242-4D6D-B359-EAE7154E7524}" dt="2023-06-12T10:15:15.901" v="41" actId="2696"/>
          <pc:sldLayoutMkLst>
            <pc:docMk/>
            <pc:sldMasterMk cId="19352866" sldId="2147483913"/>
            <pc:sldLayoutMk cId="3736837534" sldId="2147483920"/>
          </pc:sldLayoutMkLst>
        </pc:sldLayoutChg>
        <pc:sldLayoutChg chg="del">
          <pc:chgData name="GOMEZ, Paula" userId="c93cf399-3ed7-4230-9282-8831e3fe5ae7" providerId="ADAL" clId="{E87E2C53-6242-4D6D-B359-EAE7154E7524}" dt="2023-06-12T10:15:15.903" v="42" actId="2696"/>
          <pc:sldLayoutMkLst>
            <pc:docMk/>
            <pc:sldMasterMk cId="19352866" sldId="2147483913"/>
            <pc:sldLayoutMk cId="1063752375" sldId="2147483921"/>
          </pc:sldLayoutMkLst>
        </pc:sldLayoutChg>
        <pc:sldLayoutChg chg="del">
          <pc:chgData name="GOMEZ, Paula" userId="c93cf399-3ed7-4230-9282-8831e3fe5ae7" providerId="ADAL" clId="{E87E2C53-6242-4D6D-B359-EAE7154E7524}" dt="2023-06-12T10:15:15.905" v="43" actId="2696"/>
          <pc:sldLayoutMkLst>
            <pc:docMk/>
            <pc:sldMasterMk cId="19352866" sldId="2147483913"/>
            <pc:sldLayoutMk cId="126808772" sldId="2147483922"/>
          </pc:sldLayoutMkLst>
        </pc:sldLayoutChg>
        <pc:sldLayoutChg chg="del">
          <pc:chgData name="GOMEZ, Paula" userId="c93cf399-3ed7-4230-9282-8831e3fe5ae7" providerId="ADAL" clId="{E87E2C53-6242-4D6D-B359-EAE7154E7524}" dt="2023-06-12T10:15:15.907" v="44" actId="2696"/>
          <pc:sldLayoutMkLst>
            <pc:docMk/>
            <pc:sldMasterMk cId="19352866" sldId="2147483913"/>
            <pc:sldLayoutMk cId="3625509648" sldId="2147483923"/>
          </pc:sldLayoutMkLst>
        </pc:sldLayoutChg>
        <pc:sldLayoutChg chg="del">
          <pc:chgData name="GOMEZ, Paula" userId="c93cf399-3ed7-4230-9282-8831e3fe5ae7" providerId="ADAL" clId="{E87E2C53-6242-4D6D-B359-EAE7154E7524}" dt="2023-06-12T10:15:15.908" v="45" actId="2696"/>
          <pc:sldLayoutMkLst>
            <pc:docMk/>
            <pc:sldMasterMk cId="19352866" sldId="2147483913"/>
            <pc:sldLayoutMk cId="2598386979" sldId="2147483924"/>
          </pc:sldLayoutMkLst>
        </pc:sldLayoutChg>
        <pc:sldLayoutChg chg="del">
          <pc:chgData name="GOMEZ, Paula" userId="c93cf399-3ed7-4230-9282-8831e3fe5ae7" providerId="ADAL" clId="{E87E2C53-6242-4D6D-B359-EAE7154E7524}" dt="2023-06-12T10:15:15.910" v="46" actId="2696"/>
          <pc:sldLayoutMkLst>
            <pc:docMk/>
            <pc:sldMasterMk cId="19352866" sldId="2147483913"/>
            <pc:sldLayoutMk cId="4018426610" sldId="2147483925"/>
          </pc:sldLayoutMkLst>
        </pc:sldLayoutChg>
      </pc:sldMasterChg>
      <pc:sldMasterChg chg="del delSldLayout">
        <pc:chgData name="GOMEZ, Paula" userId="c93cf399-3ed7-4230-9282-8831e3fe5ae7" providerId="ADAL" clId="{E87E2C53-6242-4D6D-B359-EAE7154E7524}" dt="2023-06-12T10:15:08.800" v="11" actId="2696"/>
        <pc:sldMasterMkLst>
          <pc:docMk/>
          <pc:sldMasterMk cId="0" sldId="2147484320"/>
        </pc:sldMasterMkLst>
        <pc:sldLayoutChg chg="del">
          <pc:chgData name="GOMEZ, Paula" userId="c93cf399-3ed7-4230-9282-8831e3fe5ae7" providerId="ADAL" clId="{E87E2C53-6242-4D6D-B359-EAE7154E7524}" dt="2023-06-12T10:15:08.776" v="0" actId="2696"/>
          <pc:sldLayoutMkLst>
            <pc:docMk/>
            <pc:sldMasterMk cId="0" sldId="2147484320"/>
            <pc:sldLayoutMk cId="1521769579" sldId="2147484821"/>
          </pc:sldLayoutMkLst>
        </pc:sldLayoutChg>
        <pc:sldLayoutChg chg="del">
          <pc:chgData name="GOMEZ, Paula" userId="c93cf399-3ed7-4230-9282-8831e3fe5ae7" providerId="ADAL" clId="{E87E2C53-6242-4D6D-B359-EAE7154E7524}" dt="2023-06-12T10:15:08.780" v="1" actId="2696"/>
          <pc:sldLayoutMkLst>
            <pc:docMk/>
            <pc:sldMasterMk cId="0" sldId="2147484320"/>
            <pc:sldLayoutMk cId="932295887" sldId="2147484822"/>
          </pc:sldLayoutMkLst>
        </pc:sldLayoutChg>
        <pc:sldLayoutChg chg="del">
          <pc:chgData name="GOMEZ, Paula" userId="c93cf399-3ed7-4230-9282-8831e3fe5ae7" providerId="ADAL" clId="{E87E2C53-6242-4D6D-B359-EAE7154E7524}" dt="2023-06-12T10:15:08.783" v="2" actId="2696"/>
          <pc:sldLayoutMkLst>
            <pc:docMk/>
            <pc:sldMasterMk cId="0" sldId="2147484320"/>
            <pc:sldLayoutMk cId="4018032084" sldId="2147484823"/>
          </pc:sldLayoutMkLst>
        </pc:sldLayoutChg>
        <pc:sldLayoutChg chg="del">
          <pc:chgData name="GOMEZ, Paula" userId="c93cf399-3ed7-4230-9282-8831e3fe5ae7" providerId="ADAL" clId="{E87E2C53-6242-4D6D-B359-EAE7154E7524}" dt="2023-06-12T10:15:08.785" v="3" actId="2696"/>
          <pc:sldLayoutMkLst>
            <pc:docMk/>
            <pc:sldMasterMk cId="0" sldId="2147484320"/>
            <pc:sldLayoutMk cId="719382070" sldId="2147484824"/>
          </pc:sldLayoutMkLst>
        </pc:sldLayoutChg>
        <pc:sldLayoutChg chg="del">
          <pc:chgData name="GOMEZ, Paula" userId="c93cf399-3ed7-4230-9282-8831e3fe5ae7" providerId="ADAL" clId="{E87E2C53-6242-4D6D-B359-EAE7154E7524}" dt="2023-06-12T10:15:08.787" v="4" actId="2696"/>
          <pc:sldLayoutMkLst>
            <pc:docMk/>
            <pc:sldMasterMk cId="0" sldId="2147484320"/>
            <pc:sldLayoutMk cId="410987751" sldId="2147484825"/>
          </pc:sldLayoutMkLst>
        </pc:sldLayoutChg>
        <pc:sldLayoutChg chg="del">
          <pc:chgData name="GOMEZ, Paula" userId="c93cf399-3ed7-4230-9282-8831e3fe5ae7" providerId="ADAL" clId="{E87E2C53-6242-4D6D-B359-EAE7154E7524}" dt="2023-06-12T10:15:08.789" v="5" actId="2696"/>
          <pc:sldLayoutMkLst>
            <pc:docMk/>
            <pc:sldMasterMk cId="0" sldId="2147484320"/>
            <pc:sldLayoutMk cId="1499469567" sldId="2147484826"/>
          </pc:sldLayoutMkLst>
        </pc:sldLayoutChg>
        <pc:sldLayoutChg chg="del">
          <pc:chgData name="GOMEZ, Paula" userId="c93cf399-3ed7-4230-9282-8831e3fe5ae7" providerId="ADAL" clId="{E87E2C53-6242-4D6D-B359-EAE7154E7524}" dt="2023-06-12T10:15:08.790" v="6" actId="2696"/>
          <pc:sldLayoutMkLst>
            <pc:docMk/>
            <pc:sldMasterMk cId="0" sldId="2147484320"/>
            <pc:sldLayoutMk cId="2534648908" sldId="2147484827"/>
          </pc:sldLayoutMkLst>
        </pc:sldLayoutChg>
        <pc:sldLayoutChg chg="del">
          <pc:chgData name="GOMEZ, Paula" userId="c93cf399-3ed7-4230-9282-8831e3fe5ae7" providerId="ADAL" clId="{E87E2C53-6242-4D6D-B359-EAE7154E7524}" dt="2023-06-12T10:15:08.791" v="7" actId="2696"/>
          <pc:sldLayoutMkLst>
            <pc:docMk/>
            <pc:sldMasterMk cId="0" sldId="2147484320"/>
            <pc:sldLayoutMk cId="3074145519" sldId="2147484828"/>
          </pc:sldLayoutMkLst>
        </pc:sldLayoutChg>
        <pc:sldLayoutChg chg="del">
          <pc:chgData name="GOMEZ, Paula" userId="c93cf399-3ed7-4230-9282-8831e3fe5ae7" providerId="ADAL" clId="{E87E2C53-6242-4D6D-B359-EAE7154E7524}" dt="2023-06-12T10:15:08.792" v="8" actId="2696"/>
          <pc:sldLayoutMkLst>
            <pc:docMk/>
            <pc:sldMasterMk cId="0" sldId="2147484320"/>
            <pc:sldLayoutMk cId="44319430" sldId="2147484829"/>
          </pc:sldLayoutMkLst>
        </pc:sldLayoutChg>
        <pc:sldLayoutChg chg="del">
          <pc:chgData name="GOMEZ, Paula" userId="c93cf399-3ed7-4230-9282-8831e3fe5ae7" providerId="ADAL" clId="{E87E2C53-6242-4D6D-B359-EAE7154E7524}" dt="2023-06-12T10:15:08.794" v="9" actId="2696"/>
          <pc:sldLayoutMkLst>
            <pc:docMk/>
            <pc:sldMasterMk cId="0" sldId="2147484320"/>
            <pc:sldLayoutMk cId="3991271471" sldId="2147484830"/>
          </pc:sldLayoutMkLst>
        </pc:sldLayoutChg>
        <pc:sldLayoutChg chg="del">
          <pc:chgData name="GOMEZ, Paula" userId="c93cf399-3ed7-4230-9282-8831e3fe5ae7" providerId="ADAL" clId="{E87E2C53-6242-4D6D-B359-EAE7154E7524}" dt="2023-06-12T10:15:08.796" v="10" actId="2696"/>
          <pc:sldLayoutMkLst>
            <pc:docMk/>
            <pc:sldMasterMk cId="0" sldId="2147484320"/>
            <pc:sldLayoutMk cId="3770101555" sldId="2147484831"/>
          </pc:sldLayoutMkLst>
        </pc:sldLayoutChg>
      </pc:sldMasterChg>
      <pc:sldMasterChg chg="modSldLayout">
        <pc:chgData name="GOMEZ, Paula" userId="c93cf399-3ed7-4230-9282-8831e3fe5ae7" providerId="ADAL" clId="{E87E2C53-6242-4D6D-B359-EAE7154E7524}" dt="2023-06-12T10:15:10.650" v="12"/>
        <pc:sldMasterMkLst>
          <pc:docMk/>
          <pc:sldMasterMk cId="3692832387" sldId="2147484847"/>
        </pc:sldMasterMkLst>
        <pc:sldLayoutChg chg="delSp">
          <pc:chgData name="GOMEZ, Paula" userId="c93cf399-3ed7-4230-9282-8831e3fe5ae7" providerId="ADAL" clId="{E87E2C53-6242-4D6D-B359-EAE7154E7524}" dt="2023-06-12T10:15:10.650" v="12"/>
          <pc:sldLayoutMkLst>
            <pc:docMk/>
            <pc:sldMasterMk cId="3692832387" sldId="2147484847"/>
            <pc:sldLayoutMk cId="1233264856" sldId="2147484874"/>
          </pc:sldLayoutMkLst>
          <pc:picChg chg="del">
            <ac:chgData name="GOMEZ, Paula" userId="c93cf399-3ed7-4230-9282-8831e3fe5ae7" providerId="ADAL" clId="{E87E2C53-6242-4D6D-B359-EAE7154E7524}" dt="2023-06-12T10:15:10.650" v="12"/>
            <ac:picMkLst>
              <pc:docMk/>
              <pc:sldMasterMk cId="3692832387" sldId="2147484847"/>
              <pc:sldLayoutMk cId="1233264856" sldId="2147484874"/>
              <ac:picMk id="5" creationId="{00000000-0000-0000-0000-000000000000}"/>
            </ac:picMkLst>
          </pc:picChg>
        </pc:sldLayoutChg>
      </pc:sldMasterChg>
    </pc:docChg>
  </pc:docChgLst>
  <pc:docChgLst>
    <pc:chgData name="EZZINE, Hind" userId="S::ezzineh@who.int::edcab00f-6318-46e5-a4a9-188b01ee222f" providerId="AD" clId="Web-{2654182A-0FEC-97D8-338B-4FEE9BD6117B}"/>
    <pc:docChg chg="addSld delSld modSld addMainMaster">
      <pc:chgData name="EZZINE, Hind" userId="S::ezzineh@who.int::edcab00f-6318-46e5-a4a9-188b01ee222f" providerId="AD" clId="Web-{2654182A-0FEC-97D8-338B-4FEE9BD6117B}" dt="2022-01-07T13:35:46.548" v="98" actId="1076"/>
      <pc:docMkLst>
        <pc:docMk/>
      </pc:docMkLst>
      <pc:sldChg chg="delSp add del">
        <pc:chgData name="EZZINE, Hind" userId="S::ezzineh@who.int::edcab00f-6318-46e5-a4a9-188b01ee222f" providerId="AD" clId="Web-{2654182A-0FEC-97D8-338B-4FEE9BD6117B}" dt="2022-01-07T13:35:27.594" v="96"/>
        <pc:sldMkLst>
          <pc:docMk/>
          <pc:sldMk cId="0" sldId="288"/>
        </pc:sldMkLst>
        <pc:spChg chg="del">
          <ac:chgData name="EZZINE, Hind" userId="S::ezzineh@who.int::edcab00f-6318-46e5-a4a9-188b01ee222f" providerId="AD" clId="Web-{2654182A-0FEC-97D8-338B-4FEE9BD6117B}" dt="2022-01-07T13:32:46.492" v="42"/>
          <ac:spMkLst>
            <pc:docMk/>
            <pc:sldMk cId="0" sldId="288"/>
            <ac:spMk id="16387" creationId="{1BC7BCA4-40CF-4AD6-AEFA-B4FB6FA16FC6}"/>
          </ac:spMkLst>
        </pc:spChg>
      </pc:sldChg>
      <pc:sldChg chg="del">
        <pc:chgData name="EZZINE, Hind" userId="S::ezzineh@who.int::edcab00f-6318-46e5-a4a9-188b01ee222f" providerId="AD" clId="Web-{2654182A-0FEC-97D8-338B-4FEE9BD6117B}" dt="2022-01-07T13:23:22.071" v="31"/>
        <pc:sldMkLst>
          <pc:docMk/>
          <pc:sldMk cId="0" sldId="335"/>
        </pc:sldMkLst>
      </pc:sldChg>
      <pc:sldChg chg="modSp add del mod modClrScheme chgLayout">
        <pc:chgData name="EZZINE, Hind" userId="S::ezzineh@who.int::edcab00f-6318-46e5-a4a9-188b01ee222f" providerId="AD" clId="Web-{2654182A-0FEC-97D8-338B-4FEE9BD6117B}" dt="2022-01-07T13:19:16.464" v="18"/>
        <pc:sldMkLst>
          <pc:docMk/>
          <pc:sldMk cId="0" sldId="341"/>
        </pc:sldMkLst>
        <pc:spChg chg="mod ord">
          <ac:chgData name="EZZINE, Hind" userId="S::ezzineh@who.int::edcab00f-6318-46e5-a4a9-188b01ee222f" providerId="AD" clId="Web-{2654182A-0FEC-97D8-338B-4FEE9BD6117B}" dt="2022-01-07T13:19:16.464" v="18"/>
          <ac:spMkLst>
            <pc:docMk/>
            <pc:sldMk cId="0" sldId="341"/>
            <ac:spMk id="44034" creationId="{7B1A93B5-CAE6-401A-84CA-C7219725234B}"/>
          </ac:spMkLst>
        </pc:spChg>
      </pc:sldChg>
      <pc:sldChg chg="del">
        <pc:chgData name="EZZINE, Hind" userId="S::ezzineh@who.int::edcab00f-6318-46e5-a4a9-188b01ee222f" providerId="AD" clId="Web-{2654182A-0FEC-97D8-338B-4FEE9BD6117B}" dt="2022-01-07T13:18:01.913" v="5"/>
        <pc:sldMkLst>
          <pc:docMk/>
          <pc:sldMk cId="0" sldId="356"/>
        </pc:sldMkLst>
      </pc:sldChg>
      <pc:sldChg chg="modSp mod modClrScheme chgLayout">
        <pc:chgData name="EZZINE, Hind" userId="S::ezzineh@who.int::edcab00f-6318-46e5-a4a9-188b01ee222f" providerId="AD" clId="Web-{2654182A-0FEC-97D8-338B-4FEE9BD6117B}" dt="2022-01-07T13:30:40.204" v="33"/>
        <pc:sldMkLst>
          <pc:docMk/>
          <pc:sldMk cId="0" sldId="358"/>
        </pc:sldMkLst>
        <pc:spChg chg="mod ord">
          <ac:chgData name="EZZINE, Hind" userId="S::ezzineh@who.int::edcab00f-6318-46e5-a4a9-188b01ee222f" providerId="AD" clId="Web-{2654182A-0FEC-97D8-338B-4FEE9BD6117B}" dt="2022-01-07T13:30:40.204" v="33"/>
          <ac:spMkLst>
            <pc:docMk/>
            <pc:sldMk cId="0" sldId="358"/>
            <ac:spMk id="24578" creationId="{9D0F65AF-BAC0-421F-8FD2-ACFE1575AB83}"/>
          </ac:spMkLst>
        </pc:spChg>
        <pc:spChg chg="mod ord">
          <ac:chgData name="EZZINE, Hind" userId="S::ezzineh@who.int::edcab00f-6318-46e5-a4a9-188b01ee222f" providerId="AD" clId="Web-{2654182A-0FEC-97D8-338B-4FEE9BD6117B}" dt="2022-01-07T13:30:40.204" v="33"/>
          <ac:spMkLst>
            <pc:docMk/>
            <pc:sldMk cId="0" sldId="358"/>
            <ac:spMk id="24579" creationId="{6FA11F00-3065-48BC-8212-D93723259126}"/>
          </ac:spMkLst>
        </pc:spChg>
      </pc:sldChg>
      <pc:sldChg chg="modSp mod modClrScheme chgLayout">
        <pc:chgData name="EZZINE, Hind" userId="S::ezzineh@who.int::edcab00f-6318-46e5-a4a9-188b01ee222f" providerId="AD" clId="Web-{2654182A-0FEC-97D8-338B-4FEE9BD6117B}" dt="2022-01-07T13:23:57.557" v="32"/>
        <pc:sldMkLst>
          <pc:docMk/>
          <pc:sldMk cId="0" sldId="359"/>
        </pc:sldMkLst>
        <pc:spChg chg="mod ord">
          <ac:chgData name="EZZINE, Hind" userId="S::ezzineh@who.int::edcab00f-6318-46e5-a4a9-188b01ee222f" providerId="AD" clId="Web-{2654182A-0FEC-97D8-338B-4FEE9BD6117B}" dt="2022-01-07T13:23:57.557" v="32"/>
          <ac:spMkLst>
            <pc:docMk/>
            <pc:sldMk cId="0" sldId="359"/>
            <ac:spMk id="20482" creationId="{C0154A34-9975-45F1-8059-125489D4C21A}"/>
          </ac:spMkLst>
        </pc:spChg>
        <pc:spChg chg="mod ord">
          <ac:chgData name="EZZINE, Hind" userId="S::ezzineh@who.int::edcab00f-6318-46e5-a4a9-188b01ee222f" providerId="AD" clId="Web-{2654182A-0FEC-97D8-338B-4FEE9BD6117B}" dt="2022-01-07T13:23:57.557" v="32"/>
          <ac:spMkLst>
            <pc:docMk/>
            <pc:sldMk cId="0" sldId="359"/>
            <ac:spMk id="20483" creationId="{1BD00435-6460-4E09-9B49-27DB96F0977E}"/>
          </ac:spMkLst>
        </pc:spChg>
      </pc:sldChg>
      <pc:sldChg chg="modSp">
        <pc:chgData name="EZZINE, Hind" userId="S::ezzineh@who.int::edcab00f-6318-46e5-a4a9-188b01ee222f" providerId="AD" clId="Web-{2654182A-0FEC-97D8-338B-4FEE9BD6117B}" dt="2022-01-07T13:31:01.627" v="36" actId="20577"/>
        <pc:sldMkLst>
          <pc:docMk/>
          <pc:sldMk cId="0" sldId="361"/>
        </pc:sldMkLst>
        <pc:spChg chg="mod">
          <ac:chgData name="EZZINE, Hind" userId="S::ezzineh@who.int::edcab00f-6318-46e5-a4a9-188b01ee222f" providerId="AD" clId="Web-{2654182A-0FEC-97D8-338B-4FEE9BD6117B}" dt="2022-01-07T13:31:01.627" v="36" actId="20577"/>
          <ac:spMkLst>
            <pc:docMk/>
            <pc:sldMk cId="0" sldId="361"/>
            <ac:spMk id="22530" creationId="{FED9B0A0-A003-404C-8D9A-9412066C3D15}"/>
          </ac:spMkLst>
        </pc:spChg>
      </pc:sldChg>
      <pc:sldChg chg="add del">
        <pc:chgData name="EZZINE, Hind" userId="S::ezzineh@who.int::edcab00f-6318-46e5-a4a9-188b01ee222f" providerId="AD" clId="Web-{2654182A-0FEC-97D8-338B-4FEE9BD6117B}" dt="2022-01-07T13:21:55.817" v="24"/>
        <pc:sldMkLst>
          <pc:docMk/>
          <pc:sldMk cId="495038529" sldId="362"/>
        </pc:sldMkLst>
      </pc:sldChg>
      <pc:sldChg chg="add del">
        <pc:chgData name="EZZINE, Hind" userId="S::ezzineh@who.int::edcab00f-6318-46e5-a4a9-188b01ee222f" providerId="AD" clId="Web-{2654182A-0FEC-97D8-338B-4FEE9BD6117B}" dt="2022-01-07T13:21:54.160" v="23"/>
        <pc:sldMkLst>
          <pc:docMk/>
          <pc:sldMk cId="4059613193" sldId="363"/>
        </pc:sldMkLst>
      </pc:sldChg>
      <pc:sldChg chg="addSp delSp modSp add">
        <pc:chgData name="EZZINE, Hind" userId="S::ezzineh@who.int::edcab00f-6318-46e5-a4a9-188b01ee222f" providerId="AD" clId="Web-{2654182A-0FEC-97D8-338B-4FEE9BD6117B}" dt="2022-01-07T13:32:05.490" v="40"/>
        <pc:sldMkLst>
          <pc:docMk/>
          <pc:sldMk cId="4059664225" sldId="364"/>
        </pc:sldMkLst>
        <pc:spChg chg="add del mod">
          <ac:chgData name="EZZINE, Hind" userId="S::ezzineh@who.int::edcab00f-6318-46e5-a4a9-188b01ee222f" providerId="AD" clId="Web-{2654182A-0FEC-97D8-338B-4FEE9BD6117B}" dt="2022-01-07T13:22:22.787" v="27"/>
          <ac:spMkLst>
            <pc:docMk/>
            <pc:sldMk cId="4059664225" sldId="364"/>
            <ac:spMk id="3" creationId="{1FAF4659-82AC-4A45-9997-9B586D0283C1}"/>
          </ac:spMkLst>
        </pc:spChg>
        <pc:spChg chg="add">
          <ac:chgData name="EZZINE, Hind" userId="S::ezzineh@who.int::edcab00f-6318-46e5-a4a9-188b01ee222f" providerId="AD" clId="Web-{2654182A-0FEC-97D8-338B-4FEE9BD6117B}" dt="2022-01-07T13:22:18.865" v="26"/>
          <ac:spMkLst>
            <pc:docMk/>
            <pc:sldMk cId="4059664225" sldId="364"/>
            <ac:spMk id="4" creationId="{121547C1-0B95-475F-B0E3-22D7571B96CE}"/>
          </ac:spMkLst>
        </pc:spChg>
        <pc:spChg chg="mod">
          <ac:chgData name="EZZINE, Hind" userId="S::ezzineh@who.int::edcab00f-6318-46e5-a4a9-188b01ee222f" providerId="AD" clId="Web-{2654182A-0FEC-97D8-338B-4FEE9BD6117B}" dt="2022-01-07T13:32:05.490" v="40"/>
          <ac:spMkLst>
            <pc:docMk/>
            <pc:sldMk cId="4059664225" sldId="364"/>
            <ac:spMk id="307" creationId="{00000000-0000-0000-0000-000000000000}"/>
          </ac:spMkLst>
        </pc:spChg>
        <pc:spChg chg="del">
          <ac:chgData name="EZZINE, Hind" userId="S::ezzineh@who.int::edcab00f-6318-46e5-a4a9-188b01ee222f" providerId="AD" clId="Web-{2654182A-0FEC-97D8-338B-4FEE9BD6117B}" dt="2022-01-07T13:22:18.005" v="25"/>
          <ac:spMkLst>
            <pc:docMk/>
            <pc:sldMk cId="4059664225" sldId="364"/>
            <ac:spMk id="308" creationId="{00000000-0000-0000-0000-000000000000}"/>
          </ac:spMkLst>
        </pc:spChg>
      </pc:sldChg>
      <pc:sldChg chg="modSp add del">
        <pc:chgData name="EZZINE, Hind" userId="S::ezzineh@who.int::edcab00f-6318-46e5-a4a9-188b01ee222f" providerId="AD" clId="Web-{2654182A-0FEC-97D8-338B-4FEE9BD6117B}" dt="2022-01-07T13:32:35.272" v="41"/>
        <pc:sldMkLst>
          <pc:docMk/>
          <pc:sldMk cId="2825593333" sldId="365"/>
        </pc:sldMkLst>
        <pc:spChg chg="mod">
          <ac:chgData name="EZZINE, Hind" userId="S::ezzineh@who.int::edcab00f-6318-46e5-a4a9-188b01ee222f" providerId="AD" clId="Web-{2654182A-0FEC-97D8-338B-4FEE9BD6117B}" dt="2022-01-07T13:31:52.676" v="38" actId="20577"/>
          <ac:spMkLst>
            <pc:docMk/>
            <pc:sldMk cId="2825593333" sldId="365"/>
            <ac:spMk id="307" creationId="{00000000-0000-0000-0000-000000000000}"/>
          </ac:spMkLst>
        </pc:spChg>
      </pc:sldChg>
      <pc:sldChg chg="addSp delSp modSp add">
        <pc:chgData name="EZZINE, Hind" userId="S::ezzineh@who.int::edcab00f-6318-46e5-a4a9-188b01ee222f" providerId="AD" clId="Web-{2654182A-0FEC-97D8-338B-4FEE9BD6117B}" dt="2022-01-07T13:35:46.548" v="98" actId="1076"/>
        <pc:sldMkLst>
          <pc:docMk/>
          <pc:sldMk cId="520941827" sldId="366"/>
        </pc:sldMkLst>
        <pc:spChg chg="add mod">
          <ac:chgData name="EZZINE, Hind" userId="S::ezzineh@who.int::edcab00f-6318-46e5-a4a9-188b01ee222f" providerId="AD" clId="Web-{2654182A-0FEC-97D8-338B-4FEE9BD6117B}" dt="2022-01-07T13:34:58.905" v="89" actId="1076"/>
          <ac:spMkLst>
            <pc:docMk/>
            <pc:sldMk cId="520941827" sldId="366"/>
            <ac:spMk id="2" creationId="{5FCDE3D3-6385-4B90-B910-5A9A2543F030}"/>
          </ac:spMkLst>
        </pc:spChg>
        <pc:spChg chg="mod">
          <ac:chgData name="EZZINE, Hind" userId="S::ezzineh@who.int::edcab00f-6318-46e5-a4a9-188b01ee222f" providerId="AD" clId="Web-{2654182A-0FEC-97D8-338B-4FEE9BD6117B}" dt="2022-01-07T13:35:13.172" v="93" actId="1076"/>
          <ac:spMkLst>
            <pc:docMk/>
            <pc:sldMk cId="520941827" sldId="366"/>
            <ac:spMk id="3" creationId="{FE715C1D-0AFD-4B24-93D9-2F4112C6A19E}"/>
          </ac:spMkLst>
        </pc:spChg>
        <pc:spChg chg="add mod">
          <ac:chgData name="EZZINE, Hind" userId="S::ezzineh@who.int::edcab00f-6318-46e5-a4a9-188b01ee222f" providerId="AD" clId="Web-{2654182A-0FEC-97D8-338B-4FEE9BD6117B}" dt="2022-01-07T13:35:46.548" v="98" actId="1076"/>
          <ac:spMkLst>
            <pc:docMk/>
            <pc:sldMk cId="520941827" sldId="366"/>
            <ac:spMk id="4" creationId="{FF51000C-1D75-4A6E-9B2A-2990E600EB80}"/>
          </ac:spMkLst>
        </pc:spChg>
        <pc:spChg chg="mod">
          <ac:chgData name="EZZINE, Hind" userId="S::ezzineh@who.int::edcab00f-6318-46e5-a4a9-188b01ee222f" providerId="AD" clId="Web-{2654182A-0FEC-97D8-338B-4FEE9BD6117B}" dt="2022-01-07T13:34:43.951" v="84" actId="1076"/>
          <ac:spMkLst>
            <pc:docMk/>
            <pc:sldMk cId="520941827" sldId="366"/>
            <ac:spMk id="5" creationId="{637BBC0E-F8A1-4F34-A06A-A6D527623571}"/>
          </ac:spMkLst>
        </pc:spChg>
        <pc:spChg chg="del">
          <ac:chgData name="EZZINE, Hind" userId="S::ezzineh@who.int::edcab00f-6318-46e5-a4a9-188b01ee222f" providerId="AD" clId="Web-{2654182A-0FEC-97D8-338B-4FEE9BD6117B}" dt="2022-01-07T13:32:55.559" v="43"/>
          <ac:spMkLst>
            <pc:docMk/>
            <pc:sldMk cId="520941827" sldId="366"/>
            <ac:spMk id="6" creationId="{9D3E3807-779F-4CC6-A730-7C5B1195247D}"/>
          </ac:spMkLst>
        </pc:spChg>
        <pc:spChg chg="add mod">
          <ac:chgData name="EZZINE, Hind" userId="S::ezzineh@who.int::edcab00f-6318-46e5-a4a9-188b01ee222f" providerId="AD" clId="Web-{2654182A-0FEC-97D8-338B-4FEE9BD6117B}" dt="2022-01-07T13:35:16.422" v="94" actId="1076"/>
          <ac:spMkLst>
            <pc:docMk/>
            <pc:sldMk cId="520941827" sldId="366"/>
            <ac:spMk id="7" creationId="{CC0349B5-314B-4196-9D2D-7757D77AB0A7}"/>
          </ac:spMkLst>
        </pc:spChg>
      </pc:sldChg>
      <pc:sldChg chg="add del">
        <pc:chgData name="EZZINE, Hind" userId="S::ezzineh@who.int::edcab00f-6318-46e5-a4a9-188b01ee222f" providerId="AD" clId="Web-{2654182A-0FEC-97D8-338B-4FEE9BD6117B}" dt="2022-01-07T13:18:23.883" v="10"/>
        <pc:sldMkLst>
          <pc:docMk/>
          <pc:sldMk cId="1145764397" sldId="367"/>
        </pc:sldMkLst>
      </pc:sldChg>
      <pc:sldChg chg="add">
        <pc:chgData name="EZZINE, Hind" userId="S::ezzineh@who.int::edcab00f-6318-46e5-a4a9-188b01ee222f" providerId="AD" clId="Web-{2654182A-0FEC-97D8-338B-4FEE9BD6117B}" dt="2022-01-07T13:18:34.196" v="12"/>
        <pc:sldMkLst>
          <pc:docMk/>
          <pc:sldMk cId="2124603496" sldId="367"/>
        </pc:sldMkLst>
      </pc:sldChg>
      <pc:sldChg chg="add">
        <pc:chgData name="EZZINE, Hind" userId="S::ezzineh@who.int::edcab00f-6318-46e5-a4a9-188b01ee222f" providerId="AD" clId="Web-{2654182A-0FEC-97D8-338B-4FEE9BD6117B}" dt="2022-01-07T13:18:34.259" v="13"/>
        <pc:sldMkLst>
          <pc:docMk/>
          <pc:sldMk cId="102040960" sldId="368"/>
        </pc:sldMkLst>
      </pc:sldChg>
      <pc:sldChg chg="add del">
        <pc:chgData name="EZZINE, Hind" userId="S::ezzineh@who.int::edcab00f-6318-46e5-a4a9-188b01ee222f" providerId="AD" clId="Web-{2654182A-0FEC-97D8-338B-4FEE9BD6117B}" dt="2022-01-07T13:18:23.883" v="9"/>
        <pc:sldMkLst>
          <pc:docMk/>
          <pc:sldMk cId="2852095844" sldId="368"/>
        </pc:sldMkLst>
      </pc:sldChg>
      <pc:sldMasterChg chg="add addSldLayout">
        <pc:chgData name="EZZINE, Hind" userId="S::ezzineh@who.int::edcab00f-6318-46e5-a4a9-188b01ee222f" providerId="AD" clId="Web-{2654182A-0FEC-97D8-338B-4FEE9BD6117B}" dt="2022-01-07T13:17:00.957" v="0"/>
        <pc:sldMasterMkLst>
          <pc:docMk/>
          <pc:sldMasterMk cId="1533177493" sldId="2147483781"/>
        </pc:sldMasterMkLst>
        <pc:sldLayoutChg chg="add">
          <pc:chgData name="EZZINE, Hind" userId="S::ezzineh@who.int::edcab00f-6318-46e5-a4a9-188b01ee222f" providerId="AD" clId="Web-{2654182A-0FEC-97D8-338B-4FEE9BD6117B}" dt="2022-01-07T13:17:00.957" v="0"/>
          <pc:sldLayoutMkLst>
            <pc:docMk/>
            <pc:sldMasterMk cId="1533177493" sldId="2147483781"/>
            <pc:sldLayoutMk cId="1828371406" sldId="2147483782"/>
          </pc:sldLayoutMkLst>
        </pc:sldLayoutChg>
        <pc:sldLayoutChg chg="add">
          <pc:chgData name="EZZINE, Hind" userId="S::ezzineh@who.int::edcab00f-6318-46e5-a4a9-188b01ee222f" providerId="AD" clId="Web-{2654182A-0FEC-97D8-338B-4FEE9BD6117B}" dt="2022-01-07T13:17:00.957" v="0"/>
          <pc:sldLayoutMkLst>
            <pc:docMk/>
            <pc:sldMasterMk cId="1533177493" sldId="2147483781"/>
            <pc:sldLayoutMk cId="238172258" sldId="2147483784"/>
          </pc:sldLayoutMkLst>
        </pc:sldLayoutChg>
        <pc:sldLayoutChg chg="add">
          <pc:chgData name="EZZINE, Hind" userId="S::ezzineh@who.int::edcab00f-6318-46e5-a4a9-188b01ee222f" providerId="AD" clId="Web-{2654182A-0FEC-97D8-338B-4FEE9BD6117B}" dt="2022-01-07T13:17:00.957" v="0"/>
          <pc:sldLayoutMkLst>
            <pc:docMk/>
            <pc:sldMasterMk cId="1533177493" sldId="2147483781"/>
            <pc:sldLayoutMk cId="1249561604" sldId="2147483785"/>
          </pc:sldLayoutMkLst>
        </pc:sldLayoutChg>
        <pc:sldLayoutChg chg="add">
          <pc:chgData name="EZZINE, Hind" userId="S::ezzineh@who.int::edcab00f-6318-46e5-a4a9-188b01ee222f" providerId="AD" clId="Web-{2654182A-0FEC-97D8-338B-4FEE9BD6117B}" dt="2022-01-07T13:17:00.957" v="0"/>
          <pc:sldLayoutMkLst>
            <pc:docMk/>
            <pc:sldMasterMk cId="1533177493" sldId="2147483781"/>
            <pc:sldLayoutMk cId="3274238434" sldId="2147483786"/>
          </pc:sldLayoutMkLst>
        </pc:sldLayoutChg>
        <pc:sldLayoutChg chg="add">
          <pc:chgData name="EZZINE, Hind" userId="S::ezzineh@who.int::edcab00f-6318-46e5-a4a9-188b01ee222f" providerId="AD" clId="Web-{2654182A-0FEC-97D8-338B-4FEE9BD6117B}" dt="2022-01-07T13:17:00.957" v="0"/>
          <pc:sldLayoutMkLst>
            <pc:docMk/>
            <pc:sldMasterMk cId="1533177493" sldId="2147483781"/>
            <pc:sldLayoutMk cId="1709348663" sldId="2147483787"/>
          </pc:sldLayoutMkLst>
        </pc:sldLayoutChg>
        <pc:sldLayoutChg chg="add">
          <pc:chgData name="EZZINE, Hind" userId="S::ezzineh@who.int::edcab00f-6318-46e5-a4a9-188b01ee222f" providerId="AD" clId="Web-{2654182A-0FEC-97D8-338B-4FEE9BD6117B}" dt="2022-01-07T13:17:00.957" v="0"/>
          <pc:sldLayoutMkLst>
            <pc:docMk/>
            <pc:sldMasterMk cId="1533177493" sldId="2147483781"/>
            <pc:sldLayoutMk cId="1829951430" sldId="2147483788"/>
          </pc:sldLayoutMkLst>
        </pc:sldLayoutChg>
        <pc:sldLayoutChg chg="add">
          <pc:chgData name="EZZINE, Hind" userId="S::ezzineh@who.int::edcab00f-6318-46e5-a4a9-188b01ee222f" providerId="AD" clId="Web-{2654182A-0FEC-97D8-338B-4FEE9BD6117B}" dt="2022-01-07T13:17:00.957" v="0"/>
          <pc:sldLayoutMkLst>
            <pc:docMk/>
            <pc:sldMasterMk cId="1533177493" sldId="2147483781"/>
            <pc:sldLayoutMk cId="1688008712" sldId="2147483789"/>
          </pc:sldLayoutMkLst>
        </pc:sldLayoutChg>
        <pc:sldLayoutChg chg="add">
          <pc:chgData name="EZZINE, Hind" userId="S::ezzineh@who.int::edcab00f-6318-46e5-a4a9-188b01ee222f" providerId="AD" clId="Web-{2654182A-0FEC-97D8-338B-4FEE9BD6117B}" dt="2022-01-07T13:17:00.957" v="0"/>
          <pc:sldLayoutMkLst>
            <pc:docMk/>
            <pc:sldMasterMk cId="1533177493" sldId="2147483781"/>
            <pc:sldLayoutMk cId="320231954" sldId="2147483790"/>
          </pc:sldLayoutMkLst>
        </pc:sldLayoutChg>
        <pc:sldLayoutChg chg="add">
          <pc:chgData name="EZZINE, Hind" userId="S::ezzineh@who.int::edcab00f-6318-46e5-a4a9-188b01ee222f" providerId="AD" clId="Web-{2654182A-0FEC-97D8-338B-4FEE9BD6117B}" dt="2022-01-07T13:17:00.957" v="0"/>
          <pc:sldLayoutMkLst>
            <pc:docMk/>
            <pc:sldMasterMk cId="1533177493" sldId="2147483781"/>
            <pc:sldLayoutMk cId="466926821" sldId="2147483791"/>
          </pc:sldLayoutMkLst>
        </pc:sldLayoutChg>
        <pc:sldLayoutChg chg="add">
          <pc:chgData name="EZZINE, Hind" userId="S::ezzineh@who.int::edcab00f-6318-46e5-a4a9-188b01ee222f" providerId="AD" clId="Web-{2654182A-0FEC-97D8-338B-4FEE9BD6117B}" dt="2022-01-07T13:17:00.957" v="0"/>
          <pc:sldLayoutMkLst>
            <pc:docMk/>
            <pc:sldMasterMk cId="1533177493" sldId="2147483781"/>
            <pc:sldLayoutMk cId="2262953768" sldId="2147483792"/>
          </pc:sldLayoutMkLst>
        </pc:sldLayoutChg>
        <pc:sldLayoutChg chg="add">
          <pc:chgData name="EZZINE, Hind" userId="S::ezzineh@who.int::edcab00f-6318-46e5-a4a9-188b01ee222f" providerId="AD" clId="Web-{2654182A-0FEC-97D8-338B-4FEE9BD6117B}" dt="2022-01-07T13:17:00.957" v="0"/>
          <pc:sldLayoutMkLst>
            <pc:docMk/>
            <pc:sldMasterMk cId="1533177493" sldId="2147483781"/>
            <pc:sldLayoutMk cId="978302285" sldId="2147484843"/>
          </pc:sldLayoutMkLst>
        </pc:sldLayoutChg>
      </pc:sldMasterChg>
    </pc:docChg>
  </pc:docChgLst>
  <pc:docChgLst>
    <pc:chgData name="EZZINE, Hind" userId="S::ezzineh@who.int::edcab00f-6318-46e5-a4a9-188b01ee222f" providerId="AD" clId="Web-{73B76DA7-B1BE-284D-0A8F-213C535738E5}"/>
    <pc:docChg chg="">
      <pc:chgData name="EZZINE, Hind" userId="S::ezzineh@who.int::edcab00f-6318-46e5-a4a9-188b01ee222f" providerId="AD" clId="Web-{73B76DA7-B1BE-284D-0A8F-213C535738E5}" dt="2022-06-28T10:14:08.790" v="0"/>
      <pc:docMkLst>
        <pc:docMk/>
      </pc:docMkLst>
      <pc:sldChg chg="addCm">
        <pc:chgData name="EZZINE, Hind" userId="S::ezzineh@who.int::edcab00f-6318-46e5-a4a9-188b01ee222f" providerId="AD" clId="Web-{73B76DA7-B1BE-284D-0A8F-213C535738E5}" dt="2022-06-28T10:14:08.790" v="0"/>
        <pc:sldMkLst>
          <pc:docMk/>
          <pc:sldMk cId="3518861403" sldId="376"/>
        </pc:sldMkLst>
      </pc:sldChg>
    </pc:docChg>
  </pc:docChgLst>
  <pc:docChgLst>
    <pc:chgData name="Guest User" userId="S::urn:spo:anon#e24f74ba5405bdc1a68bb8e88fe6a11e0a5eeb0b64955714b4fb8424316e4a67::" providerId="AD" clId="Web-{CAFD88F0-CF89-0726-A0CE-AC8B791304FB}"/>
    <pc:docChg chg="modSld">
      <pc:chgData name="Guest User" userId="S::urn:spo:anon#e24f74ba5405bdc1a68bb8e88fe6a11e0a5eeb0b64955714b4fb8424316e4a67::" providerId="AD" clId="Web-{CAFD88F0-CF89-0726-A0CE-AC8B791304FB}" dt="2022-07-11T16:34:05.281" v="29" actId="14100"/>
      <pc:docMkLst>
        <pc:docMk/>
      </pc:docMkLst>
      <pc:sldChg chg="modSp">
        <pc:chgData name="Guest User" userId="S::urn:spo:anon#e24f74ba5405bdc1a68bb8e88fe6a11e0a5eeb0b64955714b4fb8424316e4a67::" providerId="AD" clId="Web-{CAFD88F0-CF89-0726-A0CE-AC8B791304FB}" dt="2022-07-11T16:34:05.281" v="29" actId="14100"/>
        <pc:sldMkLst>
          <pc:docMk/>
          <pc:sldMk cId="4260797382" sldId="372"/>
        </pc:sldMkLst>
        <pc:spChg chg="mod">
          <ac:chgData name="Guest User" userId="S::urn:spo:anon#e24f74ba5405bdc1a68bb8e88fe6a11e0a5eeb0b64955714b4fb8424316e4a67::" providerId="AD" clId="Web-{CAFD88F0-CF89-0726-A0CE-AC8B791304FB}" dt="2022-07-11T16:34:05.281" v="29" actId="14100"/>
          <ac:spMkLst>
            <pc:docMk/>
            <pc:sldMk cId="4260797382" sldId="372"/>
            <ac:spMk id="2" creationId="{5FCDE3D3-6385-4B90-B910-5A9A2543F030}"/>
          </ac:spMkLst>
        </pc:spChg>
        <pc:spChg chg="mod">
          <ac:chgData name="Guest User" userId="S::urn:spo:anon#e24f74ba5405bdc1a68bb8e88fe6a11e0a5eeb0b64955714b4fb8424316e4a67::" providerId="AD" clId="Web-{CAFD88F0-CF89-0726-A0CE-AC8B791304FB}" dt="2022-07-11T16:33:49.890" v="28" actId="14100"/>
          <ac:spMkLst>
            <pc:docMk/>
            <pc:sldMk cId="4260797382" sldId="372"/>
            <ac:spMk id="8" creationId="{7BD7D860-956A-4DE1-9BBB-FB8B1945C4DA}"/>
          </ac:spMkLst>
        </pc:spChg>
      </pc:sldChg>
    </pc:docChg>
  </pc:docChgLst>
  <pc:docChgLst>
    <pc:chgData name="GOMEZ, Paula" userId="c93cf399-3ed7-4230-9282-8831e3fe5ae7" providerId="ADAL" clId="{711F5A95-1D8A-49BA-A3A4-9D8B7B1B356B}"/>
    <pc:docChg chg="undo custSel addSld delSld modSld">
      <pc:chgData name="GOMEZ, Paula" userId="c93cf399-3ed7-4230-9282-8831e3fe5ae7" providerId="ADAL" clId="{711F5A95-1D8A-49BA-A3A4-9D8B7B1B356B}" dt="2022-08-14T16:33:49.288" v="1479" actId="20577"/>
      <pc:docMkLst>
        <pc:docMk/>
      </pc:docMkLst>
      <pc:sldChg chg="modSp mod">
        <pc:chgData name="GOMEZ, Paula" userId="c93cf399-3ed7-4230-9282-8831e3fe5ae7" providerId="ADAL" clId="{711F5A95-1D8A-49BA-A3A4-9D8B7B1B356B}" dt="2022-08-14T16:17:15.412" v="1466" actId="33524"/>
        <pc:sldMkLst>
          <pc:docMk/>
          <pc:sldMk cId="3405161056" sldId="263"/>
        </pc:sldMkLst>
        <pc:spChg chg="mod">
          <ac:chgData name="GOMEZ, Paula" userId="c93cf399-3ed7-4230-9282-8831e3fe5ae7" providerId="ADAL" clId="{711F5A95-1D8A-49BA-A3A4-9D8B7B1B356B}" dt="2022-08-14T16:17:15.412" v="1466" actId="33524"/>
          <ac:spMkLst>
            <pc:docMk/>
            <pc:sldMk cId="3405161056" sldId="263"/>
            <ac:spMk id="2" creationId="{00000000-0000-0000-0000-000000000000}"/>
          </ac:spMkLst>
        </pc:spChg>
        <pc:spChg chg="mod">
          <ac:chgData name="GOMEZ, Paula" userId="c93cf399-3ed7-4230-9282-8831e3fe5ae7" providerId="ADAL" clId="{711F5A95-1D8A-49BA-A3A4-9D8B7B1B356B}" dt="2022-08-14T16:17:04.974" v="1465" actId="20577"/>
          <ac:spMkLst>
            <pc:docMk/>
            <pc:sldMk cId="3405161056" sldId="263"/>
            <ac:spMk id="5" creationId="{00000000-0000-0000-0000-000000000000}"/>
          </ac:spMkLst>
        </pc:spChg>
      </pc:sldChg>
      <pc:sldChg chg="modSp mod">
        <pc:chgData name="GOMEZ, Paula" userId="c93cf399-3ed7-4230-9282-8831e3fe5ae7" providerId="ADAL" clId="{711F5A95-1D8A-49BA-A3A4-9D8B7B1B356B}" dt="2022-08-13T15:54:25.586" v="1407" actId="20577"/>
        <pc:sldMkLst>
          <pc:docMk/>
          <pc:sldMk cId="0" sldId="336"/>
        </pc:sldMkLst>
        <pc:spChg chg="mod">
          <ac:chgData name="GOMEZ, Paula" userId="c93cf399-3ed7-4230-9282-8831e3fe5ae7" providerId="ADAL" clId="{711F5A95-1D8A-49BA-A3A4-9D8B7B1B356B}" dt="2022-08-13T15:54:25.586" v="1407" actId="20577"/>
          <ac:spMkLst>
            <pc:docMk/>
            <pc:sldMk cId="0" sldId="336"/>
            <ac:spMk id="16387" creationId="{5A5E1C72-A1A2-45C8-AB70-3B5B315DBF5D}"/>
          </ac:spMkLst>
        </pc:spChg>
      </pc:sldChg>
      <pc:sldChg chg="modSp mod">
        <pc:chgData name="GOMEZ, Paula" userId="c93cf399-3ed7-4230-9282-8831e3fe5ae7" providerId="ADAL" clId="{711F5A95-1D8A-49BA-A3A4-9D8B7B1B356B}" dt="2022-08-14T16:33:49.288" v="1479" actId="20577"/>
        <pc:sldMkLst>
          <pc:docMk/>
          <pc:sldMk cId="0" sldId="339"/>
        </pc:sldMkLst>
        <pc:spChg chg="mod">
          <ac:chgData name="GOMEZ, Paula" userId="c93cf399-3ed7-4230-9282-8831e3fe5ae7" providerId="ADAL" clId="{711F5A95-1D8A-49BA-A3A4-9D8B7B1B356B}" dt="2022-08-14T16:33:49.288" v="1479" actId="20577"/>
          <ac:spMkLst>
            <pc:docMk/>
            <pc:sldMk cId="0" sldId="339"/>
            <ac:spMk id="39938" creationId="{32962E8E-4AE6-4F00-94AE-526268535180}"/>
          </ac:spMkLst>
        </pc:spChg>
      </pc:sldChg>
      <pc:sldChg chg="addSp delSp modSp mod">
        <pc:chgData name="GOMEZ, Paula" userId="c93cf399-3ed7-4230-9282-8831e3fe5ae7" providerId="ADAL" clId="{711F5A95-1D8A-49BA-A3A4-9D8B7B1B356B}" dt="2022-08-11T09:59:52.236" v="976" actId="113"/>
        <pc:sldMkLst>
          <pc:docMk/>
          <pc:sldMk cId="0" sldId="341"/>
        </pc:sldMkLst>
        <pc:spChg chg="add mod">
          <ac:chgData name="GOMEZ, Paula" userId="c93cf399-3ed7-4230-9282-8831e3fe5ae7" providerId="ADAL" clId="{711F5A95-1D8A-49BA-A3A4-9D8B7B1B356B}" dt="2022-08-11T09:59:52.236" v="976" actId="113"/>
          <ac:spMkLst>
            <pc:docMk/>
            <pc:sldMk cId="0" sldId="341"/>
            <ac:spMk id="3" creationId="{B8C5C7BF-2204-4C9B-93F8-94A563AD9FCD}"/>
          </ac:spMkLst>
        </pc:spChg>
        <pc:spChg chg="mod">
          <ac:chgData name="GOMEZ, Paula" userId="c93cf399-3ed7-4230-9282-8831e3fe5ae7" providerId="ADAL" clId="{711F5A95-1D8A-49BA-A3A4-9D8B7B1B356B}" dt="2022-08-11T09:57:43.939" v="848" actId="14100"/>
          <ac:spMkLst>
            <pc:docMk/>
            <pc:sldMk cId="0" sldId="341"/>
            <ac:spMk id="4" creationId="{2AA102AF-4D0B-4B35-9F6D-3E4A1AEE0CA9}"/>
          </ac:spMkLst>
        </pc:spChg>
        <pc:spChg chg="add mod">
          <ac:chgData name="GOMEZ, Paula" userId="c93cf399-3ed7-4230-9282-8831e3fe5ae7" providerId="ADAL" clId="{711F5A95-1D8A-49BA-A3A4-9D8B7B1B356B}" dt="2022-08-11T09:57:28.268" v="835" actId="1076"/>
          <ac:spMkLst>
            <pc:docMk/>
            <pc:sldMk cId="0" sldId="341"/>
            <ac:spMk id="5" creationId="{027D9DC7-CF97-412B-93E2-81E1E676CCB9}"/>
          </ac:spMkLst>
        </pc:spChg>
        <pc:graphicFrameChg chg="add del mod">
          <ac:chgData name="GOMEZ, Paula" userId="c93cf399-3ed7-4230-9282-8831e3fe5ae7" providerId="ADAL" clId="{711F5A95-1D8A-49BA-A3A4-9D8B7B1B356B}" dt="2022-08-11T09:59:26.100" v="957" actId="1035"/>
          <ac:graphicFrameMkLst>
            <pc:docMk/>
            <pc:sldMk cId="0" sldId="341"/>
            <ac:graphicFrameMk id="2" creationId="{92D12274-EEC8-4765-9263-FE49036EEC18}"/>
          </ac:graphicFrameMkLst>
        </pc:graphicFrameChg>
      </pc:sldChg>
      <pc:sldChg chg="modSp mod">
        <pc:chgData name="GOMEZ, Paula" userId="c93cf399-3ed7-4230-9282-8831e3fe5ae7" providerId="ADAL" clId="{711F5A95-1D8A-49BA-A3A4-9D8B7B1B356B}" dt="2022-08-11T10:40:33.431" v="1115" actId="20577"/>
        <pc:sldMkLst>
          <pc:docMk/>
          <pc:sldMk cId="0" sldId="344"/>
        </pc:sldMkLst>
        <pc:spChg chg="mod">
          <ac:chgData name="GOMEZ, Paula" userId="c93cf399-3ed7-4230-9282-8831e3fe5ae7" providerId="ADAL" clId="{711F5A95-1D8A-49BA-A3A4-9D8B7B1B356B}" dt="2022-08-11T10:40:33.431" v="1115" actId="20577"/>
          <ac:spMkLst>
            <pc:docMk/>
            <pc:sldMk cId="0" sldId="344"/>
            <ac:spMk id="29699" creationId="{A84D096C-B9D6-414E-9059-A12297B77D58}"/>
          </ac:spMkLst>
        </pc:spChg>
      </pc:sldChg>
      <pc:sldChg chg="delCm">
        <pc:chgData name="GOMEZ, Paula" userId="c93cf399-3ed7-4230-9282-8831e3fe5ae7" providerId="ADAL" clId="{711F5A95-1D8A-49BA-A3A4-9D8B7B1B356B}" dt="2022-08-11T10:40:04.128" v="1111"/>
        <pc:sldMkLst>
          <pc:docMk/>
          <pc:sldMk cId="2086906395" sldId="353"/>
        </pc:sldMkLst>
      </pc:sldChg>
      <pc:sldChg chg="modSp mod">
        <pc:chgData name="GOMEZ, Paula" userId="c93cf399-3ed7-4230-9282-8831e3fe5ae7" providerId="ADAL" clId="{711F5A95-1D8A-49BA-A3A4-9D8B7B1B356B}" dt="2022-08-11T15:06:47.548" v="1137" actId="20577"/>
        <pc:sldMkLst>
          <pc:docMk/>
          <pc:sldMk cId="0" sldId="359"/>
        </pc:sldMkLst>
        <pc:spChg chg="mod">
          <ac:chgData name="GOMEZ, Paula" userId="c93cf399-3ed7-4230-9282-8831e3fe5ae7" providerId="ADAL" clId="{711F5A95-1D8A-49BA-A3A4-9D8B7B1B356B}" dt="2022-08-11T15:06:47.548" v="1137" actId="20577"/>
          <ac:spMkLst>
            <pc:docMk/>
            <pc:sldMk cId="0" sldId="359"/>
            <ac:spMk id="20483" creationId="{1BD00435-6460-4E09-9B49-27DB96F0977E}"/>
          </ac:spMkLst>
        </pc:spChg>
      </pc:sldChg>
      <pc:sldChg chg="modSp mod">
        <pc:chgData name="GOMEZ, Paula" userId="c93cf399-3ed7-4230-9282-8831e3fe5ae7" providerId="ADAL" clId="{711F5A95-1D8A-49BA-A3A4-9D8B7B1B356B}" dt="2022-08-11T10:00:55.903" v="977" actId="20577"/>
        <pc:sldMkLst>
          <pc:docMk/>
          <pc:sldMk cId="4053575958" sldId="370"/>
        </pc:sldMkLst>
        <pc:spChg chg="mod">
          <ac:chgData name="GOMEZ, Paula" userId="c93cf399-3ed7-4230-9282-8831e3fe5ae7" providerId="ADAL" clId="{711F5A95-1D8A-49BA-A3A4-9D8B7B1B356B}" dt="2022-08-11T10:00:55.903" v="977" actId="20577"/>
          <ac:spMkLst>
            <pc:docMk/>
            <pc:sldMk cId="4053575958" sldId="370"/>
            <ac:spMk id="3" creationId="{00000000-0000-0000-0000-000000000000}"/>
          </ac:spMkLst>
        </pc:spChg>
      </pc:sldChg>
      <pc:sldChg chg="modSp mod">
        <pc:chgData name="GOMEZ, Paula" userId="c93cf399-3ed7-4230-9282-8831e3fe5ae7" providerId="ADAL" clId="{711F5A95-1D8A-49BA-A3A4-9D8B7B1B356B}" dt="2022-08-14T16:14:13.562" v="1412" actId="20577"/>
        <pc:sldMkLst>
          <pc:docMk/>
          <pc:sldMk cId="862928258" sldId="375"/>
        </pc:sldMkLst>
        <pc:spChg chg="mod">
          <ac:chgData name="GOMEZ, Paula" userId="c93cf399-3ed7-4230-9282-8831e3fe5ae7" providerId="ADAL" clId="{711F5A95-1D8A-49BA-A3A4-9D8B7B1B356B}" dt="2022-08-14T16:14:13.562" v="1412" actId="20577"/>
          <ac:spMkLst>
            <pc:docMk/>
            <pc:sldMk cId="862928258" sldId="375"/>
            <ac:spMk id="308" creationId="{00000000-0000-0000-0000-000000000000}"/>
          </ac:spMkLst>
        </pc:spChg>
      </pc:sldChg>
      <pc:sldChg chg="modSp mod">
        <pc:chgData name="GOMEZ, Paula" userId="c93cf399-3ed7-4230-9282-8831e3fe5ae7" providerId="ADAL" clId="{711F5A95-1D8A-49BA-A3A4-9D8B7B1B356B}" dt="2022-08-14T16:14:43.601" v="1416" actId="20577"/>
        <pc:sldMkLst>
          <pc:docMk/>
          <pc:sldMk cId="3518861403" sldId="376"/>
        </pc:sldMkLst>
        <pc:spChg chg="mod">
          <ac:chgData name="GOMEZ, Paula" userId="c93cf399-3ed7-4230-9282-8831e3fe5ae7" providerId="ADAL" clId="{711F5A95-1D8A-49BA-A3A4-9D8B7B1B356B}" dt="2022-08-14T16:14:43.601" v="1416" actId="20577"/>
          <ac:spMkLst>
            <pc:docMk/>
            <pc:sldMk cId="3518861403" sldId="376"/>
            <ac:spMk id="308" creationId="{00000000-0000-0000-0000-000000000000}"/>
          </ac:spMkLst>
        </pc:spChg>
      </pc:sldChg>
      <pc:sldChg chg="del">
        <pc:chgData name="GOMEZ, Paula" userId="c93cf399-3ed7-4230-9282-8831e3fe5ae7" providerId="ADAL" clId="{711F5A95-1D8A-49BA-A3A4-9D8B7B1B356B}" dt="2022-08-14T16:14:07.805" v="1408" actId="2696"/>
        <pc:sldMkLst>
          <pc:docMk/>
          <pc:sldMk cId="3115173167" sldId="378"/>
        </pc:sldMkLst>
      </pc:sldChg>
      <pc:sldChg chg="modSp mod">
        <pc:chgData name="GOMEZ, Paula" userId="c93cf399-3ed7-4230-9282-8831e3fe5ae7" providerId="ADAL" clId="{711F5A95-1D8A-49BA-A3A4-9D8B7B1B356B}" dt="2022-08-14T16:15:03.912" v="1420" actId="20577"/>
        <pc:sldMkLst>
          <pc:docMk/>
          <pc:sldMk cId="884335975" sldId="379"/>
        </pc:sldMkLst>
        <pc:spChg chg="mod">
          <ac:chgData name="GOMEZ, Paula" userId="c93cf399-3ed7-4230-9282-8831e3fe5ae7" providerId="ADAL" clId="{711F5A95-1D8A-49BA-A3A4-9D8B7B1B356B}" dt="2022-08-14T16:15:03.912" v="1420" actId="20577"/>
          <ac:spMkLst>
            <pc:docMk/>
            <pc:sldMk cId="884335975" sldId="379"/>
            <ac:spMk id="308" creationId="{00000000-0000-0000-0000-000000000000}"/>
          </ac:spMkLst>
        </pc:spChg>
      </pc:sldChg>
      <pc:sldChg chg="modSp del mod">
        <pc:chgData name="GOMEZ, Paula" userId="c93cf399-3ed7-4230-9282-8831e3fe5ae7" providerId="ADAL" clId="{711F5A95-1D8A-49BA-A3A4-9D8B7B1B356B}" dt="2022-08-14T16:14:07.882" v="1409" actId="2696"/>
        <pc:sldMkLst>
          <pc:docMk/>
          <pc:sldMk cId="3322563932" sldId="384"/>
        </pc:sldMkLst>
        <pc:spChg chg="mod">
          <ac:chgData name="GOMEZ, Paula" userId="c93cf399-3ed7-4230-9282-8831e3fe5ae7" providerId="ADAL" clId="{711F5A95-1D8A-49BA-A3A4-9D8B7B1B356B}" dt="2022-08-10T14:14:06.900" v="611" actId="255"/>
          <ac:spMkLst>
            <pc:docMk/>
            <pc:sldMk cId="3322563932" sldId="384"/>
            <ac:spMk id="4" creationId="{121547C1-0B95-475F-B0E3-22D7571B96CE}"/>
          </ac:spMkLst>
        </pc:spChg>
      </pc:sldChg>
      <pc:sldChg chg="add del">
        <pc:chgData name="GOMEZ, Paula" userId="c93cf399-3ed7-4230-9282-8831e3fe5ae7" providerId="ADAL" clId="{711F5A95-1D8A-49BA-A3A4-9D8B7B1B356B}" dt="2022-08-11T09:54:02.145" v="613"/>
        <pc:sldMkLst>
          <pc:docMk/>
          <pc:sldMk cId="2654743718" sldId="422"/>
        </pc:sldMkLst>
      </pc:sldChg>
      <pc:sldChg chg="add del">
        <pc:chgData name="GOMEZ, Paula" userId="c93cf399-3ed7-4230-9282-8831e3fe5ae7" providerId="ADAL" clId="{711F5A95-1D8A-49BA-A3A4-9D8B7B1B356B}" dt="2022-08-11T09:54:02.145" v="613"/>
        <pc:sldMkLst>
          <pc:docMk/>
          <pc:sldMk cId="2811460325" sldId="423"/>
        </pc:sldMkLst>
      </pc:sldChg>
      <pc:sldChg chg="modSp mod">
        <pc:chgData name="GOMEZ, Paula" userId="c93cf399-3ed7-4230-9282-8831e3fe5ae7" providerId="ADAL" clId="{711F5A95-1D8A-49BA-A3A4-9D8B7B1B356B}" dt="2022-08-09T14:59:34.127" v="556" actId="20577"/>
        <pc:sldMkLst>
          <pc:docMk/>
          <pc:sldMk cId="4275876265" sldId="1974"/>
        </pc:sldMkLst>
        <pc:spChg chg="mod">
          <ac:chgData name="GOMEZ, Paula" userId="c93cf399-3ed7-4230-9282-8831e3fe5ae7" providerId="ADAL" clId="{711F5A95-1D8A-49BA-A3A4-9D8B7B1B356B}" dt="2022-08-09T14:59:34.127" v="556" actId="20577"/>
          <ac:spMkLst>
            <pc:docMk/>
            <pc:sldMk cId="4275876265" sldId="1974"/>
            <ac:spMk id="3" creationId="{00000000-0000-0000-0000-000000000000}"/>
          </ac:spMkLst>
        </pc:spChg>
      </pc:sldChg>
      <pc:sldChg chg="addSp delSp modSp mod delAnim modAnim delCm">
        <pc:chgData name="GOMEZ, Paula" userId="c93cf399-3ed7-4230-9282-8831e3fe5ae7" providerId="ADAL" clId="{711F5A95-1D8A-49BA-A3A4-9D8B7B1B356B}" dt="2022-08-09T15:07:59.312" v="604"/>
        <pc:sldMkLst>
          <pc:docMk/>
          <pc:sldMk cId="3459695667" sldId="1975"/>
        </pc:sldMkLst>
        <pc:spChg chg="del mod">
          <ac:chgData name="GOMEZ, Paula" userId="c93cf399-3ed7-4230-9282-8831e3fe5ae7" providerId="ADAL" clId="{711F5A95-1D8A-49BA-A3A4-9D8B7B1B356B}" dt="2022-08-09T14:45:31.259" v="413"/>
          <ac:spMkLst>
            <pc:docMk/>
            <pc:sldMk cId="3459695667" sldId="1975"/>
            <ac:spMk id="3" creationId="{00000000-0000-0000-0000-000000000000}"/>
          </ac:spMkLst>
        </pc:spChg>
        <pc:spChg chg="add mod">
          <ac:chgData name="GOMEZ, Paula" userId="c93cf399-3ed7-4230-9282-8831e3fe5ae7" providerId="ADAL" clId="{711F5A95-1D8A-49BA-A3A4-9D8B7B1B356B}" dt="2022-08-09T14:55:45.203" v="520" actId="255"/>
          <ac:spMkLst>
            <pc:docMk/>
            <pc:sldMk cId="3459695667" sldId="1975"/>
            <ac:spMk id="4" creationId="{A0763EE7-0B11-4470-A53A-B821ACFE0D5D}"/>
          </ac:spMkLst>
        </pc:spChg>
        <pc:spChg chg="add mod">
          <ac:chgData name="GOMEZ, Paula" userId="c93cf399-3ed7-4230-9282-8831e3fe5ae7" providerId="ADAL" clId="{711F5A95-1D8A-49BA-A3A4-9D8B7B1B356B}" dt="2022-08-09T14:52:42.513" v="499" actId="1076"/>
          <ac:spMkLst>
            <pc:docMk/>
            <pc:sldMk cId="3459695667" sldId="1975"/>
            <ac:spMk id="5" creationId="{DA9BEC50-F91B-4E2E-8A06-C1D9D350180F}"/>
          </ac:spMkLst>
        </pc:spChg>
        <pc:spChg chg="add mod">
          <ac:chgData name="GOMEZ, Paula" userId="c93cf399-3ed7-4230-9282-8831e3fe5ae7" providerId="ADAL" clId="{711F5A95-1D8A-49BA-A3A4-9D8B7B1B356B}" dt="2022-08-09T14:52:34.351" v="497" actId="1076"/>
          <ac:spMkLst>
            <pc:docMk/>
            <pc:sldMk cId="3459695667" sldId="1975"/>
            <ac:spMk id="6" creationId="{41953E7F-D8EF-49E6-9ABC-EA11270104D9}"/>
          </ac:spMkLst>
        </pc:spChg>
        <pc:spChg chg="add mod">
          <ac:chgData name="GOMEZ, Paula" userId="c93cf399-3ed7-4230-9282-8831e3fe5ae7" providerId="ADAL" clId="{711F5A95-1D8A-49BA-A3A4-9D8B7B1B356B}" dt="2022-08-09T14:42:34.472" v="384" actId="1076"/>
          <ac:spMkLst>
            <pc:docMk/>
            <pc:sldMk cId="3459695667" sldId="1975"/>
            <ac:spMk id="7" creationId="{ACB90072-143C-4AE8-B843-FD920FECF8DD}"/>
          </ac:spMkLst>
        </pc:spChg>
        <pc:spChg chg="add mod">
          <ac:chgData name="GOMEZ, Paula" userId="c93cf399-3ed7-4230-9282-8831e3fe5ae7" providerId="ADAL" clId="{711F5A95-1D8A-49BA-A3A4-9D8B7B1B356B}" dt="2022-08-09T14:42:25.911" v="383" actId="1076"/>
          <ac:spMkLst>
            <pc:docMk/>
            <pc:sldMk cId="3459695667" sldId="1975"/>
            <ac:spMk id="8" creationId="{62878AD2-D1F4-42E4-9698-94EC148127BF}"/>
          </ac:spMkLst>
        </pc:spChg>
        <pc:spChg chg="add del mod">
          <ac:chgData name="GOMEZ, Paula" userId="c93cf399-3ed7-4230-9282-8831e3fe5ae7" providerId="ADAL" clId="{711F5A95-1D8A-49BA-A3A4-9D8B7B1B356B}" dt="2022-08-09T14:39:28.650" v="348"/>
          <ac:spMkLst>
            <pc:docMk/>
            <pc:sldMk cId="3459695667" sldId="1975"/>
            <ac:spMk id="9" creationId="{3290D97C-8547-45B0-A3FE-05DF23C6FA86}"/>
          </ac:spMkLst>
        </pc:spChg>
        <pc:spChg chg="add mod">
          <ac:chgData name="GOMEZ, Paula" userId="c93cf399-3ed7-4230-9282-8831e3fe5ae7" providerId="ADAL" clId="{711F5A95-1D8A-49BA-A3A4-9D8B7B1B356B}" dt="2022-08-09T14:41:42.016" v="365" actId="20577"/>
          <ac:spMkLst>
            <pc:docMk/>
            <pc:sldMk cId="3459695667" sldId="1975"/>
            <ac:spMk id="10" creationId="{1A606E57-D02D-462B-B72E-B3976349E32B}"/>
          </ac:spMkLst>
        </pc:spChg>
        <pc:spChg chg="add mod">
          <ac:chgData name="GOMEZ, Paula" userId="c93cf399-3ed7-4230-9282-8831e3fe5ae7" providerId="ADAL" clId="{711F5A95-1D8A-49BA-A3A4-9D8B7B1B356B}" dt="2022-08-09T14:55:26.435" v="518" actId="1076"/>
          <ac:spMkLst>
            <pc:docMk/>
            <pc:sldMk cId="3459695667" sldId="1975"/>
            <ac:spMk id="11" creationId="{9A419DC9-9406-436D-A20C-2F9D5882D9E0}"/>
          </ac:spMkLst>
        </pc:spChg>
        <pc:spChg chg="add mod">
          <ac:chgData name="GOMEZ, Paula" userId="c93cf399-3ed7-4230-9282-8831e3fe5ae7" providerId="ADAL" clId="{711F5A95-1D8A-49BA-A3A4-9D8B7B1B356B}" dt="2022-08-09T14:42:54.799" v="389" actId="1076"/>
          <ac:spMkLst>
            <pc:docMk/>
            <pc:sldMk cId="3459695667" sldId="1975"/>
            <ac:spMk id="15" creationId="{96B55D68-1195-474E-B89B-399C9D14C1A8}"/>
          </ac:spMkLst>
        </pc:spChg>
        <pc:spChg chg="add del mod">
          <ac:chgData name="GOMEZ, Paula" userId="c93cf399-3ed7-4230-9282-8831e3fe5ae7" providerId="ADAL" clId="{711F5A95-1D8A-49BA-A3A4-9D8B7B1B356B}" dt="2022-08-09T14:45:42.275" v="416" actId="478"/>
          <ac:spMkLst>
            <pc:docMk/>
            <pc:sldMk cId="3459695667" sldId="1975"/>
            <ac:spMk id="21" creationId="{055B8BB0-3273-475C-822B-5626FBC68E5B}"/>
          </ac:spMkLst>
        </pc:spChg>
        <pc:spChg chg="add mod">
          <ac:chgData name="GOMEZ, Paula" userId="c93cf399-3ed7-4230-9282-8831e3fe5ae7" providerId="ADAL" clId="{711F5A95-1D8A-49BA-A3A4-9D8B7B1B356B}" dt="2022-08-09T14:55:22.402" v="517" actId="1076"/>
          <ac:spMkLst>
            <pc:docMk/>
            <pc:sldMk cId="3459695667" sldId="1975"/>
            <ac:spMk id="22" creationId="{A8EA291C-D22A-4C10-8775-1EAF0534B38E}"/>
          </ac:spMkLst>
        </pc:spChg>
        <pc:spChg chg="add mod">
          <ac:chgData name="GOMEZ, Paula" userId="c93cf399-3ed7-4230-9282-8831e3fe5ae7" providerId="ADAL" clId="{711F5A95-1D8A-49BA-A3A4-9D8B7B1B356B}" dt="2022-08-09T14:58:14.537" v="537" actId="20577"/>
          <ac:spMkLst>
            <pc:docMk/>
            <pc:sldMk cId="3459695667" sldId="1975"/>
            <ac:spMk id="23" creationId="{53A7C28D-28F8-4715-B132-747A08ACE1F5}"/>
          </ac:spMkLst>
        </pc:spChg>
        <pc:spChg chg="add mod">
          <ac:chgData name="GOMEZ, Paula" userId="c93cf399-3ed7-4230-9282-8831e3fe5ae7" providerId="ADAL" clId="{711F5A95-1D8A-49BA-A3A4-9D8B7B1B356B}" dt="2022-08-09T14:58:20.799" v="539" actId="20577"/>
          <ac:spMkLst>
            <pc:docMk/>
            <pc:sldMk cId="3459695667" sldId="1975"/>
            <ac:spMk id="24" creationId="{B5A7BC34-BC54-4E54-B7EC-AE28603D3545}"/>
          </ac:spMkLst>
        </pc:spChg>
        <pc:spChg chg="add mod">
          <ac:chgData name="GOMEZ, Paula" userId="c93cf399-3ed7-4230-9282-8831e3fe5ae7" providerId="ADAL" clId="{711F5A95-1D8A-49BA-A3A4-9D8B7B1B356B}" dt="2022-08-09T14:58:28.651" v="543" actId="20577"/>
          <ac:spMkLst>
            <pc:docMk/>
            <pc:sldMk cId="3459695667" sldId="1975"/>
            <ac:spMk id="39" creationId="{F95A6C4F-D322-42CA-B59C-D8F95A388251}"/>
          </ac:spMkLst>
        </pc:spChg>
        <pc:spChg chg="add mod">
          <ac:chgData name="GOMEZ, Paula" userId="c93cf399-3ed7-4230-9282-8831e3fe5ae7" providerId="ADAL" clId="{711F5A95-1D8A-49BA-A3A4-9D8B7B1B356B}" dt="2022-08-09T14:58:25.473" v="541" actId="20577"/>
          <ac:spMkLst>
            <pc:docMk/>
            <pc:sldMk cId="3459695667" sldId="1975"/>
            <ac:spMk id="40" creationId="{1F77E29B-053E-4CC5-934D-33B209C66389}"/>
          </ac:spMkLst>
        </pc:spChg>
        <pc:spChg chg="add mod">
          <ac:chgData name="GOMEZ, Paula" userId="c93cf399-3ed7-4230-9282-8831e3fe5ae7" providerId="ADAL" clId="{711F5A95-1D8A-49BA-A3A4-9D8B7B1B356B}" dt="2022-08-09T15:04:22.364" v="580" actId="1076"/>
          <ac:spMkLst>
            <pc:docMk/>
            <pc:sldMk cId="3459695667" sldId="1975"/>
            <ac:spMk id="45" creationId="{8FD2CF43-49EA-4BE6-9EAB-E52AEDBC271C}"/>
          </ac:spMkLst>
        </pc:spChg>
        <pc:spChg chg="add del mod">
          <ac:chgData name="GOMEZ, Paula" userId="c93cf399-3ed7-4230-9282-8831e3fe5ae7" providerId="ADAL" clId="{711F5A95-1D8A-49BA-A3A4-9D8B7B1B356B}" dt="2022-08-09T15:03:39.013" v="572" actId="478"/>
          <ac:spMkLst>
            <pc:docMk/>
            <pc:sldMk cId="3459695667" sldId="1975"/>
            <ac:spMk id="50" creationId="{31CC2E50-317C-4673-9533-5D170433E053}"/>
          </ac:spMkLst>
        </pc:spChg>
        <pc:spChg chg="add del mod">
          <ac:chgData name="GOMEZ, Paula" userId="c93cf399-3ed7-4230-9282-8831e3fe5ae7" providerId="ADAL" clId="{711F5A95-1D8A-49BA-A3A4-9D8B7B1B356B}" dt="2022-08-09T15:03:36.071" v="571" actId="478"/>
          <ac:spMkLst>
            <pc:docMk/>
            <pc:sldMk cId="3459695667" sldId="1975"/>
            <ac:spMk id="51" creationId="{DA2A685F-D821-46B4-9088-3D907110EAEC}"/>
          </ac:spMkLst>
        </pc:spChg>
        <pc:spChg chg="add mod">
          <ac:chgData name="GOMEZ, Paula" userId="c93cf399-3ed7-4230-9282-8831e3fe5ae7" providerId="ADAL" clId="{711F5A95-1D8A-49BA-A3A4-9D8B7B1B356B}" dt="2022-08-09T15:04:15.356" v="579" actId="1076"/>
          <ac:spMkLst>
            <pc:docMk/>
            <pc:sldMk cId="3459695667" sldId="1975"/>
            <ac:spMk id="52" creationId="{76637D04-6256-41D6-9F81-422ED34083F6}"/>
          </ac:spMkLst>
        </pc:spChg>
        <pc:spChg chg="add mod">
          <ac:chgData name="GOMEZ, Paula" userId="c93cf399-3ed7-4230-9282-8831e3fe5ae7" providerId="ADAL" clId="{711F5A95-1D8A-49BA-A3A4-9D8B7B1B356B}" dt="2022-08-09T15:05:38.060" v="588" actId="1076"/>
          <ac:spMkLst>
            <pc:docMk/>
            <pc:sldMk cId="3459695667" sldId="1975"/>
            <ac:spMk id="57" creationId="{0203DF16-AAED-428B-A7FF-7A601B0C4635}"/>
          </ac:spMkLst>
        </pc:spChg>
        <pc:spChg chg="add mod">
          <ac:chgData name="GOMEZ, Paula" userId="c93cf399-3ed7-4230-9282-8831e3fe5ae7" providerId="ADAL" clId="{711F5A95-1D8A-49BA-A3A4-9D8B7B1B356B}" dt="2022-08-09T15:06:17.909" v="595" actId="1076"/>
          <ac:spMkLst>
            <pc:docMk/>
            <pc:sldMk cId="3459695667" sldId="1975"/>
            <ac:spMk id="63" creationId="{B5AA4436-4D76-4CDD-BC99-EA84336D6024}"/>
          </ac:spMkLst>
        </pc:spChg>
        <pc:cxnChg chg="add mod">
          <ac:chgData name="GOMEZ, Paula" userId="c93cf399-3ed7-4230-9282-8831e3fe5ae7" providerId="ADAL" clId="{711F5A95-1D8A-49BA-A3A4-9D8B7B1B356B}" dt="2022-08-09T15:03:23.125" v="568" actId="14100"/>
          <ac:cxnSpMkLst>
            <pc:docMk/>
            <pc:sldMk cId="3459695667" sldId="1975"/>
            <ac:cxnSpMk id="13" creationId="{ECD8B281-11B7-475C-BFCC-2476FC6AB9B1}"/>
          </ac:cxnSpMkLst>
        </pc:cxnChg>
        <pc:cxnChg chg="add mod">
          <ac:chgData name="GOMEZ, Paula" userId="c93cf399-3ed7-4230-9282-8831e3fe5ae7" providerId="ADAL" clId="{711F5A95-1D8A-49BA-A3A4-9D8B7B1B356B}" dt="2022-08-09T15:01:41.301" v="562" actId="14100"/>
          <ac:cxnSpMkLst>
            <pc:docMk/>
            <pc:sldMk cId="3459695667" sldId="1975"/>
            <ac:cxnSpMk id="19" creationId="{A19BF584-CFF2-470F-BF37-399C85F94475}"/>
          </ac:cxnSpMkLst>
        </pc:cxnChg>
        <pc:cxnChg chg="add mod">
          <ac:chgData name="GOMEZ, Paula" userId="c93cf399-3ed7-4230-9282-8831e3fe5ae7" providerId="ADAL" clId="{711F5A95-1D8A-49BA-A3A4-9D8B7B1B356B}" dt="2022-08-09T14:53:35.881" v="510" actId="14100"/>
          <ac:cxnSpMkLst>
            <pc:docMk/>
            <pc:sldMk cId="3459695667" sldId="1975"/>
            <ac:cxnSpMk id="27" creationId="{CE7DF7E5-C1AC-4F18-9CEF-72B99D43E594}"/>
          </ac:cxnSpMkLst>
        </pc:cxnChg>
        <pc:cxnChg chg="add mod">
          <ac:chgData name="GOMEZ, Paula" userId="c93cf399-3ed7-4230-9282-8831e3fe5ae7" providerId="ADAL" clId="{711F5A95-1D8A-49BA-A3A4-9D8B7B1B356B}" dt="2022-08-09T15:05:24.373" v="586" actId="1076"/>
          <ac:cxnSpMkLst>
            <pc:docMk/>
            <pc:sldMk cId="3459695667" sldId="1975"/>
            <ac:cxnSpMk id="53" creationId="{FD91F970-A9B2-4165-8DE6-D93CACB3DFC7}"/>
          </ac:cxnSpMkLst>
        </pc:cxnChg>
        <pc:cxnChg chg="add mod">
          <ac:chgData name="GOMEZ, Paula" userId="c93cf399-3ed7-4230-9282-8831e3fe5ae7" providerId="ADAL" clId="{711F5A95-1D8A-49BA-A3A4-9D8B7B1B356B}" dt="2022-08-09T15:06:04.574" v="593" actId="14100"/>
          <ac:cxnSpMkLst>
            <pc:docMk/>
            <pc:sldMk cId="3459695667" sldId="1975"/>
            <ac:cxnSpMk id="58" creationId="{751E9335-C04C-4274-9D1B-684FA0ADDE7A}"/>
          </ac:cxnSpMkLst>
        </pc:cxnChg>
      </pc:sldChg>
      <pc:sldChg chg="modSp mod">
        <pc:chgData name="GOMEZ, Paula" userId="c93cf399-3ed7-4230-9282-8831e3fe5ae7" providerId="ADAL" clId="{711F5A95-1D8A-49BA-A3A4-9D8B7B1B356B}" dt="2022-08-14T16:14:32.838" v="1414" actId="20577"/>
        <pc:sldMkLst>
          <pc:docMk/>
          <pc:sldMk cId="1383535322" sldId="1993"/>
        </pc:sldMkLst>
        <pc:spChg chg="mod">
          <ac:chgData name="GOMEZ, Paula" userId="c93cf399-3ed7-4230-9282-8831e3fe5ae7" providerId="ADAL" clId="{711F5A95-1D8A-49BA-A3A4-9D8B7B1B356B}" dt="2022-08-14T16:14:32.838" v="1414" actId="20577"/>
          <ac:spMkLst>
            <pc:docMk/>
            <pc:sldMk cId="1383535322" sldId="1993"/>
            <ac:spMk id="308" creationId="{00000000-0000-0000-0000-000000000000}"/>
          </ac:spMkLst>
        </pc:spChg>
      </pc:sldChg>
      <pc:sldChg chg="del">
        <pc:chgData name="GOMEZ, Paula" userId="c93cf399-3ed7-4230-9282-8831e3fe5ae7" providerId="ADAL" clId="{711F5A95-1D8A-49BA-A3A4-9D8B7B1B356B}" dt="2022-08-14T16:14:08.973" v="1410" actId="2696"/>
        <pc:sldMkLst>
          <pc:docMk/>
          <pc:sldMk cId="842580990" sldId="1995"/>
        </pc:sldMkLst>
      </pc:sldChg>
      <pc:sldChg chg="addSp delSp modSp mod delCm">
        <pc:chgData name="GOMEZ, Paula" userId="c93cf399-3ed7-4230-9282-8831e3fe5ae7" providerId="ADAL" clId="{711F5A95-1D8A-49BA-A3A4-9D8B7B1B356B}" dt="2022-08-11T10:03:13.729" v="1014" actId="1076"/>
        <pc:sldMkLst>
          <pc:docMk/>
          <pc:sldMk cId="2626724953" sldId="1996"/>
        </pc:sldMkLst>
        <pc:spChg chg="mod">
          <ac:chgData name="GOMEZ, Paula" userId="c93cf399-3ed7-4230-9282-8831e3fe5ae7" providerId="ADAL" clId="{711F5A95-1D8A-49BA-A3A4-9D8B7B1B356B}" dt="2022-08-09T14:31:25.126" v="102" actId="20577"/>
          <ac:spMkLst>
            <pc:docMk/>
            <pc:sldMk cId="2626724953" sldId="1996"/>
            <ac:spMk id="3" creationId="{00000000-0000-0000-0000-000000000000}"/>
          </ac:spMkLst>
        </pc:spChg>
        <pc:spChg chg="add mod">
          <ac:chgData name="GOMEZ, Paula" userId="c93cf399-3ed7-4230-9282-8831e3fe5ae7" providerId="ADAL" clId="{711F5A95-1D8A-49BA-A3A4-9D8B7B1B356B}" dt="2022-08-11T10:03:13.729" v="1014" actId="1076"/>
          <ac:spMkLst>
            <pc:docMk/>
            <pc:sldMk cId="2626724953" sldId="1996"/>
            <ac:spMk id="4" creationId="{41D77524-B7EB-498F-A19D-D65D7FE9A436}"/>
          </ac:spMkLst>
        </pc:spChg>
        <pc:picChg chg="add del mod modCrop">
          <ac:chgData name="GOMEZ, Paula" userId="c93cf399-3ed7-4230-9282-8831e3fe5ae7" providerId="ADAL" clId="{711F5A95-1D8A-49BA-A3A4-9D8B7B1B356B}" dt="2022-08-09T14:26:16.344" v="8" actId="21"/>
          <ac:picMkLst>
            <pc:docMk/>
            <pc:sldMk cId="2626724953" sldId="1996"/>
            <ac:picMk id="5" creationId="{3140ED3B-7DEF-4C9D-BB4C-7C765AD7DAF9}"/>
          </ac:picMkLst>
        </pc:picChg>
        <pc:picChg chg="add mod modCrop">
          <ac:chgData name="GOMEZ, Paula" userId="c93cf399-3ed7-4230-9282-8831e3fe5ae7" providerId="ADAL" clId="{711F5A95-1D8A-49BA-A3A4-9D8B7B1B356B}" dt="2022-08-09T14:31:04.733" v="55" actId="732"/>
          <ac:picMkLst>
            <pc:docMk/>
            <pc:sldMk cId="2626724953" sldId="1996"/>
            <ac:picMk id="7" creationId="{0C2E8FEB-320B-4954-B9C9-76362D6D9E11}"/>
          </ac:picMkLst>
        </pc:picChg>
      </pc:sldChg>
      <pc:sldChg chg="addSp modSp mod delCm">
        <pc:chgData name="GOMEZ, Paula" userId="c93cf399-3ed7-4230-9282-8831e3fe5ae7" providerId="ADAL" clId="{711F5A95-1D8A-49BA-A3A4-9D8B7B1B356B}" dt="2022-08-11T10:03:34.569" v="1016" actId="1076"/>
        <pc:sldMkLst>
          <pc:docMk/>
          <pc:sldMk cId="3184393168" sldId="1997"/>
        </pc:sldMkLst>
        <pc:spChg chg="mod">
          <ac:chgData name="GOMEZ, Paula" userId="c93cf399-3ed7-4230-9282-8831e3fe5ae7" providerId="ADAL" clId="{711F5A95-1D8A-49BA-A3A4-9D8B7B1B356B}" dt="2022-08-09T14:26:57.272" v="43" actId="14100"/>
          <ac:spMkLst>
            <pc:docMk/>
            <pc:sldMk cId="3184393168" sldId="1997"/>
            <ac:spMk id="3" creationId="{00000000-0000-0000-0000-000000000000}"/>
          </ac:spMkLst>
        </pc:spChg>
        <pc:spChg chg="add mod">
          <ac:chgData name="GOMEZ, Paula" userId="c93cf399-3ed7-4230-9282-8831e3fe5ae7" providerId="ADAL" clId="{711F5A95-1D8A-49BA-A3A4-9D8B7B1B356B}" dt="2022-08-11T10:03:34.569" v="1016" actId="1076"/>
          <ac:spMkLst>
            <pc:docMk/>
            <pc:sldMk cId="3184393168" sldId="1997"/>
            <ac:spMk id="5" creationId="{94B73CF6-B02F-480D-BC73-BA2E43DECF4B}"/>
          </ac:spMkLst>
        </pc:spChg>
        <pc:picChg chg="add mod">
          <ac:chgData name="GOMEZ, Paula" userId="c93cf399-3ed7-4230-9282-8831e3fe5ae7" providerId="ADAL" clId="{711F5A95-1D8A-49BA-A3A4-9D8B7B1B356B}" dt="2022-08-09T14:26:34.974" v="11" actId="1076"/>
          <ac:picMkLst>
            <pc:docMk/>
            <pc:sldMk cId="3184393168" sldId="1997"/>
            <ac:picMk id="4" creationId="{490C4BE8-B0CA-4F0F-AFE0-EE69D2461EF4}"/>
          </ac:picMkLst>
        </pc:picChg>
      </pc:sldChg>
      <pc:sldChg chg="addSp modSp mod delCm">
        <pc:chgData name="GOMEZ, Paula" userId="c93cf399-3ed7-4230-9282-8831e3fe5ae7" providerId="ADAL" clId="{711F5A95-1D8A-49BA-A3A4-9D8B7B1B356B}" dt="2022-08-11T10:03:54.025" v="1025" actId="1076"/>
        <pc:sldMkLst>
          <pc:docMk/>
          <pc:sldMk cId="4049217193" sldId="1998"/>
        </pc:sldMkLst>
        <pc:spChg chg="mod">
          <ac:chgData name="GOMEZ, Paula" userId="c93cf399-3ed7-4230-9282-8831e3fe5ae7" providerId="ADAL" clId="{711F5A95-1D8A-49BA-A3A4-9D8B7B1B356B}" dt="2022-08-09T14:32:47.147" v="186" actId="20577"/>
          <ac:spMkLst>
            <pc:docMk/>
            <pc:sldMk cId="4049217193" sldId="1998"/>
            <ac:spMk id="3" creationId="{00000000-0000-0000-0000-000000000000}"/>
          </ac:spMkLst>
        </pc:spChg>
        <pc:spChg chg="add mod">
          <ac:chgData name="GOMEZ, Paula" userId="c93cf399-3ed7-4230-9282-8831e3fe5ae7" providerId="ADAL" clId="{711F5A95-1D8A-49BA-A3A4-9D8B7B1B356B}" dt="2022-08-11T10:03:54.025" v="1025" actId="1076"/>
          <ac:spMkLst>
            <pc:docMk/>
            <pc:sldMk cId="4049217193" sldId="1998"/>
            <ac:spMk id="6" creationId="{B32DC775-C0AF-4023-92F2-AEE1D6CC0BEF}"/>
          </ac:spMkLst>
        </pc:spChg>
        <pc:picChg chg="add mod modCrop">
          <ac:chgData name="GOMEZ, Paula" userId="c93cf399-3ed7-4230-9282-8831e3fe5ae7" providerId="ADAL" clId="{711F5A95-1D8A-49BA-A3A4-9D8B7B1B356B}" dt="2022-08-11T10:03:41.351" v="1023" actId="1035"/>
          <ac:picMkLst>
            <pc:docMk/>
            <pc:sldMk cId="4049217193" sldId="1998"/>
            <ac:picMk id="5" creationId="{456ED8CD-3C4F-427A-93BE-5F06CA7B609C}"/>
          </ac:picMkLst>
        </pc:picChg>
      </pc:sldChg>
      <pc:sldChg chg="modSp add mod modTransition">
        <pc:chgData name="GOMEZ, Paula" userId="c93cf399-3ed7-4230-9282-8831e3fe5ae7" providerId="ADAL" clId="{711F5A95-1D8A-49BA-A3A4-9D8B7B1B356B}" dt="2022-08-11T10:21:52.939" v="1110" actId="20577"/>
        <pc:sldMkLst>
          <pc:docMk/>
          <pc:sldMk cId="213496949" sldId="1999"/>
        </pc:sldMkLst>
        <pc:spChg chg="mod">
          <ac:chgData name="GOMEZ, Paula" userId="c93cf399-3ed7-4230-9282-8831e3fe5ae7" providerId="ADAL" clId="{711F5A95-1D8A-49BA-A3A4-9D8B7B1B356B}" dt="2022-08-11T10:21:52.939" v="1110" actId="20577"/>
          <ac:spMkLst>
            <pc:docMk/>
            <pc:sldMk cId="213496949" sldId="1999"/>
            <ac:spMk id="4" creationId="{00000000-0000-0000-0000-000000000000}"/>
          </ac:spMkLst>
        </pc:spChg>
      </pc:sldChg>
      <pc:sldChg chg="add del">
        <pc:chgData name="GOMEZ, Paula" userId="c93cf399-3ed7-4230-9282-8831e3fe5ae7" providerId="ADAL" clId="{711F5A95-1D8A-49BA-A3A4-9D8B7B1B356B}" dt="2022-08-11T09:54:02.145" v="613"/>
        <pc:sldMkLst>
          <pc:docMk/>
          <pc:sldMk cId="3599318162" sldId="1999"/>
        </pc:sldMkLst>
      </pc:sldChg>
      <pc:sldChg chg="add del">
        <pc:chgData name="GOMEZ, Paula" userId="c93cf399-3ed7-4230-9282-8831e3fe5ae7" providerId="ADAL" clId="{711F5A95-1D8A-49BA-A3A4-9D8B7B1B356B}" dt="2022-08-09T15:09:11.035" v="606" actId="2696"/>
        <pc:sldMkLst>
          <pc:docMk/>
          <pc:sldMk cId="4094477662" sldId="1999"/>
        </pc:sldMkLst>
      </pc:sldChg>
      <pc:sldChg chg="modSp add del mod">
        <pc:chgData name="GOMEZ, Paula" userId="c93cf399-3ed7-4230-9282-8831e3fe5ae7" providerId="ADAL" clId="{711F5A95-1D8A-49BA-A3A4-9D8B7B1B356B}" dt="2022-08-09T14:55:30.898" v="519" actId="2696"/>
        <pc:sldMkLst>
          <pc:docMk/>
          <pc:sldMk cId="195753984" sldId="2000"/>
        </pc:sldMkLst>
        <pc:spChg chg="mod">
          <ac:chgData name="GOMEZ, Paula" userId="c93cf399-3ed7-4230-9282-8831e3fe5ae7" providerId="ADAL" clId="{711F5A95-1D8A-49BA-A3A4-9D8B7B1B356B}" dt="2022-08-09T14:48:35.796" v="444" actId="20577"/>
          <ac:spMkLst>
            <pc:docMk/>
            <pc:sldMk cId="195753984" sldId="2000"/>
            <ac:spMk id="7" creationId="{ACB90072-143C-4AE8-B843-FD920FECF8DD}"/>
          </ac:spMkLst>
        </pc:spChg>
        <pc:spChg chg="mod">
          <ac:chgData name="GOMEZ, Paula" userId="c93cf399-3ed7-4230-9282-8831e3fe5ae7" providerId="ADAL" clId="{711F5A95-1D8A-49BA-A3A4-9D8B7B1B356B}" dt="2022-08-09T14:48:40.091" v="446" actId="20577"/>
          <ac:spMkLst>
            <pc:docMk/>
            <pc:sldMk cId="195753984" sldId="2000"/>
            <ac:spMk id="8" creationId="{62878AD2-D1F4-42E4-9698-94EC148127BF}"/>
          </ac:spMkLst>
        </pc:spChg>
        <pc:spChg chg="mod">
          <ac:chgData name="GOMEZ, Paula" userId="c93cf399-3ed7-4230-9282-8831e3fe5ae7" providerId="ADAL" clId="{711F5A95-1D8A-49BA-A3A4-9D8B7B1B356B}" dt="2022-08-09T14:48:49.266" v="448" actId="20577"/>
          <ac:spMkLst>
            <pc:docMk/>
            <pc:sldMk cId="195753984" sldId="2000"/>
            <ac:spMk id="23" creationId="{53A7C28D-28F8-4715-B132-747A08ACE1F5}"/>
          </ac:spMkLst>
        </pc:spChg>
        <pc:spChg chg="mod">
          <ac:chgData name="GOMEZ, Paula" userId="c93cf399-3ed7-4230-9282-8831e3fe5ae7" providerId="ADAL" clId="{711F5A95-1D8A-49BA-A3A4-9D8B7B1B356B}" dt="2022-08-09T14:48:56.291" v="450" actId="20577"/>
          <ac:spMkLst>
            <pc:docMk/>
            <pc:sldMk cId="195753984" sldId="2000"/>
            <ac:spMk id="24" creationId="{B5A7BC34-BC54-4E54-B7EC-AE28603D3545}"/>
          </ac:spMkLst>
        </pc:spChg>
      </pc:sldChg>
      <pc:sldChg chg="add del">
        <pc:chgData name="GOMEZ, Paula" userId="c93cf399-3ed7-4230-9282-8831e3fe5ae7" providerId="ADAL" clId="{711F5A95-1D8A-49BA-A3A4-9D8B7B1B356B}" dt="2022-08-11T09:54:02.145" v="613"/>
        <pc:sldMkLst>
          <pc:docMk/>
          <pc:sldMk cId="1140885644" sldId="2000"/>
        </pc:sldMkLst>
      </pc:sldChg>
      <pc:sldChg chg="delSp add del mod">
        <pc:chgData name="GOMEZ, Paula" userId="c93cf399-3ed7-4230-9282-8831e3fe5ae7" providerId="ADAL" clId="{711F5A95-1D8A-49BA-A3A4-9D8B7B1B356B}" dt="2022-08-09T14:48:22.106" v="441" actId="2696"/>
        <pc:sldMkLst>
          <pc:docMk/>
          <pc:sldMk cId="1757811477" sldId="2000"/>
        </pc:sldMkLst>
        <pc:spChg chg="del">
          <ac:chgData name="GOMEZ, Paula" userId="c93cf399-3ed7-4230-9282-8831e3fe5ae7" providerId="ADAL" clId="{711F5A95-1D8A-49BA-A3A4-9D8B7B1B356B}" dt="2022-08-09T14:41:28.524" v="361" actId="478"/>
          <ac:spMkLst>
            <pc:docMk/>
            <pc:sldMk cId="1757811477" sldId="2000"/>
            <ac:spMk id="6" creationId="{41953E7F-D8EF-49E6-9ABC-EA11270104D9}"/>
          </ac:spMkLst>
        </pc:spChg>
      </pc:sldChg>
      <pc:sldChg chg="modSp add del mod">
        <pc:chgData name="GOMEZ, Paula" userId="c93cf399-3ed7-4230-9282-8831e3fe5ae7" providerId="ADAL" clId="{711F5A95-1D8A-49BA-A3A4-9D8B7B1B356B}" dt="2022-08-09T15:08:52.069" v="605" actId="2696"/>
        <pc:sldMkLst>
          <pc:docMk/>
          <pc:sldMk cId="2034670197" sldId="2000"/>
        </pc:sldMkLst>
        <pc:spChg chg="mod">
          <ac:chgData name="GOMEZ, Paula" userId="c93cf399-3ed7-4230-9282-8831e3fe5ae7" providerId="ADAL" clId="{711F5A95-1D8A-49BA-A3A4-9D8B7B1B356B}" dt="2022-08-09T14:56:16.947" v="523" actId="20577"/>
          <ac:spMkLst>
            <pc:docMk/>
            <pc:sldMk cId="2034670197" sldId="2000"/>
            <ac:spMk id="7" creationId="{ACB90072-143C-4AE8-B843-FD920FECF8DD}"/>
          </ac:spMkLst>
        </pc:spChg>
        <pc:spChg chg="mod">
          <ac:chgData name="GOMEZ, Paula" userId="c93cf399-3ed7-4230-9282-8831e3fe5ae7" providerId="ADAL" clId="{711F5A95-1D8A-49BA-A3A4-9D8B7B1B356B}" dt="2022-08-09T14:56:20.713" v="525" actId="20577"/>
          <ac:spMkLst>
            <pc:docMk/>
            <pc:sldMk cId="2034670197" sldId="2000"/>
            <ac:spMk id="8" creationId="{62878AD2-D1F4-42E4-9698-94EC148127BF}"/>
          </ac:spMkLst>
        </pc:spChg>
        <pc:spChg chg="mod">
          <ac:chgData name="GOMEZ, Paula" userId="c93cf399-3ed7-4230-9282-8831e3fe5ae7" providerId="ADAL" clId="{711F5A95-1D8A-49BA-A3A4-9D8B7B1B356B}" dt="2022-08-09T14:56:24.930" v="527" actId="20577"/>
          <ac:spMkLst>
            <pc:docMk/>
            <pc:sldMk cId="2034670197" sldId="2000"/>
            <ac:spMk id="23" creationId="{53A7C28D-28F8-4715-B132-747A08ACE1F5}"/>
          </ac:spMkLst>
        </pc:spChg>
        <pc:spChg chg="mod">
          <ac:chgData name="GOMEZ, Paula" userId="c93cf399-3ed7-4230-9282-8831e3fe5ae7" providerId="ADAL" clId="{711F5A95-1D8A-49BA-A3A4-9D8B7B1B356B}" dt="2022-08-09T14:56:28.849" v="529" actId="20577"/>
          <ac:spMkLst>
            <pc:docMk/>
            <pc:sldMk cId="2034670197" sldId="2000"/>
            <ac:spMk id="24" creationId="{B5A7BC34-BC54-4E54-B7EC-AE28603D3545}"/>
          </ac:spMkLst>
        </pc:spChg>
        <pc:spChg chg="mod">
          <ac:chgData name="GOMEZ, Paula" userId="c93cf399-3ed7-4230-9282-8831e3fe5ae7" providerId="ADAL" clId="{711F5A95-1D8A-49BA-A3A4-9D8B7B1B356B}" dt="2022-08-09T14:56:37.145" v="533" actId="20577"/>
          <ac:spMkLst>
            <pc:docMk/>
            <pc:sldMk cId="2034670197" sldId="2000"/>
            <ac:spMk id="39" creationId="{F95A6C4F-D322-42CA-B59C-D8F95A388251}"/>
          </ac:spMkLst>
        </pc:spChg>
        <pc:spChg chg="mod">
          <ac:chgData name="GOMEZ, Paula" userId="c93cf399-3ed7-4230-9282-8831e3fe5ae7" providerId="ADAL" clId="{711F5A95-1D8A-49BA-A3A4-9D8B7B1B356B}" dt="2022-08-09T14:56:32.415" v="531" actId="20577"/>
          <ac:spMkLst>
            <pc:docMk/>
            <pc:sldMk cId="2034670197" sldId="2000"/>
            <ac:spMk id="40" creationId="{1F77E29B-053E-4CC5-934D-33B209C66389}"/>
          </ac:spMkLst>
        </pc:spChg>
      </pc:sldChg>
      <pc:sldChg chg="add del">
        <pc:chgData name="GOMEZ, Paula" userId="c93cf399-3ed7-4230-9282-8831e3fe5ae7" providerId="ADAL" clId="{711F5A95-1D8A-49BA-A3A4-9D8B7B1B356B}" dt="2022-08-11T09:54:02.145" v="613"/>
        <pc:sldMkLst>
          <pc:docMk/>
          <pc:sldMk cId="3381609075" sldId="2001"/>
        </pc:sldMkLst>
      </pc:sldChg>
    </pc:docChg>
  </pc:docChgLst>
  <pc:docChgLst>
    <pc:chgData name="Corkish, Claire (CDC/DDPHSIS/CGH/DGHP)" userId="S::qjz7_cdc.gov#ext#@worldhealthorg.onmicrosoft.com::603183cd-b19b-4ea5-9fb1-4e2907191e89" providerId="AD" clId="Web-{BDE540B9-D8CF-667D-6265-2EA36B309B49}"/>
    <pc:docChg chg="addSld delSld modSld">
      <pc:chgData name="Corkish, Claire (CDC/DDPHSIS/CGH/DGHP)" userId="S::qjz7_cdc.gov#ext#@worldhealthorg.onmicrosoft.com::603183cd-b19b-4ea5-9fb1-4e2907191e89" providerId="AD" clId="Web-{BDE540B9-D8CF-667D-6265-2EA36B309B49}" dt="2022-08-16T03:46:14.416" v="3"/>
      <pc:docMkLst>
        <pc:docMk/>
      </pc:docMkLst>
      <pc:sldChg chg="addSp delSp modSp new del">
        <pc:chgData name="Corkish, Claire (CDC/DDPHSIS/CGH/DGHP)" userId="S::qjz7_cdc.gov#ext#@worldhealthorg.onmicrosoft.com::603183cd-b19b-4ea5-9fb1-4e2907191e89" providerId="AD" clId="Web-{BDE540B9-D8CF-667D-6265-2EA36B309B49}" dt="2022-08-16T03:46:14.416" v="3"/>
        <pc:sldMkLst>
          <pc:docMk/>
          <pc:sldMk cId="1041238926" sldId="2003"/>
        </pc:sldMkLst>
        <pc:picChg chg="add del mod">
          <ac:chgData name="Corkish, Claire (CDC/DDPHSIS/CGH/DGHP)" userId="S::qjz7_cdc.gov#ext#@worldhealthorg.onmicrosoft.com::603183cd-b19b-4ea5-9fb1-4e2907191e89" providerId="AD" clId="Web-{BDE540B9-D8CF-667D-6265-2EA36B309B49}" dt="2022-08-16T03:46:01.682" v="2"/>
          <ac:picMkLst>
            <pc:docMk/>
            <pc:sldMk cId="1041238926" sldId="2003"/>
            <ac:picMk id="3" creationId="{C3E4D756-7EFD-CF38-C111-E8F8A518A84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1BA1003-FCF8-46E6-AE21-7AE291317444}"/>
              </a:ext>
            </a:extLst>
          </p:cNvPr>
          <p:cNvSpPr>
            <a:spLocks noGrp="1"/>
          </p:cNvSpPr>
          <p:nvPr>
            <p:ph type="hdr" sz="quarter"/>
          </p:nvPr>
        </p:nvSpPr>
        <p:spPr>
          <a:xfrm>
            <a:off x="0" y="0"/>
            <a:ext cx="2946400" cy="493713"/>
          </a:xfrm>
          <a:prstGeom prst="rect">
            <a:avLst/>
          </a:prstGeom>
        </p:spPr>
        <p:txBody>
          <a:bodyPr vert="horz" wrap="square" lIns="91157" tIns="45578" rIns="91157" bIns="45578" numCol="1" rtlCol="0" anchor="t" anchorCtr="0" compatLnSpc="1">
            <a:prstTxWarp prst="textNoShape">
              <a:avLst/>
            </a:prstTxWarp>
          </a:bodyPr>
          <a:lstStyle>
            <a:lvl1pPr eaLnBrk="1" hangingPunct="1">
              <a:defRPr sz="1200">
                <a:cs typeface="Arial" charset="0"/>
              </a:defRPr>
            </a:lvl1pPr>
          </a:lstStyle>
          <a:p>
            <a:pPr rtl="0">
              <a:defRPr/>
            </a:pPr>
            <a:endParaRPr lang="en-US" altLang="en-US"/>
          </a:p>
        </p:txBody>
      </p:sp>
      <p:sp>
        <p:nvSpPr>
          <p:cNvPr id="3" name="Date Placeholder 2">
            <a:extLst>
              <a:ext uri="{FF2B5EF4-FFF2-40B4-BE49-F238E27FC236}">
                <a16:creationId xmlns:a16="http://schemas.microsoft.com/office/drawing/2014/main" id="{9C486920-17B3-45C1-99C7-EE97635446CE}"/>
              </a:ext>
            </a:extLst>
          </p:cNvPr>
          <p:cNvSpPr>
            <a:spLocks noGrp="1"/>
          </p:cNvSpPr>
          <p:nvPr>
            <p:ph type="dt" sz="quarter" idx="1"/>
          </p:nvPr>
        </p:nvSpPr>
        <p:spPr>
          <a:xfrm>
            <a:off x="3849688" y="0"/>
            <a:ext cx="2946400" cy="493713"/>
          </a:xfrm>
          <a:prstGeom prst="rect">
            <a:avLst/>
          </a:prstGeom>
        </p:spPr>
        <p:txBody>
          <a:bodyPr vert="horz" wrap="square" lIns="91157" tIns="45578" rIns="91157" bIns="45578" numCol="1" rtlCol="0" anchor="t" anchorCtr="0" compatLnSpc="1">
            <a:prstTxWarp prst="textNoShape">
              <a:avLst/>
            </a:prstTxWarp>
          </a:bodyPr>
          <a:lstStyle>
            <a:lvl1pPr algn="r" eaLnBrk="1" hangingPunct="1">
              <a:defRPr sz="1200">
                <a:cs typeface="Arial" charset="0"/>
              </a:defRPr>
            </a:lvl1pPr>
          </a:lstStyle>
          <a:p>
            <a:pPr rtl="0">
              <a:defRPr/>
            </a:pPr>
            <a:fld id="{0E93CAF5-9389-4048-9331-1D36ED0AC6F5}" type="datetimeFigureOut">
              <a:rPr lang="en-US" altLang="en-US"/>
              <a:pPr rtl="0">
                <a:defRPr/>
              </a:pPr>
              <a:t>7/13/2023</a:t>
            </a:fld>
            <a:endParaRPr lang="en-US" altLang="en-US"/>
          </a:p>
        </p:txBody>
      </p:sp>
      <p:sp>
        <p:nvSpPr>
          <p:cNvPr id="4" name="Footer Placeholder 3">
            <a:extLst>
              <a:ext uri="{FF2B5EF4-FFF2-40B4-BE49-F238E27FC236}">
                <a16:creationId xmlns:a16="http://schemas.microsoft.com/office/drawing/2014/main" id="{4803D28D-8969-4BC5-B27E-B2C35E590B87}"/>
              </a:ext>
            </a:extLst>
          </p:cNvPr>
          <p:cNvSpPr>
            <a:spLocks noGrp="1"/>
          </p:cNvSpPr>
          <p:nvPr>
            <p:ph type="ftr" sz="quarter" idx="2"/>
          </p:nvPr>
        </p:nvSpPr>
        <p:spPr>
          <a:xfrm>
            <a:off x="0" y="9378950"/>
            <a:ext cx="2946400" cy="493713"/>
          </a:xfrm>
          <a:prstGeom prst="rect">
            <a:avLst/>
          </a:prstGeom>
        </p:spPr>
        <p:txBody>
          <a:bodyPr vert="horz" wrap="square" lIns="91157" tIns="45578" rIns="91157" bIns="45578" numCol="1" rtlCol="0" anchor="b" anchorCtr="0" compatLnSpc="1">
            <a:prstTxWarp prst="textNoShape">
              <a:avLst/>
            </a:prstTxWarp>
          </a:bodyPr>
          <a:lstStyle>
            <a:lvl1pPr eaLnBrk="1" hangingPunct="1">
              <a:defRPr sz="1200">
                <a:cs typeface="Arial" charset="0"/>
              </a:defRPr>
            </a:lvl1pPr>
          </a:lstStyle>
          <a:p>
            <a:pPr rtl="0">
              <a:defRPr/>
            </a:pPr>
            <a:endParaRPr lang="en-US" altLang="en-US"/>
          </a:p>
        </p:txBody>
      </p:sp>
      <p:sp>
        <p:nvSpPr>
          <p:cNvPr id="5" name="Slide Number Placeholder 4">
            <a:extLst>
              <a:ext uri="{FF2B5EF4-FFF2-40B4-BE49-F238E27FC236}">
                <a16:creationId xmlns:a16="http://schemas.microsoft.com/office/drawing/2014/main" id="{EE7F4ECC-8EE7-4E6C-8C09-50E10C7BE6C4}"/>
              </a:ext>
            </a:extLst>
          </p:cNvPr>
          <p:cNvSpPr>
            <a:spLocks noGrp="1"/>
          </p:cNvSpPr>
          <p:nvPr>
            <p:ph type="sldNum" sz="quarter" idx="3"/>
          </p:nvPr>
        </p:nvSpPr>
        <p:spPr>
          <a:xfrm>
            <a:off x="3849688" y="9378950"/>
            <a:ext cx="2946400" cy="493713"/>
          </a:xfrm>
          <a:prstGeom prst="rect">
            <a:avLst/>
          </a:prstGeom>
        </p:spPr>
        <p:txBody>
          <a:bodyPr vert="horz" wrap="square" lIns="91157" tIns="45578" rIns="91157" bIns="45578" numCol="1" rtlCol="0" anchor="b" anchorCtr="0" compatLnSpc="1">
            <a:prstTxWarp prst="textNoShape">
              <a:avLst/>
            </a:prstTxWarp>
          </a:bodyPr>
          <a:lstStyle>
            <a:lvl1pPr algn="r" eaLnBrk="1" hangingPunct="1">
              <a:defRPr sz="1200"/>
            </a:lvl1pPr>
          </a:lstStyle>
          <a:p>
            <a:pPr rtl="0"/>
            <a:fld id="{A56F04FE-CBB0-4C6F-AFA5-FE26B9B2395F}" type="slidenum">
              <a:rPr lang="en-US" altLang="en-US"/>
              <a:pPr rtl="0"/>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5F91E7-3B47-4C51-BEFD-040E44A03882}"/>
              </a:ext>
            </a:extLst>
          </p:cNvPr>
          <p:cNvSpPr>
            <a:spLocks noGrp="1"/>
          </p:cNvSpPr>
          <p:nvPr>
            <p:ph type="hdr" sz="quarter"/>
          </p:nvPr>
        </p:nvSpPr>
        <p:spPr>
          <a:xfrm>
            <a:off x="0" y="0"/>
            <a:ext cx="2946400" cy="493713"/>
          </a:xfrm>
          <a:prstGeom prst="rect">
            <a:avLst/>
          </a:prstGeom>
        </p:spPr>
        <p:txBody>
          <a:bodyPr vert="horz" wrap="square" lIns="91157" tIns="45578" rIns="91157" bIns="45578" numCol="1" rtlCol="0" anchor="t" anchorCtr="0" compatLnSpc="1">
            <a:prstTxWarp prst="textNoShape">
              <a:avLst/>
            </a:prstTxWarp>
          </a:bodyPr>
          <a:lstStyle>
            <a:lvl1pPr eaLnBrk="1" hangingPunct="1">
              <a:defRPr sz="1200">
                <a:cs typeface="Arial" charset="0"/>
              </a:defRPr>
            </a:lvl1pPr>
          </a:lstStyle>
          <a:p>
            <a:pPr rtl="0">
              <a:defRPr/>
            </a:pPr>
            <a:endParaRPr lang="en-US" altLang="en-US"/>
          </a:p>
        </p:txBody>
      </p:sp>
      <p:sp>
        <p:nvSpPr>
          <p:cNvPr id="3" name="Date Placeholder 2">
            <a:extLst>
              <a:ext uri="{FF2B5EF4-FFF2-40B4-BE49-F238E27FC236}">
                <a16:creationId xmlns:a16="http://schemas.microsoft.com/office/drawing/2014/main" id="{BFDE89E2-BBCA-4C7C-98EC-2FA03471B873}"/>
              </a:ext>
            </a:extLst>
          </p:cNvPr>
          <p:cNvSpPr>
            <a:spLocks noGrp="1"/>
          </p:cNvSpPr>
          <p:nvPr>
            <p:ph type="dt" idx="1"/>
          </p:nvPr>
        </p:nvSpPr>
        <p:spPr>
          <a:xfrm>
            <a:off x="3849688" y="0"/>
            <a:ext cx="2946400" cy="493713"/>
          </a:xfrm>
          <a:prstGeom prst="rect">
            <a:avLst/>
          </a:prstGeom>
        </p:spPr>
        <p:txBody>
          <a:bodyPr vert="horz" wrap="square" lIns="91157" tIns="45578" rIns="91157" bIns="45578" numCol="1" rtlCol="0" anchor="t" anchorCtr="0" compatLnSpc="1">
            <a:prstTxWarp prst="textNoShape">
              <a:avLst/>
            </a:prstTxWarp>
          </a:bodyPr>
          <a:lstStyle>
            <a:lvl1pPr algn="r" eaLnBrk="1" hangingPunct="1">
              <a:defRPr sz="1200">
                <a:cs typeface="Arial" charset="0"/>
              </a:defRPr>
            </a:lvl1pPr>
          </a:lstStyle>
          <a:p>
            <a:pPr rtl="0">
              <a:defRPr/>
            </a:pPr>
            <a:fld id="{F241AC3F-CDD9-4202-9C60-3C9C779D1B1C}" type="datetimeFigureOut">
              <a:rPr lang="en-US" altLang="en-US"/>
              <a:pPr rtl="0">
                <a:defRPr/>
              </a:pPr>
              <a:t>7/13/2023</a:t>
            </a:fld>
            <a:endParaRPr lang="en-US" altLang="en-US"/>
          </a:p>
        </p:txBody>
      </p:sp>
      <p:sp>
        <p:nvSpPr>
          <p:cNvPr id="4" name="Slide Image Placeholder 3">
            <a:extLst>
              <a:ext uri="{FF2B5EF4-FFF2-40B4-BE49-F238E27FC236}">
                <a16:creationId xmlns:a16="http://schemas.microsoft.com/office/drawing/2014/main" id="{8FF1B0B4-95CE-475F-B24A-9CFCD62385AF}"/>
              </a:ext>
            </a:extLst>
          </p:cNvPr>
          <p:cNvSpPr>
            <a:spLocks noGrp="1" noRot="1" noChangeAspect="1"/>
          </p:cNvSpPr>
          <p:nvPr>
            <p:ph type="sldImg" idx="2"/>
          </p:nvPr>
        </p:nvSpPr>
        <p:spPr>
          <a:xfrm>
            <a:off x="930275" y="741363"/>
            <a:ext cx="4937125" cy="3702050"/>
          </a:xfrm>
          <a:prstGeom prst="rect">
            <a:avLst/>
          </a:prstGeom>
          <a:noFill/>
          <a:ln w="12700">
            <a:solidFill>
              <a:prstClr val="black"/>
            </a:solidFill>
          </a:ln>
        </p:spPr>
        <p:txBody>
          <a:bodyPr vert="horz" lIns="91157" tIns="45578" rIns="91157" bIns="45578" rtlCol="0" anchor="ctr"/>
          <a:lstStyle/>
          <a:p>
            <a:pPr lvl="0" rtl="0"/>
            <a:endParaRPr lang="en-US" noProof="0"/>
          </a:p>
        </p:txBody>
      </p:sp>
      <p:sp>
        <p:nvSpPr>
          <p:cNvPr id="5" name="Notes Placeholder 4">
            <a:extLst>
              <a:ext uri="{FF2B5EF4-FFF2-40B4-BE49-F238E27FC236}">
                <a16:creationId xmlns:a16="http://schemas.microsoft.com/office/drawing/2014/main" id="{19595DBD-005D-41FD-A8C2-71564B54868A}"/>
              </a:ext>
            </a:extLst>
          </p:cNvPr>
          <p:cNvSpPr>
            <a:spLocks noGrp="1"/>
          </p:cNvSpPr>
          <p:nvPr>
            <p:ph type="body" sz="quarter" idx="3"/>
          </p:nvPr>
        </p:nvSpPr>
        <p:spPr>
          <a:xfrm>
            <a:off x="679450" y="4691063"/>
            <a:ext cx="5438775" cy="4443412"/>
          </a:xfrm>
          <a:prstGeom prst="rect">
            <a:avLst/>
          </a:prstGeom>
        </p:spPr>
        <p:txBody>
          <a:bodyPr vert="horz" lIns="91157" tIns="45578" rIns="91157" bIns="45578" rtlCol="0"/>
          <a:lstStyle/>
          <a:p>
            <a:pPr lvl="0" rtl="0"/>
            <a:r>
              <a:rPr lang="fr" noProof="0"/>
              <a:t>Click to edit Master text styles</a:t>
            </a:r>
          </a:p>
          <a:p>
            <a:pPr lvl="1" rtl="0"/>
            <a:r>
              <a:rPr lang="fr" noProof="0"/>
              <a:t>Second level</a:t>
            </a:r>
          </a:p>
          <a:p>
            <a:pPr lvl="2" rtl="0"/>
            <a:r>
              <a:rPr lang="fr" noProof="0"/>
              <a:t>Third level</a:t>
            </a:r>
          </a:p>
          <a:p>
            <a:pPr lvl="3" rtl="0"/>
            <a:r>
              <a:rPr lang="fr" noProof="0"/>
              <a:t>Fourth level</a:t>
            </a:r>
          </a:p>
          <a:p>
            <a:pPr lvl="4" rtl="0"/>
            <a:r>
              <a:rPr lang="fr" noProof="0"/>
              <a:t>Fifth level</a:t>
            </a:r>
          </a:p>
        </p:txBody>
      </p:sp>
      <p:sp>
        <p:nvSpPr>
          <p:cNvPr id="6" name="Footer Placeholder 5">
            <a:extLst>
              <a:ext uri="{FF2B5EF4-FFF2-40B4-BE49-F238E27FC236}">
                <a16:creationId xmlns:a16="http://schemas.microsoft.com/office/drawing/2014/main" id="{36339E8A-6A8C-4F24-AEEF-E823C60D6342}"/>
              </a:ext>
            </a:extLst>
          </p:cNvPr>
          <p:cNvSpPr>
            <a:spLocks noGrp="1"/>
          </p:cNvSpPr>
          <p:nvPr>
            <p:ph type="ftr" sz="quarter" idx="4"/>
          </p:nvPr>
        </p:nvSpPr>
        <p:spPr>
          <a:xfrm>
            <a:off x="0" y="9378950"/>
            <a:ext cx="2946400" cy="493713"/>
          </a:xfrm>
          <a:prstGeom prst="rect">
            <a:avLst/>
          </a:prstGeom>
        </p:spPr>
        <p:txBody>
          <a:bodyPr vert="horz" wrap="square" lIns="91157" tIns="45578" rIns="91157" bIns="45578" numCol="1" rtlCol="0" anchor="b" anchorCtr="0" compatLnSpc="1">
            <a:prstTxWarp prst="textNoShape">
              <a:avLst/>
            </a:prstTxWarp>
          </a:bodyPr>
          <a:lstStyle>
            <a:lvl1pPr eaLnBrk="1" hangingPunct="1">
              <a:defRPr sz="1200">
                <a:cs typeface="Arial" charset="0"/>
              </a:defRPr>
            </a:lvl1pPr>
          </a:lstStyle>
          <a:p>
            <a:pPr rtl="0">
              <a:defRPr/>
            </a:pPr>
            <a:endParaRPr lang="en-US" altLang="en-US"/>
          </a:p>
        </p:txBody>
      </p:sp>
      <p:sp>
        <p:nvSpPr>
          <p:cNvPr id="7" name="Slide Number Placeholder 6">
            <a:extLst>
              <a:ext uri="{FF2B5EF4-FFF2-40B4-BE49-F238E27FC236}">
                <a16:creationId xmlns:a16="http://schemas.microsoft.com/office/drawing/2014/main" id="{1418DACC-F73C-4073-9AA9-B7FB88A2AA44}"/>
              </a:ext>
            </a:extLst>
          </p:cNvPr>
          <p:cNvSpPr>
            <a:spLocks noGrp="1"/>
          </p:cNvSpPr>
          <p:nvPr>
            <p:ph type="sldNum" sz="quarter" idx="5"/>
          </p:nvPr>
        </p:nvSpPr>
        <p:spPr>
          <a:xfrm>
            <a:off x="3849688" y="9378950"/>
            <a:ext cx="2946400" cy="493713"/>
          </a:xfrm>
          <a:prstGeom prst="rect">
            <a:avLst/>
          </a:prstGeom>
        </p:spPr>
        <p:txBody>
          <a:bodyPr vert="horz" wrap="square" lIns="91157" tIns="45578" rIns="91157" bIns="45578" numCol="1" rtlCol="0" anchor="b" anchorCtr="0" compatLnSpc="1">
            <a:prstTxWarp prst="textNoShape">
              <a:avLst/>
            </a:prstTxWarp>
          </a:bodyPr>
          <a:lstStyle>
            <a:lvl1pPr algn="r" eaLnBrk="1" hangingPunct="1">
              <a:defRPr sz="1200"/>
            </a:lvl1pPr>
          </a:lstStyle>
          <a:p>
            <a:pPr rtl="0"/>
            <a:fld id="{A78B2140-18C4-4F03-A442-4E38B8E3604D}" type="slidenum">
              <a:rPr lang="en-US" altLang="en-US"/>
              <a:pPr rtl="0"/>
              <a:t>‹#›</a:t>
            </a:fld>
            <a:endParaRPr lang="en-US" altLang="en-US"/>
          </a:p>
        </p:txBody>
      </p:sp>
    </p:spTree>
    <p:extLst>
      <p:ext uri="{BB962C8B-B14F-4D97-AF65-F5344CB8AC3E}">
        <p14:creationId xmlns:p14="http://schemas.microsoft.com/office/powerpoint/2010/main" val="5331740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notes"/>
          <p:cNvSpPr txBox="1">
            <a:spLocks noGrp="1"/>
          </p:cNvSpPr>
          <p:nvPr>
            <p:ph type="body" idx="1"/>
          </p:nvPr>
        </p:nvSpPr>
        <p:spPr>
          <a:xfrm>
            <a:off x="680879" y="4784071"/>
            <a:ext cx="5447030" cy="3914239"/>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98" name="Google Shape;298;p7:notes"/>
          <p:cNvSpPr>
            <a:spLocks noGrp="1" noRot="1" noChangeAspect="1"/>
          </p:cNvSpPr>
          <p:nvPr>
            <p:ph type="sldImg" idx="2"/>
          </p:nvPr>
        </p:nvSpPr>
        <p:spPr>
          <a:xfrm>
            <a:off x="1166813" y="1243013"/>
            <a:ext cx="4475162" cy="33559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4752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567E0D44-BFFA-49F1-8D30-5052399EC0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96C9A97A-B014-4E5C-A603-3A4557B6B37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endParaRPr lang="en-GB" altLang="en-US">
              <a:cs typeface="Arial" panose="020B0604020202020204" pitchFamily="34" charset="0"/>
            </a:endParaRPr>
          </a:p>
        </p:txBody>
      </p:sp>
      <p:sp>
        <p:nvSpPr>
          <p:cNvPr id="34820" name="Slide Number Placeholder 3">
            <a:extLst>
              <a:ext uri="{FF2B5EF4-FFF2-40B4-BE49-F238E27FC236}">
                <a16:creationId xmlns:a16="http://schemas.microsoft.com/office/drawing/2014/main" id="{E669A81E-98F4-4FD1-8480-544070B1F26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3F517339-9C8C-4B81-BA8E-91134FB84CF0}" type="slidenum">
              <a:rPr lang="en-GB" altLang="en-US">
                <a:latin typeface="Times New Roman" panose="02020603050405020304" pitchFamily="18" charset="0"/>
              </a:rPr>
              <a:pPr rtl="0">
                <a:spcBef>
                  <a:spcPct val="0"/>
                </a:spcBef>
              </a:pPr>
              <a:t>13</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078515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41B4201B-A6F8-438C-BA09-E599C2B95A6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A5FE98F-8909-4557-B839-66F7976B1D1B}"/>
              </a:ext>
            </a:extLst>
          </p:cNvPr>
          <p:cNvSpPr>
            <a:spLocks noGrp="1"/>
          </p:cNvSpPr>
          <p:nvPr>
            <p:ph type="body" idx="1"/>
          </p:nvPr>
        </p:nvSpPr>
        <p:spPr/>
        <p:txBody>
          <a:bodyPr rtlCol="0"/>
          <a:lstStyle/>
          <a:p>
            <a:pPr rtl="0">
              <a:defRPr/>
            </a:pPr>
            <a:r>
              <a:rPr lang="fr"/>
              <a:t>Pour remettre les choses dans leur contexte, la version intégrale de la formation du personnel des EIR se déroule sur huit jours et comprend quatre blocs d’apprentissage :</a:t>
            </a:r>
          </a:p>
          <a:p>
            <a:pPr marL="171450" indent="-171450" rtl="0">
              <a:buFont typeface="Arial" panose="020B0604020202020204" pitchFamily="34" charset="0"/>
              <a:buChar char="•"/>
              <a:defRPr/>
            </a:pPr>
            <a:r>
              <a:rPr lang="fr"/>
              <a:t>Bloc A – L’EIR en contexte : prépare les EIR au déploiement sur le terrain, en leur permettant d’acquérir une bonne compréhension des mécanismes nationaux de coordination des interventions d’urgence, du rôle d’une EIR et des responsabilités de chaque membre, ainsi que du rôle des parties prenantes sur le terrain, notamment au sein du personnel international pour l’action sanitaire d’urgence.</a:t>
            </a:r>
            <a:endParaRPr lang="en-GB"/>
          </a:p>
          <a:p>
            <a:pPr marL="171450" indent="-171450" rtl="0">
              <a:buFont typeface="Arial" panose="020B0604020202020204" pitchFamily="34" charset="0"/>
              <a:buChar char="•"/>
              <a:defRPr/>
            </a:pPr>
            <a:r>
              <a:rPr lang="fr"/>
              <a:t>Bloc B – Modules techniques : vise à renforcer les connaissances et les compétences des participants dans les principaux domaines techniques : épidémiologie et surveillance ; gestion des données ; enquêtes sur les flambées épidémiques ; évaluation rapide des risques ; lutte anti-infectieuse ; conditionnement et transport des échantillons de laboratoire ; mobilisation sociale et participation communautaire ; communication sur les risques ; premiers secours psychologiques ; recherche des contacts ; inhumations sans risque et dans la dignité.</a:t>
            </a:r>
            <a:endParaRPr lang="en-GB"/>
          </a:p>
          <a:p>
            <a:pPr marL="171450" indent="-171450" rtl="0">
              <a:buFont typeface="Arial" panose="020B0604020202020204" pitchFamily="34" charset="0"/>
              <a:buChar char="•"/>
              <a:defRPr/>
            </a:pPr>
            <a:r>
              <a:rPr lang="fr"/>
              <a:t>Bloc C – Exercice pratique à partir d’un scénario : mise en application des connaissances et compétences acquises dans les différents domaines techniques, et évaluation des acquis des participants fondée sur l’observation.</a:t>
            </a:r>
            <a:endParaRPr lang="en-GB"/>
          </a:p>
          <a:p>
            <a:pPr marL="171450" indent="-171450" rtl="0">
              <a:buFont typeface="Arial" panose="020B0604020202020204" pitchFamily="34" charset="0"/>
              <a:buChar char="•"/>
              <a:defRPr/>
            </a:pPr>
            <a:r>
              <a:rPr lang="fr"/>
              <a:t>Bloc D – Évaluation et étapes suivantes : présente les principaux enseignements à retenir et leur application dans le cadre professionnel, afin d’assurer la poursuite de l’apprentissage et du travail en réseau après la formation.</a:t>
            </a:r>
          </a:p>
          <a:p>
            <a:pPr marL="171450" indent="-171450" rtl="0">
              <a:buFont typeface="Arial" panose="020B0604020202020204" pitchFamily="34" charset="0"/>
              <a:buChar char="•"/>
              <a:defRPr/>
            </a:pPr>
            <a:endParaRPr lang="en-US"/>
          </a:p>
          <a:p>
            <a:pPr rtl="0">
              <a:buFont typeface="Arial" panose="020B0604020202020204" pitchFamily="34" charset="0"/>
              <a:buNone/>
              <a:defRPr/>
            </a:pPr>
            <a:r>
              <a:rPr lang="fr"/>
              <a:t>Nous allons détailler ici le bloc C. Celui-ci se décompose en neuf séances (C1 à C9) qui seront brièvement présentées dans la diapositive suivante.</a:t>
            </a:r>
            <a:endParaRPr lang="en-GB"/>
          </a:p>
        </p:txBody>
      </p:sp>
      <p:sp>
        <p:nvSpPr>
          <p:cNvPr id="36868" name="Slide Number Placeholder 3">
            <a:extLst>
              <a:ext uri="{FF2B5EF4-FFF2-40B4-BE49-F238E27FC236}">
                <a16:creationId xmlns:a16="http://schemas.microsoft.com/office/drawing/2014/main" id="{C920BC1E-F35B-4BD2-A166-28DE460B067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rtl="0"/>
            <a:fld id="{A0F5E019-0DD4-4646-AF35-5BB306D21E2E}" type="slidenum">
              <a:rPr lang="en-US" altLang="en-US"/>
              <a:pPr rtl="0"/>
              <a:t>14</a:t>
            </a:fld>
            <a:endParaRPr lang="en-US" altLang="en-US"/>
          </a:p>
        </p:txBody>
      </p:sp>
    </p:spTree>
    <p:extLst>
      <p:ext uri="{BB962C8B-B14F-4D97-AF65-F5344CB8AC3E}">
        <p14:creationId xmlns:p14="http://schemas.microsoft.com/office/powerpoint/2010/main" val="31987054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41B4201B-A6F8-438C-BA09-E599C2B95A6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A5FE98F-8909-4557-B839-66F7976B1D1B}"/>
              </a:ext>
            </a:extLst>
          </p:cNvPr>
          <p:cNvSpPr>
            <a:spLocks noGrp="1"/>
          </p:cNvSpPr>
          <p:nvPr>
            <p:ph type="body" idx="1"/>
          </p:nvPr>
        </p:nvSpPr>
        <p:spPr/>
        <p:txBody>
          <a:bodyPr rtlCol="0"/>
          <a:lstStyle/>
          <a:p>
            <a:pPr rtl="0">
              <a:defRPr/>
            </a:pPr>
            <a:r>
              <a:rPr lang="fr"/>
              <a:t>Pour remettre les choses dans leur contexte, la version intégrale de la formation du personnel des EIR se déroule sur huit jours et comprend quatre blocs d’apprentissage :</a:t>
            </a:r>
          </a:p>
          <a:p>
            <a:pPr marL="171450" indent="-171450" rtl="0">
              <a:buFont typeface="Arial" panose="020B0604020202020204" pitchFamily="34" charset="0"/>
              <a:buChar char="•"/>
              <a:defRPr/>
            </a:pPr>
            <a:r>
              <a:rPr lang="fr"/>
              <a:t>Bloc A – L’EIR en contexte : prépare les EIR au déploiement sur le terrain, en leur permettant d’acquérir une bonne compréhension des mécanismes nationaux de coordination des interventions d’urgence, du rôle d’une EIR et des responsabilités de chaque membre, ainsi que du rôle des parties prenantes sur le terrain, notamment au sein du personnel international pour l’action sanitaire d’urgence.</a:t>
            </a:r>
            <a:endParaRPr lang="en-GB"/>
          </a:p>
          <a:p>
            <a:pPr marL="171450" indent="-171450" rtl="0">
              <a:buFont typeface="Arial" panose="020B0604020202020204" pitchFamily="34" charset="0"/>
              <a:buChar char="•"/>
              <a:defRPr/>
            </a:pPr>
            <a:r>
              <a:rPr lang="fr"/>
              <a:t>Bloc B – Modules techniques : vise à renforcer les connaissances et les compétences des participants dans les principaux domaines techniques : épidémiologie et surveillance ; gestion des données ; enquêtes sur les flambées épidémiques ; évaluation rapide des risques ; lutte anti-infectieuse ; conditionnement et transport des échantillons de laboratoire ; mobilisation sociale et participation communautaire ; communication sur les risques ; premiers secours psychologiques ; recherche des contacts ; inhumations sans risque et dans la dignité.</a:t>
            </a:r>
            <a:endParaRPr lang="en-GB"/>
          </a:p>
          <a:p>
            <a:pPr marL="171450" indent="-171450" rtl="0">
              <a:buFont typeface="Arial" panose="020B0604020202020204" pitchFamily="34" charset="0"/>
              <a:buChar char="•"/>
              <a:defRPr/>
            </a:pPr>
            <a:r>
              <a:rPr lang="fr"/>
              <a:t>Bloc C – Exercice pratique à partir d’un scénario : mise en application des connaissances et compétences acquises dans les différents domaines techniques, et évaluation des acquis des participants fondée sur l’observation.</a:t>
            </a:r>
            <a:endParaRPr lang="en-GB"/>
          </a:p>
          <a:p>
            <a:pPr marL="171450" indent="-171450" rtl="0">
              <a:buFont typeface="Arial" panose="020B0604020202020204" pitchFamily="34" charset="0"/>
              <a:buChar char="•"/>
              <a:defRPr/>
            </a:pPr>
            <a:r>
              <a:rPr lang="fr"/>
              <a:t>Bloc D – Évaluation et étapes suivantes : présente les principaux enseignements à retenir et leur application dans le cadre professionnel, afin d’assurer la poursuite de l’apprentissage et du travail en réseau après la formation.</a:t>
            </a:r>
          </a:p>
          <a:p>
            <a:pPr marL="171450" indent="-171450" rtl="0">
              <a:buFont typeface="Arial" panose="020B0604020202020204" pitchFamily="34" charset="0"/>
              <a:buChar char="•"/>
              <a:defRPr/>
            </a:pPr>
            <a:endParaRPr lang="en-US"/>
          </a:p>
          <a:p>
            <a:pPr rtl="0">
              <a:buFont typeface="Arial" panose="020B0604020202020204" pitchFamily="34" charset="0"/>
              <a:buNone/>
              <a:defRPr/>
            </a:pPr>
            <a:r>
              <a:rPr lang="fr"/>
              <a:t>Nous allons détailler ici le bloc C. Celui-ci se décompose en neuf séances (C1 à C9) qui seront brièvement présentées dans la diapositive suivante.</a:t>
            </a:r>
            <a:endParaRPr lang="en-GB"/>
          </a:p>
        </p:txBody>
      </p:sp>
      <p:sp>
        <p:nvSpPr>
          <p:cNvPr id="36868" name="Slide Number Placeholder 3">
            <a:extLst>
              <a:ext uri="{FF2B5EF4-FFF2-40B4-BE49-F238E27FC236}">
                <a16:creationId xmlns:a16="http://schemas.microsoft.com/office/drawing/2014/main" id="{C920BC1E-F35B-4BD2-A166-28DE460B067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rtl="0"/>
            <a:fld id="{A0F5E019-0DD4-4646-AF35-5BB306D21E2E}" type="slidenum">
              <a:rPr lang="en-US" altLang="en-US"/>
              <a:pPr rtl="0"/>
              <a:t>15</a:t>
            </a:fld>
            <a:endParaRPr lang="en-US" altLang="en-US"/>
          </a:p>
        </p:txBody>
      </p:sp>
    </p:spTree>
    <p:extLst>
      <p:ext uri="{BB962C8B-B14F-4D97-AF65-F5344CB8AC3E}">
        <p14:creationId xmlns:p14="http://schemas.microsoft.com/office/powerpoint/2010/main" val="21763079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1166813" y="1243013"/>
            <a:ext cx="4475162"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rtl="0">
              <a:spcBef>
                <a:spcPts val="0"/>
              </a:spcBef>
              <a:spcAft>
                <a:spcPts val="0"/>
              </a:spcAft>
            </a:pPr>
            <a:r>
              <a:rPr lang="fr">
                <a:solidFill>
                  <a:schemeClr val="dk1"/>
                </a:solidFill>
                <a:latin typeface="Calibri"/>
                <a:ea typeface="Calibri"/>
                <a:cs typeface="Calibri"/>
                <a:sym typeface="Calibri"/>
              </a:rPr>
              <a:t>Hygiène des mains : Hind</a:t>
            </a:r>
            <a:endParaRPr lang="en-US">
              <a:solidFill>
                <a:schemeClr val="dk1"/>
              </a:solidFill>
              <a:latin typeface="Calibri"/>
              <a:ea typeface="Calibri"/>
              <a:cs typeface="Calibri"/>
            </a:endParaRPr>
          </a:p>
          <a:p>
            <a:pPr rtl="0">
              <a:spcBef>
                <a:spcPts val="0"/>
              </a:spcBef>
              <a:spcAft>
                <a:spcPts val="0"/>
              </a:spcAft>
            </a:pPr>
            <a:r>
              <a:rPr lang="fr">
                <a:solidFill>
                  <a:schemeClr val="dk1"/>
                </a:solidFill>
                <a:latin typeface="Calibri"/>
                <a:ea typeface="Calibri"/>
                <a:cs typeface="Calibri"/>
              </a:rPr>
              <a:t>Solution chlorée : Dipendra</a:t>
            </a:r>
          </a:p>
          <a:p>
            <a:pPr rtl="0">
              <a:spcBef>
                <a:spcPts val="0"/>
              </a:spcBef>
              <a:spcAft>
                <a:spcPts val="0"/>
              </a:spcAft>
            </a:pPr>
            <a:r>
              <a:rPr lang="fr">
                <a:solidFill>
                  <a:schemeClr val="dk1"/>
                </a:solidFill>
                <a:latin typeface="Calibri"/>
                <a:ea typeface="Calibri"/>
                <a:cs typeface="Calibri"/>
              </a:rPr>
              <a:t>EPI : Sherein</a:t>
            </a: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17</a:t>
            </a:fld>
            <a:endParaRPr/>
          </a:p>
        </p:txBody>
      </p:sp>
    </p:spTree>
    <p:extLst>
      <p:ext uri="{BB962C8B-B14F-4D97-AF65-F5344CB8AC3E}">
        <p14:creationId xmlns:p14="http://schemas.microsoft.com/office/powerpoint/2010/main" val="759012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1166813" y="1243013"/>
            <a:ext cx="4475162"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18</a:t>
            </a:fld>
            <a:endParaRPr/>
          </a:p>
        </p:txBody>
      </p:sp>
    </p:spTree>
    <p:extLst>
      <p:ext uri="{BB962C8B-B14F-4D97-AF65-F5344CB8AC3E}">
        <p14:creationId xmlns:p14="http://schemas.microsoft.com/office/powerpoint/2010/main" val="21673288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 name="Shape 1249"/>
          <p:cNvSpPr>
            <a:spLocks noGrp="1" noRot="1" noChangeAspect="1"/>
          </p:cNvSpPr>
          <p:nvPr>
            <p:ph type="sldImg"/>
          </p:nvPr>
        </p:nvSpPr>
        <p:spPr>
          <a:xfrm>
            <a:off x="1143000" y="685800"/>
            <a:ext cx="4572000" cy="3429000"/>
          </a:xfrm>
          <a:prstGeom prst="rect">
            <a:avLst/>
          </a:prstGeom>
        </p:spPr>
        <p:txBody>
          <a:bodyPr/>
          <a:lstStyle/>
          <a:p>
            <a:endParaRPr/>
          </a:p>
        </p:txBody>
      </p:sp>
      <p:sp>
        <p:nvSpPr>
          <p:cNvPr id="1250" name="Shape 1250"/>
          <p:cNvSpPr>
            <a:spLocks noGrp="1"/>
          </p:cNvSpPr>
          <p:nvPr>
            <p:ph type="body" sz="quarter" idx="1"/>
          </p:nvPr>
        </p:nvSpPr>
        <p:spPr>
          <a:prstGeom prst="rect">
            <a:avLst/>
          </a:prstGeom>
        </p:spPr>
        <p:txBody>
          <a:bodyPr/>
          <a:lstStyle>
            <a:lvl1pPr>
              <a:spcBef>
                <a:spcPts val="0"/>
              </a:spcBef>
            </a:lvl1pPr>
          </a:lstStyle>
          <a:p>
            <a:r>
              <a:rPr dirty="0"/>
              <a:t> </a:t>
            </a:r>
            <a:r>
              <a:rPr lang="fr-FR" dirty="0"/>
              <a:t>Note aux facilitateurs :</a:t>
            </a:r>
          </a:p>
          <a:p>
            <a:r>
              <a:rPr lang="fr-FR" dirty="0"/>
              <a:t>En fonction du temps disponible, vous pouvez décider de diffuser les vidéos pendant la formation ou de les envoyer aux participants par la suite.</a:t>
            </a:r>
            <a:endParaRPr dirty="0"/>
          </a:p>
        </p:txBody>
      </p:sp>
    </p:spTree>
    <p:extLst>
      <p:ext uri="{BB962C8B-B14F-4D97-AF65-F5344CB8AC3E}">
        <p14:creationId xmlns:p14="http://schemas.microsoft.com/office/powerpoint/2010/main" val="37316199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6799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baseline="0"/>
          </a:p>
          <a:p>
            <a:pPr rtl="0"/>
            <a:endParaRPr lang="en-US"/>
          </a:p>
        </p:txBody>
      </p:sp>
      <p:sp>
        <p:nvSpPr>
          <p:cNvPr id="4" name="Slide Number Placeholder 3"/>
          <p:cNvSpPr>
            <a:spLocks noGrp="1"/>
          </p:cNvSpPr>
          <p:nvPr>
            <p:ph type="sldNum" sz="quarter" idx="10"/>
          </p:nvPr>
        </p:nvSpPr>
        <p:spPr/>
        <p:txBody>
          <a:bodyPr rtlCol="0"/>
          <a:lstStyle/>
          <a:p>
            <a:pPr rtl="0"/>
            <a:fld id="{CA736E4E-C300-492E-A3A3-49B8342F0D5C}" type="slidenum">
              <a:rPr lang="en-GB" smtClean="0"/>
              <a:t>26</a:t>
            </a:fld>
            <a:endParaRPr lang="en-GB"/>
          </a:p>
        </p:txBody>
      </p:sp>
    </p:spTree>
    <p:extLst>
      <p:ext uri="{BB962C8B-B14F-4D97-AF65-F5344CB8AC3E}">
        <p14:creationId xmlns:p14="http://schemas.microsoft.com/office/powerpoint/2010/main" val="4227052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baseline="0"/>
          </a:p>
          <a:p>
            <a:pPr rtl="0"/>
            <a:endParaRPr lang="en-US"/>
          </a:p>
        </p:txBody>
      </p:sp>
      <p:sp>
        <p:nvSpPr>
          <p:cNvPr id="4" name="Slide Number Placeholder 3"/>
          <p:cNvSpPr>
            <a:spLocks noGrp="1"/>
          </p:cNvSpPr>
          <p:nvPr>
            <p:ph type="sldNum" sz="quarter" idx="10"/>
          </p:nvPr>
        </p:nvSpPr>
        <p:spPr/>
        <p:txBody>
          <a:bodyPr rtlCol="0"/>
          <a:lstStyle/>
          <a:p>
            <a:pPr rtl="0"/>
            <a:fld id="{CA736E4E-C300-492E-A3A3-49B8342F0D5C}" type="slidenum">
              <a:rPr lang="en-GB" smtClean="0"/>
              <a:t>27</a:t>
            </a:fld>
            <a:endParaRPr lang="en-GB"/>
          </a:p>
        </p:txBody>
      </p:sp>
    </p:spTree>
    <p:extLst>
      <p:ext uri="{BB962C8B-B14F-4D97-AF65-F5344CB8AC3E}">
        <p14:creationId xmlns:p14="http://schemas.microsoft.com/office/powerpoint/2010/main" val="261998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baseline="0"/>
          </a:p>
          <a:p>
            <a:pPr rtl="0"/>
            <a:endParaRPr lang="en-US"/>
          </a:p>
        </p:txBody>
      </p:sp>
      <p:sp>
        <p:nvSpPr>
          <p:cNvPr id="4" name="Slide Number Placeholder 3"/>
          <p:cNvSpPr>
            <a:spLocks noGrp="1"/>
          </p:cNvSpPr>
          <p:nvPr>
            <p:ph type="sldNum" sz="quarter" idx="10"/>
          </p:nvPr>
        </p:nvSpPr>
        <p:spPr/>
        <p:txBody>
          <a:bodyPr rtlCol="0"/>
          <a:lstStyle/>
          <a:p>
            <a:pPr rtl="0"/>
            <a:fld id="{CA736E4E-C300-492E-A3A3-49B8342F0D5C}" type="slidenum">
              <a:rPr lang="en-GB" smtClean="0"/>
              <a:t>28</a:t>
            </a:fld>
            <a:endParaRPr lang="en-GB"/>
          </a:p>
        </p:txBody>
      </p:sp>
    </p:spTree>
    <p:extLst>
      <p:ext uri="{BB962C8B-B14F-4D97-AF65-F5344CB8AC3E}">
        <p14:creationId xmlns:p14="http://schemas.microsoft.com/office/powerpoint/2010/main" val="1601980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8696DF65-12DD-4C33-880D-DE69F69CEE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4CEF264A-ABA9-49A6-A99C-5D77ADB2247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endParaRPr lang="en-GB" altLang="en-US" dirty="0">
              <a:cs typeface="Arial" panose="020B0604020202020204" pitchFamily="34" charset="0"/>
            </a:endParaRPr>
          </a:p>
        </p:txBody>
      </p:sp>
      <p:sp>
        <p:nvSpPr>
          <p:cNvPr id="23556" name="Slide Number Placeholder 3">
            <a:extLst>
              <a:ext uri="{FF2B5EF4-FFF2-40B4-BE49-F238E27FC236}">
                <a16:creationId xmlns:a16="http://schemas.microsoft.com/office/drawing/2014/main" id="{330F8503-4A9B-48D9-9A13-7CB9BAB729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BD13BBFE-1837-49FC-9C92-ED1A5549499F}" type="slidenum">
              <a:rPr lang="en-GB" altLang="en-US">
                <a:latin typeface="Times New Roman" panose="02020603050405020304" pitchFamily="18" charset="0"/>
              </a:rPr>
              <a:pPr rtl="0">
                <a:spcBef>
                  <a:spcPct val="0"/>
                </a:spcBef>
              </a:pPr>
              <a:t>2</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1577539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baseline="0" dirty="0"/>
          </a:p>
          <a:p>
            <a:pPr rtl="0"/>
            <a:endParaRPr lang="en-US" dirty="0"/>
          </a:p>
        </p:txBody>
      </p:sp>
      <p:sp>
        <p:nvSpPr>
          <p:cNvPr id="4" name="Slide Number Placeholder 3"/>
          <p:cNvSpPr>
            <a:spLocks noGrp="1"/>
          </p:cNvSpPr>
          <p:nvPr>
            <p:ph type="sldNum" sz="quarter" idx="10"/>
          </p:nvPr>
        </p:nvSpPr>
        <p:spPr/>
        <p:txBody>
          <a:bodyPr rtlCol="0"/>
          <a:lstStyle/>
          <a:p>
            <a:pPr rtl="0"/>
            <a:fld id="{CA736E4E-C300-492E-A3A3-49B8342F0D5C}" type="slidenum">
              <a:rPr lang="en-GB" smtClean="0"/>
              <a:t>29</a:t>
            </a:fld>
            <a:endParaRPr lang="en-GB"/>
          </a:p>
        </p:txBody>
      </p:sp>
    </p:spTree>
    <p:extLst>
      <p:ext uri="{BB962C8B-B14F-4D97-AF65-F5344CB8AC3E}">
        <p14:creationId xmlns:p14="http://schemas.microsoft.com/office/powerpoint/2010/main" val="39218031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baseline="0"/>
          </a:p>
          <a:p>
            <a:pPr rtl="0"/>
            <a:endParaRPr lang="en-US"/>
          </a:p>
        </p:txBody>
      </p:sp>
      <p:sp>
        <p:nvSpPr>
          <p:cNvPr id="4" name="Slide Number Placeholder 3"/>
          <p:cNvSpPr>
            <a:spLocks noGrp="1"/>
          </p:cNvSpPr>
          <p:nvPr>
            <p:ph type="sldNum" sz="quarter" idx="10"/>
          </p:nvPr>
        </p:nvSpPr>
        <p:spPr/>
        <p:txBody>
          <a:bodyPr rtlCol="0"/>
          <a:lstStyle/>
          <a:p>
            <a:pPr rtl="0"/>
            <a:fld id="{CA736E4E-C300-492E-A3A3-49B8342F0D5C}" type="slidenum">
              <a:rPr lang="en-GB" smtClean="0"/>
              <a:t>30</a:t>
            </a:fld>
            <a:endParaRPr lang="en-GB"/>
          </a:p>
        </p:txBody>
      </p:sp>
    </p:spTree>
    <p:extLst>
      <p:ext uri="{BB962C8B-B14F-4D97-AF65-F5344CB8AC3E}">
        <p14:creationId xmlns:p14="http://schemas.microsoft.com/office/powerpoint/2010/main" val="26268572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baseline="0"/>
          </a:p>
          <a:p>
            <a:pPr rtl="0"/>
            <a:endParaRPr lang="en-US"/>
          </a:p>
        </p:txBody>
      </p:sp>
      <p:sp>
        <p:nvSpPr>
          <p:cNvPr id="4" name="Slide Number Placeholder 3"/>
          <p:cNvSpPr>
            <a:spLocks noGrp="1"/>
          </p:cNvSpPr>
          <p:nvPr>
            <p:ph type="sldNum" sz="quarter" idx="10"/>
          </p:nvPr>
        </p:nvSpPr>
        <p:spPr/>
        <p:txBody>
          <a:bodyPr rtlCol="0"/>
          <a:lstStyle/>
          <a:p>
            <a:pPr rtl="0"/>
            <a:fld id="{CA736E4E-C300-492E-A3A3-49B8342F0D5C}" type="slidenum">
              <a:rPr lang="en-GB" smtClean="0"/>
              <a:t>31</a:t>
            </a:fld>
            <a:endParaRPr lang="en-GB"/>
          </a:p>
        </p:txBody>
      </p:sp>
    </p:spTree>
    <p:extLst>
      <p:ext uri="{BB962C8B-B14F-4D97-AF65-F5344CB8AC3E}">
        <p14:creationId xmlns:p14="http://schemas.microsoft.com/office/powerpoint/2010/main" val="41790680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1166813" y="1243013"/>
            <a:ext cx="4475162"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200" dirty="0">
                <a:solidFill>
                  <a:schemeClr val="dk1"/>
                </a:solidFill>
                <a:latin typeface="Calibri"/>
                <a:ea typeface="Calibri"/>
                <a:cs typeface="Calibri"/>
                <a:sym typeface="Calibri"/>
              </a:rPr>
              <a:t>Une </a:t>
            </a:r>
            <a:r>
              <a:rPr lang="fr" dirty="0">
                <a:solidFill>
                  <a:schemeClr val="dk1"/>
                </a:solidFill>
                <a:latin typeface="Calibri"/>
                <a:ea typeface="Calibri"/>
                <a:cs typeface="Calibri"/>
              </a:rPr>
              <a:t>même personne peut assumer plusieurs fonctions au sein de l’équipe.</a:t>
            </a:r>
          </a:p>
          <a:p>
            <a:pPr rtl="0">
              <a:spcBef>
                <a:spcPts val="0"/>
              </a:spcBef>
              <a:spcAft>
                <a:spcPts val="0"/>
              </a:spcAft>
            </a:pPr>
            <a:r>
              <a:rPr lang="fr" dirty="0">
                <a:solidFill>
                  <a:schemeClr val="dk1"/>
                </a:solidFill>
                <a:latin typeface="Calibri"/>
                <a:ea typeface="Calibri"/>
                <a:cs typeface="Calibri"/>
              </a:rPr>
              <a:t>Les fonctions de coordonnateur de la formation et de contrôleur sont généralement exercées par la même personne.</a:t>
            </a:r>
          </a:p>
          <a:p>
            <a:pPr rtl="0">
              <a:spcBef>
                <a:spcPts val="0"/>
              </a:spcBef>
              <a:spcAft>
                <a:spcPts val="0"/>
              </a:spcAft>
            </a:pPr>
            <a:r>
              <a:rPr lang="fr" dirty="0">
                <a:solidFill>
                  <a:schemeClr val="dk1"/>
                </a:solidFill>
                <a:latin typeface="Calibri"/>
                <a:ea typeface="Calibri"/>
                <a:cs typeface="Calibri"/>
              </a:rPr>
              <a:t>Pour la dynamique de l’équipe, il est très important de désigner une personne responsable et de partager les informations entre les membres de l’équipe.</a:t>
            </a: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32</a:t>
            </a:fld>
            <a:endParaRPr/>
          </a:p>
        </p:txBody>
      </p:sp>
    </p:spTree>
    <p:extLst>
      <p:ext uri="{BB962C8B-B14F-4D97-AF65-F5344CB8AC3E}">
        <p14:creationId xmlns:p14="http://schemas.microsoft.com/office/powerpoint/2010/main" val="7590121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1166813" y="1243013"/>
            <a:ext cx="4475162"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rtl="0">
              <a:spcBef>
                <a:spcPts val="0"/>
              </a:spcBef>
              <a:spcAft>
                <a:spcPts val="0"/>
              </a:spcAft>
            </a:pPr>
            <a:r>
              <a:rPr lang="fr" sz="1200" dirty="0">
                <a:solidFill>
                  <a:schemeClr val="dk1"/>
                </a:solidFill>
                <a:latin typeface="Calibri"/>
                <a:ea typeface="Calibri"/>
                <a:cs typeface="Calibri"/>
                <a:sym typeface="Calibri"/>
              </a:rPr>
              <a:t> </a:t>
            </a:r>
            <a:r>
              <a:rPr lang="fr" dirty="0">
                <a:solidFill>
                  <a:schemeClr val="dk1"/>
                </a:solidFill>
                <a:latin typeface="Calibri"/>
                <a:ea typeface="Calibri"/>
                <a:cs typeface="Calibri"/>
                <a:sym typeface="Calibri"/>
              </a:rPr>
              <a:t>Décrivez les principaux rôles et domaines d’expertise nécessaires au sein d’une équipe d’animation chargée de la formation avancée pour les EIR.</a:t>
            </a:r>
            <a:endParaRPr lang="en-US" sz="1200" dirty="0">
              <a:solidFill>
                <a:schemeClr val="dk1"/>
              </a:solidFill>
              <a:latin typeface="Calibri"/>
              <a:ea typeface="Calibri"/>
              <a:cs typeface="Calibri"/>
              <a:sym typeface="Calibri"/>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33</a:t>
            </a:fld>
            <a:endParaRPr/>
          </a:p>
        </p:txBody>
      </p:sp>
    </p:spTree>
    <p:extLst>
      <p:ext uri="{BB962C8B-B14F-4D97-AF65-F5344CB8AC3E}">
        <p14:creationId xmlns:p14="http://schemas.microsoft.com/office/powerpoint/2010/main" val="21673288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8342B2F8-304B-4C56-925C-95AE823DB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E8F0FBA9-3C72-43F5-A061-FE6424C8EA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fr">
                <a:cs typeface="Calibri"/>
              </a:rPr>
              <a:t>Partie technique et didactique vs exercice pratique</a:t>
            </a:r>
            <a:endParaRPr lang="en-GB" altLang="en-US">
              <a:cs typeface="Arial" panose="020B0604020202020204" pitchFamily="34" charset="0"/>
            </a:endParaRPr>
          </a:p>
        </p:txBody>
      </p:sp>
      <p:sp>
        <p:nvSpPr>
          <p:cNvPr id="21508" name="Slide Number Placeholder 3">
            <a:extLst>
              <a:ext uri="{FF2B5EF4-FFF2-40B4-BE49-F238E27FC236}">
                <a16:creationId xmlns:a16="http://schemas.microsoft.com/office/drawing/2014/main" id="{3368C406-2737-4DAB-9210-65B3B38EA9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49BBF807-E48C-487C-A188-2846C9F3B00D}" type="slidenum">
              <a:rPr lang="en-GB" altLang="en-US">
                <a:latin typeface="Times New Roman" panose="02020603050405020304" pitchFamily="18" charset="0"/>
              </a:rPr>
              <a:pPr rtl="0">
                <a:spcBef>
                  <a:spcPct val="0"/>
                </a:spcBef>
              </a:pPr>
              <a:t>34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0281384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8342B2F8-304B-4C56-925C-95AE823DB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E8F0FBA9-3C72-43F5-A061-FE6424C8EA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fr">
                <a:cs typeface="Calibri"/>
              </a:rPr>
              <a:t>Compte tenu de ce que nous savons du programme de formation avancée et des sujets sur lesquels nous avons travaillé lors de l’atelier d’adaptation, quelles sont à votre avis les fonctions dont nous aurons besoin pour assurer correctement cette formation ? </a:t>
            </a:r>
          </a:p>
          <a:p>
            <a:pPr rtl="0"/>
            <a:r>
              <a:rPr lang="fr">
                <a:cs typeface="Calibri"/>
              </a:rPr>
              <a:t>À quel genre de personne confier la présentation du contenu technique ? </a:t>
            </a:r>
          </a:p>
          <a:p>
            <a:pPr rtl="0"/>
            <a:r>
              <a:rPr lang="fr">
                <a:cs typeface="Calibri"/>
              </a:rPr>
              <a:t>À quel genre de personne faire appel pour organiser correctement la formation ou la simulation ? </a:t>
            </a:r>
          </a:p>
          <a:p>
            <a:pPr rtl="0"/>
            <a:r>
              <a:rPr lang="fr">
                <a:cs typeface="Calibri"/>
              </a:rPr>
              <a:t>Qui se chargera de coordonner tous les membres de l’équipe d’animation ? Comment saurez-vous qui rencontrer et quand ?</a:t>
            </a:r>
          </a:p>
          <a:p>
            <a:pPr rtl="0"/>
            <a:r>
              <a:rPr lang="fr">
                <a:cs typeface="Calibri"/>
              </a:rPr>
              <a:t>Qui se chargera de prendre des notes pendant les séances en groupe et de retransmettre les informations en plénière ? </a:t>
            </a:r>
          </a:p>
        </p:txBody>
      </p:sp>
      <p:sp>
        <p:nvSpPr>
          <p:cNvPr id="21508" name="Slide Number Placeholder 3">
            <a:extLst>
              <a:ext uri="{FF2B5EF4-FFF2-40B4-BE49-F238E27FC236}">
                <a16:creationId xmlns:a16="http://schemas.microsoft.com/office/drawing/2014/main" id="{3368C406-2737-4DAB-9210-65B3B38EA9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49BBF807-E48C-487C-A188-2846C9F3B00D}" type="slidenum">
              <a:rPr lang="en-GB" altLang="en-US">
                <a:latin typeface="Times New Roman" panose="02020603050405020304" pitchFamily="18" charset="0"/>
              </a:rPr>
              <a:pPr rtl="0">
                <a:spcBef>
                  <a:spcPct val="0"/>
                </a:spcBef>
              </a:pPr>
              <a:t>35</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7496921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8342B2F8-304B-4C56-925C-95AE823DB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E8F0FBA9-3C72-43F5-A061-FE6424C8EA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endParaRPr lang="en-GB" altLang="en-US">
              <a:cs typeface="Arial" panose="020B0604020202020204" pitchFamily="34" charset="0"/>
            </a:endParaRPr>
          </a:p>
        </p:txBody>
      </p:sp>
      <p:sp>
        <p:nvSpPr>
          <p:cNvPr id="21508" name="Slide Number Placeholder 3">
            <a:extLst>
              <a:ext uri="{FF2B5EF4-FFF2-40B4-BE49-F238E27FC236}">
                <a16:creationId xmlns:a16="http://schemas.microsoft.com/office/drawing/2014/main" id="{3368C406-2737-4DAB-9210-65B3B38EA9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49BBF807-E48C-487C-A188-2846C9F3B00D}" type="slidenum">
              <a:rPr lang="en-GB" altLang="en-US">
                <a:latin typeface="Times New Roman" panose="02020603050405020304" pitchFamily="18" charset="0"/>
              </a:rPr>
              <a:pPr rtl="0">
                <a:spcBef>
                  <a:spcPct val="0"/>
                </a:spcBef>
              </a:pPr>
              <a:t>36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928495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8342B2F8-304B-4C56-925C-95AE823DB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E8F0FBA9-3C72-43F5-A061-FE6424C8EA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fr">
                <a:cs typeface="Calibri"/>
              </a:rPr>
              <a:t>Fait en sorte que tout se déroule conformément à ce qui était prévu.</a:t>
            </a:r>
          </a:p>
          <a:p>
            <a:pPr rtl="0"/>
            <a:r>
              <a:rPr lang="fr">
                <a:cs typeface="Calibri"/>
              </a:rPr>
              <a:t>Rôle très opérationnel</a:t>
            </a:r>
            <a:endParaRPr lang="en-GB"/>
          </a:p>
          <a:p>
            <a:pPr rtl="0"/>
            <a:r>
              <a:rPr lang="fr">
                <a:cs typeface="Calibri"/>
              </a:rPr>
              <a:t>Aspects pédagogiques = conception de la formation </a:t>
            </a:r>
          </a:p>
        </p:txBody>
      </p:sp>
      <p:sp>
        <p:nvSpPr>
          <p:cNvPr id="21508" name="Slide Number Placeholder 3">
            <a:extLst>
              <a:ext uri="{FF2B5EF4-FFF2-40B4-BE49-F238E27FC236}">
                <a16:creationId xmlns:a16="http://schemas.microsoft.com/office/drawing/2014/main" id="{3368C406-2737-4DAB-9210-65B3B38EA9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49BBF807-E48C-487C-A188-2846C9F3B00D}" type="slidenum">
              <a:rPr lang="en-GB" altLang="en-US">
                <a:latin typeface="Times New Roman" panose="02020603050405020304" pitchFamily="18" charset="0"/>
              </a:rPr>
              <a:pPr rtl="0">
                <a:spcBef>
                  <a:spcPct val="0"/>
                </a:spcBef>
              </a:pPr>
              <a:t>37</a:t>
            </a:fld>
            <a:endParaRPr lang="en-GB" altLang="en-US">
              <a:latin typeface="Times New Roman" panose="02020603050405020304" pitchFamily="18" charset="0"/>
            </a:endParaRPr>
          </a:p>
        </p:txBody>
      </p:sp>
    </p:spTree>
    <p:extLst>
      <p:ext uri="{BB962C8B-B14F-4D97-AF65-F5344CB8AC3E}">
        <p14:creationId xmlns:p14="http://schemas.microsoft.com/office/powerpoint/2010/main" val="5819037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8342B2F8-304B-4C56-925C-95AE823DB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E8F0FBA9-3C72-43F5-A061-FE6424C8EA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fr">
                <a:cs typeface="Calibri"/>
              </a:rPr>
              <a:t>Rôle très opérationnel également Souvent, une seule et même personne assure les fonctions de coordonnateur de la formation et de contrôleur.</a:t>
            </a:r>
          </a:p>
          <a:p>
            <a:pPr rtl="0"/>
            <a:r>
              <a:rPr lang="fr">
                <a:cs typeface="Calibri"/>
              </a:rPr>
              <a:t>Le travail du contrôleur porte spécifiquement sur l’exercice pratique.</a:t>
            </a:r>
          </a:p>
          <a:p>
            <a:pPr rtl="0"/>
            <a:r>
              <a:rPr lang="fr">
                <a:cs typeface="Calibri"/>
              </a:rPr>
              <a:t>Non seulement il anime l’exercice pratique proprement dit, mais il se charge également du volet évaluation. </a:t>
            </a:r>
          </a:p>
        </p:txBody>
      </p:sp>
      <p:sp>
        <p:nvSpPr>
          <p:cNvPr id="21508" name="Slide Number Placeholder 3">
            <a:extLst>
              <a:ext uri="{FF2B5EF4-FFF2-40B4-BE49-F238E27FC236}">
                <a16:creationId xmlns:a16="http://schemas.microsoft.com/office/drawing/2014/main" id="{3368C406-2737-4DAB-9210-65B3B38EA9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49BBF807-E48C-487C-A188-2846C9F3B00D}" type="slidenum">
              <a:rPr lang="en-GB" altLang="en-US">
                <a:latin typeface="Times New Roman" panose="02020603050405020304" pitchFamily="18" charset="0"/>
              </a:rPr>
              <a:pPr rtl="0">
                <a:spcBef>
                  <a:spcPct val="0"/>
                </a:spcBef>
              </a:pPr>
              <a:t>38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9478415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5" name="Shape 1045"/>
          <p:cNvSpPr>
            <a:spLocks noGrp="1" noRot="1" noChangeAspect="1"/>
          </p:cNvSpPr>
          <p:nvPr>
            <p:ph type="sldImg"/>
          </p:nvPr>
        </p:nvSpPr>
        <p:spPr>
          <a:xfrm>
            <a:off x="1143000" y="685800"/>
            <a:ext cx="4572000" cy="3429000"/>
          </a:xfrm>
          <a:prstGeom prst="rect">
            <a:avLst/>
          </a:prstGeom>
        </p:spPr>
        <p:txBody>
          <a:bodyPr/>
          <a:lstStyle/>
          <a:p>
            <a:endParaRPr/>
          </a:p>
        </p:txBody>
      </p:sp>
      <p:sp>
        <p:nvSpPr>
          <p:cNvPr id="1046" name="Shape 1046"/>
          <p:cNvSpPr>
            <a:spLocks noGrp="1"/>
          </p:cNvSpPr>
          <p:nvPr>
            <p:ph type="body" sz="quarter" idx="1"/>
          </p:nvPr>
        </p:nvSpPr>
        <p:spPr>
          <a:prstGeom prst="rect">
            <a:avLst/>
          </a:prstGeom>
        </p:spPr>
        <p:txBody>
          <a:bodyPr/>
          <a:lstStyle>
            <a:lvl1pPr>
              <a:spcBef>
                <a:spcPts val="0"/>
              </a:spcBef>
            </a:lvl1pPr>
          </a:lstStyle>
          <a:p>
            <a:r>
              <a:t>Sherein</a:t>
            </a:r>
          </a:p>
        </p:txBody>
      </p:sp>
    </p:spTree>
    <p:extLst>
      <p:ext uri="{BB962C8B-B14F-4D97-AF65-F5344CB8AC3E}">
        <p14:creationId xmlns:p14="http://schemas.microsoft.com/office/powerpoint/2010/main" val="3573123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8342B2F8-304B-4C56-925C-95AE823DB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E8F0FBA9-3C72-43F5-A061-FE6424C8EA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fr">
                <a:cs typeface="Calibri"/>
              </a:rPr>
              <a:t>Présentent le contenu technique relatif à leur domaine d’expertise </a:t>
            </a:r>
          </a:p>
          <a:p>
            <a:pPr rtl="0"/>
            <a:r>
              <a:rPr lang="fr">
                <a:cs typeface="Calibri"/>
              </a:rPr>
              <a:t>Si une présentation nécessite des exercices de mise en pratique ou des ressources supplémentaires, il est de la responsabilité de ces personnes d’assurer la logistique nécessaire.</a:t>
            </a:r>
          </a:p>
        </p:txBody>
      </p:sp>
      <p:sp>
        <p:nvSpPr>
          <p:cNvPr id="21508" name="Slide Number Placeholder 3">
            <a:extLst>
              <a:ext uri="{FF2B5EF4-FFF2-40B4-BE49-F238E27FC236}">
                <a16:creationId xmlns:a16="http://schemas.microsoft.com/office/drawing/2014/main" id="{3368C406-2737-4DAB-9210-65B3B38EA9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49BBF807-E48C-487C-A188-2846C9F3B00D}" type="slidenum">
              <a:rPr lang="en-GB" altLang="en-US">
                <a:latin typeface="Times New Roman" panose="02020603050405020304" pitchFamily="18" charset="0"/>
              </a:rPr>
              <a:pPr rtl="0">
                <a:spcBef>
                  <a:spcPct val="0"/>
                </a:spcBef>
              </a:pPr>
              <a:t>39</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0041522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8342B2F8-304B-4C56-925C-95AE823DB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E8F0FBA9-3C72-43F5-A061-FE6424C8EA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fr">
                <a:cs typeface="Calibri"/>
              </a:rPr>
              <a:t>Tous ces domaines d’expertise doivent être représentés d’une manière ou d’une autre dans l’équipe d’animation, mais pas nécessairement chacun par une personne différente.</a:t>
            </a:r>
            <a:endParaRPr lang="en-GB" altLang="en-US">
              <a:cs typeface="Arial" panose="020B0604020202020204" pitchFamily="34" charset="0"/>
            </a:endParaRPr>
          </a:p>
        </p:txBody>
      </p:sp>
      <p:sp>
        <p:nvSpPr>
          <p:cNvPr id="21508" name="Slide Number Placeholder 3">
            <a:extLst>
              <a:ext uri="{FF2B5EF4-FFF2-40B4-BE49-F238E27FC236}">
                <a16:creationId xmlns:a16="http://schemas.microsoft.com/office/drawing/2014/main" id="{3368C406-2737-4DAB-9210-65B3B38EA9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49BBF807-E48C-487C-A188-2846C9F3B00D}" type="slidenum">
              <a:rPr lang="en-GB" altLang="en-US">
                <a:latin typeface="Times New Roman" panose="02020603050405020304" pitchFamily="18" charset="0"/>
              </a:rPr>
              <a:pPr rtl="0">
                <a:spcBef>
                  <a:spcPct val="0"/>
                </a:spcBef>
              </a:pPr>
              <a:t>40</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2571255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8342B2F8-304B-4C56-925C-95AE823DB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E8F0FBA9-3C72-43F5-A061-FE6424C8EA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fr">
                <a:cs typeface="Calibri"/>
              </a:rPr>
              <a:t>La logistique consiste souvent à mettre des choses en place (outils technologiques, notamment).</a:t>
            </a:r>
          </a:p>
        </p:txBody>
      </p:sp>
      <p:sp>
        <p:nvSpPr>
          <p:cNvPr id="21508" name="Slide Number Placeholder 3">
            <a:extLst>
              <a:ext uri="{FF2B5EF4-FFF2-40B4-BE49-F238E27FC236}">
                <a16:creationId xmlns:a16="http://schemas.microsoft.com/office/drawing/2014/main" id="{3368C406-2737-4DAB-9210-65B3B38EA9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49BBF807-E48C-487C-A188-2846C9F3B00D}" type="slidenum">
              <a:rPr lang="en-GB" altLang="en-US">
                <a:latin typeface="Times New Roman" panose="02020603050405020304" pitchFamily="18" charset="0"/>
              </a:rPr>
              <a:pPr rtl="0">
                <a:spcBef>
                  <a:spcPct val="0"/>
                </a:spcBef>
              </a:pPr>
              <a:t>41</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7103902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8342B2F8-304B-4C56-925C-95AE823DB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E8F0FBA9-3C72-43F5-A061-FE6424C8EA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endParaRPr lang="en-GB" altLang="en-US">
              <a:cs typeface="Arial" panose="020B0604020202020204" pitchFamily="34" charset="0"/>
            </a:endParaRPr>
          </a:p>
        </p:txBody>
      </p:sp>
      <p:sp>
        <p:nvSpPr>
          <p:cNvPr id="21508" name="Slide Number Placeholder 3">
            <a:extLst>
              <a:ext uri="{FF2B5EF4-FFF2-40B4-BE49-F238E27FC236}">
                <a16:creationId xmlns:a16="http://schemas.microsoft.com/office/drawing/2014/main" id="{3368C406-2737-4DAB-9210-65B3B38EA9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49BBF807-E48C-487C-A188-2846C9F3B00D}" type="slidenum">
              <a:rPr lang="en-GB" altLang="en-US">
                <a:latin typeface="Times New Roman" panose="02020603050405020304" pitchFamily="18" charset="0"/>
              </a:rPr>
              <a:pPr rtl="0">
                <a:spcBef>
                  <a:spcPct val="0"/>
                </a:spcBef>
              </a:pPr>
              <a:t>42</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8501650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8342B2F8-304B-4C56-925C-95AE823DB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E8F0FBA9-3C72-43F5-A061-FE6424C8EA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r>
              <a:rPr lang="fr-FR" dirty="0">
                <a:cs typeface="Calibri"/>
              </a:rPr>
              <a:t>Présenter du contenu technique dans leur domaine d'expertise</a:t>
            </a:r>
          </a:p>
          <a:p>
            <a:pPr rtl="0"/>
            <a:r>
              <a:rPr lang="fr-FR" dirty="0">
                <a:cs typeface="Calibri"/>
              </a:rPr>
              <a:t>Si votre présentation nécessite tout type d'exercices de compétences ou d'exercices/ressources supplémentaires, vous seriez responsable de cette logistique</a:t>
            </a:r>
            <a:endParaRPr lang="fr" dirty="0">
              <a:cs typeface="Calibri"/>
            </a:endParaRPr>
          </a:p>
        </p:txBody>
      </p:sp>
      <p:sp>
        <p:nvSpPr>
          <p:cNvPr id="21508" name="Slide Number Placeholder 3">
            <a:extLst>
              <a:ext uri="{FF2B5EF4-FFF2-40B4-BE49-F238E27FC236}">
                <a16:creationId xmlns:a16="http://schemas.microsoft.com/office/drawing/2014/main" id="{3368C406-2737-4DAB-9210-65B3B38EA9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49BBF807-E48C-487C-A188-2846C9F3B00D}" type="slidenum">
              <a:rPr lang="en-GB" altLang="en-US">
                <a:latin typeface="Times New Roman" panose="02020603050405020304" pitchFamily="18" charset="0"/>
              </a:rPr>
              <a:pPr rtl="0">
                <a:spcBef>
                  <a:spcPct val="0"/>
                </a:spcBef>
              </a:pPr>
              <a:t>43</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0993269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1166813" y="1243013"/>
            <a:ext cx="4475162"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200">
                <a:solidFill>
                  <a:schemeClr val="dk1"/>
                </a:solidFill>
                <a:latin typeface="Calibri"/>
                <a:ea typeface="Calibri"/>
                <a:cs typeface="Calibri"/>
                <a:sym typeface="Calibri"/>
              </a:rPr>
              <a:t> </a:t>
            </a:r>
            <a:r>
              <a:rPr lang="fr">
                <a:solidFill>
                  <a:schemeClr val="dk1"/>
                </a:solidFill>
                <a:latin typeface="Calibri"/>
                <a:ea typeface="Calibri"/>
                <a:cs typeface="Calibri"/>
                <a:sym typeface="Calibri"/>
              </a:rPr>
              <a:t>Sherein</a:t>
            </a:r>
            <a:endParaRPr sz="1200">
              <a:solidFill>
                <a:schemeClr val="dk1"/>
              </a:solidFill>
              <a:latin typeface="Calibri"/>
              <a:ea typeface="Calibri"/>
              <a:cs typeface="Calibri"/>
              <a:sym typeface="Calibri"/>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44</a:t>
            </a:fld>
            <a:endParaRPr/>
          </a:p>
        </p:txBody>
      </p:sp>
    </p:spTree>
    <p:extLst>
      <p:ext uri="{BB962C8B-B14F-4D97-AF65-F5344CB8AC3E}">
        <p14:creationId xmlns:p14="http://schemas.microsoft.com/office/powerpoint/2010/main" val="33804184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1166813" y="1243013"/>
            <a:ext cx="4475162"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45</a:t>
            </a:fld>
            <a:endParaRPr/>
          </a:p>
        </p:txBody>
      </p:sp>
    </p:spTree>
    <p:extLst>
      <p:ext uri="{BB962C8B-B14F-4D97-AF65-F5344CB8AC3E}">
        <p14:creationId xmlns:p14="http://schemas.microsoft.com/office/powerpoint/2010/main" val="3417445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8342B2F8-304B-4C56-925C-95AE823DB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E8F0FBA9-3C72-43F5-A061-FE6424C8EA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endParaRPr lang="en-GB" altLang="en-US">
              <a:cs typeface="Arial" panose="020B0604020202020204" pitchFamily="34" charset="0"/>
            </a:endParaRPr>
          </a:p>
        </p:txBody>
      </p:sp>
      <p:sp>
        <p:nvSpPr>
          <p:cNvPr id="21508" name="Slide Number Placeholder 3">
            <a:extLst>
              <a:ext uri="{FF2B5EF4-FFF2-40B4-BE49-F238E27FC236}">
                <a16:creationId xmlns:a16="http://schemas.microsoft.com/office/drawing/2014/main" id="{3368C406-2737-4DAB-9210-65B3B38EA9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49BBF807-E48C-487C-A188-2846C9F3B00D}" type="slidenum">
              <a:rPr lang="en-GB" altLang="en-US">
                <a:latin typeface="Times New Roman" panose="02020603050405020304" pitchFamily="18" charset="0"/>
              </a:rPr>
              <a:pPr rtl="0">
                <a:spcBef>
                  <a:spcPct val="0"/>
                </a:spcBef>
              </a:pPr>
              <a:t>46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9633223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endParaRPr lang="en-GB" altLang="en-US">
              <a:cs typeface="Arial" charset="0"/>
            </a:endParaRPr>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eaLnBrk="0" hangingPunct="0">
              <a:spcBef>
                <a:spcPct val="30000"/>
              </a:spcBef>
              <a:defRPr sz="1200">
                <a:solidFill>
                  <a:schemeClr val="tx1"/>
                </a:solidFill>
                <a:latin typeface="Calibri" pitchFamily="34" charset="0"/>
              </a:defRPr>
            </a:lvl1pPr>
            <a:lvl2pPr marL="742950" indent="-285750" defTabSz="930275" eaLnBrk="0" hangingPunct="0">
              <a:spcBef>
                <a:spcPct val="30000"/>
              </a:spcBef>
              <a:defRPr sz="1200">
                <a:solidFill>
                  <a:schemeClr val="tx1"/>
                </a:solidFill>
                <a:latin typeface="Calibri" pitchFamily="34" charset="0"/>
              </a:defRPr>
            </a:lvl2pPr>
            <a:lvl3pPr marL="1143000" indent="-228600" defTabSz="930275" eaLnBrk="0" hangingPunct="0">
              <a:spcBef>
                <a:spcPct val="30000"/>
              </a:spcBef>
              <a:defRPr sz="1200">
                <a:solidFill>
                  <a:schemeClr val="tx1"/>
                </a:solidFill>
                <a:latin typeface="Calibri" pitchFamily="34" charset="0"/>
              </a:defRPr>
            </a:lvl3pPr>
            <a:lvl4pPr marL="1600200" indent="-228600" defTabSz="930275" eaLnBrk="0" hangingPunct="0">
              <a:spcBef>
                <a:spcPct val="30000"/>
              </a:spcBef>
              <a:defRPr sz="1200">
                <a:solidFill>
                  <a:schemeClr val="tx1"/>
                </a:solidFill>
                <a:latin typeface="Calibri" pitchFamily="34" charset="0"/>
              </a:defRPr>
            </a:lvl4pPr>
            <a:lvl5pPr marL="2057400" indent="-228600" defTabSz="930275" eaLnBrk="0" hangingPunct="0">
              <a:spcBef>
                <a:spcPct val="30000"/>
              </a:spcBef>
              <a:defRPr sz="1200">
                <a:solidFill>
                  <a:schemeClr val="tx1"/>
                </a:solidFill>
                <a:latin typeface="Calibri" pitchFamily="34" charset="0"/>
              </a:defRPr>
            </a:lvl5pPr>
            <a:lvl6pPr marL="2514600" indent="-228600" defTabSz="930275" eaLnBrk="0" fontAlgn="base" hangingPunct="0">
              <a:spcBef>
                <a:spcPct val="30000"/>
              </a:spcBef>
              <a:spcAft>
                <a:spcPct val="0"/>
              </a:spcAft>
              <a:defRPr sz="1200">
                <a:solidFill>
                  <a:schemeClr val="tx1"/>
                </a:solidFill>
                <a:latin typeface="Calibri" pitchFamily="34" charset="0"/>
              </a:defRPr>
            </a:lvl6pPr>
            <a:lvl7pPr marL="2971800" indent="-228600" defTabSz="930275" eaLnBrk="0" fontAlgn="base" hangingPunct="0">
              <a:spcBef>
                <a:spcPct val="30000"/>
              </a:spcBef>
              <a:spcAft>
                <a:spcPct val="0"/>
              </a:spcAft>
              <a:defRPr sz="1200">
                <a:solidFill>
                  <a:schemeClr val="tx1"/>
                </a:solidFill>
                <a:latin typeface="Calibri" pitchFamily="34" charset="0"/>
              </a:defRPr>
            </a:lvl7pPr>
            <a:lvl8pPr marL="3429000" indent="-228600" defTabSz="930275" eaLnBrk="0" fontAlgn="base" hangingPunct="0">
              <a:spcBef>
                <a:spcPct val="30000"/>
              </a:spcBef>
              <a:spcAft>
                <a:spcPct val="0"/>
              </a:spcAft>
              <a:defRPr sz="1200">
                <a:solidFill>
                  <a:schemeClr val="tx1"/>
                </a:solidFill>
                <a:latin typeface="Calibri" pitchFamily="34" charset="0"/>
              </a:defRPr>
            </a:lvl8pPr>
            <a:lvl9pPr marL="3886200" indent="-228600" defTabSz="930275" eaLnBrk="0" fontAlgn="base" hangingPunct="0">
              <a:spcBef>
                <a:spcPct val="30000"/>
              </a:spcBef>
              <a:spcAft>
                <a:spcPct val="0"/>
              </a:spcAft>
              <a:defRPr sz="1200">
                <a:solidFill>
                  <a:schemeClr val="tx1"/>
                </a:solidFill>
                <a:latin typeface="Calibri" pitchFamily="34" charset="0"/>
              </a:defRPr>
            </a:lvl9pPr>
          </a:lstStyle>
          <a:p>
            <a:pPr rtl="0" eaLnBrk="1" hangingPunct="1">
              <a:spcBef>
                <a:spcPct val="0"/>
              </a:spcBef>
            </a:pPr>
            <a:fld id="{30DAF65E-F8ED-436E-97BC-28AF9506A91C}" type="slidenum">
              <a:rPr lang="fr-FR" altLang="en-US" smtClean="0">
                <a:latin typeface="Times New Roman" pitchFamily="18" charset="0"/>
              </a:rPr>
              <a:pPr rtl="0" eaLnBrk="1" hangingPunct="1">
                <a:spcBef>
                  <a:spcPct val="0"/>
                </a:spcBef>
              </a:pPr>
              <a:t>47</a:t>
            </a:fld>
            <a:endParaRPr lang="fr-FR" altLang="en-US">
              <a:latin typeface="Times New Roman" pitchFamily="18" charset="0"/>
            </a:endParaRPr>
          </a:p>
        </p:txBody>
      </p:sp>
    </p:spTree>
    <p:extLst>
      <p:ext uri="{BB962C8B-B14F-4D97-AF65-F5344CB8AC3E}">
        <p14:creationId xmlns:p14="http://schemas.microsoft.com/office/powerpoint/2010/main" val="7496521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8342B2F8-304B-4C56-925C-95AE823DB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E8F0FBA9-3C72-43F5-A061-FE6424C8EA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endParaRPr lang="en-GB" altLang="en-US">
              <a:cs typeface="Arial" panose="020B0604020202020204" pitchFamily="34" charset="0"/>
            </a:endParaRPr>
          </a:p>
        </p:txBody>
      </p:sp>
      <p:sp>
        <p:nvSpPr>
          <p:cNvPr id="21508" name="Slide Number Placeholder 3">
            <a:extLst>
              <a:ext uri="{FF2B5EF4-FFF2-40B4-BE49-F238E27FC236}">
                <a16:creationId xmlns:a16="http://schemas.microsoft.com/office/drawing/2014/main" id="{3368C406-2737-4DAB-9210-65B3B38EA9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49BBF807-E48C-487C-A188-2846C9F3B00D}" type="slidenum">
              <a:rPr lang="en-GB" altLang="en-US">
                <a:latin typeface="Times New Roman" panose="02020603050405020304" pitchFamily="18" charset="0"/>
              </a:rPr>
              <a:pPr rtl="0">
                <a:spcBef>
                  <a:spcPct val="0"/>
                </a:spcBef>
              </a:pPr>
              <a:t>48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64065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1166813" y="1243013"/>
            <a:ext cx="4475162"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4</a:t>
            </a:fld>
            <a:endParaRPr/>
          </a:p>
        </p:txBody>
      </p:sp>
    </p:spTree>
    <p:extLst>
      <p:ext uri="{BB962C8B-B14F-4D97-AF65-F5344CB8AC3E}">
        <p14:creationId xmlns:p14="http://schemas.microsoft.com/office/powerpoint/2010/main" val="17102072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1166813" y="1243013"/>
            <a:ext cx="4475162"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200">
                <a:solidFill>
                  <a:schemeClr val="dk1"/>
                </a:solidFill>
                <a:latin typeface="Calibri"/>
                <a:ea typeface="Calibri"/>
                <a:cs typeface="Calibri"/>
                <a:sym typeface="Calibri"/>
              </a:rPr>
              <a:t> </a:t>
            </a:r>
            <a:r>
              <a:rPr lang="fr">
                <a:solidFill>
                  <a:schemeClr val="dk1"/>
                </a:solidFill>
                <a:latin typeface="Calibri"/>
                <a:ea typeface="Calibri"/>
                <a:cs typeface="Calibri"/>
                <a:sym typeface="Calibri"/>
              </a:rPr>
              <a:t>Paula</a:t>
            </a:r>
            <a:endParaRPr sz="1200">
              <a:solidFill>
                <a:schemeClr val="dk1"/>
              </a:solidFill>
              <a:latin typeface="Calibri"/>
              <a:ea typeface="Calibri"/>
              <a:cs typeface="Calibri"/>
              <a:sym typeface="Calibri"/>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49</a:t>
            </a:fld>
            <a:endParaRPr/>
          </a:p>
        </p:txBody>
      </p:sp>
    </p:spTree>
    <p:extLst>
      <p:ext uri="{BB962C8B-B14F-4D97-AF65-F5344CB8AC3E}">
        <p14:creationId xmlns:p14="http://schemas.microsoft.com/office/powerpoint/2010/main" val="18347462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1166813" y="1243013"/>
            <a:ext cx="4475162"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r>
              <a:rPr lang="fr"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50</a:t>
            </a:fld>
            <a:endParaRPr/>
          </a:p>
        </p:txBody>
      </p:sp>
    </p:spTree>
    <p:extLst>
      <p:ext uri="{BB962C8B-B14F-4D97-AF65-F5344CB8AC3E}">
        <p14:creationId xmlns:p14="http://schemas.microsoft.com/office/powerpoint/2010/main" val="25471776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bwMode="auto">
          <a:xfrm>
            <a:off x="919163" y="746125"/>
            <a:ext cx="4968875"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eaLnBrk="1" hangingPunct="1"/>
            <a:endParaRPr lang="en-GB">
              <a:latin typeface="Arial" charset="0"/>
              <a:cs typeface="Arial" charset="0"/>
            </a:endParaRPr>
          </a:p>
        </p:txBody>
      </p:sp>
    </p:spTree>
    <p:extLst>
      <p:ext uri="{BB962C8B-B14F-4D97-AF65-F5344CB8AC3E}">
        <p14:creationId xmlns:p14="http://schemas.microsoft.com/office/powerpoint/2010/main" val="14521494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bwMode="auto">
          <a:xfrm>
            <a:off x="919163" y="746125"/>
            <a:ext cx="4968875" cy="3725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eaLnBrk="1" hangingPunct="1"/>
            <a:endParaRPr lang="en-GB">
              <a:latin typeface="Arial" charset="0"/>
              <a:cs typeface="Arial" charset="0"/>
            </a:endParaRPr>
          </a:p>
        </p:txBody>
      </p:sp>
    </p:spTree>
    <p:extLst>
      <p:ext uri="{BB962C8B-B14F-4D97-AF65-F5344CB8AC3E}">
        <p14:creationId xmlns:p14="http://schemas.microsoft.com/office/powerpoint/2010/main" val="19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sz="1200" b="1">
                <a:solidFill>
                  <a:srgbClr val="0070C0"/>
                </a:solidFill>
                <a:latin typeface="Arial" panose="020B0604020202020204" pitchFamily="34" charset="0"/>
              </a:rPr>
              <a:t>Bloc 1 : Programme de formation en ligne sur les fondamentaux pour les équipes d’intervention rapide</a:t>
            </a:r>
            <a:endParaRPr lang="en-GB" sz="1200">
              <a:latin typeface="Arial" panose="020B0604020202020204" pitchFamily="34" charset="0"/>
              <a:ea typeface="+mn-lt"/>
            </a:endParaRPr>
          </a:p>
          <a:p>
            <a:pPr rtl="0"/>
            <a:r>
              <a:rPr lang="fr" sz="1200">
                <a:latin typeface="Arial" panose="020B0604020202020204" pitchFamily="34" charset="0"/>
              </a:rPr>
              <a:t>Programme d’autoformation en ligne composé de 12 modules interactifs de courte durée (durée totale : 6 heures). </a:t>
            </a:r>
            <a:endParaRPr lang="en-US" sz="1200">
              <a:latin typeface="Arial" panose="020B0604020202020204" pitchFamily="34" charset="0"/>
              <a:ea typeface="+mn-lt"/>
            </a:endParaRPr>
          </a:p>
          <a:p>
            <a:pPr rtl="0"/>
            <a:r>
              <a:rPr lang="fr" sz="1200">
                <a:latin typeface="Arial" panose="020B0604020202020204" pitchFamily="34" charset="0"/>
              </a:rPr>
              <a:t>Objectif : permettre aux membres des EIR d’acquérir les connaissances, les compétences, le savoir-faire et les outils nécessaires pour détecter les situations d’urgence et y répondre par une intervention de santé publique efficace dans les meilleurs délais. </a:t>
            </a:r>
            <a:endParaRPr lang="en-GB" sz="1200">
              <a:latin typeface="Arial" panose="020B0604020202020204" pitchFamily="34" charset="0"/>
              <a:ea typeface="+mn-lt"/>
            </a:endParaRPr>
          </a:p>
          <a:p>
            <a:pPr rtl="0"/>
            <a:endParaRPr lang="en-US" sz="1200">
              <a:latin typeface="Arial" panose="020B0604020202020204" pitchFamily="34" charset="0"/>
              <a:ea typeface="+mn-lt"/>
            </a:endParaRPr>
          </a:p>
          <a:p>
            <a:pPr rtl="0"/>
            <a:r>
              <a:rPr lang="fr" sz="1200" b="1">
                <a:solidFill>
                  <a:srgbClr val="0070C0"/>
                </a:solidFill>
                <a:latin typeface="Arial" panose="020B0604020202020204" pitchFamily="34" charset="0"/>
              </a:rPr>
              <a:t>2.2 Bloc 2 : Programme de formation en ligne pour les responsables d’équipes d’intervention rapide.</a:t>
            </a:r>
            <a:endParaRPr lang="en-US" sz="1200">
              <a:latin typeface="Arial" panose="020B0604020202020204" pitchFamily="34" charset="0"/>
              <a:ea typeface="+mn-lt"/>
            </a:endParaRPr>
          </a:p>
          <a:p>
            <a:pPr rtl="0"/>
            <a:r>
              <a:rPr lang="fr" sz="1200">
                <a:latin typeface="Arial" panose="020B0604020202020204" pitchFamily="34" charset="0"/>
              </a:rPr>
              <a:t>Programme de formation mixte comprenant huit modules interactifs de courte durée (durée totale : 4 heures) et un module de formation à télécharger pour organiser des ateliers en présentiel.</a:t>
            </a:r>
            <a:endParaRPr lang="en-US" sz="1200">
              <a:latin typeface="Arial" panose="020B0604020202020204" pitchFamily="34" charset="0"/>
              <a:ea typeface="+mn-lt"/>
            </a:endParaRPr>
          </a:p>
          <a:p>
            <a:pPr rtl="0"/>
            <a:r>
              <a:rPr lang="fr" sz="1200">
                <a:latin typeface="Arial" panose="020B0604020202020204" pitchFamily="34" charset="0"/>
              </a:rPr>
              <a:t>Objectif : permettre aux responsables d’EIR d’acquérir les connaissances, les compétences, le savoir-vivre et les outils nécessaires à la création, à la gestion, à la mise à l’essai et au maintien efficaces des EIR pendant la phase de préparation ainsi qu’à leur fonctionnement, en conformité avec les procédures en vigueur, au cours de la phase d’intervention.</a:t>
            </a:r>
            <a:endParaRPr lang="en-US" sz="1200">
              <a:latin typeface="Arial" panose="020B0604020202020204" pitchFamily="34" charset="0"/>
              <a:ea typeface="+mn-lt"/>
            </a:endParaRPr>
          </a:p>
          <a:p>
            <a:pPr rtl="0"/>
            <a:endParaRPr lang="en-GB" sz="1200" b="1">
              <a:solidFill>
                <a:srgbClr val="0070C0"/>
              </a:solidFill>
              <a:latin typeface="Arial" panose="020B0604020202020204" pitchFamily="34" charset="0"/>
            </a:endParaRPr>
          </a:p>
          <a:p>
            <a:pPr rtl="0"/>
            <a:r>
              <a:rPr lang="fr" sz="1200" b="1">
                <a:solidFill>
                  <a:srgbClr val="0070C0"/>
                </a:solidFill>
                <a:latin typeface="Arial" panose="020B0604020202020204" pitchFamily="34" charset="0"/>
              </a:rPr>
              <a:t>Bloc 3 : Programme de formation avancée et exercice pratique pour les équipes d’intervention rapide</a:t>
            </a:r>
          </a:p>
          <a:p>
            <a:pPr rtl="0"/>
            <a:r>
              <a:rPr lang="fr" sz="1200">
                <a:latin typeface="Arial" panose="020B0604020202020204" pitchFamily="34" charset="0"/>
              </a:rPr>
              <a:t>Ensemble structuré et complet de supports et d’outils de formation à télécharger. Il permet aux instituts de formation compétents d’organiser, de mettre en œuvre et d’évaluer des formations en présentiel pour les membres d’EIR, en les adaptant aux besoins des pays concernés.</a:t>
            </a:r>
            <a:endParaRPr lang="en-US" sz="1200">
              <a:latin typeface="Arial" panose="020B0604020202020204" pitchFamily="34" charset="0"/>
            </a:endParaRPr>
          </a:p>
          <a:p>
            <a:pPr rtl="0"/>
            <a:r>
              <a:rPr lang="fr" sz="1200">
                <a:latin typeface="Arial" panose="020B0604020202020204" pitchFamily="34" charset="0"/>
              </a:rPr>
              <a:t>Objectif : permettre aux membres des EIR d’acquérir les connaissances, les compétences, le savoir-faire et les outils nécessaires pour être déployés de manière à détecter les situations d’urgence en amont et à y répondre par une intervention de santé publique efficace au sein d’une EIR, indépendamment du lieu et du moment. </a:t>
            </a:r>
            <a:endParaRPr lang="en-GB" sz="1200">
              <a:latin typeface="Arial" panose="020B0604020202020204" pitchFamily="34" charset="0"/>
            </a:endParaRPr>
          </a:p>
          <a:p>
            <a:pPr rtl="0"/>
            <a:endParaRPr lang="en-GB" sz="1200">
              <a:latin typeface="Arial" panose="020B0604020202020204" pitchFamily="34" charset="0"/>
              <a:ea typeface="+mn-lt"/>
            </a:endParaRPr>
          </a:p>
          <a:p>
            <a:pPr rtl="0"/>
            <a:r>
              <a:rPr lang="fr" sz="1200" b="1">
                <a:solidFill>
                  <a:srgbClr val="0070C0"/>
                </a:solidFill>
                <a:latin typeface="Arial" panose="020B0604020202020204" pitchFamily="34" charset="0"/>
              </a:rPr>
              <a:t>Bloc 4 : Programme de formation des formateurs des équipes d’intervention rapide</a:t>
            </a:r>
          </a:p>
          <a:p>
            <a:pPr rtl="0"/>
            <a:r>
              <a:rPr lang="fr" sz="1200">
                <a:latin typeface="Arial" panose="020B0604020202020204" pitchFamily="34" charset="0"/>
              </a:rPr>
              <a:t>Ensemble structuré et complet de ressources à télécharger pour organiser une formation des formateurs des EIR.</a:t>
            </a:r>
            <a:endParaRPr lang="en-US" sz="1200">
              <a:latin typeface="Arial" panose="020B0604020202020204" pitchFamily="34" charset="0"/>
            </a:endParaRPr>
          </a:p>
          <a:p>
            <a:pPr rtl="0"/>
            <a:r>
              <a:rPr lang="fr" sz="1200">
                <a:latin typeface="Arial" panose="020B0604020202020204" pitchFamily="34" charset="0"/>
              </a:rPr>
              <a:t>Objectif : permettre aux formateurs et aux coordonnateurs de formations destinées aux EIR d’acquérir les connaissances et les outils nécessaires pour planifier, organiser, mettre en œuvre et évaluer des formations destinées aux membres d’EIR infranationales et nationales, en utilisant des supports adaptés aux contextes d’intervention et aux besoins des États Membres.</a:t>
            </a:r>
            <a:endParaRPr lang="en-US" sz="1200">
              <a:latin typeface="Arial" panose="020B0604020202020204" pitchFamily="34" charset="0"/>
            </a:endParaRPr>
          </a:p>
          <a:p>
            <a:pPr rtl="0"/>
            <a:endParaRPr lang="en-GB" sz="1200">
              <a:latin typeface="Arial" panose="020B0604020202020204" pitchFamily="34" charset="0"/>
              <a:ea typeface="+mn-lt"/>
            </a:endParaRPr>
          </a:p>
          <a:p>
            <a:pPr rtl="0"/>
            <a:r>
              <a:rPr lang="fr" sz="1200" b="1">
                <a:solidFill>
                  <a:srgbClr val="0070C0"/>
                </a:solidFill>
                <a:latin typeface="Arial" panose="020B0604020202020204" pitchFamily="34" charset="0"/>
              </a:rPr>
              <a:t>Bloc 5 : Formation continue des équipes d’intervention rapide</a:t>
            </a:r>
            <a:endParaRPr lang="en-US" sz="1200" b="1">
              <a:solidFill>
                <a:srgbClr val="0070C0"/>
              </a:solidFill>
              <a:latin typeface="Arial" panose="020B0604020202020204" pitchFamily="34" charset="0"/>
            </a:endParaRPr>
          </a:p>
          <a:p>
            <a:pPr rtl="0"/>
            <a:r>
              <a:rPr lang="fr" sz="1200">
                <a:latin typeface="Arial" panose="020B0604020202020204" pitchFamily="34" charset="0"/>
              </a:rPr>
              <a:t>Accès au réseau de connaissances des EIR, à des webinaires et aux formations en ligne existantes (qu’elles soient générales ou spécifiques à un poste, une maladie, etc.).</a:t>
            </a:r>
          </a:p>
          <a:p>
            <a:pPr rtl="0"/>
            <a:endParaRPr lang="en-US"/>
          </a:p>
        </p:txBody>
      </p:sp>
      <p:sp>
        <p:nvSpPr>
          <p:cNvPr id="4" name="Slide Number Placeholder 3"/>
          <p:cNvSpPr>
            <a:spLocks noGrp="1"/>
          </p:cNvSpPr>
          <p:nvPr>
            <p:ph type="sldNum" sz="quarter" idx="5"/>
          </p:nvPr>
        </p:nvSpPr>
        <p:spPr/>
        <p:txBody>
          <a:bodyPr rtlCol="0"/>
          <a:lstStyle/>
          <a:p>
            <a:pPr rtl="0"/>
            <a:fld id="{A78B2140-18C4-4F03-A442-4E38B8E3604D}" type="slidenum">
              <a:rPr lang="en-US" altLang="en-US" smtClean="0"/>
              <a:pPr rtl="0"/>
              <a:t>8</a:t>
            </a:fld>
            <a:endParaRPr lang="en-US" altLang="en-US"/>
          </a:p>
        </p:txBody>
      </p:sp>
    </p:spTree>
    <p:extLst>
      <p:ext uri="{BB962C8B-B14F-4D97-AF65-F5344CB8AC3E}">
        <p14:creationId xmlns:p14="http://schemas.microsoft.com/office/powerpoint/2010/main" val="1951396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CEFB7A8-83B8-407E-A4B5-3AA1CE3126E9}" type="slidenum">
              <a:rPr lang="en-US" smtClean="0"/>
              <a:t>9</a:t>
            </a:fld>
            <a:endParaRPr lang="en-US"/>
          </a:p>
        </p:txBody>
      </p:sp>
    </p:spTree>
    <p:extLst>
      <p:ext uri="{BB962C8B-B14F-4D97-AF65-F5344CB8AC3E}">
        <p14:creationId xmlns:p14="http://schemas.microsoft.com/office/powerpoint/2010/main" val="1873128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DFC2EBA9-10E3-4A78-91B8-75078C6768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A99B04B4-9B25-47E0-B3E0-FAFADFD804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endParaRPr lang="en-GB" altLang="en-US">
              <a:cs typeface="Arial" panose="020B0604020202020204" pitchFamily="34" charset="0"/>
            </a:endParaRPr>
          </a:p>
        </p:txBody>
      </p:sp>
      <p:sp>
        <p:nvSpPr>
          <p:cNvPr id="25604" name="Slide Number Placeholder 3">
            <a:extLst>
              <a:ext uri="{FF2B5EF4-FFF2-40B4-BE49-F238E27FC236}">
                <a16:creationId xmlns:a16="http://schemas.microsoft.com/office/drawing/2014/main" id="{8B5681C4-F576-40B5-8FAD-33F9FA4FF7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7EA850C2-1630-468E-9903-145CD9EFE693}" type="slidenum">
              <a:rPr lang="en-GB" altLang="en-US">
                <a:latin typeface="Times New Roman" panose="02020603050405020304" pitchFamily="18" charset="0"/>
              </a:rPr>
              <a:pPr rtl="0">
                <a:spcBef>
                  <a:spcPct val="0"/>
                </a:spcBef>
              </a:pPr>
              <a:t>10</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0556702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DFC2EBA9-10E3-4A78-91B8-75078C6768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A99B04B4-9B25-47E0-B3E0-FAFADFD804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endParaRPr lang="en-GB" altLang="en-US">
              <a:cs typeface="Arial" panose="020B0604020202020204" pitchFamily="34" charset="0"/>
            </a:endParaRPr>
          </a:p>
        </p:txBody>
      </p:sp>
      <p:sp>
        <p:nvSpPr>
          <p:cNvPr id="25604" name="Slide Number Placeholder 3">
            <a:extLst>
              <a:ext uri="{FF2B5EF4-FFF2-40B4-BE49-F238E27FC236}">
                <a16:creationId xmlns:a16="http://schemas.microsoft.com/office/drawing/2014/main" id="{8B5681C4-F576-40B5-8FAD-33F9FA4FF7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7EA850C2-1630-468E-9903-145CD9EFE693}" type="slidenum">
              <a:rPr lang="en-GB" altLang="en-US">
                <a:latin typeface="Times New Roman" panose="02020603050405020304" pitchFamily="18" charset="0"/>
              </a:rPr>
              <a:pPr rtl="0">
                <a:spcBef>
                  <a:spcPct val="0"/>
                </a:spcBef>
              </a:pPr>
              <a:t>11</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7075436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DFC2EBA9-10E3-4A78-91B8-75078C6768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A99B04B4-9B25-47E0-B3E0-FAFADFD804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endParaRPr lang="en-GB" altLang="en-US">
              <a:cs typeface="Arial" panose="020B0604020202020204" pitchFamily="34" charset="0"/>
            </a:endParaRPr>
          </a:p>
        </p:txBody>
      </p:sp>
      <p:sp>
        <p:nvSpPr>
          <p:cNvPr id="25604" name="Slide Number Placeholder 3">
            <a:extLst>
              <a:ext uri="{FF2B5EF4-FFF2-40B4-BE49-F238E27FC236}">
                <a16:creationId xmlns:a16="http://schemas.microsoft.com/office/drawing/2014/main" id="{8B5681C4-F576-40B5-8FAD-33F9FA4FF7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defTabSz="930275">
              <a:spcBef>
                <a:spcPct val="30000"/>
              </a:spcBef>
              <a:defRPr sz="1200">
                <a:solidFill>
                  <a:schemeClr val="tx1"/>
                </a:solidFill>
                <a:latin typeface="Calibri" panose="020F0502020204030204" pitchFamily="34" charset="0"/>
              </a:defRPr>
            </a:lvl1pPr>
            <a:lvl2pPr marL="742950" indent="-285750" defTabSz="930275">
              <a:spcBef>
                <a:spcPct val="30000"/>
              </a:spcBef>
              <a:defRPr sz="1200">
                <a:solidFill>
                  <a:schemeClr val="tx1"/>
                </a:solidFill>
                <a:latin typeface="Calibri" panose="020F0502020204030204" pitchFamily="34" charset="0"/>
              </a:defRPr>
            </a:lvl2pPr>
            <a:lvl3pPr marL="1143000" indent="-228600" defTabSz="930275">
              <a:spcBef>
                <a:spcPct val="30000"/>
              </a:spcBef>
              <a:defRPr sz="1200">
                <a:solidFill>
                  <a:schemeClr val="tx1"/>
                </a:solidFill>
                <a:latin typeface="Calibri" panose="020F0502020204030204" pitchFamily="34" charset="0"/>
              </a:defRPr>
            </a:lvl3pPr>
            <a:lvl4pPr marL="1600200" indent="-228600" defTabSz="930275">
              <a:spcBef>
                <a:spcPct val="30000"/>
              </a:spcBef>
              <a:defRPr sz="1200">
                <a:solidFill>
                  <a:schemeClr val="tx1"/>
                </a:solidFill>
                <a:latin typeface="Calibri" panose="020F0502020204030204" pitchFamily="34" charset="0"/>
              </a:defRPr>
            </a:lvl4pPr>
            <a:lvl5pPr marL="2057400" indent="-228600" defTabSz="930275">
              <a:spcBef>
                <a:spcPct val="30000"/>
              </a:spcBef>
              <a:defRPr sz="1200">
                <a:solidFill>
                  <a:schemeClr val="tx1"/>
                </a:solidFill>
                <a:latin typeface="Calibri" panose="020F0502020204030204" pitchFamily="34" charset="0"/>
              </a:defRPr>
            </a:lvl5pPr>
            <a:lvl6pPr marL="2514600" indent="-228600" defTabSz="93027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3027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3027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30275" eaLnBrk="0" fontAlgn="base" hangingPunct="0">
              <a:spcBef>
                <a:spcPct val="30000"/>
              </a:spcBef>
              <a:spcAft>
                <a:spcPct val="0"/>
              </a:spcAft>
              <a:defRPr sz="1200">
                <a:solidFill>
                  <a:schemeClr val="tx1"/>
                </a:solidFill>
                <a:latin typeface="Calibri" panose="020F0502020204030204" pitchFamily="34" charset="0"/>
              </a:defRPr>
            </a:lvl9pPr>
          </a:lstStyle>
          <a:p>
            <a:pPr rtl="0">
              <a:spcBef>
                <a:spcPct val="0"/>
              </a:spcBef>
            </a:pPr>
            <a:fld id="{7EA850C2-1630-468E-9903-145CD9EFE693}" type="slidenum">
              <a:rPr lang="en-GB" altLang="en-US">
                <a:latin typeface="Times New Roman" panose="02020603050405020304" pitchFamily="18" charset="0"/>
              </a:rPr>
              <a:pPr rtl="0">
                <a:spcBef>
                  <a:spcPct val="0"/>
                </a:spcBef>
              </a:pPr>
              <a:t>12</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286891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7.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21.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2.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2.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24.jpe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25.jpeg"/><Relationship Id="rId4"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24.jpe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25.jpeg"/><Relationship Id="rId4"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2.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reserve="1">
  <p:cSld name="Title Slide">
    <p:spTree>
      <p:nvGrpSpPr>
        <p:cNvPr id="1" name=""/>
        <p:cNvGrpSpPr/>
        <p:nvPr/>
      </p:nvGrpSpPr>
      <p:grpSpPr>
        <a:xfrm>
          <a:off x="0" y="0"/>
          <a:ext cx="0" cy="0"/>
          <a:chOff x="0" y="0"/>
          <a:chExt cx="0" cy="0"/>
        </a:xfrm>
      </p:grpSpPr>
      <p:sp>
        <p:nvSpPr>
          <p:cNvPr id="19" name="Rectangle 1"/>
          <p:cNvSpPr/>
          <p:nvPr/>
        </p:nvSpPr>
        <p:spPr>
          <a:xfrm>
            <a:off x="0" y="14"/>
            <a:ext cx="9144000" cy="4354825"/>
          </a:xfrm>
          <a:prstGeom prst="rect">
            <a:avLst/>
          </a:prstGeom>
          <a:solidFill>
            <a:srgbClr val="ECF2F8"/>
          </a:solidFill>
          <a:ln w="12700">
            <a:miter lim="400000"/>
          </a:ln>
        </p:spPr>
        <p:txBody>
          <a:bodyPr lIns="25717" rIns="25717" anchor="ctr"/>
          <a:lstStyle/>
          <a:p>
            <a:pPr algn="ctr">
              <a:defRPr sz="500">
                <a:solidFill>
                  <a:srgbClr val="FFFFFF"/>
                </a:solidFill>
                <a:latin typeface="+mj-lt"/>
                <a:ea typeface="+mj-ea"/>
                <a:cs typeface="+mj-cs"/>
                <a:sym typeface="Source Sans Pro Regular"/>
              </a:defRPr>
            </a:pPr>
            <a:endParaRPr sz="281"/>
          </a:p>
        </p:txBody>
      </p:sp>
      <p:pic>
        <p:nvPicPr>
          <p:cNvPr id="20" name="Image" descr="Image"/>
          <p:cNvPicPr>
            <a:picLocks noChangeAspect="1"/>
          </p:cNvPicPr>
          <p:nvPr/>
        </p:nvPicPr>
        <p:blipFill>
          <a:blip r:embed="rId2"/>
          <a:stretch>
            <a:fillRect/>
          </a:stretch>
        </p:blipFill>
        <p:spPr>
          <a:xfrm>
            <a:off x="-9814" y="-56044"/>
            <a:ext cx="5663481" cy="5443697"/>
          </a:xfrm>
          <a:prstGeom prst="rect">
            <a:avLst/>
          </a:prstGeom>
          <a:ln w="12700">
            <a:miter lim="400000"/>
          </a:ln>
        </p:spPr>
      </p:pic>
      <p:sp>
        <p:nvSpPr>
          <p:cNvPr id="23" name="Subtitle 2"/>
          <p:cNvSpPr txBox="1"/>
          <p:nvPr/>
        </p:nvSpPr>
        <p:spPr>
          <a:xfrm>
            <a:off x="2177334" y="6196041"/>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j-lt"/>
                <a:ea typeface="+mj-ea"/>
                <a:cs typeface="+mj-cs"/>
                <a:sym typeface="Source Sans Pro Regular"/>
              </a:defRPr>
            </a:lvl1pPr>
          </a:lstStyle>
          <a:p>
            <a:r>
              <a:rPr sz="731" dirty="0"/>
              <a:t>Rapid Response Teams Training</a:t>
            </a:r>
          </a:p>
        </p:txBody>
      </p:sp>
      <p:pic>
        <p:nvPicPr>
          <p:cNvPr id="27" name="Picture 18" descr="Picture 18"/>
          <p:cNvPicPr>
            <a:picLocks noChangeAspect="1"/>
          </p:cNvPicPr>
          <p:nvPr/>
        </p:nvPicPr>
        <p:blipFill>
          <a:blip r:embed="rId3"/>
          <a:stretch>
            <a:fillRect/>
          </a:stretch>
        </p:blipFill>
        <p:spPr>
          <a:xfrm>
            <a:off x="6751867" y="5116962"/>
            <a:ext cx="2117562" cy="908686"/>
          </a:xfrm>
          <a:prstGeom prst="rect">
            <a:avLst/>
          </a:prstGeom>
          <a:ln w="12700">
            <a:miter lim="400000"/>
          </a:ln>
        </p:spPr>
      </p:pic>
      <p:sp>
        <p:nvSpPr>
          <p:cNvPr id="29" name="Body Level One…"/>
          <p:cNvSpPr txBox="1">
            <a:spLocks noGrp="1"/>
          </p:cNvSpPr>
          <p:nvPr>
            <p:ph type="body" sz="quarter" idx="1"/>
          </p:nvPr>
        </p:nvSpPr>
        <p:spPr>
          <a:xfrm>
            <a:off x="4144296" y="3491870"/>
            <a:ext cx="4444154" cy="914401"/>
          </a:xfrm>
          <a:prstGeom prst="rect">
            <a:avLst/>
          </a:prstGeom>
        </p:spPr>
        <p:txBody>
          <a:bodyPr/>
          <a:lstStyle>
            <a:lvl1pPr>
              <a:defRPr>
                <a:latin typeface="Source Sans Pro Bold"/>
                <a:ea typeface="Source Sans Pro Bold"/>
                <a:cs typeface="Source Sans Pro Bold"/>
                <a:sym typeface="Source Sans Pro Bold"/>
              </a:defRPr>
            </a:lvl1pPr>
            <a:lvl2pPr marL="122058" indent="-40686">
              <a:defRPr>
                <a:latin typeface="Source Sans Pro Bold"/>
                <a:ea typeface="Source Sans Pro Bold"/>
                <a:cs typeface="Source Sans Pro Bold"/>
                <a:sym typeface="Source Sans Pro Bold"/>
              </a:defRPr>
            </a:lvl2pPr>
            <a:lvl3pPr marL="203429" indent="-40686">
              <a:defRPr>
                <a:latin typeface="Source Sans Pro Bold"/>
                <a:ea typeface="Source Sans Pro Bold"/>
                <a:cs typeface="Source Sans Pro Bold"/>
                <a:sym typeface="Source Sans Pro Bold"/>
              </a:defRPr>
            </a:lvl3pPr>
            <a:lvl4pPr marL="284802" indent="-40686">
              <a:defRPr>
                <a:latin typeface="Source Sans Pro Bold"/>
                <a:ea typeface="Source Sans Pro Bold"/>
                <a:cs typeface="Source Sans Pro Bold"/>
                <a:sym typeface="Source Sans Pro Bold"/>
              </a:defRPr>
            </a:lvl4pPr>
            <a:lvl5pPr marL="366173" indent="-40686">
              <a:defRPr>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0" name="Title Text"/>
          <p:cNvSpPr txBox="1">
            <a:spLocks noGrp="1"/>
          </p:cNvSpPr>
          <p:nvPr>
            <p:ph type="title"/>
          </p:nvPr>
        </p:nvSpPr>
        <p:spPr>
          <a:xfrm>
            <a:off x="388348" y="1587568"/>
            <a:ext cx="3367605" cy="2410277"/>
          </a:xfrm>
          <a:prstGeom prst="rect">
            <a:avLst/>
          </a:prstGeom>
        </p:spPr>
        <p:txBody>
          <a:bodyPr/>
          <a:lstStyle/>
          <a:p>
            <a:r>
              <a:t>Title Text</a:t>
            </a:r>
          </a:p>
        </p:txBody>
      </p:sp>
      <p:pic>
        <p:nvPicPr>
          <p:cNvPr id="14" name="Picture 13" descr="A logo of the united nations organization&#10;&#10;Description automatically generated with low confidence">
            <a:extLst>
              <a:ext uri="{FF2B5EF4-FFF2-40B4-BE49-F238E27FC236}">
                <a16:creationId xmlns:a16="http://schemas.microsoft.com/office/drawing/2014/main" id="{802647F8-56B7-4B4D-98FB-48E1A067F38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7338" y="6225093"/>
            <a:ext cx="853608" cy="611652"/>
          </a:xfrm>
          <a:prstGeom prst="rect">
            <a:avLst/>
          </a:prstGeom>
        </p:spPr>
      </p:pic>
      <p:pic>
        <p:nvPicPr>
          <p:cNvPr id="15" name="Picture 14" descr="A picture containing text, font, graphics, screenshot&#10;&#10;Description automatically generated">
            <a:extLst>
              <a:ext uri="{FF2B5EF4-FFF2-40B4-BE49-F238E27FC236}">
                <a16:creationId xmlns:a16="http://schemas.microsoft.com/office/drawing/2014/main" id="{B19A3817-C018-4ED4-B7C2-8A1F5577600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307660" y="96797"/>
            <a:ext cx="776592" cy="822960"/>
          </a:xfrm>
          <a:prstGeom prst="rect">
            <a:avLst/>
          </a:prstGeom>
        </p:spPr>
      </p:pic>
      <p:sp>
        <p:nvSpPr>
          <p:cNvPr id="13" name="Slide Number"/>
          <p:cNvSpPr txBox="1">
            <a:spLocks noGrp="1"/>
          </p:cNvSpPr>
          <p:nvPr>
            <p:ph type="sldNum" sz="quarter" idx="2"/>
          </p:nvPr>
        </p:nvSpPr>
        <p:spPr>
          <a:xfrm>
            <a:off x="8721007" y="6473466"/>
            <a:ext cx="422993" cy="212062"/>
          </a:xfrm>
          <a:prstGeom prst="rect">
            <a:avLst/>
          </a:prstGeom>
        </p:spPr>
        <p:txBody>
          <a:bodyPr/>
          <a:lstStyle>
            <a:lvl1pPr algn="r">
              <a:defRPr sz="1000"/>
            </a:lvl1pPr>
          </a:lstStyle>
          <a:p>
            <a:fld id="{86CB4B4D-7CA3-9044-876B-883B54F8677D}" type="slidenum">
              <a:rPr lang="fr-FR" smtClean="0"/>
              <a:pPr/>
              <a:t>‹#›</a:t>
            </a:fld>
            <a:endParaRPr lang="fr-FR" dirty="0"/>
          </a:p>
        </p:txBody>
      </p:sp>
      <p:sp>
        <p:nvSpPr>
          <p:cNvPr id="16"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7"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1717320940"/>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reserve="1">
  <p:cSld name="7_Custom Layout">
    <p:spTree>
      <p:nvGrpSpPr>
        <p:cNvPr id="1" name=""/>
        <p:cNvGrpSpPr/>
        <p:nvPr/>
      </p:nvGrpSpPr>
      <p:grpSpPr>
        <a:xfrm>
          <a:off x="0" y="0"/>
          <a:ext cx="0" cy="0"/>
          <a:chOff x="0" y="0"/>
          <a:chExt cx="0" cy="0"/>
        </a:xfrm>
      </p:grpSpPr>
      <p:pic>
        <p:nvPicPr>
          <p:cNvPr id="175" name="Image" descr="Image"/>
          <p:cNvPicPr>
            <a:picLocks noChangeAspect="1"/>
          </p:cNvPicPr>
          <p:nvPr/>
        </p:nvPicPr>
        <p:blipFill>
          <a:blip r:embed="rId2"/>
          <a:srcRect b="1317"/>
          <a:stretch>
            <a:fillRect/>
          </a:stretch>
        </p:blipFill>
        <p:spPr>
          <a:xfrm>
            <a:off x="-11421" y="-14824"/>
            <a:ext cx="9379064" cy="6126364"/>
          </a:xfrm>
          <a:prstGeom prst="rect">
            <a:avLst/>
          </a:prstGeom>
          <a:ln w="12700">
            <a:miter lim="400000"/>
          </a:ln>
        </p:spPr>
      </p:pic>
      <p:sp>
        <p:nvSpPr>
          <p:cNvPr id="178"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j-lt"/>
                <a:ea typeface="+mj-ea"/>
                <a:cs typeface="+mj-cs"/>
                <a:sym typeface="Source Sans Pro Regular"/>
              </a:defRPr>
            </a:lvl1pPr>
          </a:lstStyle>
          <a:p>
            <a:r>
              <a:rPr sz="731"/>
              <a:t>Rapid Response Teams Training</a:t>
            </a:r>
          </a:p>
        </p:txBody>
      </p:sp>
      <p:sp>
        <p:nvSpPr>
          <p:cNvPr id="182" name="Rounded Rectangle 4"/>
          <p:cNvSpPr/>
          <p:nvPr/>
        </p:nvSpPr>
        <p:spPr>
          <a:xfrm flipV="1">
            <a:off x="3752507" y="3246970"/>
            <a:ext cx="1886382" cy="111824"/>
          </a:xfrm>
          <a:prstGeom prst="roundRect">
            <a:avLst>
              <a:gd name="adj" fmla="val 50000"/>
            </a:avLst>
          </a:prstGeom>
          <a:solidFill>
            <a:schemeClr val="accent3"/>
          </a:solidFill>
          <a:ln w="12700">
            <a:miter lim="400000"/>
          </a:ln>
        </p:spPr>
        <p:txBody>
          <a:bodyPr lIns="25717" rIns="25717" anchor="ctr"/>
          <a:lstStyle/>
          <a:p>
            <a:pPr algn="ctr">
              <a:defRPr sz="700">
                <a:solidFill>
                  <a:srgbClr val="FFFFFF"/>
                </a:solidFill>
                <a:latin typeface="+mj-lt"/>
                <a:ea typeface="+mj-ea"/>
                <a:cs typeface="+mj-cs"/>
                <a:sym typeface="Source Sans Pro Regular"/>
              </a:defRPr>
            </a:pPr>
            <a:endParaRPr sz="394"/>
          </a:p>
        </p:txBody>
      </p:sp>
      <p:sp>
        <p:nvSpPr>
          <p:cNvPr id="183" name="Body Level One…"/>
          <p:cNvSpPr txBox="1">
            <a:spLocks noGrp="1"/>
          </p:cNvSpPr>
          <p:nvPr>
            <p:ph type="body" sz="half" idx="1" hasCustomPrompt="1"/>
          </p:nvPr>
        </p:nvSpPr>
        <p:spPr>
          <a:xfrm>
            <a:off x="440404" y="1971020"/>
            <a:ext cx="8510588" cy="1870076"/>
          </a:xfrm>
          <a:prstGeom prst="rect">
            <a:avLst/>
          </a:prstGeom>
        </p:spPr>
        <p:txBody>
          <a:bodyPr anchor="ctr"/>
          <a:lstStyle>
            <a:lvl1pPr marL="0" indent="0" algn="ctr">
              <a:buClrTx/>
              <a:buSzTx/>
              <a:buFontTx/>
              <a:buNone/>
              <a:defRPr>
                <a:solidFill>
                  <a:srgbClr val="FFFFFF"/>
                </a:solidFill>
                <a:latin typeface="Source Sans Pro Bold"/>
                <a:ea typeface="Source Sans Pro Bold"/>
                <a:cs typeface="Source Sans Pro Bold"/>
                <a:sym typeface="Source Sans Pro Bold"/>
              </a:defRPr>
            </a:lvl1pPr>
            <a:lvl2pPr algn="ctr">
              <a:buClrTx/>
              <a:buFontTx/>
              <a:defRPr>
                <a:solidFill>
                  <a:srgbClr val="FFFFFF"/>
                </a:solidFill>
                <a:latin typeface="Source Sans Pro Bold"/>
                <a:ea typeface="Source Sans Pro Bold"/>
                <a:cs typeface="Source Sans Pro Bold"/>
                <a:sym typeface="Source Sans Pro Bold"/>
              </a:defRPr>
            </a:lvl2pPr>
            <a:lvl3pPr algn="ctr">
              <a:buClrTx/>
              <a:buFontTx/>
              <a:defRPr>
                <a:solidFill>
                  <a:srgbClr val="FFFFFF"/>
                </a:solidFill>
                <a:latin typeface="Source Sans Pro Bold"/>
                <a:ea typeface="Source Sans Pro Bold"/>
                <a:cs typeface="Source Sans Pro Bold"/>
                <a:sym typeface="Source Sans Pro Bold"/>
              </a:defRPr>
            </a:lvl3pPr>
            <a:lvl4pPr algn="ctr">
              <a:buClrTx/>
              <a:buFontTx/>
              <a:defRPr>
                <a:solidFill>
                  <a:srgbClr val="FFFFFF"/>
                </a:solidFill>
                <a:latin typeface="Source Sans Pro Bold"/>
                <a:ea typeface="Source Sans Pro Bold"/>
                <a:cs typeface="Source Sans Pro Bold"/>
                <a:sym typeface="Source Sans Pro Bold"/>
              </a:defRPr>
            </a:lvl4pPr>
            <a:lvl5pPr algn="ctr">
              <a:buClrTx/>
              <a:buFontTx/>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 name="Slide Number">
            <a:extLst>
              <a:ext uri="{FF2B5EF4-FFF2-40B4-BE49-F238E27FC236}">
                <a16:creationId xmlns:a16="http://schemas.microsoft.com/office/drawing/2014/main" id="{5955EDFD-7316-5153-041B-4C1093E21DB6}"/>
              </a:ext>
            </a:extLst>
          </p:cNvPr>
          <p:cNvSpPr txBox="1">
            <a:spLocks/>
          </p:cNvSpPr>
          <p:nvPr userDrawn="1"/>
        </p:nvSpPr>
        <p:spPr>
          <a:xfrm>
            <a:off x="8877302"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latin typeface="+mj-lt"/>
              </a:rPr>
              <a:pPr/>
              <a:t>‹#›</a:t>
            </a:fld>
            <a:endParaRPr lang="hu-HU" sz="619">
              <a:latin typeface="+mj-lt"/>
            </a:endParaRPr>
          </a:p>
        </p:txBody>
      </p:sp>
      <p:pic>
        <p:nvPicPr>
          <p:cNvPr id="11" name="Picture 10" descr="A logo of the united nations organization&#10;&#10;Description automatically generated with low confidence">
            <a:extLst>
              <a:ext uri="{FF2B5EF4-FFF2-40B4-BE49-F238E27FC236}">
                <a16:creationId xmlns:a16="http://schemas.microsoft.com/office/drawing/2014/main" id="{E103695A-CB56-468E-B04E-C06BAC3A59C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4244" y="6152061"/>
            <a:ext cx="786702" cy="640080"/>
          </a:xfrm>
          <a:prstGeom prst="rect">
            <a:avLst/>
          </a:prstGeom>
        </p:spPr>
      </p:pic>
      <p:pic>
        <p:nvPicPr>
          <p:cNvPr id="4" name="Picture 3">
            <a:extLst>
              <a:ext uri="{FF2B5EF4-FFF2-40B4-BE49-F238E27FC236}">
                <a16:creationId xmlns:a16="http://schemas.microsoft.com/office/drawing/2014/main" id="{E565B4A4-5F98-4F8D-A429-5D5298B1C65F}"/>
              </a:ext>
            </a:extLst>
          </p:cNvPr>
          <p:cNvPicPr>
            <a:picLocks noChangeAspect="1"/>
          </p:cNvPicPr>
          <p:nvPr userDrawn="1"/>
        </p:nvPicPr>
        <p:blipFill>
          <a:blip r:embed="rId4"/>
          <a:stretch>
            <a:fillRect/>
          </a:stretch>
        </p:blipFill>
        <p:spPr>
          <a:xfrm>
            <a:off x="8297662" y="113501"/>
            <a:ext cx="772735" cy="926672"/>
          </a:xfrm>
          <a:prstGeom prst="rect">
            <a:avLst/>
          </a:prstGeom>
        </p:spPr>
      </p:pic>
      <p:sp>
        <p:nvSpPr>
          <p:cNvPr id="12"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3"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3569612066"/>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reserve="1">
  <p:cSld name="1_Section Header">
    <p:spTree>
      <p:nvGrpSpPr>
        <p:cNvPr id="1" name=""/>
        <p:cNvGrpSpPr/>
        <p:nvPr/>
      </p:nvGrpSpPr>
      <p:grpSpPr>
        <a:xfrm>
          <a:off x="0" y="0"/>
          <a:ext cx="0" cy="0"/>
          <a:chOff x="0" y="0"/>
          <a:chExt cx="0" cy="0"/>
        </a:xfrm>
      </p:grpSpPr>
      <p:pic>
        <p:nvPicPr>
          <p:cNvPr id="235" name="Image" descr="Image"/>
          <p:cNvPicPr>
            <a:picLocks noChangeAspect="1"/>
          </p:cNvPicPr>
          <p:nvPr/>
        </p:nvPicPr>
        <p:blipFill>
          <a:blip r:embed="rId2"/>
          <a:stretch>
            <a:fillRect/>
          </a:stretch>
        </p:blipFill>
        <p:spPr>
          <a:xfrm>
            <a:off x="-14094" y="-48495"/>
            <a:ext cx="5768123" cy="655777"/>
          </a:xfrm>
          <a:prstGeom prst="rect">
            <a:avLst/>
          </a:prstGeom>
          <a:ln w="12700">
            <a:miter lim="400000"/>
          </a:ln>
        </p:spPr>
      </p:pic>
      <p:sp>
        <p:nvSpPr>
          <p:cNvPr id="238"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j-lt"/>
                <a:ea typeface="+mj-ea"/>
                <a:cs typeface="+mj-cs"/>
                <a:sym typeface="Source Sans Pro Regular"/>
              </a:defRPr>
            </a:lvl1pPr>
          </a:lstStyle>
          <a:p>
            <a:r>
              <a:rPr sz="731"/>
              <a:t>Rapid Response Teams Training</a:t>
            </a:r>
          </a:p>
        </p:txBody>
      </p:sp>
      <p:sp>
        <p:nvSpPr>
          <p:cNvPr id="242" name="Body Level One…"/>
          <p:cNvSpPr txBox="1">
            <a:spLocks noGrp="1"/>
          </p:cNvSpPr>
          <p:nvPr>
            <p:ph type="body" idx="1"/>
          </p:nvPr>
        </p:nvSpPr>
        <p:spPr>
          <a:xfrm>
            <a:off x="1828800" y="1247001"/>
            <a:ext cx="6043962"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43" name="Text Placeholder 5"/>
          <p:cNvSpPr>
            <a:spLocks noGrp="1"/>
          </p:cNvSpPr>
          <p:nvPr>
            <p:ph type="body" sz="quarter" idx="21"/>
          </p:nvPr>
        </p:nvSpPr>
        <p:spPr>
          <a:xfrm>
            <a:off x="141596" y="-28582"/>
            <a:ext cx="7834313" cy="615951"/>
          </a:xfrm>
          <a:prstGeom prst="rect">
            <a:avLst/>
          </a:prstGeom>
        </p:spPr>
        <p:txBody>
          <a:bodyPr/>
          <a:lstStyle>
            <a:lvl1pPr marL="0" indent="0">
              <a:buClrTx/>
              <a:buSzTx/>
              <a:buFontTx/>
              <a:buNone/>
              <a:defRPr>
                <a:solidFill>
                  <a:srgbClr val="FFFFFF"/>
                </a:solidFill>
                <a:latin typeface="Source Sans Pro Bold"/>
                <a:sym typeface="Source Sans Pro Bold"/>
              </a:defRPr>
            </a:lvl1pPr>
          </a:lstStyle>
          <a:p>
            <a:pPr marL="0" indent="0">
              <a:buClrTx/>
              <a:buSzTx/>
              <a:buFontTx/>
              <a:buNone/>
              <a:defRPr>
                <a:solidFill>
                  <a:srgbClr val="FFFFFF"/>
                </a:solidFill>
                <a:latin typeface="Source Sans Pro Bold"/>
                <a:ea typeface="Source Sans Pro Bold"/>
                <a:cs typeface="Source Sans Pro Bold"/>
                <a:sym typeface="Source Sans Pro Bold"/>
              </a:defRPr>
            </a:pPr>
            <a:endParaRPr dirty="0"/>
          </a:p>
        </p:txBody>
      </p:sp>
      <p:sp>
        <p:nvSpPr>
          <p:cNvPr id="2" name="Slide Number">
            <a:extLst>
              <a:ext uri="{FF2B5EF4-FFF2-40B4-BE49-F238E27FC236}">
                <a16:creationId xmlns:a16="http://schemas.microsoft.com/office/drawing/2014/main" id="{8A62D877-AD33-5304-4D61-D414499353A1}"/>
              </a:ext>
            </a:extLst>
          </p:cNvPr>
          <p:cNvSpPr txBox="1">
            <a:spLocks/>
          </p:cNvSpPr>
          <p:nvPr userDrawn="1"/>
        </p:nvSpPr>
        <p:spPr>
          <a:xfrm>
            <a:off x="8877302"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latin typeface="+mj-lt"/>
              </a:rPr>
              <a:pPr/>
              <a:t>‹#›</a:t>
            </a:fld>
            <a:endParaRPr lang="hu-HU" sz="619">
              <a:latin typeface="+mj-lt"/>
            </a:endParaRPr>
          </a:p>
        </p:txBody>
      </p:sp>
      <p:pic>
        <p:nvPicPr>
          <p:cNvPr id="11" name="Picture 10" descr="A logo of the united nations organization&#10;&#10;Description automatically generated with low confidence">
            <a:extLst>
              <a:ext uri="{FF2B5EF4-FFF2-40B4-BE49-F238E27FC236}">
                <a16:creationId xmlns:a16="http://schemas.microsoft.com/office/drawing/2014/main" id="{595C1A87-F0DD-495D-84A6-C7D1DC9F21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4244" y="6152061"/>
            <a:ext cx="725913" cy="640080"/>
          </a:xfrm>
          <a:prstGeom prst="rect">
            <a:avLst/>
          </a:prstGeom>
        </p:spPr>
      </p:pic>
      <p:pic>
        <p:nvPicPr>
          <p:cNvPr id="12" name="Picture 11" descr="A picture containing text, font, graphics, screenshot&#10;&#10;Description automatically generated">
            <a:extLst>
              <a:ext uri="{FF2B5EF4-FFF2-40B4-BE49-F238E27FC236}">
                <a16:creationId xmlns:a16="http://schemas.microsoft.com/office/drawing/2014/main" id="{B9779F1C-10F7-4FE7-9BD4-14BEA26A569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285356" y="96797"/>
            <a:ext cx="785041" cy="822960"/>
          </a:xfrm>
          <a:prstGeom prst="rect">
            <a:avLst/>
          </a:prstGeom>
        </p:spPr>
      </p:pic>
      <p:sp>
        <p:nvSpPr>
          <p:cNvPr id="13"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4"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3179083385"/>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reserve="1">
  <p:cSld name="2_Section Header">
    <p:spTree>
      <p:nvGrpSpPr>
        <p:cNvPr id="1" name=""/>
        <p:cNvGrpSpPr/>
        <p:nvPr/>
      </p:nvGrpSpPr>
      <p:grpSpPr>
        <a:xfrm>
          <a:off x="0" y="0"/>
          <a:ext cx="0" cy="0"/>
          <a:chOff x="0" y="0"/>
          <a:chExt cx="0" cy="0"/>
        </a:xfrm>
      </p:grpSpPr>
      <p:sp>
        <p:nvSpPr>
          <p:cNvPr id="250" name="Text Placeholder 5"/>
          <p:cNvSpPr>
            <a:spLocks noGrp="1"/>
          </p:cNvSpPr>
          <p:nvPr>
            <p:ph type="body" sz="quarter" idx="21"/>
          </p:nvPr>
        </p:nvSpPr>
        <p:spPr>
          <a:xfrm>
            <a:off x="141684" y="-28582"/>
            <a:ext cx="7088982" cy="615951"/>
          </a:xfrm>
          <a:prstGeom prst="rect">
            <a:avLst/>
          </a:prstGeom>
        </p:spPr>
        <p:txBody>
          <a:bodyPr anchor="ctr"/>
          <a:lstStyle>
            <a:lvl1pPr marL="0" indent="0">
              <a:buClrTx/>
              <a:buSzTx/>
              <a:buFontTx/>
              <a:buNone/>
              <a:defRPr>
                <a:solidFill>
                  <a:srgbClr val="FFFFFF"/>
                </a:solidFill>
                <a:latin typeface="Source Sans Pro Bold"/>
                <a:sym typeface="Source Sans Pro Bold"/>
              </a:defRPr>
            </a:lvl1pPr>
          </a:lstStyle>
          <a:p>
            <a:pPr marL="0" indent="0">
              <a:buClrTx/>
              <a:buSzTx/>
              <a:buFontTx/>
              <a:buNone/>
              <a:defRPr>
                <a:solidFill>
                  <a:srgbClr val="FFFFFF"/>
                </a:solidFill>
                <a:latin typeface="Source Sans Pro Bold"/>
                <a:ea typeface="Source Sans Pro Bold"/>
                <a:cs typeface="Source Sans Pro Bold"/>
                <a:sym typeface="Source Sans Pro Bold"/>
              </a:defRPr>
            </a:pPr>
            <a:endParaRPr/>
          </a:p>
        </p:txBody>
      </p:sp>
      <p:sp>
        <p:nvSpPr>
          <p:cNvPr id="253"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j-lt"/>
                <a:ea typeface="+mj-ea"/>
                <a:cs typeface="+mj-cs"/>
                <a:sym typeface="Source Sans Pro Regular"/>
              </a:defRPr>
            </a:lvl1pPr>
          </a:lstStyle>
          <a:p>
            <a:r>
              <a:rPr sz="731"/>
              <a:t>Rapid Response Teams Training</a:t>
            </a:r>
          </a:p>
        </p:txBody>
      </p:sp>
      <p:sp>
        <p:nvSpPr>
          <p:cNvPr id="257" name="Body Level One…"/>
          <p:cNvSpPr txBox="1">
            <a:spLocks noGrp="1"/>
          </p:cNvSpPr>
          <p:nvPr>
            <p:ph type="body" idx="1"/>
          </p:nvPr>
        </p:nvSpPr>
        <p:spPr>
          <a:xfrm>
            <a:off x="1784197" y="1247001"/>
            <a:ext cx="6166625"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pic>
        <p:nvPicPr>
          <p:cNvPr id="258" name="Image" descr="Image"/>
          <p:cNvPicPr>
            <a:picLocks noChangeAspect="1"/>
          </p:cNvPicPr>
          <p:nvPr/>
        </p:nvPicPr>
        <p:blipFill>
          <a:blip r:embed="rId2"/>
          <a:stretch>
            <a:fillRect/>
          </a:stretch>
        </p:blipFill>
        <p:spPr>
          <a:xfrm>
            <a:off x="-14095" y="-99193"/>
            <a:ext cx="4443828" cy="757174"/>
          </a:xfrm>
          <a:prstGeom prst="rect">
            <a:avLst/>
          </a:prstGeom>
          <a:ln w="12700">
            <a:miter lim="400000"/>
          </a:ln>
        </p:spPr>
      </p:pic>
      <p:sp>
        <p:nvSpPr>
          <p:cNvPr id="2" name="Slide Number">
            <a:extLst>
              <a:ext uri="{FF2B5EF4-FFF2-40B4-BE49-F238E27FC236}">
                <a16:creationId xmlns:a16="http://schemas.microsoft.com/office/drawing/2014/main" id="{5FE8A504-B598-1C23-611B-F3B436588DB1}"/>
              </a:ext>
            </a:extLst>
          </p:cNvPr>
          <p:cNvSpPr txBox="1">
            <a:spLocks/>
          </p:cNvSpPr>
          <p:nvPr userDrawn="1"/>
        </p:nvSpPr>
        <p:spPr>
          <a:xfrm>
            <a:off x="8877302"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latin typeface="+mj-lt"/>
              </a:rPr>
              <a:pPr/>
              <a:t>‹#›</a:t>
            </a:fld>
            <a:endParaRPr lang="hu-HU" sz="619">
              <a:latin typeface="+mj-lt"/>
            </a:endParaRPr>
          </a:p>
        </p:txBody>
      </p:sp>
      <p:pic>
        <p:nvPicPr>
          <p:cNvPr id="11" name="Picture 10" descr="A logo of the united nations organization&#10;&#10;Description automatically generated with low confidence">
            <a:extLst>
              <a:ext uri="{FF2B5EF4-FFF2-40B4-BE49-F238E27FC236}">
                <a16:creationId xmlns:a16="http://schemas.microsoft.com/office/drawing/2014/main" id="{C8DAEF8F-F60E-480D-8A4F-2820371A91E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4244" y="6152061"/>
            <a:ext cx="725913" cy="640080"/>
          </a:xfrm>
          <a:prstGeom prst="rect">
            <a:avLst/>
          </a:prstGeom>
        </p:spPr>
      </p:pic>
      <p:pic>
        <p:nvPicPr>
          <p:cNvPr id="12" name="Picture 11" descr="A picture containing text, font, graphics, screenshot&#10;&#10;Description automatically generated">
            <a:extLst>
              <a:ext uri="{FF2B5EF4-FFF2-40B4-BE49-F238E27FC236}">
                <a16:creationId xmlns:a16="http://schemas.microsoft.com/office/drawing/2014/main" id="{6AEB9C0A-035A-4955-A544-3B0BD39677E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81958" y="96797"/>
            <a:ext cx="688439" cy="822960"/>
          </a:xfrm>
          <a:prstGeom prst="rect">
            <a:avLst/>
          </a:prstGeom>
        </p:spPr>
      </p:pic>
      <p:sp>
        <p:nvSpPr>
          <p:cNvPr id="13"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4"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224654619"/>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reserve="1">
  <p:cSld name="3_Section Header">
    <p:spTree>
      <p:nvGrpSpPr>
        <p:cNvPr id="1" name=""/>
        <p:cNvGrpSpPr/>
        <p:nvPr/>
      </p:nvGrpSpPr>
      <p:grpSpPr>
        <a:xfrm>
          <a:off x="0" y="0"/>
          <a:ext cx="0" cy="0"/>
          <a:chOff x="0" y="0"/>
          <a:chExt cx="0" cy="0"/>
        </a:xfrm>
      </p:grpSpPr>
      <p:pic>
        <p:nvPicPr>
          <p:cNvPr id="265" name="Image" descr="Image"/>
          <p:cNvPicPr>
            <a:picLocks noChangeAspect="1"/>
          </p:cNvPicPr>
          <p:nvPr/>
        </p:nvPicPr>
        <p:blipFill>
          <a:blip r:embed="rId2"/>
          <a:srcRect t="43728"/>
          <a:stretch>
            <a:fillRect/>
          </a:stretch>
        </p:blipFill>
        <p:spPr>
          <a:xfrm>
            <a:off x="-53108" y="-35923"/>
            <a:ext cx="7059966" cy="676911"/>
          </a:xfrm>
          <a:prstGeom prst="rect">
            <a:avLst/>
          </a:prstGeom>
          <a:ln w="12700">
            <a:miter lim="400000"/>
          </a:ln>
        </p:spPr>
      </p:pic>
      <p:sp>
        <p:nvSpPr>
          <p:cNvPr id="268" name="Subtitle 2"/>
          <p:cNvSpPr txBox="1"/>
          <p:nvPr/>
        </p:nvSpPr>
        <p:spPr>
          <a:xfrm>
            <a:off x="2433661" y="6527373"/>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j-lt"/>
                <a:ea typeface="+mj-ea"/>
                <a:cs typeface="+mj-cs"/>
                <a:sym typeface="Source Sans Pro Regular"/>
              </a:defRPr>
            </a:lvl1pPr>
          </a:lstStyle>
          <a:p>
            <a:r>
              <a:rPr sz="731"/>
              <a:t>Rapid Response Teams Training</a:t>
            </a:r>
          </a:p>
        </p:txBody>
      </p:sp>
      <p:sp>
        <p:nvSpPr>
          <p:cNvPr id="272" name="Body Level One…"/>
          <p:cNvSpPr txBox="1">
            <a:spLocks noGrp="1"/>
          </p:cNvSpPr>
          <p:nvPr>
            <p:ph type="body" idx="1"/>
          </p:nvPr>
        </p:nvSpPr>
        <p:spPr>
          <a:xfrm>
            <a:off x="1784197" y="1247001"/>
            <a:ext cx="6166625"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149CCFB0-CE2C-AEB8-472D-FD34ACED853F}"/>
              </a:ext>
            </a:extLst>
          </p:cNvPr>
          <p:cNvSpPr txBox="1">
            <a:spLocks/>
          </p:cNvSpPr>
          <p:nvPr userDrawn="1"/>
        </p:nvSpPr>
        <p:spPr>
          <a:xfrm>
            <a:off x="8764859" y="6527373"/>
            <a:ext cx="373947" cy="330627"/>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619" smtClean="0">
                <a:latin typeface="+mj-lt"/>
              </a:rPr>
              <a:pPr algn="r"/>
              <a:t>‹#›</a:t>
            </a:fld>
            <a:endParaRPr lang="hu-HU" sz="619">
              <a:latin typeface="+mj-lt"/>
            </a:endParaRPr>
          </a:p>
        </p:txBody>
      </p:sp>
      <p:pic>
        <p:nvPicPr>
          <p:cNvPr id="10" name="Picture 9" descr="A picture containing text, font, graphics, screenshot&#10;&#10;Description automatically generated">
            <a:extLst>
              <a:ext uri="{FF2B5EF4-FFF2-40B4-BE49-F238E27FC236}">
                <a16:creationId xmlns:a16="http://schemas.microsoft.com/office/drawing/2014/main" id="{47D43CE8-487D-4FF1-B51A-480FBF1198C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40752" y="96797"/>
            <a:ext cx="829646" cy="822960"/>
          </a:xfrm>
          <a:prstGeom prst="rect">
            <a:avLst/>
          </a:prstGeom>
        </p:spPr>
      </p:pic>
      <p:pic>
        <p:nvPicPr>
          <p:cNvPr id="11" name="Picture 10" descr="A logo of the united nations organization&#10;&#10;Description automatically generated with low confidence">
            <a:extLst>
              <a:ext uri="{FF2B5EF4-FFF2-40B4-BE49-F238E27FC236}">
                <a16:creationId xmlns:a16="http://schemas.microsoft.com/office/drawing/2014/main" id="{D31647BC-F6D6-4470-BE34-3781DDBB987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4244" y="6152061"/>
            <a:ext cx="725913" cy="640080"/>
          </a:xfrm>
          <a:prstGeom prst="rect">
            <a:avLst/>
          </a:prstGeom>
        </p:spPr>
      </p:pic>
      <p:sp>
        <p:nvSpPr>
          <p:cNvPr id="12"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3"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1793836394"/>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reserve="1">
  <p:cSld name="4_Section Header">
    <p:spTree>
      <p:nvGrpSpPr>
        <p:cNvPr id="1" name=""/>
        <p:cNvGrpSpPr/>
        <p:nvPr/>
      </p:nvGrpSpPr>
      <p:grpSpPr>
        <a:xfrm>
          <a:off x="0" y="0"/>
          <a:ext cx="0" cy="0"/>
          <a:chOff x="0" y="0"/>
          <a:chExt cx="0" cy="0"/>
        </a:xfrm>
      </p:grpSpPr>
      <p:pic>
        <p:nvPicPr>
          <p:cNvPr id="279" name="Image" descr="Image"/>
          <p:cNvPicPr>
            <a:picLocks noChangeAspect="1"/>
          </p:cNvPicPr>
          <p:nvPr/>
        </p:nvPicPr>
        <p:blipFill>
          <a:blip r:embed="rId2"/>
          <a:stretch>
            <a:fillRect/>
          </a:stretch>
        </p:blipFill>
        <p:spPr>
          <a:xfrm>
            <a:off x="-20254" y="-9866"/>
            <a:ext cx="6064117" cy="1033252"/>
          </a:xfrm>
          <a:prstGeom prst="rect">
            <a:avLst/>
          </a:prstGeom>
          <a:ln w="12700">
            <a:miter lim="400000"/>
          </a:ln>
        </p:spPr>
      </p:pic>
      <p:sp>
        <p:nvSpPr>
          <p:cNvPr id="282"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j-lt"/>
                <a:ea typeface="+mj-ea"/>
                <a:cs typeface="+mj-cs"/>
                <a:sym typeface="Source Sans Pro Regular"/>
              </a:defRPr>
            </a:lvl1pPr>
          </a:lstStyle>
          <a:p>
            <a:r>
              <a:rPr sz="731"/>
              <a:t>Rapid Response Teams Training</a:t>
            </a:r>
          </a:p>
        </p:txBody>
      </p:sp>
      <p:sp>
        <p:nvSpPr>
          <p:cNvPr id="286" name="Body Level One…"/>
          <p:cNvSpPr txBox="1">
            <a:spLocks noGrp="1"/>
          </p:cNvSpPr>
          <p:nvPr>
            <p:ph type="body" idx="1"/>
          </p:nvPr>
        </p:nvSpPr>
        <p:spPr>
          <a:xfrm>
            <a:off x="1784197" y="1247001"/>
            <a:ext cx="6166625"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989D4D80-1EE4-6EE1-712F-4098D947B17C}"/>
              </a:ext>
            </a:extLst>
          </p:cNvPr>
          <p:cNvSpPr txBox="1">
            <a:spLocks/>
          </p:cNvSpPr>
          <p:nvPr userDrawn="1"/>
        </p:nvSpPr>
        <p:spPr>
          <a:xfrm>
            <a:off x="8877302"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latin typeface="+mj-lt"/>
              </a:rPr>
              <a:pPr/>
              <a:t>‹#›</a:t>
            </a:fld>
            <a:endParaRPr lang="hu-HU" sz="619">
              <a:latin typeface="+mj-lt"/>
            </a:endParaRPr>
          </a:p>
        </p:txBody>
      </p:sp>
      <p:pic>
        <p:nvPicPr>
          <p:cNvPr id="10" name="Picture 9" descr="A picture containing text, font, graphics, screenshot&#10;&#10;Description automatically generated">
            <a:extLst>
              <a:ext uri="{FF2B5EF4-FFF2-40B4-BE49-F238E27FC236}">
                <a16:creationId xmlns:a16="http://schemas.microsoft.com/office/drawing/2014/main" id="{D871750F-9EAE-4BB7-8D69-10D9EFBF720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40752" y="96797"/>
            <a:ext cx="829646" cy="822960"/>
          </a:xfrm>
          <a:prstGeom prst="rect">
            <a:avLst/>
          </a:prstGeom>
        </p:spPr>
      </p:pic>
      <p:pic>
        <p:nvPicPr>
          <p:cNvPr id="11" name="Picture 10" descr="A logo of the united nations organization&#10;&#10;Description automatically generated with low confidence">
            <a:extLst>
              <a:ext uri="{FF2B5EF4-FFF2-40B4-BE49-F238E27FC236}">
                <a16:creationId xmlns:a16="http://schemas.microsoft.com/office/drawing/2014/main" id="{2F24A0D2-3754-461E-B884-AA0E6E196AE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4244" y="6152061"/>
            <a:ext cx="853610" cy="640080"/>
          </a:xfrm>
          <a:prstGeom prst="rect">
            <a:avLst/>
          </a:prstGeom>
        </p:spPr>
      </p:pic>
      <p:sp>
        <p:nvSpPr>
          <p:cNvPr id="12"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3"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299859112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8392483" y="118173"/>
            <a:ext cx="650036"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8392480" y="118173"/>
            <a:ext cx="650036" cy="895041"/>
          </a:xfrm>
          <a:prstGeom prst="rect">
            <a:avLst/>
          </a:prstGeom>
          <a:ln w="12700">
            <a:miter lim="400000"/>
          </a:ln>
        </p:spPr>
      </p:pic>
      <p:sp>
        <p:nvSpPr>
          <p:cNvPr id="194" name="Rectangle 5"/>
          <p:cNvSpPr/>
          <p:nvPr/>
        </p:nvSpPr>
        <p:spPr>
          <a:xfrm>
            <a:off x="0" y="-9332"/>
            <a:ext cx="9144000" cy="6199821"/>
          </a:xfrm>
          <a:prstGeom prst="rect">
            <a:avLst/>
          </a:prstGeom>
          <a:solidFill>
            <a:srgbClr val="ECF2F8"/>
          </a:solidFill>
          <a:ln w="12700">
            <a:miter lim="400000"/>
          </a:ln>
        </p:spPr>
        <p:txBody>
          <a:bodyPr lIns="19288" rIns="19288" anchor="ctr"/>
          <a:lstStyle/>
          <a:p>
            <a:pPr algn="ctr">
              <a:defRPr sz="2000">
                <a:latin typeface="+mn-lt"/>
                <a:ea typeface="+mn-ea"/>
                <a:cs typeface="+mn-cs"/>
                <a:sym typeface="Source Sans Pro Regular"/>
              </a:defRPr>
            </a:pPr>
            <a:endParaRPr sz="844"/>
          </a:p>
        </p:txBody>
      </p:sp>
      <p:pic>
        <p:nvPicPr>
          <p:cNvPr id="195" name="Picture 3" descr="Picture 3"/>
          <p:cNvPicPr>
            <a:picLocks noChangeAspect="1"/>
          </p:cNvPicPr>
          <p:nvPr/>
        </p:nvPicPr>
        <p:blipFill>
          <a:blip r:embed="rId3"/>
          <a:stretch>
            <a:fillRect/>
          </a:stretch>
        </p:blipFill>
        <p:spPr>
          <a:xfrm>
            <a:off x="-6855" y="4"/>
            <a:ext cx="7076728" cy="641533"/>
          </a:xfrm>
          <a:prstGeom prst="rect">
            <a:avLst/>
          </a:prstGeom>
          <a:ln w="12700">
            <a:miter lim="400000"/>
          </a:ln>
        </p:spPr>
      </p:pic>
      <p:sp>
        <p:nvSpPr>
          <p:cNvPr id="196" name="TextBox 4"/>
          <p:cNvSpPr txBox="1"/>
          <p:nvPr/>
        </p:nvSpPr>
        <p:spPr>
          <a:xfrm>
            <a:off x="636528" y="-618316"/>
            <a:ext cx="1970881" cy="27930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19288" rIns="19288">
            <a:spAutoFit/>
          </a:bodyPr>
          <a:lstStyle>
            <a:lvl1pPr defTabSz="289320">
              <a:lnSpc>
                <a:spcPct val="90000"/>
              </a:lnSpc>
            </a:lvl1pPr>
          </a:lstStyle>
          <a:p>
            <a:endParaRPr sz="1350"/>
          </a:p>
        </p:txBody>
      </p:sp>
      <p:sp>
        <p:nvSpPr>
          <p:cNvPr id="198" name="Body Level One…"/>
          <p:cNvSpPr txBox="1">
            <a:spLocks noGrp="1"/>
          </p:cNvSpPr>
          <p:nvPr>
            <p:ph type="body" idx="1"/>
          </p:nvPr>
        </p:nvSpPr>
        <p:spPr>
          <a:xfrm>
            <a:off x="598084" y="842966"/>
            <a:ext cx="7837817" cy="5206965"/>
          </a:xfrm>
          <a:prstGeom prst="rect">
            <a:avLst/>
          </a:prstGeom>
        </p:spPr>
        <p:txBody>
          <a:bodyPr/>
          <a:lstStyle>
            <a:lvl1pPr>
              <a:defRPr sz="844"/>
            </a:lvl1pPr>
            <a:lvl2pPr>
              <a:defRPr sz="844"/>
            </a:lvl2pPr>
            <a:lvl3pPr>
              <a:defRPr sz="844"/>
            </a:lvl3pPr>
            <a:lvl4pPr>
              <a:defRPr sz="844"/>
            </a:lvl4pPr>
            <a:lvl5pPr>
              <a:defRPr sz="844"/>
            </a:lvl5pPr>
          </a:lstStyle>
          <a:p>
            <a:r>
              <a:t>Body Level One</a:t>
            </a:r>
          </a:p>
          <a:p>
            <a:pPr lvl="1"/>
            <a:r>
              <a:t>Body Level Two</a:t>
            </a:r>
          </a:p>
          <a:p>
            <a:pPr lvl="2"/>
            <a:r>
              <a:t>Body Level Three</a:t>
            </a:r>
          </a:p>
          <a:p>
            <a:pPr lvl="3"/>
            <a:r>
              <a:t>Body Level Four</a:t>
            </a:r>
          </a:p>
          <a:p>
            <a:pPr lvl="4"/>
            <a:r>
              <a:t>Body Level Five</a:t>
            </a:r>
          </a:p>
        </p:txBody>
      </p:sp>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8916257" y="6560496"/>
            <a:ext cx="128721" cy="163763"/>
          </a:xfrm>
          <a:prstGeom prst="rect">
            <a:avLst/>
          </a:prstGeom>
          <a:ln w="12700">
            <a:miter lim="400000"/>
          </a:ln>
        </p:spPr>
        <p:txBody>
          <a:bodyPr wrap="none" lIns="19288" rIns="19288">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464" smtClean="0">
                <a:solidFill>
                  <a:schemeClr val="tx2">
                    <a:lumMod val="75000"/>
                  </a:schemeClr>
                </a:solidFill>
              </a:rPr>
              <a:pPr/>
              <a:t>‹#›</a:t>
            </a:fld>
            <a:endParaRPr lang="hu-HU" sz="464">
              <a:solidFill>
                <a:schemeClr val="tx2">
                  <a:lumMod val="75000"/>
                </a:schemeClr>
              </a:solidFill>
            </a:endParaRPr>
          </a:p>
        </p:txBody>
      </p:sp>
      <p:pic>
        <p:nvPicPr>
          <p:cNvPr id="15" name="Picture 14" descr="A logo of the united nations organization&#10;&#10;Description automatically generated with low confidence">
            <a:extLst>
              <a:ext uri="{FF2B5EF4-FFF2-40B4-BE49-F238E27FC236}">
                <a16:creationId xmlns:a16="http://schemas.microsoft.com/office/drawing/2014/main" id="{9C30C7F5-8C1E-4302-BA68-A48E144010A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43885" y="6195836"/>
            <a:ext cx="759363" cy="596307"/>
          </a:xfrm>
          <a:prstGeom prst="rect">
            <a:avLst/>
          </a:prstGeom>
        </p:spPr>
      </p:pic>
      <p:pic>
        <p:nvPicPr>
          <p:cNvPr id="16" name="Picture 15" descr="A picture containing text, font, graphics, screenshot&#10;&#10;Description automatically generated">
            <a:extLst>
              <a:ext uri="{FF2B5EF4-FFF2-40B4-BE49-F238E27FC236}">
                <a16:creationId xmlns:a16="http://schemas.microsoft.com/office/drawing/2014/main" id="{97287D53-1B35-4DFE-9D29-4AA6963B9377}"/>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285356" y="96797"/>
            <a:ext cx="785041" cy="822960"/>
          </a:xfrm>
          <a:prstGeom prst="rect">
            <a:avLst/>
          </a:prstGeom>
        </p:spPr>
      </p:pic>
      <p:sp>
        <p:nvSpPr>
          <p:cNvPr id="2" name="ZoneTexte 1"/>
          <p:cNvSpPr txBox="1"/>
          <p:nvPr userDrawn="1"/>
        </p:nvSpPr>
        <p:spPr>
          <a:xfrm>
            <a:off x="148662" y="85353"/>
            <a:ext cx="6434254"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3200" b="1" i="0" u="none" strike="noStrike" cap="none" spc="0" normalizeH="0" baseline="0" dirty="0">
                <a:ln>
                  <a:noFill/>
                </a:ln>
                <a:solidFill>
                  <a:schemeClr val="bg1"/>
                </a:solidFill>
                <a:effectLst/>
                <a:uFillTx/>
                <a:latin typeface="Calibri"/>
                <a:ea typeface="Calibri"/>
                <a:cs typeface="+mj-cs"/>
                <a:sym typeface="Calibri"/>
              </a:rPr>
              <a:t>Clause de </a:t>
            </a:r>
            <a:r>
              <a:rPr kumimoji="0" lang="fr-FR" sz="3200" b="1" i="0" u="none" strike="noStrike" cap="none" spc="0" normalizeH="0" baseline="0" noProof="0" dirty="0">
                <a:ln>
                  <a:noFill/>
                </a:ln>
                <a:solidFill>
                  <a:schemeClr val="bg1"/>
                </a:solidFill>
                <a:effectLst/>
                <a:uFillTx/>
                <a:latin typeface="Calibri"/>
                <a:ea typeface="Calibri"/>
                <a:cs typeface="+mj-cs"/>
                <a:sym typeface="Calibri"/>
              </a:rPr>
              <a:t>non-responsabilité</a:t>
            </a:r>
          </a:p>
        </p:txBody>
      </p:sp>
      <p:sp>
        <p:nvSpPr>
          <p:cNvPr id="17"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8"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2943085345"/>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reserve="1">
  <p:cSld name="8_Custom Layout">
    <p:spTree>
      <p:nvGrpSpPr>
        <p:cNvPr id="1" name=""/>
        <p:cNvGrpSpPr/>
        <p:nvPr/>
      </p:nvGrpSpPr>
      <p:grpSpPr>
        <a:xfrm>
          <a:off x="0" y="0"/>
          <a:ext cx="0" cy="0"/>
          <a:chOff x="0" y="0"/>
          <a:chExt cx="0" cy="0"/>
        </a:xfrm>
      </p:grpSpPr>
      <p:sp>
        <p:nvSpPr>
          <p:cNvPr id="296" name="Title Text"/>
          <p:cNvSpPr txBox="1">
            <a:spLocks noGrp="1"/>
          </p:cNvSpPr>
          <p:nvPr>
            <p:ph type="title"/>
          </p:nvPr>
        </p:nvSpPr>
        <p:spPr>
          <a:xfrm>
            <a:off x="165280" y="559154"/>
            <a:ext cx="3574724" cy="2339613"/>
          </a:xfrm>
          <a:prstGeom prst="rect">
            <a:avLst/>
          </a:prstGeom>
        </p:spPr>
        <p:txBody>
          <a:bodyPr/>
          <a:lstStyle/>
          <a:p>
            <a:r>
              <a:t>Title Text</a:t>
            </a:r>
          </a:p>
        </p:txBody>
      </p:sp>
      <p:sp>
        <p:nvSpPr>
          <p:cNvPr id="2" name="Slide Number">
            <a:extLst>
              <a:ext uri="{FF2B5EF4-FFF2-40B4-BE49-F238E27FC236}">
                <a16:creationId xmlns:a16="http://schemas.microsoft.com/office/drawing/2014/main" id="{D1362ECB-0AE3-5AFE-09FD-2FC12E3FF181}"/>
              </a:ext>
            </a:extLst>
          </p:cNvPr>
          <p:cNvSpPr txBox="1">
            <a:spLocks/>
          </p:cNvSpPr>
          <p:nvPr userDrawn="1"/>
        </p:nvSpPr>
        <p:spPr>
          <a:xfrm>
            <a:off x="8877303"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464" kern="0" smtClean="0">
                <a:solidFill>
                  <a:srgbClr val="FFFFFF">
                    <a:lumMod val="50000"/>
                  </a:srgbClr>
                </a:solidFill>
                <a:latin typeface="Source Sans Pro Regular"/>
              </a:rPr>
              <a:pPr/>
              <a:t>‹#›</a:t>
            </a:fld>
            <a:endParaRPr lang="hu-HU" sz="464" kern="0">
              <a:solidFill>
                <a:srgbClr val="FFFFFF">
                  <a:lumMod val="50000"/>
                </a:srgbClr>
              </a:solidFill>
              <a:latin typeface="Source Sans Pro Regular"/>
            </a:endParaRPr>
          </a:p>
        </p:txBody>
      </p:sp>
      <p:sp>
        <p:nvSpPr>
          <p:cNvPr id="3" name="Subtitle 5">
            <a:extLst>
              <a:ext uri="{FF2B5EF4-FFF2-40B4-BE49-F238E27FC236}">
                <a16:creationId xmlns:a16="http://schemas.microsoft.com/office/drawing/2014/main" id="{DDFC3A60-F881-5672-D2B4-1D8D27CE7E2F}"/>
              </a:ext>
            </a:extLst>
          </p:cNvPr>
          <p:cNvSpPr txBox="1"/>
          <p:nvPr userDrawn="1"/>
        </p:nvSpPr>
        <p:spPr>
          <a:xfrm>
            <a:off x="7525097" y="6490029"/>
            <a:ext cx="1381377" cy="14497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19288" rIns="1928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fontAlgn="auto" hangingPunct="0">
              <a:spcAft>
                <a:spcPts val="0"/>
              </a:spcAft>
            </a:pPr>
            <a:r>
              <a:rPr sz="380" kern="0"/>
              <a:t>RRT Advanced Training Package</a:t>
            </a:r>
          </a:p>
        </p:txBody>
      </p:sp>
      <p:sp>
        <p:nvSpPr>
          <p:cNvPr id="4" name="Subtitle 5">
            <a:extLst>
              <a:ext uri="{FF2B5EF4-FFF2-40B4-BE49-F238E27FC236}">
                <a16:creationId xmlns:a16="http://schemas.microsoft.com/office/drawing/2014/main" id="{752C9F2A-53B7-B518-9CA9-3BA3AC9E0D36}"/>
              </a:ext>
            </a:extLst>
          </p:cNvPr>
          <p:cNvSpPr txBox="1"/>
          <p:nvPr userDrawn="1"/>
        </p:nvSpPr>
        <p:spPr>
          <a:xfrm>
            <a:off x="6066129" y="6650179"/>
            <a:ext cx="2846069" cy="14497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19288" rIns="19288">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fontAlgn="auto" hangingPunct="0">
              <a:spcAft>
                <a:spcPts val="0"/>
              </a:spcAft>
            </a:pPr>
            <a:r>
              <a:rPr sz="380" kern="0"/>
              <a:t>B2.1 Epi</a:t>
            </a:r>
            <a:r>
              <a:rPr lang="hu-HU" sz="380" kern="0"/>
              <a:t>demiological</a:t>
            </a:r>
            <a:r>
              <a:rPr sz="380" kern="0"/>
              <a:t> Surv</a:t>
            </a:r>
            <a:r>
              <a:rPr lang="hu-HU" sz="380" kern="0"/>
              <a:t>eillance</a:t>
            </a:r>
            <a:endParaRPr sz="380" kern="0"/>
          </a:p>
        </p:txBody>
      </p:sp>
    </p:spTree>
    <p:extLst>
      <p:ext uri="{BB962C8B-B14F-4D97-AF65-F5344CB8AC3E}">
        <p14:creationId xmlns:p14="http://schemas.microsoft.com/office/powerpoint/2010/main" val="2453516605"/>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1_Custom Layout">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18892" y="-7655"/>
            <a:ext cx="3384392" cy="6210301"/>
          </a:xfrm>
          <a:prstGeom prst="rect">
            <a:avLst/>
          </a:prstGeom>
          <a:ln w="12700">
            <a:miter lim="400000"/>
          </a:ln>
        </p:spPr>
      </p:pic>
      <p:sp>
        <p:nvSpPr>
          <p:cNvPr id="95" name="Pentagon 6"/>
          <p:cNvSpPr/>
          <p:nvPr/>
        </p:nvSpPr>
        <p:spPr>
          <a:xfrm rot="10800000">
            <a:off x="8852256"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14466" rIns="14466" anchor="ctr"/>
          <a:lstStyle/>
          <a:p>
            <a:pPr algn="ctr">
              <a:defRPr sz="1300">
                <a:solidFill>
                  <a:srgbClr val="FFFFFF"/>
                </a:solidFill>
                <a:latin typeface="+mn-lt"/>
                <a:ea typeface="+mn-ea"/>
                <a:cs typeface="+mn-cs"/>
                <a:sym typeface="Source Sans Pro Regular"/>
              </a:defRPr>
            </a:pPr>
            <a:endParaRPr sz="411"/>
          </a:p>
        </p:txBody>
      </p:sp>
      <p:sp>
        <p:nvSpPr>
          <p:cNvPr id="96"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7" name="Text Placeholder 8"/>
          <p:cNvSpPr>
            <a:spLocks noGrp="1"/>
          </p:cNvSpPr>
          <p:nvPr>
            <p:ph type="body" sz="quarter" idx="21"/>
          </p:nvPr>
        </p:nvSpPr>
        <p:spPr>
          <a:xfrm>
            <a:off x="291706" y="436569"/>
            <a:ext cx="1991917" cy="806451"/>
          </a:xfrm>
          <a:prstGeom prst="rect">
            <a:avLst/>
          </a:prstGeom>
        </p:spPr>
        <p:txBody>
          <a:bodyPr/>
          <a:lstStyle/>
          <a:p>
            <a:pPr>
              <a:defRPr sz="3200">
                <a:solidFill>
                  <a:srgbClr val="FFFFFF"/>
                </a:solidFill>
                <a:latin typeface="Source Sans Pro Bold"/>
                <a:ea typeface="Source Sans Pro Bold"/>
                <a:cs typeface="Source Sans Pro Bold"/>
                <a:sym typeface="Source Sans Pro Bold"/>
              </a:defRPr>
            </a:pPr>
            <a:endParaRPr/>
          </a:p>
        </p:txBody>
      </p:sp>
      <p:sp>
        <p:nvSpPr>
          <p:cNvPr id="3" name="Slide Number">
            <a:extLst>
              <a:ext uri="{FF2B5EF4-FFF2-40B4-BE49-F238E27FC236}">
                <a16:creationId xmlns:a16="http://schemas.microsoft.com/office/drawing/2014/main" id="{07A63E17-DBE7-E3AE-CB2C-1B4DCD53B3BE}"/>
              </a:ext>
            </a:extLst>
          </p:cNvPr>
          <p:cNvSpPr txBox="1">
            <a:spLocks/>
          </p:cNvSpPr>
          <p:nvPr userDrawn="1"/>
        </p:nvSpPr>
        <p:spPr>
          <a:xfrm>
            <a:off x="8877304"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348" smtClean="0">
                <a:latin typeface="+mn-lt"/>
              </a:rPr>
              <a:pPr/>
              <a:t>‹#›</a:t>
            </a:fld>
            <a:endParaRPr lang="hu-HU" sz="348">
              <a:latin typeface="+mn-lt"/>
            </a:endParaRPr>
          </a:p>
        </p:txBody>
      </p:sp>
      <p:pic>
        <p:nvPicPr>
          <p:cNvPr id="13" name="Picture 12" descr="A picture containing text, font, graphics, screenshot&#10;&#10;Description automatically generated">
            <a:extLst>
              <a:ext uri="{FF2B5EF4-FFF2-40B4-BE49-F238E27FC236}">
                <a16:creationId xmlns:a16="http://schemas.microsoft.com/office/drawing/2014/main" id="{432F9778-EA22-4A11-8D6C-4518F3E54E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63055" y="131637"/>
            <a:ext cx="801584" cy="822960"/>
          </a:xfrm>
          <a:prstGeom prst="rect">
            <a:avLst/>
          </a:prstGeom>
        </p:spPr>
      </p:pic>
      <p:pic>
        <p:nvPicPr>
          <p:cNvPr id="14" name="Picture 13" descr="A logo of the united nations organization&#10;&#10;Description automatically generated with low confidence">
            <a:extLst>
              <a:ext uri="{FF2B5EF4-FFF2-40B4-BE49-F238E27FC236}">
                <a16:creationId xmlns:a16="http://schemas.microsoft.com/office/drawing/2014/main" id="{C47BBB9E-7709-468C-8E28-1AAF77E878C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1481" y="6191279"/>
            <a:ext cx="743709" cy="578422"/>
          </a:xfrm>
          <a:prstGeom prst="rect">
            <a:avLst/>
          </a:prstGeom>
        </p:spPr>
      </p:pic>
      <p:sp>
        <p:nvSpPr>
          <p:cNvPr id="11"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2"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1746646075"/>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0_Custom Layout">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18892" y="-7655"/>
            <a:ext cx="3384392" cy="6210301"/>
          </a:xfrm>
          <a:prstGeom prst="rect">
            <a:avLst/>
          </a:prstGeom>
          <a:ln w="12700">
            <a:miter lim="400000"/>
          </a:ln>
        </p:spPr>
      </p:pic>
      <p:sp>
        <p:nvSpPr>
          <p:cNvPr id="95" name="Pentagon 6"/>
          <p:cNvSpPr/>
          <p:nvPr/>
        </p:nvSpPr>
        <p:spPr>
          <a:xfrm rot="10800000">
            <a:off x="8852256"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14466" rIns="14466" anchor="ctr"/>
          <a:lstStyle/>
          <a:p>
            <a:pPr algn="ctr">
              <a:defRPr sz="1300">
                <a:solidFill>
                  <a:srgbClr val="FFFFFF"/>
                </a:solidFill>
                <a:latin typeface="+mn-lt"/>
                <a:ea typeface="+mn-ea"/>
                <a:cs typeface="+mn-cs"/>
                <a:sym typeface="Source Sans Pro Regular"/>
              </a:defRPr>
            </a:pPr>
            <a:endParaRPr sz="411"/>
          </a:p>
        </p:txBody>
      </p:sp>
      <p:sp>
        <p:nvSpPr>
          <p:cNvPr id="96"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7" name="Text Placeholder 8"/>
          <p:cNvSpPr>
            <a:spLocks noGrp="1"/>
          </p:cNvSpPr>
          <p:nvPr>
            <p:ph type="body" sz="quarter" idx="21"/>
          </p:nvPr>
        </p:nvSpPr>
        <p:spPr>
          <a:xfrm>
            <a:off x="291706" y="436569"/>
            <a:ext cx="1991917" cy="806451"/>
          </a:xfrm>
          <a:prstGeom prst="rect">
            <a:avLst/>
          </a:prstGeom>
        </p:spPr>
        <p:txBody>
          <a:bodyPr/>
          <a:lstStyle>
            <a:lvl1pPr marL="0" indent="0">
              <a:buNone/>
              <a:defRPr/>
            </a:lvl1pPr>
          </a:lstStyle>
          <a:p>
            <a:pPr>
              <a:defRPr sz="3200">
                <a:solidFill>
                  <a:srgbClr val="FFFFFF"/>
                </a:solidFill>
                <a:latin typeface="Source Sans Pro Bold"/>
                <a:ea typeface="Source Sans Pro Bold"/>
                <a:cs typeface="Source Sans Pro Bold"/>
                <a:sym typeface="Source Sans Pro Bold"/>
              </a:defRPr>
            </a:pPr>
            <a:endParaRPr dirty="0"/>
          </a:p>
        </p:txBody>
      </p:sp>
      <p:sp>
        <p:nvSpPr>
          <p:cNvPr id="3" name="Slide Number">
            <a:extLst>
              <a:ext uri="{FF2B5EF4-FFF2-40B4-BE49-F238E27FC236}">
                <a16:creationId xmlns:a16="http://schemas.microsoft.com/office/drawing/2014/main" id="{07A63E17-DBE7-E3AE-CB2C-1B4DCD53B3BE}"/>
              </a:ext>
            </a:extLst>
          </p:cNvPr>
          <p:cNvSpPr txBox="1">
            <a:spLocks/>
          </p:cNvSpPr>
          <p:nvPr userDrawn="1"/>
        </p:nvSpPr>
        <p:spPr>
          <a:xfrm>
            <a:off x="8877304"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348" smtClean="0">
                <a:latin typeface="+mn-lt"/>
              </a:rPr>
              <a:pPr/>
              <a:t>‹#›</a:t>
            </a:fld>
            <a:endParaRPr lang="hu-HU" sz="348">
              <a:latin typeface="+mn-lt"/>
            </a:endParaRPr>
          </a:p>
        </p:txBody>
      </p:sp>
      <p:pic>
        <p:nvPicPr>
          <p:cNvPr id="13" name="Picture 12" descr="A picture containing text, font, graphics, screenshot&#10;&#10;Description automatically generated">
            <a:extLst>
              <a:ext uri="{FF2B5EF4-FFF2-40B4-BE49-F238E27FC236}">
                <a16:creationId xmlns:a16="http://schemas.microsoft.com/office/drawing/2014/main" id="{432F9778-EA22-4A11-8D6C-4518F3E54E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51903" y="131637"/>
            <a:ext cx="812736" cy="822960"/>
          </a:xfrm>
          <a:prstGeom prst="rect">
            <a:avLst/>
          </a:prstGeom>
        </p:spPr>
      </p:pic>
      <p:pic>
        <p:nvPicPr>
          <p:cNvPr id="14" name="Picture 13" descr="A logo of the united nations organization&#10;&#10;Description automatically generated with low confidence">
            <a:extLst>
              <a:ext uri="{FF2B5EF4-FFF2-40B4-BE49-F238E27FC236}">
                <a16:creationId xmlns:a16="http://schemas.microsoft.com/office/drawing/2014/main" id="{C47BBB9E-7709-468C-8E28-1AAF77E878C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1481" y="6191279"/>
            <a:ext cx="754859" cy="578422"/>
          </a:xfrm>
          <a:prstGeom prst="rect">
            <a:avLst/>
          </a:prstGeom>
        </p:spPr>
      </p:pic>
      <p:sp>
        <p:nvSpPr>
          <p:cNvPr id="11"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2"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2143877650"/>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6_Custom Layout">
    <p:spTree>
      <p:nvGrpSpPr>
        <p:cNvPr id="1" name=""/>
        <p:cNvGrpSpPr/>
        <p:nvPr/>
      </p:nvGrpSpPr>
      <p:grpSpPr>
        <a:xfrm>
          <a:off x="0" y="0"/>
          <a:ext cx="0" cy="0"/>
          <a:chOff x="0" y="0"/>
          <a:chExt cx="0" cy="0"/>
        </a:xfrm>
      </p:grpSpPr>
      <p:pic>
        <p:nvPicPr>
          <p:cNvPr id="110"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111" name="Picture 2" descr="Picture 2"/>
          <p:cNvPicPr>
            <a:picLocks noChangeAspect="1"/>
          </p:cNvPicPr>
          <p:nvPr/>
        </p:nvPicPr>
        <p:blipFill>
          <a:blip r:embed="rId3"/>
          <a:stretch>
            <a:fillRect/>
          </a:stretch>
        </p:blipFill>
        <p:spPr>
          <a:xfrm>
            <a:off x="8341113" y="118166"/>
            <a:ext cx="701406" cy="895042"/>
          </a:xfrm>
          <a:prstGeom prst="rect">
            <a:avLst/>
          </a:prstGeom>
          <a:ln w="12700">
            <a:miter lim="400000"/>
          </a:ln>
        </p:spPr>
      </p:pic>
      <p:pic>
        <p:nvPicPr>
          <p:cNvPr id="112" name="Picture 2" descr="Picture 2"/>
          <p:cNvPicPr>
            <a:picLocks noChangeAspect="1"/>
          </p:cNvPicPr>
          <p:nvPr/>
        </p:nvPicPr>
        <p:blipFill>
          <a:blip r:embed="rId4"/>
          <a:stretch>
            <a:fillRect/>
          </a:stretch>
        </p:blipFill>
        <p:spPr>
          <a:xfrm>
            <a:off x="55760" y="6310302"/>
            <a:ext cx="1161539" cy="474296"/>
          </a:xfrm>
          <a:prstGeom prst="rect">
            <a:avLst/>
          </a:prstGeom>
          <a:ln w="12700">
            <a:miter lim="400000"/>
          </a:ln>
        </p:spPr>
      </p:pic>
      <p:sp>
        <p:nvSpPr>
          <p:cNvPr id="118" name="Pentagon 6"/>
          <p:cNvSpPr/>
          <p:nvPr/>
        </p:nvSpPr>
        <p:spPr>
          <a:xfrm rot="10800000">
            <a:off x="8852255"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19288" rIns="19288" anchor="ctr"/>
          <a:lstStyle/>
          <a:p>
            <a:pPr algn="ctr" fontAlgn="auto" hangingPunct="0">
              <a:spcBef>
                <a:spcPts val="0"/>
              </a:spcBef>
              <a:spcAft>
                <a:spcPts val="0"/>
              </a:spcAft>
              <a:defRPr sz="1300">
                <a:solidFill>
                  <a:srgbClr val="FFFFFF"/>
                </a:solidFill>
                <a:latin typeface="+mn-lt"/>
                <a:ea typeface="+mn-ea"/>
                <a:cs typeface="+mn-cs"/>
                <a:sym typeface="Source Sans Pro Regular"/>
              </a:defRPr>
            </a:pPr>
            <a:endParaRPr sz="548" kern="0">
              <a:solidFill>
                <a:srgbClr val="FFFFFF"/>
              </a:solidFill>
              <a:latin typeface="Source Sans Pro Regular"/>
              <a:sym typeface="Source Sans Pro Regular"/>
            </a:endParaRPr>
          </a:p>
        </p:txBody>
      </p:sp>
      <p:sp>
        <p:nvSpPr>
          <p:cNvPr id="119"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30C426FF-A834-7006-DA55-9FB2BA066E2A}"/>
              </a:ext>
            </a:extLst>
          </p:cNvPr>
          <p:cNvSpPr txBox="1">
            <a:spLocks/>
          </p:cNvSpPr>
          <p:nvPr userDrawn="1"/>
        </p:nvSpPr>
        <p:spPr>
          <a:xfrm>
            <a:off x="8877303"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464" kern="0" smtClean="0">
                <a:solidFill>
                  <a:srgbClr val="FFFFFF">
                    <a:lumMod val="50000"/>
                  </a:srgbClr>
                </a:solidFill>
                <a:latin typeface="Source Sans Pro Regular"/>
              </a:rPr>
              <a:pPr/>
              <a:t>‹#›</a:t>
            </a:fld>
            <a:endParaRPr lang="hu-HU" sz="464" kern="0">
              <a:solidFill>
                <a:srgbClr val="FFFFFF">
                  <a:lumMod val="50000"/>
                </a:srgbClr>
              </a:solidFill>
              <a:latin typeface="Source Sans Pro Regular"/>
            </a:endParaRPr>
          </a:p>
        </p:txBody>
      </p:sp>
      <p:sp>
        <p:nvSpPr>
          <p:cNvPr id="3" name="Title 1">
            <a:extLst>
              <a:ext uri="{FF2B5EF4-FFF2-40B4-BE49-F238E27FC236}">
                <a16:creationId xmlns:a16="http://schemas.microsoft.com/office/drawing/2014/main" id="{F741D47E-45FF-0124-0CA1-37443E125177}"/>
              </a:ext>
            </a:extLst>
          </p:cNvPr>
          <p:cNvSpPr txBox="1">
            <a:spLocks noGrp="1"/>
          </p:cNvSpPr>
          <p:nvPr>
            <p:ph type="title" hasCustomPrompt="1"/>
          </p:nvPr>
        </p:nvSpPr>
        <p:spPr>
          <a:xfrm>
            <a:off x="291703" y="842967"/>
            <a:ext cx="2448146" cy="728737"/>
          </a:xfrm>
          <a:prstGeom prst="rect">
            <a:avLst/>
          </a:prstGeom>
        </p:spPr>
        <p:txBody>
          <a:bodyPr>
            <a:noAutofit/>
          </a:bodyPr>
          <a:lstStyle>
            <a:lvl1pPr>
              <a:defRPr>
                <a:latin typeface="Source Sans Pro Bold"/>
                <a:ea typeface="Source Sans Pro Bold"/>
                <a:cs typeface="Source Sans Pro Bold"/>
                <a:sym typeface="Source Sans Pro Bold"/>
              </a:defRPr>
            </a:lvl1pPr>
          </a:lstStyle>
          <a:p>
            <a:r>
              <a:rPr lang="hu-HU" b="1"/>
              <a:t>Key messages</a:t>
            </a:r>
            <a:endParaRPr b="1"/>
          </a:p>
        </p:txBody>
      </p:sp>
      <p:sp>
        <p:nvSpPr>
          <p:cNvPr id="4" name="Rounded Rectangle 3">
            <a:extLst>
              <a:ext uri="{FF2B5EF4-FFF2-40B4-BE49-F238E27FC236}">
                <a16:creationId xmlns:a16="http://schemas.microsoft.com/office/drawing/2014/main" id="{92E73A74-BE7A-5DF2-E2AD-F766DC654C88}"/>
              </a:ext>
            </a:extLst>
          </p:cNvPr>
          <p:cNvSpPr/>
          <p:nvPr userDrawn="1"/>
        </p:nvSpPr>
        <p:spPr>
          <a:xfrm flipV="1">
            <a:off x="291754" y="1484783"/>
            <a:ext cx="1991279" cy="86916"/>
          </a:xfrm>
          <a:prstGeom prst="roundRect">
            <a:avLst>
              <a:gd name="adj" fmla="val 50000"/>
            </a:avLst>
          </a:prstGeom>
          <a:solidFill>
            <a:schemeClr val="accent3"/>
          </a:solidFill>
          <a:ln w="12700">
            <a:miter lim="400000"/>
          </a:ln>
        </p:spPr>
        <p:txBody>
          <a:bodyPr lIns="19288" rIns="19288" anchor="ctr"/>
          <a:lstStyle/>
          <a:p>
            <a:pPr algn="ctr" fontAlgn="auto" hangingPunct="0">
              <a:spcBef>
                <a:spcPts val="0"/>
              </a:spcBef>
              <a:spcAft>
                <a:spcPts val="0"/>
              </a:spcAft>
              <a:defRPr sz="500">
                <a:solidFill>
                  <a:srgbClr val="FFFFFF"/>
                </a:solidFill>
                <a:latin typeface="+mj-lt"/>
                <a:ea typeface="+mj-ea"/>
                <a:cs typeface="+mj-cs"/>
                <a:sym typeface="Source Sans Pro Regular"/>
              </a:defRPr>
            </a:pPr>
            <a:endParaRPr sz="211" kern="0">
              <a:solidFill>
                <a:srgbClr val="FFFFFF"/>
              </a:solidFill>
              <a:latin typeface="Helvetica"/>
              <a:ea typeface="+mj-ea"/>
              <a:cs typeface="Helvetica"/>
              <a:sym typeface="Source Sans Pro Regular"/>
            </a:endParaRPr>
          </a:p>
        </p:txBody>
      </p:sp>
      <p:sp>
        <p:nvSpPr>
          <p:cNvPr id="5" name="Subtitle 5">
            <a:extLst>
              <a:ext uri="{FF2B5EF4-FFF2-40B4-BE49-F238E27FC236}">
                <a16:creationId xmlns:a16="http://schemas.microsoft.com/office/drawing/2014/main" id="{5D2C6A24-8EE6-9D03-271B-CDAE92BD571F}"/>
              </a:ext>
            </a:extLst>
          </p:cNvPr>
          <p:cNvSpPr txBox="1"/>
          <p:nvPr userDrawn="1"/>
        </p:nvSpPr>
        <p:spPr>
          <a:xfrm>
            <a:off x="7525097" y="6490029"/>
            <a:ext cx="1381377" cy="14497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19288" rIns="19288">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pPr fontAlgn="auto" hangingPunct="0">
              <a:spcAft>
                <a:spcPts val="0"/>
              </a:spcAft>
            </a:pPr>
            <a:r>
              <a:rPr sz="380" kern="0"/>
              <a:t>RRT Advanced Training Package</a:t>
            </a:r>
          </a:p>
        </p:txBody>
      </p:sp>
      <p:sp>
        <p:nvSpPr>
          <p:cNvPr id="6" name="Subtitle 5">
            <a:extLst>
              <a:ext uri="{FF2B5EF4-FFF2-40B4-BE49-F238E27FC236}">
                <a16:creationId xmlns:a16="http://schemas.microsoft.com/office/drawing/2014/main" id="{4010979B-AC9E-B7E3-1664-1C7CEC0683F7}"/>
              </a:ext>
            </a:extLst>
          </p:cNvPr>
          <p:cNvSpPr txBox="1"/>
          <p:nvPr userDrawn="1"/>
        </p:nvSpPr>
        <p:spPr>
          <a:xfrm>
            <a:off x="6066129" y="6650179"/>
            <a:ext cx="2846069" cy="14497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19288" rIns="19288">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pPr fontAlgn="auto" hangingPunct="0">
              <a:spcAft>
                <a:spcPts val="0"/>
              </a:spcAft>
            </a:pPr>
            <a:r>
              <a:rPr sz="380" kern="0"/>
              <a:t>B2.1 Epi</a:t>
            </a:r>
            <a:r>
              <a:rPr lang="hu-HU" sz="380" kern="0"/>
              <a:t>demiological</a:t>
            </a:r>
            <a:r>
              <a:rPr sz="380" kern="0"/>
              <a:t> Surv</a:t>
            </a:r>
            <a:r>
              <a:rPr lang="hu-HU" sz="380" kern="0"/>
              <a:t>eillance</a:t>
            </a:r>
            <a:endParaRPr sz="380" kern="0"/>
          </a:p>
        </p:txBody>
      </p:sp>
    </p:spTree>
    <p:extLst>
      <p:ext uri="{BB962C8B-B14F-4D97-AF65-F5344CB8AC3E}">
        <p14:creationId xmlns:p14="http://schemas.microsoft.com/office/powerpoint/2010/main" val="113619688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reserve="1">
  <p:cSld name="Subtitle slide">
    <p:spTree>
      <p:nvGrpSpPr>
        <p:cNvPr id="1" name=""/>
        <p:cNvGrpSpPr/>
        <p:nvPr/>
      </p:nvGrpSpPr>
      <p:grpSpPr>
        <a:xfrm>
          <a:off x="0" y="0"/>
          <a:ext cx="0" cy="0"/>
          <a:chOff x="0" y="0"/>
          <a:chExt cx="0" cy="0"/>
        </a:xfrm>
      </p:grpSpPr>
      <p:sp>
        <p:nvSpPr>
          <p:cNvPr id="39"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j-lt"/>
                <a:ea typeface="+mj-ea"/>
                <a:cs typeface="+mj-cs"/>
                <a:sym typeface="Source Sans Pro Regular"/>
              </a:defRPr>
            </a:lvl1pPr>
          </a:lstStyle>
          <a:p>
            <a:r>
              <a:rPr sz="731"/>
              <a:t>Rapid Response Teams Training</a:t>
            </a:r>
          </a:p>
        </p:txBody>
      </p:sp>
      <p:sp>
        <p:nvSpPr>
          <p:cNvPr id="43" name="Click to edit Subtitle"/>
          <p:cNvSpPr txBox="1">
            <a:spLocks noGrp="1"/>
          </p:cNvSpPr>
          <p:nvPr>
            <p:ph type="title" hasCustomPrompt="1"/>
          </p:nvPr>
        </p:nvSpPr>
        <p:spPr>
          <a:xfrm>
            <a:off x="143075" y="0"/>
            <a:ext cx="4681450" cy="645664"/>
          </a:xfrm>
          <a:prstGeom prst="rect">
            <a:avLst/>
          </a:prstGeom>
        </p:spPr>
        <p:txBody>
          <a:bodyPr/>
          <a:lstStyle/>
          <a:p>
            <a:r>
              <a:t>Click to edit Subtitle</a:t>
            </a:r>
          </a:p>
        </p:txBody>
      </p:sp>
      <p:sp>
        <p:nvSpPr>
          <p:cNvPr id="44" name="Body Level One…"/>
          <p:cNvSpPr txBox="1">
            <a:spLocks noGrp="1"/>
          </p:cNvSpPr>
          <p:nvPr>
            <p:ph type="body" idx="1"/>
          </p:nvPr>
        </p:nvSpPr>
        <p:spPr>
          <a:xfrm>
            <a:off x="486440" y="1247001"/>
            <a:ext cx="8357883"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150BA792-3B1F-37E1-2A41-B52C8FD881A3}"/>
              </a:ext>
            </a:extLst>
          </p:cNvPr>
          <p:cNvSpPr txBox="1">
            <a:spLocks/>
          </p:cNvSpPr>
          <p:nvPr userDrawn="1"/>
        </p:nvSpPr>
        <p:spPr>
          <a:xfrm>
            <a:off x="8877302"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latin typeface="+mj-lt"/>
              </a:rPr>
              <a:pPr/>
              <a:t>‹#›</a:t>
            </a:fld>
            <a:endParaRPr lang="hu-HU" sz="619">
              <a:latin typeface="+mj-lt"/>
            </a:endParaRPr>
          </a:p>
        </p:txBody>
      </p:sp>
      <p:pic>
        <p:nvPicPr>
          <p:cNvPr id="10" name="Picture 9" descr="A logo of the united nations organization&#10;&#10;Description automatically generated with low confidence">
            <a:extLst>
              <a:ext uri="{FF2B5EF4-FFF2-40B4-BE49-F238E27FC236}">
                <a16:creationId xmlns:a16="http://schemas.microsoft.com/office/drawing/2014/main" id="{56728289-1DEC-4B69-9E4B-60A7744D36E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4244" y="6152061"/>
            <a:ext cx="786702" cy="640080"/>
          </a:xfrm>
          <a:prstGeom prst="rect">
            <a:avLst/>
          </a:prstGeom>
        </p:spPr>
      </p:pic>
      <p:pic>
        <p:nvPicPr>
          <p:cNvPr id="11" name="Picture 10" descr="A picture containing text, font, graphics, screenshot&#10;&#10;Description automatically generated">
            <a:extLst>
              <a:ext uri="{FF2B5EF4-FFF2-40B4-BE49-F238E27FC236}">
                <a16:creationId xmlns:a16="http://schemas.microsoft.com/office/drawing/2014/main" id="{10B79ECD-5AB0-44DD-9A0D-02B4AFEDD7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51903" y="123373"/>
            <a:ext cx="818496" cy="822960"/>
          </a:xfrm>
          <a:prstGeom prst="rect">
            <a:avLst/>
          </a:prstGeom>
        </p:spPr>
      </p:pic>
      <p:sp>
        <p:nvSpPr>
          <p:cNvPr id="12"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3"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2854142765"/>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8392483" y="118173"/>
            <a:ext cx="650036"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8392480" y="118173"/>
            <a:ext cx="650036" cy="895041"/>
          </a:xfrm>
          <a:prstGeom prst="rect">
            <a:avLst/>
          </a:prstGeom>
          <a:ln w="12700">
            <a:miter lim="400000"/>
          </a:ln>
        </p:spPr>
      </p:pic>
      <p:sp>
        <p:nvSpPr>
          <p:cNvPr id="194" name="Rectangle 5"/>
          <p:cNvSpPr/>
          <p:nvPr/>
        </p:nvSpPr>
        <p:spPr>
          <a:xfrm>
            <a:off x="0" y="-9332"/>
            <a:ext cx="9144000" cy="6199821"/>
          </a:xfrm>
          <a:prstGeom prst="rect">
            <a:avLst/>
          </a:prstGeom>
          <a:solidFill>
            <a:srgbClr val="ECF2F8"/>
          </a:solidFill>
          <a:ln w="12700">
            <a:miter lim="400000"/>
          </a:ln>
        </p:spPr>
        <p:txBody>
          <a:bodyPr lIns="19288" rIns="19288" anchor="ctr"/>
          <a:lstStyle/>
          <a:p>
            <a:pPr algn="ctr">
              <a:defRPr sz="2000">
                <a:latin typeface="+mn-lt"/>
                <a:ea typeface="+mn-ea"/>
                <a:cs typeface="+mn-cs"/>
                <a:sym typeface="Source Sans Pro Regular"/>
              </a:defRPr>
            </a:pPr>
            <a:endParaRPr sz="844"/>
          </a:p>
        </p:txBody>
      </p:sp>
      <p:pic>
        <p:nvPicPr>
          <p:cNvPr id="195" name="Picture 3" descr="Picture 3"/>
          <p:cNvPicPr>
            <a:picLocks noChangeAspect="1"/>
          </p:cNvPicPr>
          <p:nvPr/>
        </p:nvPicPr>
        <p:blipFill>
          <a:blip r:embed="rId3"/>
          <a:stretch>
            <a:fillRect/>
          </a:stretch>
        </p:blipFill>
        <p:spPr>
          <a:xfrm>
            <a:off x="-6856" y="-18868"/>
            <a:ext cx="3848101" cy="660401"/>
          </a:xfrm>
          <a:prstGeom prst="rect">
            <a:avLst/>
          </a:prstGeom>
          <a:ln w="12700">
            <a:miter lim="400000"/>
          </a:ln>
        </p:spPr>
      </p:pic>
      <p:sp>
        <p:nvSpPr>
          <p:cNvPr id="196" name="TextBox 4"/>
          <p:cNvSpPr txBox="1"/>
          <p:nvPr/>
        </p:nvSpPr>
        <p:spPr>
          <a:xfrm>
            <a:off x="636528" y="-618316"/>
            <a:ext cx="1970881" cy="27930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19288" rIns="19288">
            <a:spAutoFit/>
          </a:bodyPr>
          <a:lstStyle>
            <a:lvl1pPr defTabSz="289320">
              <a:lnSpc>
                <a:spcPct val="90000"/>
              </a:lnSpc>
            </a:lvl1pPr>
          </a:lstStyle>
          <a:p>
            <a:endParaRPr sz="1350"/>
          </a:p>
        </p:txBody>
      </p:sp>
      <p:sp>
        <p:nvSpPr>
          <p:cNvPr id="198" name="Body Level One…"/>
          <p:cNvSpPr txBox="1">
            <a:spLocks noGrp="1"/>
          </p:cNvSpPr>
          <p:nvPr>
            <p:ph type="body" idx="1"/>
          </p:nvPr>
        </p:nvSpPr>
        <p:spPr>
          <a:xfrm>
            <a:off x="598084" y="842966"/>
            <a:ext cx="7837817" cy="5206965"/>
          </a:xfrm>
          <a:prstGeom prst="rect">
            <a:avLst/>
          </a:prstGeom>
        </p:spPr>
        <p:txBody>
          <a:bodyPr/>
          <a:lstStyle>
            <a:lvl1pPr>
              <a:defRPr sz="844"/>
            </a:lvl1pPr>
            <a:lvl2pPr>
              <a:defRPr sz="844"/>
            </a:lvl2pPr>
            <a:lvl3pPr>
              <a:defRPr sz="844"/>
            </a:lvl3pPr>
            <a:lvl4pPr>
              <a:defRPr sz="844"/>
            </a:lvl4pPr>
            <a:lvl5pPr>
              <a:defRPr sz="844"/>
            </a:lvl5pPr>
          </a:lstStyle>
          <a:p>
            <a:r>
              <a:t>Body Level One</a:t>
            </a:r>
          </a:p>
          <a:p>
            <a:pPr lvl="1"/>
            <a:r>
              <a:t>Body Level Two</a:t>
            </a:r>
          </a:p>
          <a:p>
            <a:pPr lvl="2"/>
            <a:r>
              <a:t>Body Level Three</a:t>
            </a:r>
          </a:p>
          <a:p>
            <a:pPr lvl="3"/>
            <a:r>
              <a:t>Body Level Four</a:t>
            </a:r>
          </a:p>
          <a:p>
            <a:pPr lvl="4"/>
            <a:r>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43888" y="85069"/>
            <a:ext cx="6909197" cy="62230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lvl1pPr>
              <a:spcBef>
                <a:spcPts val="0"/>
              </a:spcBef>
              <a:defRPr sz="1350" b="1">
                <a:solidFill>
                  <a:srgbClr val="FFFFFF"/>
                </a:solidFill>
                <a:latin typeface="Source Sans Pro Bold"/>
                <a:ea typeface="Source Sans Pro Bold"/>
                <a:cs typeface="Source Sans Pro Bold"/>
                <a:sym typeface="Source Sans Pro Bold"/>
              </a:defRPr>
            </a:lvl1pPr>
          </a:lstStyle>
          <a:p>
            <a:r>
              <a:rPr lang="fr-FR"/>
              <a:t>Avertissement</a:t>
            </a:r>
            <a:endParaRPr lang="hu-HU"/>
          </a:p>
        </p:txBody>
      </p:sp>
      <p:sp>
        <p:nvSpPr>
          <p:cNvPr id="15" name="Slide Number">
            <a:extLst>
              <a:ext uri="{FF2B5EF4-FFF2-40B4-BE49-F238E27FC236}">
                <a16:creationId xmlns:a16="http://schemas.microsoft.com/office/drawing/2014/main" id="{24B4FBA5-51AB-49CE-5D3D-84C256884609}"/>
              </a:ext>
            </a:extLst>
          </p:cNvPr>
          <p:cNvSpPr txBox="1">
            <a:spLocks/>
          </p:cNvSpPr>
          <p:nvPr userDrawn="1"/>
        </p:nvSpPr>
        <p:spPr>
          <a:xfrm>
            <a:off x="8916257" y="6560496"/>
            <a:ext cx="128721" cy="163763"/>
          </a:xfrm>
          <a:prstGeom prst="rect">
            <a:avLst/>
          </a:prstGeom>
          <a:ln w="12700">
            <a:miter lim="400000"/>
          </a:ln>
        </p:spPr>
        <p:txBody>
          <a:bodyPr wrap="none" lIns="19288" rIns="19288">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464" smtClean="0">
                <a:solidFill>
                  <a:schemeClr val="tx2">
                    <a:lumMod val="75000"/>
                  </a:schemeClr>
                </a:solidFill>
              </a:rPr>
              <a:pPr/>
              <a:t>‹#›</a:t>
            </a:fld>
            <a:endParaRPr lang="hu-HU" sz="464">
              <a:solidFill>
                <a:schemeClr val="tx2">
                  <a:lumMod val="75000"/>
                </a:schemeClr>
              </a:solidFill>
            </a:endParaRPr>
          </a:p>
        </p:txBody>
      </p:sp>
      <p:sp>
        <p:nvSpPr>
          <p:cNvPr id="16" name="TextBox 7">
            <a:extLst>
              <a:ext uri="{FF2B5EF4-FFF2-40B4-BE49-F238E27FC236}">
                <a16:creationId xmlns:a16="http://schemas.microsoft.com/office/drawing/2014/main" id="{8449D2CC-B1D2-1C83-12EE-49375C7F60C9}"/>
              </a:ext>
            </a:extLst>
          </p:cNvPr>
          <p:cNvSpPr txBox="1"/>
          <p:nvPr userDrawn="1"/>
        </p:nvSpPr>
        <p:spPr>
          <a:xfrm>
            <a:off x="6346606" y="6467777"/>
            <a:ext cx="2569652" cy="15081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19288" rIns="19288">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en-US" sz="380"/>
              <a:t>Kit de formation avancée des EIR</a:t>
            </a:r>
          </a:p>
        </p:txBody>
      </p:sp>
      <p:sp>
        <p:nvSpPr>
          <p:cNvPr id="17" name="Text Placeholder 6">
            <a:extLst>
              <a:ext uri="{FF2B5EF4-FFF2-40B4-BE49-F238E27FC236}">
                <a16:creationId xmlns:a16="http://schemas.microsoft.com/office/drawing/2014/main" id="{261981DD-222E-0A05-307A-4ED5074C8E13}"/>
              </a:ext>
            </a:extLst>
          </p:cNvPr>
          <p:cNvSpPr txBox="1"/>
          <p:nvPr userDrawn="1"/>
        </p:nvSpPr>
        <p:spPr>
          <a:xfrm>
            <a:off x="6118441" y="6584102"/>
            <a:ext cx="2805437" cy="15081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19288" rIns="19288">
            <a:spAutoFit/>
          </a:bodyPr>
          <a:lstStyle/>
          <a:p>
            <a:pPr algn="r">
              <a:defRPr sz="900">
                <a:solidFill>
                  <a:schemeClr val="accent1">
                    <a:lumOff val="-3999"/>
                  </a:schemeClr>
                </a:solidFill>
                <a:latin typeface="+mn-lt"/>
                <a:ea typeface="+mn-ea"/>
                <a:cs typeface="+mn-cs"/>
                <a:sym typeface="Source Sans Pro Regular"/>
              </a:defRPr>
            </a:pPr>
            <a:r>
              <a:rPr lang="hu-HU" sz="380"/>
              <a:t>Guid</a:t>
            </a:r>
            <a:r>
              <a:rPr lang="fr-FR" sz="380"/>
              <a:t>es du facilitateur</a:t>
            </a:r>
            <a:endParaRPr lang="hu-HU" sz="380"/>
          </a:p>
        </p:txBody>
      </p:sp>
      <p:pic>
        <p:nvPicPr>
          <p:cNvPr id="18" name="Imag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22506" y="6449250"/>
            <a:ext cx="1435671" cy="363449"/>
          </a:xfrm>
          <a:prstGeom prst="rect">
            <a:avLst/>
          </a:prstGeom>
        </p:spPr>
      </p:pic>
      <p:pic>
        <p:nvPicPr>
          <p:cNvPr id="19" name="Image 1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390761" y="140181"/>
            <a:ext cx="641072" cy="652327"/>
          </a:xfrm>
          <a:prstGeom prst="rect">
            <a:avLst/>
          </a:prstGeom>
        </p:spPr>
      </p:pic>
    </p:spTree>
    <p:extLst>
      <p:ext uri="{BB962C8B-B14F-4D97-AF65-F5344CB8AC3E}">
        <p14:creationId xmlns:p14="http://schemas.microsoft.com/office/powerpoint/2010/main" val="1676307242"/>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8392483" y="118173"/>
            <a:ext cx="650036"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8392480" y="118173"/>
            <a:ext cx="650036" cy="895041"/>
          </a:xfrm>
          <a:prstGeom prst="rect">
            <a:avLst/>
          </a:prstGeom>
          <a:ln w="12700">
            <a:miter lim="400000"/>
          </a:ln>
        </p:spPr>
      </p:pic>
      <p:sp>
        <p:nvSpPr>
          <p:cNvPr id="194" name="Rectangle 5"/>
          <p:cNvSpPr/>
          <p:nvPr/>
        </p:nvSpPr>
        <p:spPr>
          <a:xfrm>
            <a:off x="0" y="-9332"/>
            <a:ext cx="9144000" cy="6199821"/>
          </a:xfrm>
          <a:prstGeom prst="rect">
            <a:avLst/>
          </a:prstGeom>
          <a:solidFill>
            <a:srgbClr val="ECF2F8"/>
          </a:solidFill>
          <a:ln w="12700">
            <a:miter lim="400000"/>
          </a:ln>
        </p:spPr>
        <p:txBody>
          <a:bodyPr lIns="19288" rIns="19288" anchor="ctr"/>
          <a:lstStyle/>
          <a:p>
            <a:pPr algn="ctr">
              <a:defRPr sz="2000">
                <a:latin typeface="+mn-lt"/>
                <a:ea typeface="+mn-ea"/>
                <a:cs typeface="+mn-cs"/>
                <a:sym typeface="Source Sans Pro Regular"/>
              </a:defRPr>
            </a:pPr>
            <a:endParaRPr sz="844"/>
          </a:p>
        </p:txBody>
      </p:sp>
      <p:pic>
        <p:nvPicPr>
          <p:cNvPr id="195" name="Picture 3" descr="Picture 3"/>
          <p:cNvPicPr>
            <a:picLocks noChangeAspect="1"/>
          </p:cNvPicPr>
          <p:nvPr/>
        </p:nvPicPr>
        <p:blipFill>
          <a:blip r:embed="rId3"/>
          <a:stretch>
            <a:fillRect/>
          </a:stretch>
        </p:blipFill>
        <p:spPr>
          <a:xfrm>
            <a:off x="-6855" y="4"/>
            <a:ext cx="4734305" cy="641533"/>
          </a:xfrm>
          <a:prstGeom prst="rect">
            <a:avLst/>
          </a:prstGeom>
          <a:ln w="12700">
            <a:miter lim="400000"/>
          </a:ln>
        </p:spPr>
      </p:pic>
      <p:sp>
        <p:nvSpPr>
          <p:cNvPr id="196" name="TextBox 4"/>
          <p:cNvSpPr txBox="1"/>
          <p:nvPr/>
        </p:nvSpPr>
        <p:spPr>
          <a:xfrm>
            <a:off x="636528" y="-618316"/>
            <a:ext cx="1970881" cy="27930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19288" rIns="19288">
            <a:spAutoFit/>
          </a:bodyPr>
          <a:lstStyle>
            <a:lvl1pPr defTabSz="289320">
              <a:lnSpc>
                <a:spcPct val="90000"/>
              </a:lnSpc>
            </a:lvl1pPr>
          </a:lstStyle>
          <a:p>
            <a:endParaRPr sz="1350"/>
          </a:p>
        </p:txBody>
      </p:sp>
      <p:sp>
        <p:nvSpPr>
          <p:cNvPr id="198" name="Body Level One…"/>
          <p:cNvSpPr txBox="1">
            <a:spLocks noGrp="1"/>
          </p:cNvSpPr>
          <p:nvPr>
            <p:ph type="body" idx="1"/>
          </p:nvPr>
        </p:nvSpPr>
        <p:spPr>
          <a:xfrm>
            <a:off x="598084" y="842966"/>
            <a:ext cx="7837817" cy="5206965"/>
          </a:xfrm>
          <a:prstGeom prst="rect">
            <a:avLst/>
          </a:prstGeom>
        </p:spPr>
        <p:txBody>
          <a:bodyPr/>
          <a:lstStyle>
            <a:lvl1pPr>
              <a:defRPr sz="844"/>
            </a:lvl1pPr>
            <a:lvl2pPr>
              <a:defRPr sz="844"/>
            </a:lvl2pPr>
            <a:lvl3pPr>
              <a:defRPr sz="844"/>
            </a:lvl3pPr>
            <a:lvl4pPr>
              <a:defRPr sz="844"/>
            </a:lvl4pPr>
            <a:lvl5pPr>
              <a:defRPr sz="844"/>
            </a:lvl5pPr>
          </a:lstStyle>
          <a:p>
            <a:r>
              <a:t>Body Level One</a:t>
            </a:r>
          </a:p>
          <a:p>
            <a:pPr lvl="1"/>
            <a:r>
              <a:t>Body Level Two</a:t>
            </a:r>
          </a:p>
          <a:p>
            <a:pPr lvl="2"/>
            <a:r>
              <a:t>Body Level Three</a:t>
            </a:r>
          </a:p>
          <a:p>
            <a:pPr lvl="3"/>
            <a:r>
              <a:t>Body Level Four</a:t>
            </a:r>
          </a:p>
          <a:p>
            <a:pPr lvl="4"/>
            <a:r>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43888" y="85069"/>
            <a:ext cx="6909197" cy="62230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lvl1pPr>
              <a:spcBef>
                <a:spcPts val="0"/>
              </a:spcBef>
              <a:defRPr sz="1350" b="1">
                <a:solidFill>
                  <a:srgbClr val="FFFFFF"/>
                </a:solidFill>
                <a:latin typeface="Source Sans Pro Bold"/>
                <a:ea typeface="Source Sans Pro Bold"/>
                <a:cs typeface="Source Sans Pro Bold"/>
                <a:sym typeface="Source Sans Pro Bold"/>
              </a:defRPr>
            </a:lvl1pPr>
          </a:lstStyle>
          <a:p>
            <a:r>
              <a:rPr lang="fr-FR"/>
              <a:t>Clause de non-responsabilité</a:t>
            </a:r>
            <a:endParaRPr lang="hu-HU"/>
          </a:p>
        </p:txBody>
      </p:sp>
      <p:pic>
        <p:nvPicPr>
          <p:cNvPr id="14" name="Imag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90761" y="140181"/>
            <a:ext cx="641072" cy="652327"/>
          </a:xfrm>
          <a:prstGeom prst="rect">
            <a:avLst/>
          </a:prstGeom>
        </p:spPr>
      </p:pic>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8916257" y="6560496"/>
            <a:ext cx="128721" cy="163763"/>
          </a:xfrm>
          <a:prstGeom prst="rect">
            <a:avLst/>
          </a:prstGeom>
          <a:ln w="12700">
            <a:miter lim="400000"/>
          </a:ln>
        </p:spPr>
        <p:txBody>
          <a:bodyPr wrap="none" lIns="19288" rIns="19288">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464" smtClean="0">
                <a:solidFill>
                  <a:schemeClr val="tx2">
                    <a:lumMod val="75000"/>
                  </a:schemeClr>
                </a:solidFill>
              </a:rPr>
              <a:pPr/>
              <a:t>‹#›</a:t>
            </a:fld>
            <a:endParaRPr lang="hu-HU" sz="464">
              <a:solidFill>
                <a:schemeClr val="tx2">
                  <a:lumMod val="75000"/>
                </a:schemeClr>
              </a:solidFill>
            </a:endParaRPr>
          </a:p>
        </p:txBody>
      </p:sp>
      <p:pic>
        <p:nvPicPr>
          <p:cNvPr id="21" name="Image 2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5760" y="6333540"/>
            <a:ext cx="1693129" cy="428626"/>
          </a:xfrm>
          <a:prstGeom prst="rect">
            <a:avLst/>
          </a:prstGeom>
        </p:spPr>
      </p:pic>
      <p:sp>
        <p:nvSpPr>
          <p:cNvPr id="22" name="Subtitle 5">
            <a:extLst>
              <a:ext uri="{FF2B5EF4-FFF2-40B4-BE49-F238E27FC236}">
                <a16:creationId xmlns:a16="http://schemas.microsoft.com/office/drawing/2014/main" id="{A346A323-B686-47AE-9F9F-05A21B8FBEF6}"/>
              </a:ext>
            </a:extLst>
          </p:cNvPr>
          <p:cNvSpPr txBox="1"/>
          <p:nvPr userDrawn="1"/>
        </p:nvSpPr>
        <p:spPr>
          <a:xfrm>
            <a:off x="6046471" y="6618084"/>
            <a:ext cx="2846069" cy="1449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9288" rIns="19288">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380"/>
              <a:t>A1.1</a:t>
            </a:r>
            <a:r>
              <a:rPr lang="fr-FR" sz="380"/>
              <a:t>a_</a:t>
            </a:r>
            <a:r>
              <a:rPr sz="380"/>
              <a:t>IHR_</a:t>
            </a:r>
            <a:r>
              <a:rPr lang="fr-FR" sz="380"/>
              <a:t>in_</a:t>
            </a:r>
            <a:r>
              <a:rPr sz="380"/>
              <a:t>ER</a:t>
            </a:r>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6046471" y="6472256"/>
            <a:ext cx="2846069" cy="1449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9288" rIns="19288">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380"/>
              <a:t>Kit de formation avancée d</a:t>
            </a:r>
            <a:r>
              <a:rPr lang="en-US" sz="380" baseline="0"/>
              <a:t>es EIR</a:t>
            </a:r>
            <a:endParaRPr lang="en-US" sz="380"/>
          </a:p>
        </p:txBody>
      </p:sp>
    </p:spTree>
    <p:extLst>
      <p:ext uri="{BB962C8B-B14F-4D97-AF65-F5344CB8AC3E}">
        <p14:creationId xmlns:p14="http://schemas.microsoft.com/office/powerpoint/2010/main" val="3207499220"/>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reserve="1">
  <p:cSld name="Blank">
    <p:spTree>
      <p:nvGrpSpPr>
        <p:cNvPr id="1" name=""/>
        <p:cNvGrpSpPr/>
        <p:nvPr/>
      </p:nvGrpSpPr>
      <p:grpSpPr>
        <a:xfrm>
          <a:off x="0" y="0"/>
          <a:ext cx="0" cy="0"/>
          <a:chOff x="0" y="0"/>
          <a:chExt cx="0" cy="0"/>
        </a:xfrm>
      </p:grpSpPr>
      <p:sp>
        <p:nvSpPr>
          <p:cNvPr id="2" name="Subtitle 5">
            <a:extLst>
              <a:ext uri="{FF2B5EF4-FFF2-40B4-BE49-F238E27FC236}">
                <a16:creationId xmlns:a16="http://schemas.microsoft.com/office/drawing/2014/main" id="{FB9C9221-C43E-6A39-438A-7880F9AD4251}"/>
              </a:ext>
            </a:extLst>
          </p:cNvPr>
          <p:cNvSpPr txBox="1"/>
          <p:nvPr userDrawn="1"/>
        </p:nvSpPr>
        <p:spPr>
          <a:xfrm>
            <a:off x="6080078" y="647894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RRT Advanced Training Package</a:t>
            </a:r>
          </a:p>
        </p:txBody>
      </p:sp>
      <p:sp>
        <p:nvSpPr>
          <p:cNvPr id="3" name="Subtitle 5">
            <a:extLst>
              <a:ext uri="{FF2B5EF4-FFF2-40B4-BE49-F238E27FC236}">
                <a16:creationId xmlns:a16="http://schemas.microsoft.com/office/drawing/2014/main" id="{CAF6C9CB-1420-27F1-99B2-8795731541EA}"/>
              </a:ext>
            </a:extLst>
          </p:cNvPr>
          <p:cNvSpPr txBox="1"/>
          <p:nvPr userDrawn="1"/>
        </p:nvSpPr>
        <p:spPr>
          <a:xfrm>
            <a:off x="6080078" y="6636312"/>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B7.1 Lab</a:t>
            </a:r>
            <a:r>
              <a:rPr lang="hu-HU" sz="506" err="1"/>
              <a:t>oratory</a:t>
            </a:r>
            <a:r>
              <a:rPr lang="hu-HU" sz="506"/>
              <a:t> </a:t>
            </a:r>
            <a:r>
              <a:rPr lang="hu-HU" sz="506" err="1"/>
              <a:t>Sample</a:t>
            </a:r>
            <a:r>
              <a:rPr lang="hu-HU" sz="506"/>
              <a:t> Management</a:t>
            </a:r>
            <a:endParaRPr sz="506"/>
          </a:p>
        </p:txBody>
      </p:sp>
      <p:sp>
        <p:nvSpPr>
          <p:cNvPr id="4" name="Slide Number">
            <a:extLst>
              <a:ext uri="{FF2B5EF4-FFF2-40B4-BE49-F238E27FC236}">
                <a16:creationId xmlns:a16="http://schemas.microsoft.com/office/drawing/2014/main" id="{3B13F606-40ED-F2BC-9485-31A8E401ADC1}"/>
              </a:ext>
            </a:extLst>
          </p:cNvPr>
          <p:cNvSpPr txBox="1">
            <a:spLocks/>
          </p:cNvSpPr>
          <p:nvPr userDrawn="1"/>
        </p:nvSpPr>
        <p:spPr>
          <a:xfrm>
            <a:off x="8877302"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latin typeface="+mn-lt"/>
              </a:rPr>
              <a:pPr/>
              <a:t>‹#›</a:t>
            </a:fld>
            <a:endParaRPr lang="hu-HU" sz="619">
              <a:latin typeface="+mn-lt"/>
            </a:endParaRPr>
          </a:p>
        </p:txBody>
      </p:sp>
    </p:spTree>
    <p:extLst>
      <p:ext uri="{BB962C8B-B14F-4D97-AF65-F5344CB8AC3E}">
        <p14:creationId xmlns:p14="http://schemas.microsoft.com/office/powerpoint/2010/main" val="820288835"/>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8392482" y="118171"/>
            <a:ext cx="650036"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8392480" y="118171"/>
            <a:ext cx="650036" cy="895041"/>
          </a:xfrm>
          <a:prstGeom prst="rect">
            <a:avLst/>
          </a:prstGeom>
          <a:ln w="12700">
            <a:miter lim="400000"/>
          </a:ln>
        </p:spPr>
      </p:pic>
      <p:sp>
        <p:nvSpPr>
          <p:cNvPr id="194" name="Rectangle 5"/>
          <p:cNvSpPr/>
          <p:nvPr/>
        </p:nvSpPr>
        <p:spPr>
          <a:xfrm>
            <a:off x="0" y="-9332"/>
            <a:ext cx="9144000" cy="6199821"/>
          </a:xfrm>
          <a:prstGeom prst="rect">
            <a:avLst/>
          </a:prstGeom>
          <a:solidFill>
            <a:srgbClr val="ECF2F8"/>
          </a:solidFill>
          <a:ln w="12700">
            <a:miter lim="400000"/>
          </a:ln>
        </p:spPr>
        <p:txBody>
          <a:bodyPr lIns="25717" rIns="25717" anchor="ctr"/>
          <a:lstStyle/>
          <a:p>
            <a:pPr algn="ctr">
              <a:defRPr sz="2000">
                <a:latin typeface="+mn-lt"/>
                <a:ea typeface="+mn-ea"/>
                <a:cs typeface="+mn-cs"/>
                <a:sym typeface="Source Sans Pro Regular"/>
              </a:defRPr>
            </a:pPr>
            <a:endParaRPr sz="1125"/>
          </a:p>
        </p:txBody>
      </p:sp>
      <p:pic>
        <p:nvPicPr>
          <p:cNvPr id="195" name="Picture 3" descr="Picture 3"/>
          <p:cNvPicPr>
            <a:picLocks noChangeAspect="1"/>
          </p:cNvPicPr>
          <p:nvPr/>
        </p:nvPicPr>
        <p:blipFill>
          <a:blip r:embed="rId3"/>
          <a:stretch>
            <a:fillRect/>
          </a:stretch>
        </p:blipFill>
        <p:spPr>
          <a:xfrm>
            <a:off x="-6856" y="-18868"/>
            <a:ext cx="3848101" cy="660401"/>
          </a:xfrm>
          <a:prstGeom prst="rect">
            <a:avLst/>
          </a:prstGeom>
          <a:ln w="12700">
            <a:miter lim="400000"/>
          </a:ln>
        </p:spPr>
      </p:pic>
      <p:sp>
        <p:nvSpPr>
          <p:cNvPr id="196" name="TextBox 4"/>
          <p:cNvSpPr txBox="1"/>
          <p:nvPr/>
        </p:nvSpPr>
        <p:spPr>
          <a:xfrm>
            <a:off x="636527" y="-618316"/>
            <a:ext cx="1970881" cy="3416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defTabSz="289320">
              <a:lnSpc>
                <a:spcPct val="90000"/>
              </a:lnSpc>
            </a:lvl1pPr>
          </a:lstStyle>
          <a:p>
            <a:endParaRPr sz="1800"/>
          </a:p>
        </p:txBody>
      </p:sp>
      <p:sp>
        <p:nvSpPr>
          <p:cNvPr id="198" name="Body Level One…"/>
          <p:cNvSpPr txBox="1">
            <a:spLocks noGrp="1"/>
          </p:cNvSpPr>
          <p:nvPr>
            <p:ph type="body" idx="1"/>
          </p:nvPr>
        </p:nvSpPr>
        <p:spPr>
          <a:xfrm>
            <a:off x="598083" y="842966"/>
            <a:ext cx="7837817" cy="5206965"/>
          </a:xfrm>
          <a:prstGeom prst="rect">
            <a:avLst/>
          </a:prstGeom>
        </p:spPr>
        <p:txBody>
          <a:bodyPr/>
          <a:lstStyle>
            <a:lvl1pPr>
              <a:defRPr sz="1125"/>
            </a:lvl1pPr>
            <a:lvl2pPr>
              <a:defRPr sz="1125"/>
            </a:lvl2pPr>
            <a:lvl3pPr>
              <a:defRPr sz="1125"/>
            </a:lvl3pPr>
            <a:lvl4pPr>
              <a:defRPr sz="1125"/>
            </a:lvl4pPr>
            <a:lvl5pPr>
              <a:defRPr sz="1125"/>
            </a:lvl5pPr>
          </a:lstStyle>
          <a:p>
            <a:r>
              <a:t>Body Level One</a:t>
            </a:r>
          </a:p>
          <a:p>
            <a:pPr lvl="1"/>
            <a:r>
              <a:t>Body Level Two</a:t>
            </a:r>
          </a:p>
          <a:p>
            <a:pPr lvl="2"/>
            <a:r>
              <a:t>Body Level Three</a:t>
            </a:r>
          </a:p>
          <a:p>
            <a:pPr lvl="3"/>
            <a:r>
              <a:t>Body Level Four</a:t>
            </a:r>
          </a:p>
          <a:p>
            <a:pPr lvl="4"/>
            <a:r>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43887" y="85067"/>
            <a:ext cx="6909197" cy="622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spcBef>
                <a:spcPts val="0"/>
              </a:spcBef>
              <a:defRPr sz="1800" b="1">
                <a:solidFill>
                  <a:srgbClr val="FFFFFF"/>
                </a:solidFill>
                <a:latin typeface="Source Sans Pro Bold"/>
                <a:ea typeface="Source Sans Pro Bold"/>
                <a:cs typeface="Source Sans Pro Bold"/>
                <a:sym typeface="Source Sans Pro Bold"/>
              </a:defRPr>
            </a:lvl1pPr>
          </a:lstStyle>
          <a:p>
            <a:r>
              <a:rPr lang="fr-FR"/>
              <a:t>Avertissement</a:t>
            </a:r>
            <a:endParaRPr lang="hu-HU"/>
          </a:p>
        </p:txBody>
      </p:sp>
      <p:sp>
        <p:nvSpPr>
          <p:cNvPr id="15" name="Slide Number">
            <a:extLst>
              <a:ext uri="{FF2B5EF4-FFF2-40B4-BE49-F238E27FC236}">
                <a16:creationId xmlns:a16="http://schemas.microsoft.com/office/drawing/2014/main" id="{24B4FBA5-51AB-49CE-5D3D-84C256884609}"/>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sp>
        <p:nvSpPr>
          <p:cNvPr id="16" name="TextBox 7">
            <a:extLst>
              <a:ext uri="{FF2B5EF4-FFF2-40B4-BE49-F238E27FC236}">
                <a16:creationId xmlns:a16="http://schemas.microsoft.com/office/drawing/2014/main" id="{8449D2CC-B1D2-1C83-12EE-49375C7F60C9}"/>
              </a:ext>
            </a:extLst>
          </p:cNvPr>
          <p:cNvSpPr txBox="1"/>
          <p:nvPr userDrawn="1"/>
        </p:nvSpPr>
        <p:spPr>
          <a:xfrm>
            <a:off x="6346605" y="6467775"/>
            <a:ext cx="2569652" cy="1701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en-US" sz="506"/>
              <a:t>Kit de formation avancée des EIR</a:t>
            </a:r>
          </a:p>
        </p:txBody>
      </p:sp>
      <p:sp>
        <p:nvSpPr>
          <p:cNvPr id="17" name="Text Placeholder 6">
            <a:extLst>
              <a:ext uri="{FF2B5EF4-FFF2-40B4-BE49-F238E27FC236}">
                <a16:creationId xmlns:a16="http://schemas.microsoft.com/office/drawing/2014/main" id="{261981DD-222E-0A05-307A-4ED5074C8E13}"/>
              </a:ext>
            </a:extLst>
          </p:cNvPr>
          <p:cNvSpPr txBox="1"/>
          <p:nvPr userDrawn="1"/>
        </p:nvSpPr>
        <p:spPr>
          <a:xfrm>
            <a:off x="6118440" y="6584100"/>
            <a:ext cx="2805437" cy="1701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p>
            <a:pPr algn="r">
              <a:defRPr sz="900">
                <a:solidFill>
                  <a:schemeClr val="accent1">
                    <a:lumOff val="-3999"/>
                  </a:schemeClr>
                </a:solidFill>
                <a:latin typeface="+mn-lt"/>
                <a:ea typeface="+mn-ea"/>
                <a:cs typeface="+mn-cs"/>
                <a:sym typeface="Source Sans Pro Regular"/>
              </a:defRPr>
            </a:pPr>
            <a:r>
              <a:rPr lang="hu-HU" sz="506"/>
              <a:t>Guid</a:t>
            </a:r>
            <a:r>
              <a:rPr lang="fr-FR" sz="506"/>
              <a:t>es du facilitateur</a:t>
            </a:r>
            <a:endParaRPr lang="hu-HU" sz="506"/>
          </a:p>
        </p:txBody>
      </p:sp>
      <p:pic>
        <p:nvPicPr>
          <p:cNvPr id="18" name="Imag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22505" y="6449248"/>
            <a:ext cx="1435671" cy="363449"/>
          </a:xfrm>
          <a:prstGeom prst="rect">
            <a:avLst/>
          </a:prstGeom>
        </p:spPr>
      </p:pic>
      <p:pic>
        <p:nvPicPr>
          <p:cNvPr id="19" name="Image 1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390761" y="140181"/>
            <a:ext cx="641072" cy="652327"/>
          </a:xfrm>
          <a:prstGeom prst="rect">
            <a:avLst/>
          </a:prstGeom>
        </p:spPr>
      </p:pic>
    </p:spTree>
    <p:extLst>
      <p:ext uri="{BB962C8B-B14F-4D97-AF65-F5344CB8AC3E}">
        <p14:creationId xmlns:p14="http://schemas.microsoft.com/office/powerpoint/2010/main" val="3044707013"/>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8392482" y="118171"/>
            <a:ext cx="650036"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8392480" y="118171"/>
            <a:ext cx="650036" cy="895041"/>
          </a:xfrm>
          <a:prstGeom prst="rect">
            <a:avLst/>
          </a:prstGeom>
          <a:ln w="12700">
            <a:miter lim="400000"/>
          </a:ln>
        </p:spPr>
      </p:pic>
      <p:sp>
        <p:nvSpPr>
          <p:cNvPr id="194" name="Rectangle 5"/>
          <p:cNvSpPr/>
          <p:nvPr/>
        </p:nvSpPr>
        <p:spPr>
          <a:xfrm>
            <a:off x="0" y="-9332"/>
            <a:ext cx="9144000" cy="6199821"/>
          </a:xfrm>
          <a:prstGeom prst="rect">
            <a:avLst/>
          </a:prstGeom>
          <a:solidFill>
            <a:srgbClr val="ECF2F8"/>
          </a:solidFill>
          <a:ln w="12700">
            <a:miter lim="400000"/>
          </a:ln>
        </p:spPr>
        <p:txBody>
          <a:bodyPr lIns="25717" rIns="25717" anchor="ctr"/>
          <a:lstStyle/>
          <a:p>
            <a:pPr algn="ctr">
              <a:defRPr sz="2000">
                <a:latin typeface="+mn-lt"/>
                <a:ea typeface="+mn-ea"/>
                <a:cs typeface="+mn-cs"/>
                <a:sym typeface="Source Sans Pro Regular"/>
              </a:defRPr>
            </a:pPr>
            <a:endParaRPr sz="1125"/>
          </a:p>
        </p:txBody>
      </p:sp>
      <p:pic>
        <p:nvPicPr>
          <p:cNvPr id="195" name="Picture 3" descr="Picture 3"/>
          <p:cNvPicPr>
            <a:picLocks noChangeAspect="1"/>
          </p:cNvPicPr>
          <p:nvPr/>
        </p:nvPicPr>
        <p:blipFill>
          <a:blip r:embed="rId3"/>
          <a:stretch>
            <a:fillRect/>
          </a:stretch>
        </p:blipFill>
        <p:spPr>
          <a:xfrm>
            <a:off x="-6856" y="2"/>
            <a:ext cx="4734305" cy="641533"/>
          </a:xfrm>
          <a:prstGeom prst="rect">
            <a:avLst/>
          </a:prstGeom>
          <a:ln w="12700">
            <a:miter lim="400000"/>
          </a:ln>
        </p:spPr>
      </p:pic>
      <p:sp>
        <p:nvSpPr>
          <p:cNvPr id="196" name="TextBox 4"/>
          <p:cNvSpPr txBox="1"/>
          <p:nvPr/>
        </p:nvSpPr>
        <p:spPr>
          <a:xfrm>
            <a:off x="636527" y="-618316"/>
            <a:ext cx="1970881" cy="3416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defTabSz="289320">
              <a:lnSpc>
                <a:spcPct val="90000"/>
              </a:lnSpc>
            </a:lvl1pPr>
          </a:lstStyle>
          <a:p>
            <a:endParaRPr sz="1800"/>
          </a:p>
        </p:txBody>
      </p:sp>
      <p:sp>
        <p:nvSpPr>
          <p:cNvPr id="198" name="Body Level One…"/>
          <p:cNvSpPr txBox="1">
            <a:spLocks noGrp="1"/>
          </p:cNvSpPr>
          <p:nvPr>
            <p:ph type="body" idx="1"/>
          </p:nvPr>
        </p:nvSpPr>
        <p:spPr>
          <a:xfrm>
            <a:off x="598083" y="842966"/>
            <a:ext cx="7837817" cy="5206965"/>
          </a:xfrm>
          <a:prstGeom prst="rect">
            <a:avLst/>
          </a:prstGeom>
        </p:spPr>
        <p:txBody>
          <a:bodyPr/>
          <a:lstStyle>
            <a:lvl1pPr>
              <a:defRPr sz="1125"/>
            </a:lvl1pPr>
            <a:lvl2pPr>
              <a:defRPr sz="1125"/>
            </a:lvl2pPr>
            <a:lvl3pPr>
              <a:defRPr sz="1125"/>
            </a:lvl3pPr>
            <a:lvl4pPr>
              <a:defRPr sz="1125"/>
            </a:lvl4pPr>
            <a:lvl5pPr>
              <a:defRPr sz="1125"/>
            </a:lvl5pPr>
          </a:lstStyle>
          <a:p>
            <a:r>
              <a:t>Body Level One</a:t>
            </a:r>
          </a:p>
          <a:p>
            <a:pPr lvl="1"/>
            <a:r>
              <a:t>Body Level Two</a:t>
            </a:r>
          </a:p>
          <a:p>
            <a:pPr lvl="2"/>
            <a:r>
              <a:t>Body Level Three</a:t>
            </a:r>
          </a:p>
          <a:p>
            <a:pPr lvl="3"/>
            <a:r>
              <a:t>Body Level Four</a:t>
            </a:r>
          </a:p>
          <a:p>
            <a:pPr lvl="4"/>
            <a:r>
              <a:t>Body Level Five</a:t>
            </a:r>
          </a:p>
        </p:txBody>
      </p:sp>
      <p:sp>
        <p:nvSpPr>
          <p:cNvPr id="6" name="Text Placeholder 5">
            <a:extLst>
              <a:ext uri="{FF2B5EF4-FFF2-40B4-BE49-F238E27FC236}">
                <a16:creationId xmlns:a16="http://schemas.microsoft.com/office/drawing/2014/main" id="{0AAE5FF1-DF2F-C054-BE66-E4D39F19C7CA}"/>
              </a:ext>
            </a:extLst>
          </p:cNvPr>
          <p:cNvSpPr>
            <a:spLocks noGrp="1"/>
          </p:cNvSpPr>
          <p:nvPr>
            <p:ph type="body" idx="21" hasCustomPrompt="1"/>
          </p:nvPr>
        </p:nvSpPr>
        <p:spPr>
          <a:xfrm>
            <a:off x="143887" y="85067"/>
            <a:ext cx="6909197" cy="622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spcBef>
                <a:spcPts val="0"/>
              </a:spcBef>
              <a:defRPr sz="1800" b="1">
                <a:solidFill>
                  <a:srgbClr val="FFFFFF"/>
                </a:solidFill>
                <a:latin typeface="Source Sans Pro Bold"/>
                <a:ea typeface="Source Sans Pro Bold"/>
                <a:cs typeface="Source Sans Pro Bold"/>
                <a:sym typeface="Source Sans Pro Bold"/>
              </a:defRPr>
            </a:lvl1pPr>
          </a:lstStyle>
          <a:p>
            <a:r>
              <a:rPr lang="fr-FR"/>
              <a:t>Clause de non-responsabilité</a:t>
            </a:r>
            <a:endParaRPr lang="hu-HU"/>
          </a:p>
        </p:txBody>
      </p:sp>
      <p:pic>
        <p:nvPicPr>
          <p:cNvPr id="14" name="Imag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90761" y="140181"/>
            <a:ext cx="641072" cy="652327"/>
          </a:xfrm>
          <a:prstGeom prst="rect">
            <a:avLst/>
          </a:prstGeom>
        </p:spPr>
      </p:pic>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pic>
        <p:nvPicPr>
          <p:cNvPr id="21" name="Image 2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5759" y="6333540"/>
            <a:ext cx="1693129" cy="428626"/>
          </a:xfrm>
          <a:prstGeom prst="rect">
            <a:avLst/>
          </a:prstGeom>
        </p:spPr>
      </p:pic>
      <p:sp>
        <p:nvSpPr>
          <p:cNvPr id="2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A1.1</a:t>
            </a:r>
            <a:r>
              <a:rPr lang="fr-FR" sz="506"/>
              <a:t>a_</a:t>
            </a:r>
            <a:r>
              <a:rPr sz="506"/>
              <a:t>IHR_</a:t>
            </a:r>
            <a:r>
              <a:rPr lang="fr-FR" sz="506"/>
              <a:t>in_</a:t>
            </a:r>
            <a:r>
              <a:rPr sz="506"/>
              <a:t>ER</a:t>
            </a:r>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a:t>
            </a:r>
            <a:r>
              <a:rPr lang="en-US" sz="506" baseline="0"/>
              <a:t>es EIR</a:t>
            </a:r>
            <a:endParaRPr lang="en-US" sz="506"/>
          </a:p>
        </p:txBody>
      </p:sp>
    </p:spTree>
    <p:extLst>
      <p:ext uri="{BB962C8B-B14F-4D97-AF65-F5344CB8AC3E}">
        <p14:creationId xmlns:p14="http://schemas.microsoft.com/office/powerpoint/2010/main" val="2015141794"/>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12595946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213670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9"/>
            <a:ext cx="8229600" cy="1143000"/>
          </a:xfrm>
          <a:prstGeom prst="rect">
            <a:avLst/>
          </a:prstGeom>
        </p:spPr>
        <p:txBody>
          <a:bodyPr rtlCol="0" anchor="b" anchorCtr="0"/>
          <a:lstStyle>
            <a:lvl1pPr algn="l">
              <a:lnSpc>
                <a:spcPts val="3000"/>
              </a:lnSpc>
              <a:defRPr sz="2800" b="1" baseline="0">
                <a:solidFill>
                  <a:srgbClr val="9F8C71"/>
                </a:solidFill>
                <a:effectLst/>
                <a:latin typeface="Calibri" pitchFamily="34" charset="0"/>
              </a:defRPr>
            </a:lvl1pPr>
          </a:lstStyle>
          <a:p>
            <a:pPr rtl="0"/>
            <a:r>
              <a:rPr lang="fr"/>
              <a:t>Bottom band: CGH</a:t>
            </a:r>
          </a:p>
        </p:txBody>
      </p:sp>
      <p:sp>
        <p:nvSpPr>
          <p:cNvPr id="6" name="Text Placeholder 7"/>
          <p:cNvSpPr>
            <a:spLocks noGrp="1"/>
          </p:cNvSpPr>
          <p:nvPr>
            <p:ph type="body" sz="quarter" idx="10"/>
          </p:nvPr>
        </p:nvSpPr>
        <p:spPr>
          <a:xfrm>
            <a:off x="457200" y="1545167"/>
            <a:ext cx="8229600" cy="4455584"/>
          </a:xfrm>
        </p:spPr>
        <p:txBody>
          <a:bodyPr rtlCol="0"/>
          <a:lstStyle>
            <a:lvl1pPr marL="342883" indent="-342883">
              <a:buClr>
                <a:srgbClr val="A59988"/>
              </a:buClr>
              <a:buFont typeface="Wingdings" panose="05000000000000000000" pitchFamily="2" charset="2"/>
              <a:buChar char="§"/>
              <a:defRPr sz="2000">
                <a:solidFill>
                  <a:schemeClr val="accent4">
                    <a:lumMod val="75000"/>
                  </a:schemeClr>
                </a:solidFill>
              </a:defRPr>
            </a:lvl1pPr>
            <a:lvl2pPr>
              <a:buClr>
                <a:srgbClr val="5E9732"/>
              </a:buClr>
              <a:defRPr sz="2000">
                <a:solidFill>
                  <a:schemeClr val="accent4">
                    <a:lumMod val="75000"/>
                  </a:schemeClr>
                </a:solidFill>
              </a:defRPr>
            </a:lvl2pPr>
            <a:lvl3pPr>
              <a:buClr>
                <a:srgbClr val="D59F0F"/>
              </a:buClr>
              <a:defRPr sz="2000">
                <a:solidFill>
                  <a:schemeClr val="accent4">
                    <a:lumMod val="75000"/>
                  </a:schemeClr>
                </a:solidFill>
              </a:defRPr>
            </a:lvl3pPr>
            <a:lvl4pPr>
              <a:defRPr sz="2000">
                <a:solidFill>
                  <a:schemeClr val="accent4">
                    <a:lumMod val="75000"/>
                  </a:schemeClr>
                </a:solidFill>
              </a:defRPr>
            </a:lvl4pPr>
            <a:lvl5pPr>
              <a:defRPr sz="2000">
                <a:solidFill>
                  <a:schemeClr val="accent4">
                    <a:lumMod val="75000"/>
                  </a:schemeClr>
                </a:solidFill>
              </a:defRPr>
            </a:lvl5pPr>
          </a:lstStyle>
          <a:p>
            <a:pPr lvl="0" rtl="0"/>
            <a:r>
              <a:rPr lang="fr"/>
              <a:t>Click to edit Master text styles</a:t>
            </a:r>
          </a:p>
          <a:p>
            <a:pPr lvl="1" rtl="0"/>
            <a:r>
              <a:rPr lang="fr"/>
              <a:t>Second level</a:t>
            </a:r>
          </a:p>
          <a:p>
            <a:pPr lvl="2" rtl="0"/>
            <a:r>
              <a:rPr lang="fr"/>
              <a:t>Third level</a:t>
            </a:r>
          </a:p>
        </p:txBody>
      </p:sp>
    </p:spTree>
    <p:extLst>
      <p:ext uri="{BB962C8B-B14F-4D97-AF65-F5344CB8AC3E}">
        <p14:creationId xmlns:p14="http://schemas.microsoft.com/office/powerpoint/2010/main" val="1233264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reserve="1">
  <p:cSld name="1_Subtitle slide">
    <p:spTree>
      <p:nvGrpSpPr>
        <p:cNvPr id="1" name=""/>
        <p:cNvGrpSpPr/>
        <p:nvPr/>
      </p:nvGrpSpPr>
      <p:grpSpPr>
        <a:xfrm>
          <a:off x="0" y="0"/>
          <a:ext cx="0" cy="0"/>
          <a:chOff x="0" y="0"/>
          <a:chExt cx="0" cy="0"/>
        </a:xfrm>
      </p:grpSpPr>
      <p:sp>
        <p:nvSpPr>
          <p:cNvPr id="53"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j-lt"/>
                <a:ea typeface="+mj-ea"/>
                <a:cs typeface="+mj-cs"/>
                <a:sym typeface="Source Sans Pro Regular"/>
              </a:defRPr>
            </a:lvl1pPr>
          </a:lstStyle>
          <a:p>
            <a:r>
              <a:rPr sz="731"/>
              <a:t>Rapid Response Teams Training</a:t>
            </a:r>
          </a:p>
        </p:txBody>
      </p:sp>
      <p:sp>
        <p:nvSpPr>
          <p:cNvPr id="57" name="Click to edit Subtitle"/>
          <p:cNvSpPr txBox="1">
            <a:spLocks noGrp="1"/>
          </p:cNvSpPr>
          <p:nvPr>
            <p:ph type="title" hasCustomPrompt="1"/>
          </p:nvPr>
        </p:nvSpPr>
        <p:spPr>
          <a:xfrm>
            <a:off x="143075" y="801827"/>
            <a:ext cx="4157955" cy="645665"/>
          </a:xfrm>
          <a:prstGeom prst="rect">
            <a:avLst/>
          </a:prstGeom>
        </p:spPr>
        <p:txBody>
          <a:bodyPr/>
          <a:lstStyle>
            <a:lvl1pPr>
              <a:defRPr sz="1575">
                <a:solidFill>
                  <a:srgbClr val="A2010C"/>
                </a:solidFill>
              </a:defRPr>
            </a:lvl1pPr>
          </a:lstStyle>
          <a:p>
            <a:r>
              <a:t>Click to edit Subtitle</a:t>
            </a:r>
          </a:p>
        </p:txBody>
      </p:sp>
      <p:sp>
        <p:nvSpPr>
          <p:cNvPr id="58" name="Body Level One…"/>
          <p:cNvSpPr txBox="1">
            <a:spLocks noGrp="1"/>
          </p:cNvSpPr>
          <p:nvPr>
            <p:ph type="body" idx="1"/>
          </p:nvPr>
        </p:nvSpPr>
        <p:spPr>
          <a:xfrm>
            <a:off x="1304693" y="1584253"/>
            <a:ext cx="6512314" cy="447192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9" name="Title 1"/>
          <p:cNvSpPr txBox="1"/>
          <p:nvPr/>
        </p:nvSpPr>
        <p:spPr>
          <a:xfrm>
            <a:off x="177365" y="-1"/>
            <a:ext cx="4612870" cy="645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rPr sz="1800"/>
              <a:t>Click to edit Subtitle</a:t>
            </a:r>
          </a:p>
        </p:txBody>
      </p:sp>
      <p:sp>
        <p:nvSpPr>
          <p:cNvPr id="60" name="Title 1"/>
          <p:cNvSpPr txBox="1"/>
          <p:nvPr/>
        </p:nvSpPr>
        <p:spPr>
          <a:xfrm>
            <a:off x="177365" y="87782"/>
            <a:ext cx="4612870" cy="645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rPr sz="1800"/>
              <a:t>Click to edit Subtitle</a:t>
            </a:r>
          </a:p>
        </p:txBody>
      </p:sp>
      <p:sp>
        <p:nvSpPr>
          <p:cNvPr id="2" name="Slide Number">
            <a:extLst>
              <a:ext uri="{FF2B5EF4-FFF2-40B4-BE49-F238E27FC236}">
                <a16:creationId xmlns:a16="http://schemas.microsoft.com/office/drawing/2014/main" id="{EFE4BFE6-7B01-47CA-9FFD-38692FB81FD8}"/>
              </a:ext>
            </a:extLst>
          </p:cNvPr>
          <p:cNvSpPr txBox="1">
            <a:spLocks/>
          </p:cNvSpPr>
          <p:nvPr userDrawn="1"/>
        </p:nvSpPr>
        <p:spPr>
          <a:xfrm>
            <a:off x="8877302"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latin typeface="+mj-lt"/>
              </a:rPr>
              <a:pPr/>
              <a:t>‹#›</a:t>
            </a:fld>
            <a:endParaRPr lang="hu-HU" sz="619">
              <a:latin typeface="+mj-lt"/>
            </a:endParaRPr>
          </a:p>
        </p:txBody>
      </p:sp>
      <p:pic>
        <p:nvPicPr>
          <p:cNvPr id="12" name="Picture 11" descr="A logo of the united nations organization&#10;&#10;Description automatically generated with low confidence">
            <a:extLst>
              <a:ext uri="{FF2B5EF4-FFF2-40B4-BE49-F238E27FC236}">
                <a16:creationId xmlns:a16="http://schemas.microsoft.com/office/drawing/2014/main" id="{E3F3EE67-1837-4DE0-8C80-2863F5F40A6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4244" y="6152061"/>
            <a:ext cx="797854" cy="640080"/>
          </a:xfrm>
          <a:prstGeom prst="rect">
            <a:avLst/>
          </a:prstGeom>
        </p:spPr>
      </p:pic>
      <p:pic>
        <p:nvPicPr>
          <p:cNvPr id="13" name="Picture 12" descr="A picture containing text, font, graphics, screenshot&#10;&#10;Description automatically generated">
            <a:extLst>
              <a:ext uri="{FF2B5EF4-FFF2-40B4-BE49-F238E27FC236}">
                <a16:creationId xmlns:a16="http://schemas.microsoft.com/office/drawing/2014/main" id="{63C90017-360B-4700-8C96-DEA2507CBD4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85356" y="96797"/>
            <a:ext cx="785041" cy="822960"/>
          </a:xfrm>
          <a:prstGeom prst="rect">
            <a:avLst/>
          </a:prstGeom>
        </p:spPr>
      </p:pic>
      <p:sp>
        <p:nvSpPr>
          <p:cNvPr id="14"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5"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2748948507"/>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reserve="1">
  <p:cSld name="Custom Layout">
    <p:spTree>
      <p:nvGrpSpPr>
        <p:cNvPr id="1" name=""/>
        <p:cNvGrpSpPr/>
        <p:nvPr/>
      </p:nvGrpSpPr>
      <p:grpSpPr>
        <a:xfrm>
          <a:off x="0" y="0"/>
          <a:ext cx="0" cy="0"/>
          <a:chOff x="0" y="0"/>
          <a:chExt cx="0" cy="0"/>
        </a:xfrm>
      </p:grpSpPr>
      <p:pic>
        <p:nvPicPr>
          <p:cNvPr id="67"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sp>
        <p:nvSpPr>
          <p:cNvPr id="70"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j-lt"/>
                <a:ea typeface="+mj-ea"/>
                <a:cs typeface="+mj-cs"/>
                <a:sym typeface="Source Sans Pro Regular"/>
              </a:defRPr>
            </a:lvl1pPr>
          </a:lstStyle>
          <a:p>
            <a:r>
              <a:rPr sz="731"/>
              <a:t>Rapid Response Teams Training</a:t>
            </a:r>
          </a:p>
        </p:txBody>
      </p:sp>
      <p:sp>
        <p:nvSpPr>
          <p:cNvPr id="74" name="Pentagon 4"/>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j-lt"/>
                <a:ea typeface="+mj-ea"/>
                <a:cs typeface="+mj-cs"/>
                <a:sym typeface="Source Sans Pro Regular"/>
              </a:defRPr>
            </a:pPr>
            <a:endParaRPr sz="731"/>
          </a:p>
        </p:txBody>
      </p:sp>
      <p:sp>
        <p:nvSpPr>
          <p:cNvPr id="75" name="Title Text"/>
          <p:cNvSpPr txBox="1">
            <a:spLocks noGrp="1"/>
          </p:cNvSpPr>
          <p:nvPr>
            <p:ph type="title"/>
          </p:nvPr>
        </p:nvSpPr>
        <p:spPr>
          <a:xfrm>
            <a:off x="175438" y="843589"/>
            <a:ext cx="2448146" cy="1932378"/>
          </a:xfrm>
          <a:prstGeom prst="rect">
            <a:avLst/>
          </a:prstGeom>
        </p:spPr>
        <p:txBody>
          <a:bodyPr/>
          <a:lstStyle/>
          <a:p>
            <a:r>
              <a:t>Title Text</a:t>
            </a:r>
          </a:p>
        </p:txBody>
      </p:sp>
      <p:sp>
        <p:nvSpPr>
          <p:cNvPr id="76"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7F5433D5-2505-53A7-796D-581D54D991AE}"/>
              </a:ext>
            </a:extLst>
          </p:cNvPr>
          <p:cNvSpPr txBox="1">
            <a:spLocks/>
          </p:cNvSpPr>
          <p:nvPr userDrawn="1"/>
        </p:nvSpPr>
        <p:spPr>
          <a:xfrm>
            <a:off x="8877302"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latin typeface="+mj-lt"/>
              </a:rPr>
              <a:pPr/>
              <a:t>‹#›</a:t>
            </a:fld>
            <a:endParaRPr lang="hu-HU" sz="619">
              <a:latin typeface="+mj-lt"/>
            </a:endParaRPr>
          </a:p>
        </p:txBody>
      </p:sp>
      <p:pic>
        <p:nvPicPr>
          <p:cNvPr id="12" name="Picture 11" descr="A logo of the united nations organization&#10;&#10;Description automatically generated with low confidence">
            <a:extLst>
              <a:ext uri="{FF2B5EF4-FFF2-40B4-BE49-F238E27FC236}">
                <a16:creationId xmlns:a16="http://schemas.microsoft.com/office/drawing/2014/main" id="{209E121D-04DE-4546-9315-850F751DAA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4246" y="6264736"/>
            <a:ext cx="686339" cy="548640"/>
          </a:xfrm>
          <a:prstGeom prst="rect">
            <a:avLst/>
          </a:prstGeom>
        </p:spPr>
      </p:pic>
      <p:pic>
        <p:nvPicPr>
          <p:cNvPr id="13" name="Picture 12" descr="A picture containing text, font, graphics, screenshot&#10;&#10;Description automatically generated">
            <a:extLst>
              <a:ext uri="{FF2B5EF4-FFF2-40B4-BE49-F238E27FC236}">
                <a16:creationId xmlns:a16="http://schemas.microsoft.com/office/drawing/2014/main" id="{3843DC37-FCC9-4B82-92C0-73A161FB047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29962" y="96797"/>
            <a:ext cx="740436" cy="822960"/>
          </a:xfrm>
          <a:prstGeom prst="rect">
            <a:avLst/>
          </a:prstGeom>
        </p:spPr>
      </p:pic>
      <p:sp>
        <p:nvSpPr>
          <p:cNvPr id="14"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5"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1678987047"/>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reserve="1">
  <p:cSld name="9_Custom Layout">
    <p:spTree>
      <p:nvGrpSpPr>
        <p:cNvPr id="1" name=""/>
        <p:cNvGrpSpPr/>
        <p:nvPr/>
      </p:nvGrpSpPr>
      <p:grpSpPr>
        <a:xfrm>
          <a:off x="0" y="0"/>
          <a:ext cx="0" cy="0"/>
          <a:chOff x="0" y="0"/>
          <a:chExt cx="0" cy="0"/>
        </a:xfrm>
      </p:grpSpPr>
      <p:pic>
        <p:nvPicPr>
          <p:cNvPr id="83"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sp>
        <p:nvSpPr>
          <p:cNvPr id="86"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j-lt"/>
                <a:ea typeface="+mj-ea"/>
                <a:cs typeface="+mj-cs"/>
                <a:sym typeface="Source Sans Pro Regular"/>
              </a:defRPr>
            </a:lvl1pPr>
          </a:lstStyle>
          <a:p>
            <a:r>
              <a:rPr sz="731"/>
              <a:t>Rapid Response Teams Training</a:t>
            </a:r>
          </a:p>
        </p:txBody>
      </p:sp>
      <p:sp>
        <p:nvSpPr>
          <p:cNvPr id="90" name="Pentagon 4"/>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j-lt"/>
                <a:ea typeface="+mj-ea"/>
                <a:cs typeface="+mj-cs"/>
                <a:sym typeface="Source Sans Pro Regular"/>
              </a:defRPr>
            </a:pPr>
            <a:endParaRPr sz="731"/>
          </a:p>
        </p:txBody>
      </p:sp>
      <p:sp>
        <p:nvSpPr>
          <p:cNvPr id="91" name="Title Text"/>
          <p:cNvSpPr txBox="1">
            <a:spLocks noGrp="1"/>
          </p:cNvSpPr>
          <p:nvPr>
            <p:ph type="title"/>
          </p:nvPr>
        </p:nvSpPr>
        <p:spPr>
          <a:xfrm>
            <a:off x="182893" y="774690"/>
            <a:ext cx="2448146" cy="754662"/>
          </a:xfrm>
          <a:prstGeom prst="rect">
            <a:avLst/>
          </a:prstGeom>
        </p:spPr>
        <p:txBody>
          <a:bodyPr/>
          <a:lstStyle/>
          <a:p>
            <a:r>
              <a:t>Title Text</a:t>
            </a:r>
          </a:p>
        </p:txBody>
      </p:sp>
      <p:sp>
        <p:nvSpPr>
          <p:cNvPr id="92"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3" name="Rounded Rectangle 5"/>
          <p:cNvSpPr/>
          <p:nvPr/>
        </p:nvSpPr>
        <p:spPr>
          <a:xfrm flipV="1">
            <a:off x="291750" y="1511337"/>
            <a:ext cx="1991280" cy="86916"/>
          </a:xfrm>
          <a:prstGeom prst="roundRect">
            <a:avLst>
              <a:gd name="adj" fmla="val 50000"/>
            </a:avLst>
          </a:prstGeom>
          <a:solidFill>
            <a:schemeClr val="accent3"/>
          </a:solidFill>
          <a:ln w="12700">
            <a:miter lim="400000"/>
          </a:ln>
        </p:spPr>
        <p:txBody>
          <a:bodyPr lIns="25717" rIns="25717" anchor="ctr"/>
          <a:lstStyle/>
          <a:p>
            <a:pPr algn="ctr">
              <a:defRPr sz="700">
                <a:solidFill>
                  <a:srgbClr val="FFFFFF"/>
                </a:solidFill>
                <a:latin typeface="+mj-lt"/>
                <a:ea typeface="+mj-ea"/>
                <a:cs typeface="+mj-cs"/>
                <a:sym typeface="Source Sans Pro Regular"/>
              </a:defRPr>
            </a:pPr>
            <a:endParaRPr sz="394"/>
          </a:p>
        </p:txBody>
      </p:sp>
      <p:sp>
        <p:nvSpPr>
          <p:cNvPr id="2" name="Slide Number">
            <a:extLst>
              <a:ext uri="{FF2B5EF4-FFF2-40B4-BE49-F238E27FC236}">
                <a16:creationId xmlns:a16="http://schemas.microsoft.com/office/drawing/2014/main" id="{733062F7-53BF-FA6E-738E-EA19771B4637}"/>
              </a:ext>
            </a:extLst>
          </p:cNvPr>
          <p:cNvSpPr txBox="1">
            <a:spLocks/>
          </p:cNvSpPr>
          <p:nvPr userDrawn="1"/>
        </p:nvSpPr>
        <p:spPr>
          <a:xfrm>
            <a:off x="8877302"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latin typeface="+mj-lt"/>
              </a:rPr>
              <a:pPr/>
              <a:t>‹#›</a:t>
            </a:fld>
            <a:endParaRPr lang="hu-HU" sz="619">
              <a:latin typeface="+mj-lt"/>
            </a:endParaRPr>
          </a:p>
        </p:txBody>
      </p:sp>
      <p:pic>
        <p:nvPicPr>
          <p:cNvPr id="14" name="Picture 13" descr="A picture containing text, font, graphics, screenshot&#10;&#10;Description automatically generated">
            <a:extLst>
              <a:ext uri="{FF2B5EF4-FFF2-40B4-BE49-F238E27FC236}">
                <a16:creationId xmlns:a16="http://schemas.microsoft.com/office/drawing/2014/main" id="{C5C682CB-AA77-482D-9711-614CB1C7DE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63054" y="96797"/>
            <a:ext cx="807343"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8A6D560D-5A6A-4F31-AA2D-6D6DFE3A251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4247" y="6264736"/>
            <a:ext cx="708642" cy="548640"/>
          </a:xfrm>
          <a:prstGeom prst="rect">
            <a:avLst/>
          </a:prstGeom>
        </p:spPr>
      </p:pic>
      <p:sp>
        <p:nvSpPr>
          <p:cNvPr id="13"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6"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3833517036"/>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reserve="1">
  <p:cSld name="5_Custom Layout">
    <p:spTree>
      <p:nvGrpSpPr>
        <p:cNvPr id="1" name=""/>
        <p:cNvGrpSpPr/>
        <p:nvPr/>
      </p:nvGrpSpPr>
      <p:grpSpPr>
        <a:xfrm>
          <a:off x="0" y="0"/>
          <a:ext cx="0" cy="0"/>
          <a:chOff x="0" y="0"/>
          <a:chExt cx="0" cy="0"/>
        </a:xfrm>
      </p:grpSpPr>
      <p:pic>
        <p:nvPicPr>
          <p:cNvPr id="100"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sp>
        <p:nvSpPr>
          <p:cNvPr id="103"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j-lt"/>
                <a:ea typeface="+mj-ea"/>
                <a:cs typeface="+mj-cs"/>
                <a:sym typeface="Source Sans Pro Regular"/>
              </a:defRPr>
            </a:lvl1pPr>
          </a:lstStyle>
          <a:p>
            <a:r>
              <a:rPr sz="731"/>
              <a:t>Rapid Response Teams Training</a:t>
            </a:r>
          </a:p>
        </p:txBody>
      </p:sp>
      <p:sp>
        <p:nvSpPr>
          <p:cNvPr id="109" name="Pentagon 6"/>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j-lt"/>
                <a:ea typeface="+mj-ea"/>
                <a:cs typeface="+mj-cs"/>
                <a:sym typeface="Source Sans Pro Regular"/>
              </a:defRPr>
            </a:pPr>
            <a:endParaRPr sz="731"/>
          </a:p>
        </p:txBody>
      </p:sp>
      <p:sp>
        <p:nvSpPr>
          <p:cNvPr id="110"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D896D384-3F07-72F7-9F7A-756418C0120F}"/>
              </a:ext>
            </a:extLst>
          </p:cNvPr>
          <p:cNvSpPr txBox="1">
            <a:spLocks/>
          </p:cNvSpPr>
          <p:nvPr userDrawn="1"/>
        </p:nvSpPr>
        <p:spPr>
          <a:xfrm>
            <a:off x="8877302"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latin typeface="+mj-lt"/>
              </a:rPr>
              <a:pPr/>
              <a:t>‹#›</a:t>
            </a:fld>
            <a:endParaRPr lang="hu-HU" sz="619">
              <a:latin typeface="+mj-lt"/>
            </a:endParaRPr>
          </a:p>
        </p:txBody>
      </p:sp>
      <p:sp>
        <p:nvSpPr>
          <p:cNvPr id="4" name="TextBox 4">
            <a:extLst>
              <a:ext uri="{FF2B5EF4-FFF2-40B4-BE49-F238E27FC236}">
                <a16:creationId xmlns:a16="http://schemas.microsoft.com/office/drawing/2014/main" id="{6B97A6E4-EC29-045C-FE49-242CB02C47E1}"/>
              </a:ext>
            </a:extLst>
          </p:cNvPr>
          <p:cNvSpPr txBox="1"/>
          <p:nvPr userDrawn="1"/>
        </p:nvSpPr>
        <p:spPr>
          <a:xfrm>
            <a:off x="291751" y="436980"/>
            <a:ext cx="2944119" cy="10772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25717" rIns="25717">
            <a:spAutoFit/>
          </a:bodyPr>
          <a:lstStyle>
            <a:lvl1pPr>
              <a:defRPr sz="3200">
                <a:solidFill>
                  <a:srgbClr val="FFFFFF"/>
                </a:solidFill>
                <a:latin typeface="Source Sans Pro Bold"/>
                <a:ea typeface="Source Sans Pro Bold"/>
                <a:cs typeface="Source Sans Pro Bold"/>
                <a:sym typeface="Source Sans Pro Bold"/>
              </a:defRPr>
            </a:lvl1pPr>
          </a:lstStyle>
          <a:p>
            <a:r>
              <a:rPr lang="fr-FR" sz="3200" b="1" dirty="0"/>
              <a:t>Messages </a:t>
            </a:r>
          </a:p>
          <a:p>
            <a:r>
              <a:rPr lang="fr-FR" sz="3200" b="1" dirty="0"/>
              <a:t>clés</a:t>
            </a:r>
            <a:endParaRPr sz="3200" b="1" dirty="0"/>
          </a:p>
        </p:txBody>
      </p:sp>
      <p:sp>
        <p:nvSpPr>
          <p:cNvPr id="5" name="Rounded Rectangle 3">
            <a:extLst>
              <a:ext uri="{FF2B5EF4-FFF2-40B4-BE49-F238E27FC236}">
                <a16:creationId xmlns:a16="http://schemas.microsoft.com/office/drawing/2014/main" id="{92E42735-DFDF-26FB-5440-5E7D455BF322}"/>
              </a:ext>
            </a:extLst>
          </p:cNvPr>
          <p:cNvSpPr/>
          <p:nvPr userDrawn="1"/>
        </p:nvSpPr>
        <p:spPr>
          <a:xfrm flipV="1">
            <a:off x="291751" y="1484786"/>
            <a:ext cx="1752554" cy="112789"/>
          </a:xfrm>
          <a:prstGeom prst="roundRect">
            <a:avLst>
              <a:gd name="adj" fmla="val 50000"/>
            </a:avLst>
          </a:prstGeom>
          <a:solidFill>
            <a:schemeClr val="accent3"/>
          </a:solidFill>
          <a:ln w="12700">
            <a:miter lim="400000"/>
          </a:ln>
        </p:spPr>
        <p:txBody>
          <a:bodyPr lIns="25717" rIns="25717" anchor="ctr"/>
          <a:lstStyle/>
          <a:p>
            <a:pPr algn="ctr">
              <a:defRPr sz="500">
                <a:solidFill>
                  <a:srgbClr val="FFFFFF"/>
                </a:solidFill>
                <a:latin typeface="+mj-lt"/>
                <a:ea typeface="+mj-ea"/>
                <a:cs typeface="+mj-cs"/>
                <a:sym typeface="Source Sans Pro Regular"/>
              </a:defRPr>
            </a:pPr>
            <a:endParaRPr sz="281"/>
          </a:p>
        </p:txBody>
      </p:sp>
      <p:pic>
        <p:nvPicPr>
          <p:cNvPr id="14" name="Picture 13" descr="A picture containing text, font, graphics, screenshot&#10;&#10;Description automatically generated">
            <a:extLst>
              <a:ext uri="{FF2B5EF4-FFF2-40B4-BE49-F238E27FC236}">
                <a16:creationId xmlns:a16="http://schemas.microsoft.com/office/drawing/2014/main" id="{D47C1A2E-4E21-4AC4-AB7F-27CCEC94B91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07660" y="96797"/>
            <a:ext cx="762738"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ED751D8A-8B50-4C02-8FCD-3E38F3B7932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4246" y="6264736"/>
            <a:ext cx="730944" cy="548640"/>
          </a:xfrm>
          <a:prstGeom prst="rect">
            <a:avLst/>
          </a:prstGeom>
        </p:spPr>
      </p:pic>
      <p:sp>
        <p:nvSpPr>
          <p:cNvPr id="13"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6"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2884261683"/>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reserve="1">
  <p:cSld name="4_Custom Layout">
    <p:spTree>
      <p:nvGrpSpPr>
        <p:cNvPr id="1" name=""/>
        <p:cNvGrpSpPr/>
        <p:nvPr/>
      </p:nvGrpSpPr>
      <p:grpSpPr>
        <a:xfrm>
          <a:off x="0" y="0"/>
          <a:ext cx="0" cy="0"/>
          <a:chOff x="0" y="0"/>
          <a:chExt cx="0" cy="0"/>
        </a:xfrm>
      </p:grpSpPr>
      <p:pic>
        <p:nvPicPr>
          <p:cNvPr id="117"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sp>
        <p:nvSpPr>
          <p:cNvPr id="120"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j-lt"/>
                <a:ea typeface="+mj-ea"/>
                <a:cs typeface="+mj-cs"/>
                <a:sym typeface="Source Sans Pro Regular"/>
              </a:defRPr>
            </a:lvl1pPr>
          </a:lstStyle>
          <a:p>
            <a:r>
              <a:rPr sz="731"/>
              <a:t>Rapid Response Teams Training</a:t>
            </a:r>
          </a:p>
        </p:txBody>
      </p:sp>
      <p:sp>
        <p:nvSpPr>
          <p:cNvPr id="126" name="Pentagon 6"/>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j-lt"/>
                <a:ea typeface="+mj-ea"/>
                <a:cs typeface="+mj-cs"/>
                <a:sym typeface="Source Sans Pro Regular"/>
              </a:defRPr>
            </a:pPr>
            <a:endParaRPr sz="731"/>
          </a:p>
        </p:txBody>
      </p:sp>
      <p:sp>
        <p:nvSpPr>
          <p:cNvPr id="127"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F0808D8E-894F-23D0-3C06-15518B9774F0}"/>
              </a:ext>
            </a:extLst>
          </p:cNvPr>
          <p:cNvSpPr txBox="1">
            <a:spLocks/>
          </p:cNvSpPr>
          <p:nvPr userDrawn="1"/>
        </p:nvSpPr>
        <p:spPr>
          <a:xfrm>
            <a:off x="8877302"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latin typeface="+mj-lt"/>
              </a:rPr>
              <a:pPr/>
              <a:t>‹#›</a:t>
            </a:fld>
            <a:endParaRPr lang="hu-HU" sz="619">
              <a:latin typeface="+mj-lt"/>
            </a:endParaRPr>
          </a:p>
        </p:txBody>
      </p:sp>
      <p:sp>
        <p:nvSpPr>
          <p:cNvPr id="4" name="TextBox 5">
            <a:extLst>
              <a:ext uri="{FF2B5EF4-FFF2-40B4-BE49-F238E27FC236}">
                <a16:creationId xmlns:a16="http://schemas.microsoft.com/office/drawing/2014/main" id="{9B974531-4A9E-C81A-C0C5-BC37063DBB0D}"/>
              </a:ext>
            </a:extLst>
          </p:cNvPr>
          <p:cNvSpPr txBox="1"/>
          <p:nvPr userDrawn="1"/>
        </p:nvSpPr>
        <p:spPr>
          <a:xfrm>
            <a:off x="291703" y="377344"/>
            <a:ext cx="2102270" cy="3693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717" rIns="25717">
            <a:spAutoFit/>
          </a:bodyPr>
          <a:lstStyle>
            <a:lvl1pPr>
              <a:defRPr sz="3200">
                <a:solidFill>
                  <a:srgbClr val="FFFFFF"/>
                </a:solidFill>
                <a:latin typeface="Source Sans Pro Bold"/>
                <a:ea typeface="Source Sans Pro Bold"/>
                <a:cs typeface="Source Sans Pro Bold"/>
                <a:sym typeface="Source Sans Pro Bold"/>
              </a:defRPr>
            </a:lvl1pPr>
          </a:lstStyle>
          <a:p>
            <a:endParaRPr sz="1800" b="1"/>
          </a:p>
        </p:txBody>
      </p:sp>
      <p:sp>
        <p:nvSpPr>
          <p:cNvPr id="5" name="Rounded Rectangle 3">
            <a:extLst>
              <a:ext uri="{FF2B5EF4-FFF2-40B4-BE49-F238E27FC236}">
                <a16:creationId xmlns:a16="http://schemas.microsoft.com/office/drawing/2014/main" id="{BAD24834-C927-BA38-72B6-98F11E9EEA68}"/>
              </a:ext>
            </a:extLst>
          </p:cNvPr>
          <p:cNvSpPr/>
          <p:nvPr userDrawn="1"/>
        </p:nvSpPr>
        <p:spPr>
          <a:xfrm flipV="1">
            <a:off x="208256" y="1997742"/>
            <a:ext cx="1752554" cy="112789"/>
          </a:xfrm>
          <a:prstGeom prst="roundRect">
            <a:avLst>
              <a:gd name="adj" fmla="val 50000"/>
            </a:avLst>
          </a:prstGeom>
          <a:solidFill>
            <a:schemeClr val="accent3"/>
          </a:solidFill>
          <a:ln w="12700">
            <a:miter lim="400000"/>
          </a:ln>
        </p:spPr>
        <p:txBody>
          <a:bodyPr lIns="25717" rIns="25717" anchor="ctr"/>
          <a:lstStyle/>
          <a:p>
            <a:pPr algn="ctr">
              <a:defRPr sz="500">
                <a:solidFill>
                  <a:srgbClr val="FFFFFF"/>
                </a:solidFill>
                <a:latin typeface="+mj-lt"/>
                <a:ea typeface="+mj-ea"/>
                <a:cs typeface="+mj-cs"/>
                <a:sym typeface="Source Sans Pro Regular"/>
              </a:defRPr>
            </a:pPr>
            <a:endParaRPr sz="281"/>
          </a:p>
        </p:txBody>
      </p:sp>
      <p:pic>
        <p:nvPicPr>
          <p:cNvPr id="14" name="Picture 13" descr="A picture containing text, font, graphics, screenshot&#10;&#10;Description automatically generated">
            <a:extLst>
              <a:ext uri="{FF2B5EF4-FFF2-40B4-BE49-F238E27FC236}">
                <a16:creationId xmlns:a16="http://schemas.microsoft.com/office/drawing/2014/main" id="{E3B635ED-8361-463D-BDFB-AA1D4684628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96508" y="96797"/>
            <a:ext cx="773890"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D92E21E7-6AD7-46B3-B7DE-F06BEF4D9B2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4246" y="6264736"/>
            <a:ext cx="675188" cy="548640"/>
          </a:xfrm>
          <a:prstGeom prst="rect">
            <a:avLst/>
          </a:prstGeom>
        </p:spPr>
      </p:pic>
      <p:sp>
        <p:nvSpPr>
          <p:cNvPr id="13"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6"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3527112529"/>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reserve="1">
  <p:cSld name="3_Custom Layout">
    <p:spTree>
      <p:nvGrpSpPr>
        <p:cNvPr id="1" name=""/>
        <p:cNvGrpSpPr/>
        <p:nvPr/>
      </p:nvGrpSpPr>
      <p:grpSpPr>
        <a:xfrm>
          <a:off x="0" y="0"/>
          <a:ext cx="0" cy="0"/>
          <a:chOff x="0" y="0"/>
          <a:chExt cx="0" cy="0"/>
        </a:xfrm>
      </p:grpSpPr>
      <p:pic>
        <p:nvPicPr>
          <p:cNvPr id="134"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sp>
        <p:nvSpPr>
          <p:cNvPr id="137"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j-lt"/>
                <a:ea typeface="+mj-ea"/>
                <a:cs typeface="+mj-cs"/>
                <a:sym typeface="Source Sans Pro Regular"/>
              </a:defRPr>
            </a:lvl1pPr>
          </a:lstStyle>
          <a:p>
            <a:r>
              <a:rPr sz="731"/>
              <a:t>Rapid Response Teams Training</a:t>
            </a:r>
          </a:p>
        </p:txBody>
      </p:sp>
      <p:sp>
        <p:nvSpPr>
          <p:cNvPr id="143" name="Pentagon 7"/>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j-lt"/>
                <a:ea typeface="+mj-ea"/>
                <a:cs typeface="+mj-cs"/>
                <a:sym typeface="Source Sans Pro Regular"/>
              </a:defRPr>
            </a:pPr>
            <a:endParaRPr sz="731"/>
          </a:p>
        </p:txBody>
      </p:sp>
      <p:sp>
        <p:nvSpPr>
          <p:cNvPr id="144"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6074D014-9FEB-70D3-4EBB-92FA838AB5EE}"/>
              </a:ext>
            </a:extLst>
          </p:cNvPr>
          <p:cNvSpPr txBox="1">
            <a:spLocks/>
          </p:cNvSpPr>
          <p:nvPr userDrawn="1"/>
        </p:nvSpPr>
        <p:spPr>
          <a:xfrm>
            <a:off x="8877302"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latin typeface="+mj-lt"/>
              </a:rPr>
              <a:pPr/>
              <a:t>‹#›</a:t>
            </a:fld>
            <a:endParaRPr lang="hu-HU" sz="619">
              <a:latin typeface="+mj-lt"/>
            </a:endParaRPr>
          </a:p>
        </p:txBody>
      </p:sp>
      <p:sp>
        <p:nvSpPr>
          <p:cNvPr id="4" name="TextBox 6">
            <a:extLst>
              <a:ext uri="{FF2B5EF4-FFF2-40B4-BE49-F238E27FC236}">
                <a16:creationId xmlns:a16="http://schemas.microsoft.com/office/drawing/2014/main" id="{CFF57F9C-3672-B83C-F515-94507432098A}"/>
              </a:ext>
            </a:extLst>
          </p:cNvPr>
          <p:cNvSpPr txBox="1"/>
          <p:nvPr userDrawn="1"/>
        </p:nvSpPr>
        <p:spPr>
          <a:xfrm>
            <a:off x="291703" y="463961"/>
            <a:ext cx="2568955" cy="3693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25717" rIns="25717">
            <a:spAutoFit/>
          </a:bodyPr>
          <a:lstStyle>
            <a:lvl1pPr>
              <a:defRPr sz="3200">
                <a:solidFill>
                  <a:srgbClr val="FFFFFF"/>
                </a:solidFill>
                <a:latin typeface="Source Sans Pro Bold"/>
                <a:ea typeface="Source Sans Pro Bold"/>
                <a:cs typeface="Source Sans Pro Bold"/>
                <a:sym typeface="Source Sans Pro Bold"/>
              </a:defRPr>
            </a:lvl1pPr>
          </a:lstStyle>
          <a:p>
            <a:endParaRPr sz="1800" b="1"/>
          </a:p>
        </p:txBody>
      </p:sp>
      <p:sp>
        <p:nvSpPr>
          <p:cNvPr id="5" name="Rounded Rectangle 3">
            <a:extLst>
              <a:ext uri="{FF2B5EF4-FFF2-40B4-BE49-F238E27FC236}">
                <a16:creationId xmlns:a16="http://schemas.microsoft.com/office/drawing/2014/main" id="{AF52BAF3-A685-CCF5-257A-4D27DAB83881}"/>
              </a:ext>
            </a:extLst>
          </p:cNvPr>
          <p:cNvSpPr/>
          <p:nvPr userDrawn="1"/>
        </p:nvSpPr>
        <p:spPr>
          <a:xfrm flipV="1">
            <a:off x="291703" y="1908532"/>
            <a:ext cx="1752554" cy="112789"/>
          </a:xfrm>
          <a:prstGeom prst="roundRect">
            <a:avLst>
              <a:gd name="adj" fmla="val 50000"/>
            </a:avLst>
          </a:prstGeom>
          <a:solidFill>
            <a:schemeClr val="accent3"/>
          </a:solidFill>
          <a:ln w="12700">
            <a:miter lim="400000"/>
          </a:ln>
        </p:spPr>
        <p:txBody>
          <a:bodyPr lIns="25717" rIns="25717" anchor="ctr"/>
          <a:lstStyle/>
          <a:p>
            <a:pPr algn="ctr">
              <a:defRPr sz="500">
                <a:solidFill>
                  <a:srgbClr val="FFFFFF"/>
                </a:solidFill>
                <a:latin typeface="+mj-lt"/>
                <a:ea typeface="+mj-ea"/>
                <a:cs typeface="+mj-cs"/>
                <a:sym typeface="Source Sans Pro Regular"/>
              </a:defRPr>
            </a:pPr>
            <a:endParaRPr sz="281"/>
          </a:p>
        </p:txBody>
      </p:sp>
      <p:pic>
        <p:nvPicPr>
          <p:cNvPr id="14" name="Picture 13" descr="A picture containing text, font, graphics, screenshot&#10;&#10;Description automatically generated">
            <a:extLst>
              <a:ext uri="{FF2B5EF4-FFF2-40B4-BE49-F238E27FC236}">
                <a16:creationId xmlns:a16="http://schemas.microsoft.com/office/drawing/2014/main" id="{8F52918C-0A62-416D-A171-1F816990E82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74206" y="96797"/>
            <a:ext cx="796192"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7E503DD1-BC49-4AD8-9F3F-1E349323B9C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4246" y="6264736"/>
            <a:ext cx="697491" cy="548640"/>
          </a:xfrm>
          <a:prstGeom prst="rect">
            <a:avLst/>
          </a:prstGeom>
        </p:spPr>
      </p:pic>
      <p:sp>
        <p:nvSpPr>
          <p:cNvPr id="13"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6"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12046030"/>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reserve="1">
  <p:cSld name="2_Custom Layout">
    <p:spTree>
      <p:nvGrpSpPr>
        <p:cNvPr id="1" name=""/>
        <p:cNvGrpSpPr/>
        <p:nvPr/>
      </p:nvGrpSpPr>
      <p:grpSpPr>
        <a:xfrm>
          <a:off x="0" y="0"/>
          <a:ext cx="0" cy="0"/>
          <a:chOff x="0" y="0"/>
          <a:chExt cx="0" cy="0"/>
        </a:xfrm>
      </p:grpSpPr>
      <p:pic>
        <p:nvPicPr>
          <p:cNvPr id="151" name="Image" descr="Image"/>
          <p:cNvPicPr>
            <a:picLocks noChangeAspect="1"/>
          </p:cNvPicPr>
          <p:nvPr/>
        </p:nvPicPr>
        <p:blipFill>
          <a:blip r:embed="rId2"/>
          <a:stretch>
            <a:fillRect/>
          </a:stretch>
        </p:blipFill>
        <p:spPr>
          <a:xfrm>
            <a:off x="42345" y="-9522"/>
            <a:ext cx="3076576" cy="6210301"/>
          </a:xfrm>
          <a:prstGeom prst="rect">
            <a:avLst/>
          </a:prstGeom>
          <a:ln w="12700">
            <a:miter lim="400000"/>
          </a:ln>
        </p:spPr>
      </p:pic>
      <p:sp>
        <p:nvSpPr>
          <p:cNvPr id="154"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j-lt"/>
                <a:ea typeface="+mj-ea"/>
                <a:cs typeface="+mj-cs"/>
                <a:sym typeface="Source Sans Pro Regular"/>
              </a:defRPr>
            </a:lvl1pPr>
          </a:lstStyle>
          <a:p>
            <a:r>
              <a:rPr sz="731"/>
              <a:t>Rapid Response Teams Training</a:t>
            </a:r>
          </a:p>
        </p:txBody>
      </p:sp>
      <p:sp>
        <p:nvSpPr>
          <p:cNvPr id="160" name="Pentagon 7"/>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j-lt"/>
                <a:ea typeface="+mj-ea"/>
                <a:cs typeface="+mj-cs"/>
                <a:sym typeface="Source Sans Pro Regular"/>
              </a:defRPr>
            </a:pPr>
            <a:endParaRPr sz="731"/>
          </a:p>
        </p:txBody>
      </p:sp>
      <p:sp>
        <p:nvSpPr>
          <p:cNvPr id="161" name="Body Level One…"/>
          <p:cNvSpPr txBox="1">
            <a:spLocks noGrp="1"/>
          </p:cNvSpPr>
          <p:nvPr>
            <p:ph type="body" idx="1"/>
          </p:nvPr>
        </p:nvSpPr>
        <p:spPr>
          <a:xfrm>
            <a:off x="3205162" y="842962"/>
            <a:ext cx="5647136"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D0259501-DC65-37AC-D899-66F00D5E5042}"/>
              </a:ext>
            </a:extLst>
          </p:cNvPr>
          <p:cNvSpPr txBox="1">
            <a:spLocks/>
          </p:cNvSpPr>
          <p:nvPr userDrawn="1"/>
        </p:nvSpPr>
        <p:spPr>
          <a:xfrm>
            <a:off x="8753708" y="6609166"/>
            <a:ext cx="385098" cy="26661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r"/>
            <a:fld id="{86CB4B4D-7CA3-9044-876B-883B54F8677D}" type="slidenum">
              <a:rPr lang="hu-HU" sz="619" smtClean="0">
                <a:latin typeface="+mj-lt"/>
              </a:rPr>
              <a:pPr algn="r"/>
              <a:t>‹#›</a:t>
            </a:fld>
            <a:endParaRPr lang="hu-HU" sz="619">
              <a:latin typeface="+mj-lt"/>
            </a:endParaRPr>
          </a:p>
        </p:txBody>
      </p:sp>
      <p:sp>
        <p:nvSpPr>
          <p:cNvPr id="4" name="TextBox 6">
            <a:extLst>
              <a:ext uri="{FF2B5EF4-FFF2-40B4-BE49-F238E27FC236}">
                <a16:creationId xmlns:a16="http://schemas.microsoft.com/office/drawing/2014/main" id="{4FFCAB0D-2F39-6BBC-45E3-AEBEB539FC80}"/>
              </a:ext>
            </a:extLst>
          </p:cNvPr>
          <p:cNvSpPr txBox="1"/>
          <p:nvPr userDrawn="1"/>
        </p:nvSpPr>
        <p:spPr>
          <a:xfrm>
            <a:off x="291704" y="885344"/>
            <a:ext cx="1720517" cy="3693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717" rIns="25717">
            <a:spAutoFit/>
          </a:bodyPr>
          <a:lstStyle>
            <a:lvl1pPr>
              <a:defRPr sz="3200">
                <a:solidFill>
                  <a:srgbClr val="FFFFFF"/>
                </a:solidFill>
                <a:latin typeface="Source Sans Pro Bold"/>
                <a:ea typeface="Source Sans Pro Bold"/>
                <a:cs typeface="Source Sans Pro Bold"/>
                <a:sym typeface="Source Sans Pro Bold"/>
              </a:defRPr>
            </a:lvl1pPr>
          </a:lstStyle>
          <a:p>
            <a:endParaRPr sz="1800" b="1"/>
          </a:p>
        </p:txBody>
      </p:sp>
      <p:sp>
        <p:nvSpPr>
          <p:cNvPr id="5" name="Rounded Rectangle 3">
            <a:extLst>
              <a:ext uri="{FF2B5EF4-FFF2-40B4-BE49-F238E27FC236}">
                <a16:creationId xmlns:a16="http://schemas.microsoft.com/office/drawing/2014/main" id="{8E2CA9C0-EF3E-B59D-6A7F-2F800DF6C142}"/>
              </a:ext>
            </a:extLst>
          </p:cNvPr>
          <p:cNvSpPr/>
          <p:nvPr userDrawn="1"/>
        </p:nvSpPr>
        <p:spPr>
          <a:xfrm flipV="1">
            <a:off x="259667" y="2016762"/>
            <a:ext cx="1752554" cy="112789"/>
          </a:xfrm>
          <a:prstGeom prst="roundRect">
            <a:avLst>
              <a:gd name="adj" fmla="val 50000"/>
            </a:avLst>
          </a:prstGeom>
          <a:solidFill>
            <a:schemeClr val="accent3"/>
          </a:solidFill>
          <a:ln w="12700">
            <a:miter lim="400000"/>
          </a:ln>
        </p:spPr>
        <p:txBody>
          <a:bodyPr lIns="25717" rIns="25717" anchor="ctr"/>
          <a:lstStyle/>
          <a:p>
            <a:pPr algn="ctr">
              <a:defRPr sz="500">
                <a:solidFill>
                  <a:srgbClr val="FFFFFF"/>
                </a:solidFill>
                <a:latin typeface="+mj-lt"/>
                <a:ea typeface="+mj-ea"/>
                <a:cs typeface="+mj-cs"/>
                <a:sym typeface="Source Sans Pro Regular"/>
              </a:defRPr>
            </a:pPr>
            <a:endParaRPr sz="281"/>
          </a:p>
        </p:txBody>
      </p:sp>
      <p:pic>
        <p:nvPicPr>
          <p:cNvPr id="14" name="Picture 13" descr="A picture containing text, font, graphics, screenshot&#10;&#10;Description automatically generated">
            <a:extLst>
              <a:ext uri="{FF2B5EF4-FFF2-40B4-BE49-F238E27FC236}">
                <a16:creationId xmlns:a16="http://schemas.microsoft.com/office/drawing/2014/main" id="{8F670BDC-504C-4C18-9F88-12CB7BB8B74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74205" y="96797"/>
            <a:ext cx="796193" cy="822960"/>
          </a:xfrm>
          <a:prstGeom prst="rect">
            <a:avLst/>
          </a:prstGeom>
        </p:spPr>
      </p:pic>
      <p:pic>
        <p:nvPicPr>
          <p:cNvPr id="15" name="Picture 14" descr="A logo of the united nations organization&#10;&#10;Description automatically generated with low confidence">
            <a:extLst>
              <a:ext uri="{FF2B5EF4-FFF2-40B4-BE49-F238E27FC236}">
                <a16:creationId xmlns:a16="http://schemas.microsoft.com/office/drawing/2014/main" id="{6210D0BA-B715-4D83-B10D-B2DD91E4B8F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4246" y="6264736"/>
            <a:ext cx="697491" cy="548640"/>
          </a:xfrm>
          <a:prstGeom prst="rect">
            <a:avLst/>
          </a:prstGeom>
        </p:spPr>
      </p:pic>
      <p:sp>
        <p:nvSpPr>
          <p:cNvPr id="13"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6"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4123687840"/>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9"/>
          <a:srcRect b="1317"/>
          <a:stretch>
            <a:fillRect/>
          </a:stretch>
        </p:blipFill>
        <p:spPr>
          <a:xfrm>
            <a:off x="-11421" y="-14824"/>
            <a:ext cx="9379064" cy="6126364"/>
          </a:xfrm>
          <a:prstGeom prst="rect">
            <a:avLst/>
          </a:prstGeom>
          <a:ln w="12700">
            <a:miter lim="400000"/>
          </a:ln>
        </p:spPr>
      </p:pic>
      <p:sp>
        <p:nvSpPr>
          <p:cNvPr id="5"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j-lt"/>
                <a:ea typeface="+mj-ea"/>
                <a:cs typeface="+mj-cs"/>
                <a:sym typeface="Source Sans Pro Regular"/>
              </a:defRPr>
            </a:lvl1pPr>
          </a:lstStyle>
          <a:p>
            <a:r>
              <a:rPr sz="731"/>
              <a:t>Rapid Response Teams Training</a:t>
            </a:r>
          </a:p>
        </p:txBody>
      </p:sp>
      <p:sp>
        <p:nvSpPr>
          <p:cNvPr id="9" name="Rounded Rectangle 4"/>
          <p:cNvSpPr/>
          <p:nvPr/>
        </p:nvSpPr>
        <p:spPr>
          <a:xfrm flipV="1">
            <a:off x="3752507" y="3246970"/>
            <a:ext cx="1886382" cy="111824"/>
          </a:xfrm>
          <a:prstGeom prst="roundRect">
            <a:avLst>
              <a:gd name="adj" fmla="val 50000"/>
            </a:avLst>
          </a:prstGeom>
          <a:solidFill>
            <a:schemeClr val="accent3"/>
          </a:solidFill>
          <a:ln w="12700">
            <a:miter lim="400000"/>
          </a:ln>
        </p:spPr>
        <p:txBody>
          <a:bodyPr lIns="25717" rIns="25717" anchor="ctr"/>
          <a:lstStyle/>
          <a:p>
            <a:pPr algn="ctr">
              <a:defRPr sz="700">
                <a:solidFill>
                  <a:srgbClr val="FFFFFF"/>
                </a:solidFill>
                <a:latin typeface="+mj-lt"/>
                <a:ea typeface="+mj-ea"/>
                <a:cs typeface="+mj-cs"/>
                <a:sym typeface="Source Sans Pro Regular"/>
              </a:defRPr>
            </a:pPr>
            <a:endParaRPr sz="394"/>
          </a:p>
        </p:txBody>
      </p:sp>
      <p:sp>
        <p:nvSpPr>
          <p:cNvPr id="10" name="TextBox 5"/>
          <p:cNvSpPr txBox="1"/>
          <p:nvPr/>
        </p:nvSpPr>
        <p:spPr>
          <a:xfrm>
            <a:off x="3300136" y="2718109"/>
            <a:ext cx="2791127"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defRPr sz="4400">
                <a:solidFill>
                  <a:srgbClr val="FFFFFF"/>
                </a:solidFill>
                <a:latin typeface="Source Sans Pro Bold"/>
                <a:ea typeface="Source Sans Pro Bold"/>
                <a:cs typeface="Source Sans Pro Bold"/>
                <a:sym typeface="Source Sans Pro Bold"/>
              </a:defRPr>
            </a:lvl1pPr>
          </a:lstStyle>
          <a:p>
            <a:endParaRPr sz="1800" b="1" dirty="0"/>
          </a:p>
        </p:txBody>
      </p:sp>
      <p:sp>
        <p:nvSpPr>
          <p:cNvPr id="11" name="Title Text"/>
          <p:cNvSpPr txBox="1">
            <a:spLocks noGrp="1"/>
          </p:cNvSpPr>
          <p:nvPr>
            <p:ph type="title"/>
          </p:nvPr>
        </p:nvSpPr>
        <p:spPr>
          <a:xfrm>
            <a:off x="457200" y="92074"/>
            <a:ext cx="82296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Title Text</a:t>
            </a:r>
          </a:p>
        </p:txBody>
      </p:sp>
      <p:sp>
        <p:nvSpPr>
          <p:cNvPr id="12" name="Body Level One…"/>
          <p:cNvSpPr txBox="1">
            <a:spLocks noGrp="1"/>
          </p:cNvSpPr>
          <p:nvPr>
            <p:ph type="body" idx="1"/>
          </p:nvPr>
        </p:nvSpPr>
        <p:spPr>
          <a:xfrm>
            <a:off x="457200" y="1600200"/>
            <a:ext cx="8229600" cy="1197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13" name="Slide Number">
            <a:extLst>
              <a:ext uri="{FF2B5EF4-FFF2-40B4-BE49-F238E27FC236}">
                <a16:creationId xmlns:a16="http://schemas.microsoft.com/office/drawing/2014/main" id="{00C338AA-5AE2-944E-BC21-6220BBE3BCF1}"/>
              </a:ext>
            </a:extLst>
          </p:cNvPr>
          <p:cNvSpPr txBox="1">
            <a:spLocks/>
          </p:cNvSpPr>
          <p:nvPr userDrawn="1"/>
        </p:nvSpPr>
        <p:spPr>
          <a:xfrm>
            <a:off x="8877302" y="6561216"/>
            <a:ext cx="261503"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latin typeface="+mj-lt"/>
              </a:rPr>
              <a:pPr/>
              <a:t>‹#›</a:t>
            </a:fld>
            <a:endParaRPr lang="hu-HU" sz="619">
              <a:latin typeface="+mj-lt"/>
            </a:endParaRPr>
          </a:p>
        </p:txBody>
      </p:sp>
      <p:pic>
        <p:nvPicPr>
          <p:cNvPr id="14" name="Picture 13" descr="A logo of the united nations organization&#10;&#10;Description automatically generated with low confidence">
            <a:extLst>
              <a:ext uri="{FF2B5EF4-FFF2-40B4-BE49-F238E27FC236}">
                <a16:creationId xmlns:a16="http://schemas.microsoft.com/office/drawing/2014/main" id="{7AEE3CC4-0B21-4AD2-8854-F35E3AEF55B9}"/>
              </a:ext>
            </a:extLst>
          </p:cNvPr>
          <p:cNvPicPr>
            <a:picLocks noChangeAspect="1"/>
          </p:cNvPicPr>
          <p:nvPr userDrawn="1"/>
        </p:nvPicPr>
        <p:blipFill>
          <a:blip r:embed="rId30" cstate="print">
            <a:extLst>
              <a:ext uri="{28A0092B-C50C-407E-A947-70E740481C1C}">
                <a14:useLocalDpi xmlns:a14="http://schemas.microsoft.com/office/drawing/2010/main" val="0"/>
              </a:ext>
            </a:extLst>
          </a:blip>
          <a:stretch>
            <a:fillRect/>
          </a:stretch>
        </p:blipFill>
        <p:spPr>
          <a:xfrm>
            <a:off x="94244" y="6152061"/>
            <a:ext cx="797854" cy="640080"/>
          </a:xfrm>
          <a:prstGeom prst="rect">
            <a:avLst/>
          </a:prstGeom>
        </p:spPr>
      </p:pic>
      <p:pic>
        <p:nvPicPr>
          <p:cNvPr id="15" name="Picture 14" descr="A picture containing text, font, graphics, logo&#10;&#10;Description automatically generated">
            <a:extLst>
              <a:ext uri="{FF2B5EF4-FFF2-40B4-BE49-F238E27FC236}">
                <a16:creationId xmlns:a16="http://schemas.microsoft.com/office/drawing/2014/main" id="{88968845-DDD5-47A7-92FB-94C344A2DE21}"/>
              </a:ext>
            </a:extLst>
          </p:cNvPr>
          <p:cNvPicPr>
            <a:picLocks noChangeAspect="1"/>
          </p:cNvPicPr>
          <p:nvPr userDrawn="1"/>
        </p:nvPicPr>
        <p:blipFill>
          <a:blip r:embed="rId31">
            <a:extLst>
              <a:ext uri="{28A0092B-C50C-407E-A947-70E740481C1C}">
                <a14:useLocalDpi xmlns:a14="http://schemas.microsoft.com/office/drawing/2010/main" val="0"/>
              </a:ext>
            </a:extLst>
          </a:blip>
          <a:stretch>
            <a:fillRect/>
          </a:stretch>
        </p:blipFill>
        <p:spPr>
          <a:xfrm>
            <a:off x="8184995" y="111851"/>
            <a:ext cx="842227" cy="901786"/>
          </a:xfrm>
          <a:prstGeom prst="rect">
            <a:avLst/>
          </a:prstGeom>
          <a:ln>
            <a:solidFill>
              <a:schemeClr val="tx1"/>
            </a:solidFill>
          </a:ln>
        </p:spPr>
      </p:pic>
      <p:sp>
        <p:nvSpPr>
          <p:cNvPr id="16" name="TextBox 7">
            <a:extLst>
              <a:ext uri="{FF2B5EF4-FFF2-40B4-BE49-F238E27FC236}">
                <a16:creationId xmlns:a16="http://schemas.microsoft.com/office/drawing/2014/main" id="{E6C2ED1B-CD3D-AC2C-0FE4-0E9DAD55C24F}"/>
              </a:ext>
            </a:extLst>
          </p:cNvPr>
          <p:cNvSpPr txBox="1"/>
          <p:nvPr userDrawn="1"/>
        </p:nvSpPr>
        <p:spPr>
          <a:xfrm>
            <a:off x="5443227" y="645438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Training </a:t>
            </a:r>
            <a:r>
              <a:rPr lang="hu-HU" dirty="0"/>
              <a:t>of </a:t>
            </a:r>
            <a:r>
              <a:rPr lang="hu-HU" dirty="0" err="1"/>
              <a:t>Trainers</a:t>
            </a:r>
            <a:r>
              <a:rPr lang="hu-HU" dirty="0"/>
              <a:t> </a:t>
            </a:r>
            <a:r>
              <a:rPr dirty="0"/>
              <a:t>Package</a:t>
            </a:r>
          </a:p>
        </p:txBody>
      </p:sp>
      <p:sp>
        <p:nvSpPr>
          <p:cNvPr id="17" name="Text Placeholder 6">
            <a:extLst>
              <a:ext uri="{FF2B5EF4-FFF2-40B4-BE49-F238E27FC236}">
                <a16:creationId xmlns:a16="http://schemas.microsoft.com/office/drawing/2014/main" id="{08F6D361-2801-EDA5-43C2-A5BD7DDA7023}"/>
              </a:ext>
            </a:extLst>
          </p:cNvPr>
          <p:cNvSpPr txBox="1"/>
          <p:nvPr userDrawn="1"/>
        </p:nvSpPr>
        <p:spPr>
          <a:xfrm>
            <a:off x="5128846" y="660916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dirty="0"/>
              <a:t>2 RRT TOT </a:t>
            </a:r>
            <a:r>
              <a:rPr lang="hu-HU" dirty="0" err="1"/>
              <a:t>content</a:t>
            </a:r>
            <a:endParaRPr dirty="0"/>
          </a:p>
        </p:txBody>
      </p:sp>
    </p:spTree>
    <p:extLst>
      <p:ext uri="{BB962C8B-B14F-4D97-AF65-F5344CB8AC3E}">
        <p14:creationId xmlns:p14="http://schemas.microsoft.com/office/powerpoint/2010/main" val="3692832387"/>
      </p:ext>
    </p:extLst>
  </p:cSld>
  <p:clrMap bg1="lt1" tx1="dk1" bg2="lt2" tx2="dk2" accent1="accent1" accent2="accent2" accent3="accent3" accent4="accent4" accent5="accent5" accent6="accent6" hlink="hlink" folHlink="folHlink"/>
  <p:sldLayoutIdLst>
    <p:sldLayoutId id="2147484848" r:id="rId1"/>
    <p:sldLayoutId id="2147484849" r:id="rId2"/>
    <p:sldLayoutId id="2147484850" r:id="rId3"/>
    <p:sldLayoutId id="2147484851" r:id="rId4"/>
    <p:sldLayoutId id="2147484852" r:id="rId5"/>
    <p:sldLayoutId id="2147484853" r:id="rId6"/>
    <p:sldLayoutId id="2147484854" r:id="rId7"/>
    <p:sldLayoutId id="2147484855" r:id="rId8"/>
    <p:sldLayoutId id="2147484856" r:id="rId9"/>
    <p:sldLayoutId id="2147484857" r:id="rId10"/>
    <p:sldLayoutId id="2147484858" r:id="rId11"/>
    <p:sldLayoutId id="2147484859" r:id="rId12"/>
    <p:sldLayoutId id="2147484860" r:id="rId13"/>
    <p:sldLayoutId id="2147484861" r:id="rId14"/>
    <p:sldLayoutId id="2147484862" r:id="rId15"/>
    <p:sldLayoutId id="2147484863" r:id="rId16"/>
    <p:sldLayoutId id="2147484864" r:id="rId17"/>
    <p:sldLayoutId id="2147484865" r:id="rId18"/>
    <p:sldLayoutId id="2147484866" r:id="rId19"/>
    <p:sldLayoutId id="2147484867" r:id="rId20"/>
    <p:sldLayoutId id="2147484868" r:id="rId21"/>
    <p:sldLayoutId id="2147484869" r:id="rId22"/>
    <p:sldLayoutId id="2147484870" r:id="rId23"/>
    <p:sldLayoutId id="2147484871" r:id="rId24"/>
    <p:sldLayoutId id="2147484872" r:id="rId25"/>
    <p:sldLayoutId id="2147484873" r:id="rId26"/>
    <p:sldLayoutId id="2147484874" r:id="rId27"/>
  </p:sldLayoutIdLst>
  <p:transition spd="med"/>
  <p:txStyles>
    <p:titleStyle>
      <a:lvl1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40686" marR="0" indent="-40686"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1pPr>
      <a:lvl2pPr marL="127871" marR="0" indent="-46498"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2pPr>
      <a:lvl3pPr marL="216992" marR="0" indent="-54248"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3pPr>
      <a:lvl4pPr marL="298364" marR="0" indent="-54248"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4pPr>
      <a:lvl5pPr marL="379736" marR="0" indent="-54248"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5pPr>
      <a:lvl6pPr marL="667250" marR="0" indent="-260392"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6pPr>
      <a:lvl7pPr marL="748622" marR="0" indent="-260392"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7pPr>
      <a:lvl8pPr marL="829994" marR="0" indent="-260392"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8pPr>
      <a:lvl9pPr marL="911366" marR="0" indent="-260392"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9pPr>
    </p:bodyStyle>
    <p:otherStyle>
      <a:lvl1pPr marL="0" marR="0" indent="0"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1pPr>
      <a:lvl2pPr marL="0" marR="0" indent="257175"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2pPr>
      <a:lvl3pPr marL="0" marR="0" indent="514350"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3pPr>
      <a:lvl4pPr marL="0" marR="0" indent="771525"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4pPr>
      <a:lvl5pPr marL="0" marR="0" indent="1028700"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5pPr>
      <a:lvl6pPr marL="0" marR="0" indent="1285875"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6pPr>
      <a:lvl7pPr marL="0" marR="0" indent="1543050"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7pPr>
      <a:lvl8pPr marL="0" marR="0" indent="1800225"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8pPr>
      <a:lvl9pPr marL="0" marR="0" indent="2057400"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notesSlide" Target="../notesSlides/notesSlide7.xml"/><Relationship Id="rId4"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notesSlide" Target="../notesSlides/notesSlide8.xml"/><Relationship Id="rId4"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notesSlide" Target="../notesSlides/notesSlide9.xml"/><Relationship Id="rId4"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notesSlide" Target="../notesSlides/notesSlide10.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Layout" Target="../slideLayouts/slideLayout13.xml"/><Relationship Id="rId5" Type="http://schemas.openxmlformats.org/officeDocument/2006/relationships/tags" Target="../tags/tag30.xml"/><Relationship Id="rId4" Type="http://schemas.openxmlformats.org/officeDocument/2006/relationships/tags" Target="../tags/tag29.xml"/></Relationships>
</file>

<file path=ppt/slides/_rels/slide14.xml.rels><?xml version="1.0" encoding="UTF-8" standalone="yes"?>
<Relationships xmlns="http://schemas.openxmlformats.org/package/2006/relationships"><Relationship Id="rId8" Type="http://schemas.openxmlformats.org/officeDocument/2006/relationships/tags" Target="../tags/tag38.xml"/><Relationship Id="rId3" Type="http://schemas.openxmlformats.org/officeDocument/2006/relationships/tags" Target="../tags/tag33.xml"/><Relationship Id="rId7" Type="http://schemas.openxmlformats.org/officeDocument/2006/relationships/tags" Target="../tags/tag37.xml"/><Relationship Id="rId12" Type="http://schemas.openxmlformats.org/officeDocument/2006/relationships/notesSlide" Target="../notesSlides/notesSlide11.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slideLayout" Target="../slideLayouts/slideLayout13.xml"/><Relationship Id="rId5" Type="http://schemas.openxmlformats.org/officeDocument/2006/relationships/tags" Target="../tags/tag35.xml"/><Relationship Id="rId10" Type="http://schemas.openxmlformats.org/officeDocument/2006/relationships/tags" Target="../tags/tag40.xml"/><Relationship Id="rId4" Type="http://schemas.openxmlformats.org/officeDocument/2006/relationships/tags" Target="../tags/tag34.xml"/><Relationship Id="rId9" Type="http://schemas.openxmlformats.org/officeDocument/2006/relationships/tags" Target="../tags/tag39.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watch?v=ZnSjFr6J9HI&amp;ab_channel=WorldHealthOrganization%28WHO%29" TargetMode="External"/><Relationship Id="rId2" Type="http://schemas.openxmlformats.org/officeDocument/2006/relationships/hyperlink" Target="https://www.youtube.com/watch?v=y7e8nM0JAz0&amp;ab_channel=WorldHealthOrganization%28WHO%29" TargetMode="External"/><Relationship Id="rId1" Type="http://schemas.openxmlformats.org/officeDocument/2006/relationships/slideLayout" Target="../slideLayouts/slideLayout12.xml"/><Relationship Id="rId5" Type="http://schemas.openxmlformats.org/officeDocument/2006/relationships/image" Target="../media/image30.jpeg"/><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3" Type="http://schemas.openxmlformats.org/officeDocument/2006/relationships/hyperlink" Target="https://www.cdc.gov/vhf/ebola/pdf/cleaning-hand-washing-with-chlorine-powder.pdf" TargetMode="External"/><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hyperlink" Target="http://www.cdc.gov/vhf/ebola/pdf/chlorine-solution-liquid-mild.pdf" TargetMode="Externa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watch?v=uFvmx_QWVbs&amp;ab_channel=WHOThailand" TargetMode="External"/><Relationship Id="rId2" Type="http://schemas.openxmlformats.org/officeDocument/2006/relationships/hyperlink" Target="https://www.youtube.com/watch?v=AzTvbiu1Alk&amp;list=PLYIGB9NQ1r45raQ1H770EhWIZGqbeovhAv&amp;ab_channel=WHOHealthSecurityLearningPlatform" TargetMode="Externa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44.xml"/><Relationship Id="rId1" Type="http://schemas.openxmlformats.org/officeDocument/2006/relationships/tags" Target="../tags/tag43.xml"/><Relationship Id="rId4" Type="http://schemas.openxmlformats.org/officeDocument/2006/relationships/notesSlide" Target="../notesSlides/notesSlide17.xml"/></Relationships>
</file>

<file path=ppt/slides/_rels/slide27.xml.rels><?xml version="1.0" encoding="UTF-8" standalone="yes"?>
<Relationships xmlns="http://schemas.openxmlformats.org/package/2006/relationships"><Relationship Id="rId8" Type="http://schemas.openxmlformats.org/officeDocument/2006/relationships/tags" Target="../tags/tag52.xml"/><Relationship Id="rId13" Type="http://schemas.openxmlformats.org/officeDocument/2006/relationships/tags" Target="../tags/tag57.xml"/><Relationship Id="rId18" Type="http://schemas.openxmlformats.org/officeDocument/2006/relationships/tags" Target="../tags/tag62.xml"/><Relationship Id="rId26" Type="http://schemas.openxmlformats.org/officeDocument/2006/relationships/tags" Target="../tags/tag70.xml"/><Relationship Id="rId3" Type="http://schemas.openxmlformats.org/officeDocument/2006/relationships/tags" Target="../tags/tag47.xml"/><Relationship Id="rId21" Type="http://schemas.openxmlformats.org/officeDocument/2006/relationships/tags" Target="../tags/tag65.xml"/><Relationship Id="rId7" Type="http://schemas.openxmlformats.org/officeDocument/2006/relationships/tags" Target="../tags/tag51.xml"/><Relationship Id="rId12" Type="http://schemas.openxmlformats.org/officeDocument/2006/relationships/tags" Target="../tags/tag56.xml"/><Relationship Id="rId17" Type="http://schemas.openxmlformats.org/officeDocument/2006/relationships/tags" Target="../tags/tag61.xml"/><Relationship Id="rId25" Type="http://schemas.openxmlformats.org/officeDocument/2006/relationships/tags" Target="../tags/tag69.xml"/><Relationship Id="rId2" Type="http://schemas.openxmlformats.org/officeDocument/2006/relationships/tags" Target="../tags/tag46.xml"/><Relationship Id="rId16" Type="http://schemas.openxmlformats.org/officeDocument/2006/relationships/tags" Target="../tags/tag60.xml"/><Relationship Id="rId20" Type="http://schemas.openxmlformats.org/officeDocument/2006/relationships/tags" Target="../tags/tag64.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tags" Target="../tags/tag55.xml"/><Relationship Id="rId24" Type="http://schemas.openxmlformats.org/officeDocument/2006/relationships/tags" Target="../tags/tag68.xml"/><Relationship Id="rId5" Type="http://schemas.openxmlformats.org/officeDocument/2006/relationships/tags" Target="../tags/tag49.xml"/><Relationship Id="rId15" Type="http://schemas.openxmlformats.org/officeDocument/2006/relationships/tags" Target="../tags/tag59.xml"/><Relationship Id="rId23" Type="http://schemas.openxmlformats.org/officeDocument/2006/relationships/tags" Target="../tags/tag67.xml"/><Relationship Id="rId28" Type="http://schemas.openxmlformats.org/officeDocument/2006/relationships/notesSlide" Target="../notesSlides/notesSlide18.xml"/><Relationship Id="rId10" Type="http://schemas.openxmlformats.org/officeDocument/2006/relationships/tags" Target="../tags/tag54.xml"/><Relationship Id="rId19" Type="http://schemas.openxmlformats.org/officeDocument/2006/relationships/tags" Target="../tags/tag63.xml"/><Relationship Id="rId4" Type="http://schemas.openxmlformats.org/officeDocument/2006/relationships/tags" Target="../tags/tag48.xml"/><Relationship Id="rId9" Type="http://schemas.openxmlformats.org/officeDocument/2006/relationships/tags" Target="../tags/tag53.xml"/><Relationship Id="rId14" Type="http://schemas.openxmlformats.org/officeDocument/2006/relationships/tags" Target="../tags/tag58.xml"/><Relationship Id="rId22" Type="http://schemas.openxmlformats.org/officeDocument/2006/relationships/tags" Target="../tags/tag66.xml"/><Relationship Id="rId27"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72.xml"/><Relationship Id="rId1" Type="http://schemas.openxmlformats.org/officeDocument/2006/relationships/tags" Target="../tags/tag71.xml"/><Relationship Id="rId4" Type="http://schemas.openxmlformats.org/officeDocument/2006/relationships/notesSlide" Target="../notesSlides/notesSlide19.xml"/></Relationships>
</file>

<file path=ppt/slides/_rels/slide29.xml.rels><?xml version="1.0" encoding="UTF-8" standalone="yes"?>
<Relationships xmlns="http://schemas.openxmlformats.org/package/2006/relationships"><Relationship Id="rId3" Type="http://schemas.openxmlformats.org/officeDocument/2006/relationships/tags" Target="../tags/tag75.xml"/><Relationship Id="rId7" Type="http://schemas.openxmlformats.org/officeDocument/2006/relationships/image" Target="../media/image37.png"/><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notesSlide" Target="../notesSlides/notesSlide20.xml"/><Relationship Id="rId5" Type="http://schemas.openxmlformats.org/officeDocument/2006/relationships/slideLayout" Target="../slideLayouts/slideLayout11.xml"/><Relationship Id="rId4" Type="http://schemas.openxmlformats.org/officeDocument/2006/relationships/tags" Target="../tags/tag7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tags" Target="../tags/tag79.xml"/><Relationship Id="rId7" Type="http://schemas.openxmlformats.org/officeDocument/2006/relationships/image" Target="../media/image38.png"/><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notesSlide" Target="../notesSlides/notesSlide21.xml"/><Relationship Id="rId5" Type="http://schemas.openxmlformats.org/officeDocument/2006/relationships/slideLayout" Target="../slideLayouts/slideLayout11.xml"/><Relationship Id="rId4" Type="http://schemas.openxmlformats.org/officeDocument/2006/relationships/tags" Target="../tags/tag80.xml"/></Relationships>
</file>

<file path=ppt/slides/_rels/slide31.xml.rels><?xml version="1.0" encoding="UTF-8" standalone="yes"?>
<Relationships xmlns="http://schemas.openxmlformats.org/package/2006/relationships"><Relationship Id="rId3" Type="http://schemas.openxmlformats.org/officeDocument/2006/relationships/tags" Target="../tags/tag83.xml"/><Relationship Id="rId7" Type="http://schemas.openxmlformats.org/officeDocument/2006/relationships/image" Target="../media/image39.png"/><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notesSlide" Target="../notesSlides/notesSlide22.xml"/><Relationship Id="rId5" Type="http://schemas.openxmlformats.org/officeDocument/2006/relationships/slideLayout" Target="../slideLayouts/slideLayout11.xml"/><Relationship Id="rId4" Type="http://schemas.openxmlformats.org/officeDocument/2006/relationships/tags" Target="../tags/tag8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6.xml"/><Relationship Id="rId1" Type="http://schemas.openxmlformats.org/officeDocument/2006/relationships/tags" Target="../tags/tag85.xml"/><Relationship Id="rId4" Type="http://schemas.openxmlformats.org/officeDocument/2006/relationships/notesSlide" Target="../notesSlides/notesSlide24.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8.xml"/><Relationship Id="rId1" Type="http://schemas.openxmlformats.org/officeDocument/2006/relationships/tags" Target="../tags/tag87.xml"/><Relationship Id="rId4" Type="http://schemas.openxmlformats.org/officeDocument/2006/relationships/notesSlide" Target="../notesSlides/notesSlide2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89.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91.xml"/><Relationship Id="rId1" Type="http://schemas.openxmlformats.org/officeDocument/2006/relationships/tags" Target="../tags/tag90.xml"/><Relationship Id="rId4" Type="http://schemas.openxmlformats.org/officeDocument/2006/relationships/notesSlide" Target="../notesSlides/notesSlide2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93.xml"/><Relationship Id="rId1" Type="http://schemas.openxmlformats.org/officeDocument/2006/relationships/tags" Target="../tags/tag92.xml"/><Relationship Id="rId4" Type="http://schemas.openxmlformats.org/officeDocument/2006/relationships/notesSlide" Target="../notesSlides/notesSlide28.xml"/></Relationships>
</file>

<file path=ppt/slides/_rels/slide38.xml.rels><?xml version="1.0" encoding="UTF-8" standalone="yes"?>
<Relationships xmlns="http://schemas.openxmlformats.org/package/2006/relationships"><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 Id="rId5" Type="http://schemas.openxmlformats.org/officeDocument/2006/relationships/notesSlide" Target="../notesSlides/notesSlide29.xml"/><Relationship Id="rId4"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98.xml"/><Relationship Id="rId1" Type="http://schemas.openxmlformats.org/officeDocument/2006/relationships/tags" Target="../tags/tag97.xml"/><Relationship Id="rId4"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0.xml"/><Relationship Id="rId1" Type="http://schemas.openxmlformats.org/officeDocument/2006/relationships/tags" Target="../tags/tag99.xml"/><Relationship Id="rId4" Type="http://schemas.openxmlformats.org/officeDocument/2006/relationships/notesSlide" Target="../notesSlides/notesSlide31.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2.xml"/><Relationship Id="rId1" Type="http://schemas.openxmlformats.org/officeDocument/2006/relationships/tags" Target="../tags/tag101.xml"/><Relationship Id="rId4" Type="http://schemas.openxmlformats.org/officeDocument/2006/relationships/notesSlide" Target="../notesSlides/notesSlide3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notesSlide" Target="../notesSlides/notesSlide33.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6.xml"/><Relationship Id="rId1" Type="http://schemas.openxmlformats.org/officeDocument/2006/relationships/tags" Target="../tags/tag105.xml"/><Relationship Id="rId4" Type="http://schemas.openxmlformats.org/officeDocument/2006/relationships/notesSlide" Target="../notesSlides/notesSlide3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08.xml"/><Relationship Id="rId1" Type="http://schemas.openxmlformats.org/officeDocument/2006/relationships/tags" Target="../tags/tag107.xml"/><Relationship Id="rId4" Type="http://schemas.openxmlformats.org/officeDocument/2006/relationships/notesSlide" Target="../notesSlides/notesSlide36.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10.xml"/><Relationship Id="rId1" Type="http://schemas.openxmlformats.org/officeDocument/2006/relationships/tags" Target="../tags/tag109.xml"/><Relationship Id="rId4" Type="http://schemas.openxmlformats.org/officeDocument/2006/relationships/notesSlide" Target="../notesSlides/notesSlide37.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12.xml"/><Relationship Id="rId1" Type="http://schemas.openxmlformats.org/officeDocument/2006/relationships/tags" Target="../tags/tag111.xml"/><Relationship Id="rId4" Type="http://schemas.openxmlformats.org/officeDocument/2006/relationships/notesSlide" Target="../notesSlides/notesSlide38.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14.xml"/><Relationship Id="rId1" Type="http://schemas.openxmlformats.org/officeDocument/2006/relationships/tags" Target="../tags/tag113.xml"/><Relationship Id="rId4" Type="http://schemas.openxmlformats.org/officeDocument/2006/relationships/notesSlide" Target="../notesSlides/notesSlide3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16.xml"/><Relationship Id="rId1" Type="http://schemas.openxmlformats.org/officeDocument/2006/relationships/tags" Target="../tags/tag115.xml"/><Relationship Id="rId4" Type="http://schemas.openxmlformats.org/officeDocument/2006/relationships/notesSlide" Target="../notesSlides/notesSlide41.xml"/></Relationships>
</file>

<file path=ppt/slides/_rels/slide51.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4"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4"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5.xml"/><Relationship Id="rId1" Type="http://schemas.openxmlformats.org/officeDocument/2006/relationships/tags" Target="../tags/tag12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8.xml"/><Relationship Id="rId1" Type="http://schemas.openxmlformats.org/officeDocument/2006/relationships/tags" Target="../tags/tag124.xml"/></Relationships>
</file>

<file path=ppt/slides/_rels/slide5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15.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s/_rels/slide6.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26.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hyperlink" Target="https://extranet.who.int/hslp/fr" TargetMode="External"/><Relationship Id="rId5" Type="http://schemas.openxmlformats.org/officeDocument/2006/relationships/slideLayout" Target="../slideLayouts/slideLayout13.xml"/><Relationship Id="rId4" Type="http://schemas.openxmlformats.org/officeDocument/2006/relationships/tags" Target="../tags/tag1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16.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 name="Title 2">
            <a:extLst>
              <a:ext uri="{FF2B5EF4-FFF2-40B4-BE49-F238E27FC236}">
                <a16:creationId xmlns:a16="http://schemas.microsoft.com/office/drawing/2014/main" id="{FE715C1D-0AFD-4B24-93D9-2F4112C6A19E}"/>
              </a:ext>
            </a:extLst>
          </p:cNvPr>
          <p:cNvSpPr>
            <a:spLocks noGrp="1"/>
          </p:cNvSpPr>
          <p:nvPr>
            <p:ph type="title"/>
            <p:custDataLst>
              <p:tags r:id="rId1"/>
            </p:custDataLst>
          </p:nvPr>
        </p:nvSpPr>
        <p:spPr>
          <a:xfrm>
            <a:off x="125915" y="1725139"/>
            <a:ext cx="4326673" cy="1476183"/>
          </a:xfrm>
        </p:spPr>
        <p:txBody>
          <a:bodyPr rtlCol="0">
            <a:normAutofit fontScale="90000"/>
          </a:bodyPr>
          <a:lstStyle/>
          <a:p>
            <a:pPr rtl="0"/>
            <a:r>
              <a:rPr lang="fr" sz="3300" b="1" dirty="0">
                <a:latin typeface="+mj-lt"/>
                <a:cs typeface="Arial"/>
              </a:rPr>
              <a:t>Formation des formateurs des Équipes d’Intervention Rapide</a:t>
            </a:r>
            <a:r>
              <a:rPr lang="fr" sz="3000" b="1" dirty="0">
                <a:latin typeface="+mj-lt"/>
                <a:cs typeface="Arial"/>
              </a:rPr>
              <a:t> </a:t>
            </a:r>
            <a:br>
              <a:rPr lang="en-US" sz="3000" b="1" dirty="0">
                <a:latin typeface="+mj-lt"/>
                <a:cs typeface="Arial"/>
              </a:rPr>
            </a:br>
            <a:endParaRPr lang="en-US" sz="3000" b="1" dirty="0">
              <a:latin typeface="+mj-lt"/>
              <a:cs typeface="Arial"/>
            </a:endParaRPr>
          </a:p>
        </p:txBody>
      </p:sp>
      <p:sp>
        <p:nvSpPr>
          <p:cNvPr id="2" name="Title 2">
            <a:extLst>
              <a:ext uri="{FF2B5EF4-FFF2-40B4-BE49-F238E27FC236}">
                <a16:creationId xmlns:a16="http://schemas.microsoft.com/office/drawing/2014/main" id="{5FCDE3D3-6385-4B90-B910-5A9A2543F030}"/>
              </a:ext>
            </a:extLst>
          </p:cNvPr>
          <p:cNvSpPr txBox="1">
            <a:spLocks/>
          </p:cNvSpPr>
          <p:nvPr>
            <p:custDataLst>
              <p:tags r:id="rId2"/>
            </p:custDataLst>
          </p:nvPr>
        </p:nvSpPr>
        <p:spPr bwMode="auto">
          <a:xfrm>
            <a:off x="611864" y="4744526"/>
            <a:ext cx="8145855" cy="892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lgn="ctr" rtl="0" eaLnBrk="0" fontAlgn="base" hangingPunct="0">
              <a:spcBef>
                <a:spcPct val="0"/>
              </a:spcBef>
              <a:spcAft>
                <a:spcPct val="0"/>
              </a:spcAft>
              <a:defRPr sz="2900" b="1" kern="1200">
                <a:solidFill>
                  <a:srgbClr val="0070C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a:lstStyle>
          <a:p>
            <a:pPr rtl="0"/>
            <a:endParaRPr lang="en-US" sz="3000" dirty="0">
              <a:solidFill>
                <a:srgbClr val="002060"/>
              </a:solidFill>
              <a:latin typeface="Arial"/>
              <a:cs typeface="Arial"/>
            </a:endParaRPr>
          </a:p>
        </p:txBody>
      </p:sp>
      <p:sp>
        <p:nvSpPr>
          <p:cNvPr id="4" name="TextBox 3">
            <a:extLst>
              <a:ext uri="{FF2B5EF4-FFF2-40B4-BE49-F238E27FC236}">
                <a16:creationId xmlns:a16="http://schemas.microsoft.com/office/drawing/2014/main" id="{9BC79351-33CE-4983-A62A-74FE554B33B6}"/>
              </a:ext>
            </a:extLst>
          </p:cNvPr>
          <p:cNvSpPr txBox="1"/>
          <p:nvPr>
            <p:custDataLst>
              <p:tags r:id="rId3"/>
            </p:custDataLst>
          </p:nvPr>
        </p:nvSpPr>
        <p:spPr>
          <a:xfrm>
            <a:off x="374727" y="343365"/>
            <a:ext cx="1914525" cy="646331"/>
          </a:xfrm>
          <a:prstGeom prst="rect">
            <a:avLst/>
          </a:prstGeom>
          <a:solidFill>
            <a:srgbClr val="FFFF00"/>
          </a:solidFill>
          <a:ln>
            <a:solidFill>
              <a:schemeClr val="tx1"/>
            </a:solidFill>
          </a:ln>
        </p:spPr>
        <p:txBody>
          <a:bodyPr wrap="square" rtlCol="0">
            <a:spAutoFit/>
          </a:bodyPr>
          <a:lstStyle/>
          <a:p>
            <a:pPr rtl="0"/>
            <a:r>
              <a:rPr lang="fr">
                <a:highlight>
                  <a:srgbClr val="FFFF00"/>
                </a:highlight>
                <a:latin typeface="Arial" panose="020B0604020202020204" pitchFamily="34" charset="0"/>
              </a:rPr>
              <a:t>Logo ou drapeau du pays</a:t>
            </a:r>
            <a:endParaRPr lang="en-US" dirty="0">
              <a:highlight>
                <a:srgbClr val="FFFF00"/>
              </a:highlight>
              <a:latin typeface="Arial" panose="020B0604020202020204" pitchFamily="34" charset="0"/>
            </a:endParaRPr>
          </a:p>
        </p:txBody>
      </p:sp>
      <p:sp>
        <p:nvSpPr>
          <p:cNvPr id="6" name="Subtitle 2"/>
          <p:cNvSpPr txBox="1"/>
          <p:nvPr/>
        </p:nvSpPr>
        <p:spPr>
          <a:xfrm>
            <a:off x="2620252" y="3682009"/>
            <a:ext cx="6675120" cy="18210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34290" rIns="34289" bIns="34290" anchor="t">
            <a:spAutoFit/>
          </a:bodyPr>
          <a:lstStyle>
            <a:lvl1pPr algn="ctr">
              <a:spcBef>
                <a:spcPts val="700"/>
              </a:spcBef>
              <a:defRPr sz="3200">
                <a:solidFill>
                  <a:srgbClr val="002060"/>
                </a:solidFill>
                <a:latin typeface="Source Sans Pro Bold"/>
                <a:ea typeface="Source Sans Pro Bold"/>
                <a:cs typeface="Source Sans Pro Bold"/>
                <a:sym typeface="Source Sans Pro Bold"/>
              </a:defRPr>
            </a:lvl1pPr>
          </a:lstStyle>
          <a:p>
            <a:r>
              <a:rPr lang="fr-FR" sz="3600" b="1" dirty="0"/>
              <a:t>Module 2</a:t>
            </a:r>
          </a:p>
          <a:p>
            <a:r>
              <a:rPr lang="en-US" sz="3600" b="1" dirty="0" err="1"/>
              <a:t>Présentation</a:t>
            </a:r>
            <a:r>
              <a:rPr lang="en-US" sz="3600" b="1" dirty="0"/>
              <a:t> du Kit de Formation </a:t>
            </a:r>
            <a:r>
              <a:rPr lang="en-US" sz="3600" b="1" dirty="0" err="1"/>
              <a:t>Avancée</a:t>
            </a:r>
            <a:r>
              <a:rPr lang="en-US" sz="3600" b="1" dirty="0"/>
              <a:t> des EIR</a:t>
            </a:r>
          </a:p>
        </p:txBody>
      </p:sp>
    </p:spTree>
    <p:extLst>
      <p:ext uri="{BB962C8B-B14F-4D97-AF65-F5344CB8AC3E}">
        <p14:creationId xmlns:p14="http://schemas.microsoft.com/office/powerpoint/2010/main" val="23610212"/>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Content Placeholder 1">
            <a:extLst>
              <a:ext uri="{FF2B5EF4-FFF2-40B4-BE49-F238E27FC236}">
                <a16:creationId xmlns:a16="http://schemas.microsoft.com/office/drawing/2014/main" id="{6FA11F00-3065-48BC-8212-D93723259126}"/>
              </a:ext>
            </a:extLst>
          </p:cNvPr>
          <p:cNvSpPr>
            <a:spLocks noGrp="1"/>
          </p:cNvSpPr>
          <p:nvPr>
            <p:ph type="body" idx="1"/>
            <p:custDataLst>
              <p:tags r:id="rId1"/>
            </p:custDataLst>
          </p:nvPr>
        </p:nvSpPr>
        <p:spPr>
          <a:xfrm>
            <a:off x="808463" y="1994132"/>
            <a:ext cx="7750100" cy="2867799"/>
          </a:xfrm>
        </p:spPr>
        <p:txBody>
          <a:bodyPr lIns="45719" tIns="45720" rIns="45719" bIns="45720" rtlCol="0" anchor="t">
            <a:normAutofit lnSpcReduction="10000"/>
          </a:bodyPr>
          <a:lstStyle/>
          <a:p>
            <a:pPr marL="0" indent="0" rtl="0">
              <a:lnSpc>
                <a:spcPct val="100000"/>
              </a:lnSpc>
              <a:buNone/>
            </a:pPr>
            <a:r>
              <a:rPr lang="fr" sz="2400" dirty="0">
                <a:solidFill>
                  <a:schemeClr val="tx1"/>
                </a:solidFill>
                <a:cs typeface="Arial"/>
              </a:rPr>
              <a:t>Le Programme de formation avancée pour les équipes d’intervention rapide (EIR) vise à renforcer les capacités et les compétences des EIR multidisciplinaires et de leurs membres afin de </a:t>
            </a:r>
            <a:r>
              <a:rPr lang="fr" sz="2400" dirty="0">
                <a:solidFill>
                  <a:srgbClr val="65A000"/>
                </a:solidFill>
                <a:latin typeface="Source Sans Pro"/>
                <a:ea typeface="Arial"/>
                <a:cs typeface="Arial"/>
              </a:rPr>
              <a:t>détecter rapidement</a:t>
            </a:r>
            <a:r>
              <a:rPr lang="fr" sz="2400" dirty="0">
                <a:solidFill>
                  <a:srgbClr val="5A8A39"/>
                </a:solidFill>
                <a:latin typeface="Source Sans Pro"/>
                <a:ea typeface="Arial"/>
                <a:cs typeface="Arial"/>
              </a:rPr>
              <a:t> </a:t>
            </a:r>
            <a:r>
              <a:rPr lang="fr" sz="2400" dirty="0">
                <a:solidFill>
                  <a:schemeClr val="tx1"/>
                </a:solidFill>
                <a:cs typeface="Arial"/>
              </a:rPr>
              <a:t>les événements de santé publique et d’y </a:t>
            </a:r>
            <a:r>
              <a:rPr lang="fr" sz="2400" dirty="0">
                <a:solidFill>
                  <a:srgbClr val="65A000"/>
                </a:solidFill>
                <a:latin typeface="Source Sans Pro"/>
                <a:cs typeface="Arial"/>
              </a:rPr>
              <a:t>répondre efficacement</a:t>
            </a:r>
            <a:r>
              <a:rPr lang="fr" sz="2400" dirty="0">
                <a:solidFill>
                  <a:schemeClr val="tx1"/>
                </a:solidFill>
                <a:cs typeface="Arial"/>
              </a:rPr>
              <a:t>, quelle que soit leur origine ou leur source, lorsque ces derniers entraînent ou pourraient entraîner des </a:t>
            </a:r>
            <a:r>
              <a:rPr lang="fr" sz="2400" dirty="0">
                <a:solidFill>
                  <a:srgbClr val="65A000"/>
                </a:solidFill>
                <a:latin typeface="Source Sans Pro"/>
                <a:cs typeface="Arial"/>
              </a:rPr>
              <a:t>dommages importants pour l’être humain.</a:t>
            </a:r>
            <a:endParaRPr lang="en-GB" altLang="en-US" sz="2400" dirty="0">
              <a:solidFill>
                <a:srgbClr val="65A000"/>
              </a:solidFill>
              <a:latin typeface="Source Sans Pro"/>
              <a:cs typeface="Arial"/>
            </a:endParaRPr>
          </a:p>
        </p:txBody>
      </p:sp>
      <p:sp>
        <p:nvSpPr>
          <p:cNvPr id="24578" name="Rectangle 2">
            <a:extLst>
              <a:ext uri="{FF2B5EF4-FFF2-40B4-BE49-F238E27FC236}">
                <a16:creationId xmlns:a16="http://schemas.microsoft.com/office/drawing/2014/main" id="{9D0F65AF-BAC0-421F-8FD2-ACFE1575AB83}"/>
              </a:ext>
            </a:extLst>
          </p:cNvPr>
          <p:cNvSpPr>
            <a:spLocks noGrp="1"/>
          </p:cNvSpPr>
          <p:nvPr>
            <p:ph type="title" idx="4294967295"/>
            <p:custDataLst>
              <p:tags r:id="rId2"/>
            </p:custDataLst>
          </p:nvPr>
        </p:nvSpPr>
        <p:spPr>
          <a:xfrm>
            <a:off x="0" y="-65233"/>
            <a:ext cx="8173844" cy="678550"/>
          </a:xfrm>
        </p:spPr>
        <p:txBody>
          <a:bodyPr rtlCol="0">
            <a:normAutofit/>
          </a:bodyPr>
          <a:lstStyle/>
          <a:p>
            <a:pPr rtl="0" eaLnBrk="1" hangingPunct="1"/>
            <a:r>
              <a:rPr lang="fr" sz="2800" b="1" dirty="0">
                <a:solidFill>
                  <a:schemeClr val="bg1"/>
                </a:solidFill>
                <a:ea typeface="+mn-lt"/>
              </a:rPr>
              <a:t>5. Kit de formation avancée des EIR</a:t>
            </a:r>
            <a:endParaRPr lang="en-US" altLang="en-US" sz="2800" b="1" dirty="0">
              <a:solidFill>
                <a:schemeClr val="bg1"/>
              </a:solidFill>
            </a:endParaRPr>
          </a:p>
        </p:txBody>
      </p:sp>
      <p:sp>
        <p:nvSpPr>
          <p:cNvPr id="2" name="TextBox 1">
            <a:extLst>
              <a:ext uri="{FF2B5EF4-FFF2-40B4-BE49-F238E27FC236}">
                <a16:creationId xmlns:a16="http://schemas.microsoft.com/office/drawing/2014/main" id="{3C1C9FDD-FBC1-4CE7-85D2-771FB9DC2C0C}"/>
              </a:ext>
            </a:extLst>
          </p:cNvPr>
          <p:cNvSpPr txBox="1"/>
          <p:nvPr>
            <p:custDataLst>
              <p:tags r:id="rId3"/>
            </p:custDataLst>
          </p:nvPr>
        </p:nvSpPr>
        <p:spPr>
          <a:xfrm>
            <a:off x="111513" y="930302"/>
            <a:ext cx="9144000" cy="461665"/>
          </a:xfrm>
          <a:prstGeom prst="rect">
            <a:avLst/>
          </a:prstGeom>
          <a:noFill/>
        </p:spPr>
        <p:txBody>
          <a:bodyPr wrap="square" lIns="91440" tIns="45720" rIns="91440" bIns="45720" rtlCol="0" anchor="t">
            <a:spAutoFit/>
          </a:bodyPr>
          <a:lstStyle/>
          <a:p>
            <a:pPr rtl="0"/>
            <a:r>
              <a:rPr lang="fr" sz="2400" b="1" dirty="0">
                <a:solidFill>
                  <a:srgbClr val="C00000"/>
                </a:solidFill>
                <a:latin typeface="Source Sans Pro"/>
                <a:cs typeface="Arial"/>
              </a:rPr>
              <a:t>But du KIFA EIR</a:t>
            </a:r>
            <a:endParaRPr lang="en-US" sz="2400" b="1">
              <a:solidFill>
                <a:srgbClr val="C00000"/>
              </a:solidFill>
              <a:latin typeface="Source Sans Pro"/>
              <a:cs typeface="Arial"/>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9D0F65AF-BAC0-421F-8FD2-ACFE1575AB83}"/>
              </a:ext>
            </a:extLst>
          </p:cNvPr>
          <p:cNvSpPr>
            <a:spLocks noGrp="1"/>
          </p:cNvSpPr>
          <p:nvPr>
            <p:ph type="title" idx="4294967295"/>
            <p:custDataLst>
              <p:tags r:id="rId1"/>
            </p:custDataLst>
          </p:nvPr>
        </p:nvSpPr>
        <p:spPr>
          <a:xfrm>
            <a:off x="0" y="-65233"/>
            <a:ext cx="8173844" cy="678550"/>
          </a:xfrm>
        </p:spPr>
        <p:txBody>
          <a:bodyPr rtlCol="0">
            <a:normAutofit/>
          </a:bodyPr>
          <a:lstStyle/>
          <a:p>
            <a:pPr rtl="0" eaLnBrk="1" hangingPunct="1"/>
            <a:r>
              <a:rPr lang="fr" sz="2800" b="1" dirty="0">
                <a:solidFill>
                  <a:schemeClr val="bg1"/>
                </a:solidFill>
                <a:ea typeface="+mn-lt"/>
              </a:rPr>
              <a:t>5. Kit de formation avancée des EIR</a:t>
            </a:r>
            <a:endParaRPr lang="en-US" altLang="en-US" sz="2800" b="1" dirty="0">
              <a:solidFill>
                <a:schemeClr val="bg1"/>
              </a:solidFill>
            </a:endParaRPr>
          </a:p>
        </p:txBody>
      </p:sp>
      <p:sp>
        <p:nvSpPr>
          <p:cNvPr id="2" name="TextBox 1">
            <a:extLst>
              <a:ext uri="{FF2B5EF4-FFF2-40B4-BE49-F238E27FC236}">
                <a16:creationId xmlns:a16="http://schemas.microsoft.com/office/drawing/2014/main" id="{3C1C9FDD-FBC1-4CE7-85D2-771FB9DC2C0C}"/>
              </a:ext>
            </a:extLst>
          </p:cNvPr>
          <p:cNvSpPr txBox="1"/>
          <p:nvPr>
            <p:custDataLst>
              <p:tags r:id="rId2"/>
            </p:custDataLst>
          </p:nvPr>
        </p:nvSpPr>
        <p:spPr>
          <a:xfrm>
            <a:off x="111513" y="930302"/>
            <a:ext cx="9144000" cy="461665"/>
          </a:xfrm>
          <a:prstGeom prst="rect">
            <a:avLst/>
          </a:prstGeom>
          <a:noFill/>
        </p:spPr>
        <p:txBody>
          <a:bodyPr wrap="square" lIns="91440" tIns="45720" rIns="91440" bIns="45720" rtlCol="0" anchor="t">
            <a:spAutoFit/>
          </a:bodyPr>
          <a:lstStyle/>
          <a:p>
            <a:pPr rtl="0"/>
            <a:r>
              <a:rPr lang="fr" sz="2400" b="1" dirty="0">
                <a:solidFill>
                  <a:srgbClr val="C00000"/>
                </a:solidFill>
                <a:latin typeface="Source Sans Pro"/>
                <a:cs typeface="Arial"/>
              </a:rPr>
              <a:t>But du KIFA EIR</a:t>
            </a:r>
            <a:endParaRPr lang="en-US" sz="2400" b="1">
              <a:solidFill>
                <a:srgbClr val="C00000"/>
              </a:solidFill>
              <a:latin typeface="Source Sans Pro"/>
              <a:cs typeface="Arial"/>
            </a:endParaRPr>
          </a:p>
        </p:txBody>
      </p:sp>
      <p:sp>
        <p:nvSpPr>
          <p:cNvPr id="5" name="Content Placeholder 1">
            <a:extLst>
              <a:ext uri="{FF2B5EF4-FFF2-40B4-BE49-F238E27FC236}">
                <a16:creationId xmlns:a16="http://schemas.microsoft.com/office/drawing/2014/main" id="{6FA11F00-3065-48BC-8212-D93723259126}"/>
              </a:ext>
            </a:extLst>
          </p:cNvPr>
          <p:cNvSpPr txBox="1">
            <a:spLocks/>
          </p:cNvSpPr>
          <p:nvPr>
            <p:custDataLst>
              <p:tags r:id="rId3"/>
            </p:custDataLst>
          </p:nvPr>
        </p:nvSpPr>
        <p:spPr>
          <a:xfrm>
            <a:off x="925551" y="1982981"/>
            <a:ext cx="6980664" cy="35926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rtlCol="0" anchor="t">
            <a:normAutofit/>
          </a:bodyPr>
          <a:lstStyle>
            <a:lvl1pPr marL="40686" marR="0" indent="-40686"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1pPr>
            <a:lvl2pPr marL="127871" marR="0" indent="-46498"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2pPr>
            <a:lvl3pPr marL="216992" marR="0" indent="-54248"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3pPr>
            <a:lvl4pPr marL="298364" marR="0" indent="-54248"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4pPr>
            <a:lvl5pPr marL="379736" marR="0" indent="-54248"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5pPr>
            <a:lvl6pPr marL="667250" marR="0" indent="-260392"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6pPr>
            <a:lvl7pPr marL="748622" marR="0" indent="-260392"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7pPr>
            <a:lvl8pPr marL="829994" marR="0" indent="-260392"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8pPr>
            <a:lvl9pPr marL="911366" marR="0" indent="-260392"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9pPr>
          </a:lstStyle>
          <a:p>
            <a:pPr marL="0" indent="0" defTabSz="289320" eaLnBrk="1" fontAlgn="auto" hangingPunct="1">
              <a:lnSpc>
                <a:spcPct val="100000"/>
              </a:lnSpc>
              <a:spcBef>
                <a:spcPts val="600"/>
              </a:spcBef>
              <a:buClrTx/>
              <a:buSzTx/>
              <a:buFont typeface="Arial"/>
              <a:buNone/>
            </a:pPr>
            <a:r>
              <a:rPr lang="fr" sz="2000" kern="0" dirty="0">
                <a:latin typeface="Source Sans Pro"/>
                <a:ea typeface="Source Sans Pro Regular"/>
                <a:cs typeface="Source Sans Pro Regular"/>
              </a:rPr>
              <a:t>Important : le KIFA EIR n’a PAS vocation à apporter aux participants des connaissances approfondies sur les domaines techniques en lien avec les EIR, mais plutôt...</a:t>
            </a:r>
          </a:p>
          <a:p>
            <a:pPr marL="0" indent="0" algn="ctr" eaLnBrk="1" fontAlgn="auto" hangingPunct="1">
              <a:buFont typeface="Arial"/>
              <a:buNone/>
            </a:pPr>
            <a:endParaRPr lang="en-GB" altLang="en-US" sz="2000" kern="0" dirty="0">
              <a:solidFill>
                <a:srgbClr val="002060"/>
              </a:solidFill>
              <a:latin typeface="Source Sans Pro"/>
              <a:cs typeface="Arial"/>
            </a:endParaRPr>
          </a:p>
          <a:p>
            <a:pPr marL="0" indent="0" defTabSz="289320" eaLnBrk="1" fontAlgn="auto" hangingPunct="1">
              <a:lnSpc>
                <a:spcPct val="100000"/>
              </a:lnSpc>
              <a:spcBef>
                <a:spcPts val="600"/>
              </a:spcBef>
              <a:buClrTx/>
              <a:buSzTx/>
              <a:buNone/>
              <a:defRPr>
                <a:solidFill>
                  <a:srgbClr val="548235"/>
                </a:solidFill>
                <a:latin typeface="Source Sans Pro Bold"/>
                <a:ea typeface="Source Sans Pro Bold"/>
                <a:cs typeface="Source Sans Pro Bold"/>
                <a:sym typeface="Source Sans Pro Bold"/>
              </a:defRPr>
            </a:pPr>
            <a:r>
              <a:rPr lang="fr" sz="2000" kern="0" dirty="0">
                <a:solidFill>
                  <a:srgbClr val="65A000"/>
                </a:solidFill>
                <a:latin typeface="Source Sans Pro"/>
                <a:ea typeface="Source Sans Pro Bold"/>
                <a:cs typeface="Source Sans Pro Bold"/>
                <a:sym typeface="Source Sans Pro Bold"/>
              </a:rPr>
              <a:t>À donner aux membres des EIR un socle de connaissances communes sur les domaines d’expertise des uns et des autres, de façon à ce qu’ils puissent travailler efficacement et en équipe une fois déployés sur le terrain. </a:t>
            </a:r>
            <a:endParaRPr lang="fr" sz="2000" kern="0" dirty="0">
              <a:solidFill>
                <a:srgbClr val="65A000"/>
              </a:solidFill>
              <a:latin typeface="Source Sans Pro"/>
              <a:ea typeface="Source Sans Pro Bold"/>
              <a:cs typeface="Source Sans Pro Bold"/>
            </a:endParaRPr>
          </a:p>
        </p:txBody>
      </p:sp>
    </p:spTree>
    <p:extLst>
      <p:ext uri="{BB962C8B-B14F-4D97-AF65-F5344CB8AC3E}">
        <p14:creationId xmlns:p14="http://schemas.microsoft.com/office/powerpoint/2010/main" val="427767342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9D0F65AF-BAC0-421F-8FD2-ACFE1575AB83}"/>
              </a:ext>
            </a:extLst>
          </p:cNvPr>
          <p:cNvSpPr>
            <a:spLocks noGrp="1"/>
          </p:cNvSpPr>
          <p:nvPr>
            <p:ph type="title" idx="4294967295"/>
            <p:custDataLst>
              <p:tags r:id="rId1"/>
            </p:custDataLst>
          </p:nvPr>
        </p:nvSpPr>
        <p:spPr>
          <a:xfrm>
            <a:off x="0" y="-65233"/>
            <a:ext cx="8173844" cy="678550"/>
          </a:xfrm>
        </p:spPr>
        <p:txBody>
          <a:bodyPr rtlCol="0">
            <a:normAutofit/>
          </a:bodyPr>
          <a:lstStyle/>
          <a:p>
            <a:pPr rtl="0" eaLnBrk="1" hangingPunct="1"/>
            <a:r>
              <a:rPr lang="fr" sz="2800" b="1" dirty="0">
                <a:solidFill>
                  <a:schemeClr val="bg1"/>
                </a:solidFill>
                <a:ea typeface="+mn-lt"/>
              </a:rPr>
              <a:t>5. Kit de formation avancée des EIR</a:t>
            </a:r>
            <a:endParaRPr lang="en-US" altLang="en-US" sz="2800" b="1" dirty="0">
              <a:solidFill>
                <a:schemeClr val="bg1"/>
              </a:solidFill>
            </a:endParaRPr>
          </a:p>
        </p:txBody>
      </p:sp>
      <p:sp>
        <p:nvSpPr>
          <p:cNvPr id="2" name="TextBox 1">
            <a:extLst>
              <a:ext uri="{FF2B5EF4-FFF2-40B4-BE49-F238E27FC236}">
                <a16:creationId xmlns:a16="http://schemas.microsoft.com/office/drawing/2014/main" id="{3C1C9FDD-FBC1-4CE7-85D2-771FB9DC2C0C}"/>
              </a:ext>
            </a:extLst>
          </p:cNvPr>
          <p:cNvSpPr txBox="1"/>
          <p:nvPr>
            <p:custDataLst>
              <p:tags r:id="rId2"/>
            </p:custDataLst>
          </p:nvPr>
        </p:nvSpPr>
        <p:spPr>
          <a:xfrm>
            <a:off x="111513" y="930302"/>
            <a:ext cx="9144000" cy="461665"/>
          </a:xfrm>
          <a:prstGeom prst="rect">
            <a:avLst/>
          </a:prstGeom>
          <a:noFill/>
        </p:spPr>
        <p:txBody>
          <a:bodyPr wrap="square" rtlCol="0">
            <a:spAutoFit/>
          </a:bodyPr>
          <a:lstStyle/>
          <a:p>
            <a:r>
              <a:rPr lang="fr" sz="2400" b="1" dirty="0">
                <a:solidFill>
                  <a:srgbClr val="C00000"/>
                </a:solidFill>
                <a:latin typeface="Arial" panose="020B0604020202020204" pitchFamily="34" charset="0"/>
              </a:rPr>
              <a:t>Présentation du KIFA EIR</a:t>
            </a:r>
            <a:endParaRPr lang="en-US" sz="2400" b="1" dirty="0">
              <a:solidFill>
                <a:srgbClr val="C00000"/>
              </a:solidFill>
              <a:latin typeface="Arial" panose="020B0604020202020204" pitchFamily="34" charset="0"/>
            </a:endParaRPr>
          </a:p>
        </p:txBody>
      </p:sp>
      <p:sp>
        <p:nvSpPr>
          <p:cNvPr id="5" name="Content Placeholder 1">
            <a:extLst>
              <a:ext uri="{FF2B5EF4-FFF2-40B4-BE49-F238E27FC236}">
                <a16:creationId xmlns:a16="http://schemas.microsoft.com/office/drawing/2014/main" id="{6FA11F00-3065-48BC-8212-D93723259126}"/>
              </a:ext>
            </a:extLst>
          </p:cNvPr>
          <p:cNvSpPr txBox="1">
            <a:spLocks/>
          </p:cNvSpPr>
          <p:nvPr>
            <p:custDataLst>
              <p:tags r:id="rId3"/>
            </p:custDataLst>
          </p:nvPr>
        </p:nvSpPr>
        <p:spPr>
          <a:xfrm>
            <a:off x="925551" y="1708952"/>
            <a:ext cx="7460166" cy="45468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rtlCol="0">
            <a:noAutofit/>
          </a:bodyPr>
          <a:lstStyle>
            <a:lvl1pPr marL="40686" marR="0" indent="-40686"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1pPr>
            <a:lvl2pPr marL="127871" marR="0" indent="-46498"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2pPr>
            <a:lvl3pPr marL="216992" marR="0" indent="-54248"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3pPr>
            <a:lvl4pPr marL="298364" marR="0" indent="-54248"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4pPr>
            <a:lvl5pPr marL="379736" marR="0" indent="-54248"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5pPr>
            <a:lvl6pPr marL="667250" marR="0" indent="-260392"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6pPr>
            <a:lvl7pPr marL="748622" marR="0" indent="-260392"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7pPr>
            <a:lvl8pPr marL="829994" marR="0" indent="-260392"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8pPr>
            <a:lvl9pPr marL="911366" marR="0" indent="-260392"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9pPr>
          </a:lstStyle>
          <a:p>
            <a:pPr marL="285750" indent="-285750" defTabSz="914400" eaLnBrk="1" fontAlgn="auto">
              <a:lnSpc>
                <a:spcPct val="100000"/>
              </a:lnSpc>
              <a:spcBef>
                <a:spcPts val="0"/>
              </a:spcBef>
              <a:buClr>
                <a:schemeClr val="accent6"/>
              </a:buClr>
              <a:defRPr sz="2400">
                <a:latin typeface="Source Sans Pro Regular"/>
                <a:ea typeface="Source Sans Pro Regular"/>
                <a:cs typeface="Source Sans Pro Regular"/>
                <a:sym typeface="Source Sans Pro Regular"/>
              </a:defRPr>
            </a:pPr>
            <a:r>
              <a:rPr lang="fr" sz="2200" dirty="0">
                <a:latin typeface="Source Sans Pro Regular"/>
                <a:ea typeface="Source Sans Pro Regular"/>
                <a:cs typeface="Source Sans Pro Regular"/>
                <a:sym typeface="Calibri"/>
              </a:rPr>
              <a:t>Formation sur 5 jours</a:t>
            </a:r>
          </a:p>
          <a:p>
            <a:pPr marL="285750" indent="-285750" defTabSz="914400" eaLnBrk="1" fontAlgn="auto">
              <a:lnSpc>
                <a:spcPct val="100000"/>
              </a:lnSpc>
              <a:spcBef>
                <a:spcPts val="0"/>
              </a:spcBef>
              <a:buClr>
                <a:schemeClr val="accent6"/>
              </a:buClr>
              <a:defRPr sz="2400">
                <a:latin typeface="Source Sans Pro Regular"/>
                <a:ea typeface="Source Sans Pro Regular"/>
                <a:cs typeface="Source Sans Pro Regular"/>
                <a:sym typeface="Source Sans Pro Regular"/>
              </a:defRPr>
            </a:pPr>
            <a:r>
              <a:rPr lang="fr" sz="2200" dirty="0">
                <a:latin typeface="Source Sans Pro Regular"/>
                <a:ea typeface="Source Sans Pro Regular"/>
                <a:cs typeface="Source Sans Pro Regular"/>
                <a:sym typeface="Calibri"/>
              </a:rPr>
              <a:t>35 heures de cours</a:t>
            </a:r>
          </a:p>
          <a:p>
            <a:pPr marL="285750" indent="-285750" defTabSz="914400" eaLnBrk="1" fontAlgn="auto">
              <a:lnSpc>
                <a:spcPct val="100000"/>
              </a:lnSpc>
              <a:spcBef>
                <a:spcPts val="0"/>
              </a:spcBef>
              <a:buClr>
                <a:schemeClr val="accent6"/>
              </a:buClr>
              <a:defRPr sz="2400">
                <a:latin typeface="Source Sans Pro Regular"/>
                <a:ea typeface="Source Sans Pro Regular"/>
                <a:cs typeface="Source Sans Pro Regular"/>
                <a:sym typeface="Source Sans Pro Regular"/>
              </a:defRPr>
            </a:pPr>
            <a:r>
              <a:rPr lang="fr" sz="2200" dirty="0">
                <a:latin typeface="Source Sans Pro Regular"/>
                <a:ea typeface="Source Sans Pro Regular"/>
                <a:cs typeface="Source Sans Pro Regular"/>
                <a:sym typeface="Calibri"/>
              </a:rPr>
              <a:t>Formation constituée de quatre unités d’apprentissage, à savoir :</a:t>
            </a:r>
          </a:p>
          <a:p>
            <a:pPr marL="800100" lvl="1" indent="-342900" defTabSz="914400" eaLnBrk="1" fontAlgn="auto">
              <a:lnSpc>
                <a:spcPct val="100000"/>
              </a:lnSpc>
              <a:spcBef>
                <a:spcPts val="0"/>
              </a:spcBef>
              <a:buClr>
                <a:schemeClr val="accent6"/>
              </a:buClr>
              <a:buSzPct val="80000"/>
              <a:buFont typeface="Courier New" panose="02070309020205020404" pitchFamily="49" charset="0"/>
              <a:buChar char="o"/>
              <a:defRPr sz="2400">
                <a:latin typeface="Source Sans Pro Regular"/>
                <a:ea typeface="Source Sans Pro Regular"/>
                <a:cs typeface="Source Sans Pro Regular"/>
                <a:sym typeface="Source Sans Pro Regular"/>
              </a:defRPr>
            </a:pPr>
            <a:r>
              <a:rPr lang="fr" sz="2000" dirty="0">
                <a:latin typeface="Source Sans Pro Regular"/>
                <a:ea typeface="Source Sans Pro Regular"/>
                <a:cs typeface="Source Sans Pro Regular"/>
                <a:sym typeface="Calibri"/>
              </a:rPr>
              <a:t>Unité A : L’EIR en contexte</a:t>
            </a:r>
          </a:p>
          <a:p>
            <a:pPr marL="800100" lvl="1" indent="-342900" defTabSz="914400" eaLnBrk="1" fontAlgn="auto">
              <a:lnSpc>
                <a:spcPct val="100000"/>
              </a:lnSpc>
              <a:spcBef>
                <a:spcPts val="0"/>
              </a:spcBef>
              <a:buClr>
                <a:schemeClr val="accent6"/>
              </a:buClr>
              <a:buSzPct val="80000"/>
              <a:buFont typeface="Courier New" panose="02070309020205020404" pitchFamily="49" charset="0"/>
              <a:buChar char="o"/>
              <a:defRPr sz="2400">
                <a:latin typeface="Source Sans Pro Regular"/>
                <a:ea typeface="Source Sans Pro Regular"/>
                <a:cs typeface="Source Sans Pro Regular"/>
                <a:sym typeface="Source Sans Pro Regular"/>
              </a:defRPr>
            </a:pPr>
            <a:r>
              <a:rPr lang="fr" sz="2000" dirty="0">
                <a:latin typeface="Source Sans Pro Regular"/>
                <a:ea typeface="Source Sans Pro Regular"/>
                <a:cs typeface="Source Sans Pro Regular"/>
                <a:sym typeface="Calibri"/>
              </a:rPr>
              <a:t>Unité B : Modules techniques</a:t>
            </a:r>
          </a:p>
          <a:p>
            <a:pPr marL="800100" lvl="1" indent="-342900" defTabSz="914400" eaLnBrk="1" fontAlgn="auto">
              <a:lnSpc>
                <a:spcPct val="100000"/>
              </a:lnSpc>
              <a:spcBef>
                <a:spcPts val="0"/>
              </a:spcBef>
              <a:buClr>
                <a:schemeClr val="accent6"/>
              </a:buClr>
              <a:buSzPct val="80000"/>
              <a:buFont typeface="Courier New" panose="02070309020205020404" pitchFamily="49" charset="0"/>
              <a:buChar char="o"/>
              <a:defRPr sz="2400">
                <a:latin typeface="Source Sans Pro Regular"/>
                <a:ea typeface="Source Sans Pro Regular"/>
                <a:cs typeface="Source Sans Pro Regular"/>
                <a:sym typeface="Source Sans Pro Regular"/>
              </a:defRPr>
            </a:pPr>
            <a:r>
              <a:rPr lang="fr" sz="2000" dirty="0">
                <a:latin typeface="Source Sans Pro Regular"/>
                <a:ea typeface="Source Sans Pro Regular"/>
                <a:cs typeface="Source Sans Pro Regular"/>
                <a:sym typeface="Calibri"/>
              </a:rPr>
              <a:t>Unité C : Exercice pratique basé sur un scénario</a:t>
            </a:r>
          </a:p>
          <a:p>
            <a:pPr marL="800100" lvl="1" indent="-342900" defTabSz="914400" eaLnBrk="1" fontAlgn="auto">
              <a:lnSpc>
                <a:spcPct val="100000"/>
              </a:lnSpc>
              <a:spcBef>
                <a:spcPts val="0"/>
              </a:spcBef>
              <a:buClr>
                <a:schemeClr val="accent6"/>
              </a:buClr>
              <a:buSzPct val="80000"/>
              <a:buFont typeface="Courier New" panose="02070309020205020404" pitchFamily="49" charset="0"/>
              <a:buChar char="o"/>
              <a:defRPr sz="2400">
                <a:latin typeface="Source Sans Pro Regular"/>
                <a:ea typeface="Source Sans Pro Regular"/>
                <a:cs typeface="Source Sans Pro Regular"/>
                <a:sym typeface="Source Sans Pro Regular"/>
              </a:defRPr>
            </a:pPr>
            <a:r>
              <a:rPr lang="fr" sz="2000" dirty="0">
                <a:latin typeface="Source Sans Pro Regular"/>
                <a:ea typeface="Source Sans Pro Regular"/>
                <a:cs typeface="Source Sans Pro Regular"/>
                <a:sym typeface="Calibri"/>
              </a:rPr>
              <a:t>Unité D : Évaluation et étapes suivantes</a:t>
            </a:r>
          </a:p>
          <a:p>
            <a:pPr marL="285750" indent="-285750" defTabSz="914400" eaLnBrk="1" fontAlgn="auto">
              <a:lnSpc>
                <a:spcPct val="100000"/>
              </a:lnSpc>
              <a:spcBef>
                <a:spcPts val="0"/>
              </a:spcBef>
              <a:buClr>
                <a:schemeClr val="accent6"/>
              </a:buClr>
              <a:defRPr sz="2400">
                <a:latin typeface="Source Sans Pro Regular"/>
                <a:ea typeface="Source Sans Pro Regular"/>
                <a:cs typeface="Source Sans Pro Regular"/>
                <a:sym typeface="Source Sans Pro Regular"/>
              </a:defRPr>
            </a:pPr>
            <a:r>
              <a:rPr lang="fr" sz="2200" dirty="0">
                <a:latin typeface="Source Sans Pro Regular"/>
                <a:ea typeface="Source Sans Pro Regular"/>
                <a:cs typeface="Source Sans Pro Regular"/>
                <a:sym typeface="Calibri"/>
              </a:rPr>
              <a:t>Les méthodologies participatives associent des présentations de spécialistes, des activités de travail en groupe et un exercice pratique permettant aux participants d’appliquer et de tester ce qu’ils ont appris.</a:t>
            </a:r>
            <a:endParaRPr lang="fr" sz="2200" dirty="0">
              <a:latin typeface="Source Sans Pro Regular"/>
              <a:ea typeface="Source Sans Pro Regular"/>
              <a:cs typeface="Source Sans Pro Regular"/>
              <a:sym typeface="Source Sans Pro Bold"/>
            </a:endParaRPr>
          </a:p>
        </p:txBody>
      </p:sp>
    </p:spTree>
    <p:extLst>
      <p:ext uri="{BB962C8B-B14F-4D97-AF65-F5344CB8AC3E}">
        <p14:creationId xmlns:p14="http://schemas.microsoft.com/office/powerpoint/2010/main" val="362884855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98A558E2-DF42-421D-95BA-106854751C8C}"/>
              </a:ext>
            </a:extLst>
          </p:cNvPr>
          <p:cNvSpPr>
            <a:spLocks noGrp="1"/>
          </p:cNvSpPr>
          <p:nvPr>
            <p:ph type="title" idx="4294967295"/>
            <p:custDataLst>
              <p:tags r:id="rId1"/>
            </p:custDataLst>
          </p:nvPr>
        </p:nvSpPr>
        <p:spPr>
          <a:xfrm>
            <a:off x="0" y="0"/>
            <a:ext cx="6947210" cy="636936"/>
          </a:xfrm>
        </p:spPr>
        <p:txBody>
          <a:bodyPr rtlCol="0">
            <a:normAutofit fontScale="90000"/>
          </a:bodyPr>
          <a:lstStyle/>
          <a:p>
            <a:pPr rtl="0" eaLnBrk="1" hangingPunct="1"/>
            <a:r>
              <a:rPr lang="fr" sz="2800" b="1" dirty="0"/>
              <a:t>5. KIFA EIR : blocs et modules d’apprentissage </a:t>
            </a:r>
            <a:endParaRPr lang="en-US" altLang="en-US" sz="2800" b="1" dirty="0"/>
          </a:p>
        </p:txBody>
      </p:sp>
      <p:sp>
        <p:nvSpPr>
          <p:cNvPr id="14" name="Rounded Rectangle 13">
            <a:extLst>
              <a:ext uri="{FF2B5EF4-FFF2-40B4-BE49-F238E27FC236}">
                <a16:creationId xmlns:a16="http://schemas.microsoft.com/office/drawing/2014/main" id="{FAB34D75-7FC1-4002-B4B0-52AE27D01679}"/>
              </a:ext>
            </a:extLst>
          </p:cNvPr>
          <p:cNvSpPr/>
          <p:nvPr>
            <p:custDataLst>
              <p:tags r:id="rId2"/>
            </p:custDataLst>
          </p:nvPr>
        </p:nvSpPr>
        <p:spPr>
          <a:xfrm>
            <a:off x="4663653" y="979910"/>
            <a:ext cx="4479925" cy="3290887"/>
          </a:xfrm>
          <a:prstGeom prst="roundRect">
            <a:avLst/>
          </a:prstGeom>
          <a:solidFill>
            <a:srgbClr val="719C2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rtl="0" eaLnBrk="1" hangingPunct="1">
              <a:defRPr/>
            </a:pPr>
            <a:r>
              <a:rPr lang="fr" sz="1600" b="1" dirty="0">
                <a:solidFill>
                  <a:schemeClr val="bg1"/>
                </a:solidFill>
                <a:latin typeface="Calibri"/>
                <a:cs typeface="Arial"/>
              </a:rPr>
              <a:t>Unité C : Exercice pratique à partir d’un scénario</a:t>
            </a:r>
          </a:p>
          <a:p>
            <a:pPr algn="ctr" rtl="0" eaLnBrk="1" hangingPunct="1">
              <a:defRPr/>
            </a:pPr>
            <a:endParaRPr lang="en-US" altLang="en-US" sz="1600" b="1" dirty="0">
              <a:solidFill>
                <a:schemeClr val="bg1"/>
              </a:solidFill>
            </a:endParaRPr>
          </a:p>
          <a:p>
            <a:pPr rtl="0" eaLnBrk="1" hangingPunct="1">
              <a:defRPr/>
            </a:pPr>
            <a:r>
              <a:rPr lang="fr" sz="1600" dirty="0">
                <a:solidFill>
                  <a:schemeClr val="bg1"/>
                </a:solidFill>
                <a:latin typeface="Calibri"/>
                <a:cs typeface="Arial"/>
              </a:rPr>
              <a:t>C1 Activation de l’EIR</a:t>
            </a:r>
          </a:p>
          <a:p>
            <a:pPr rtl="0" eaLnBrk="1" hangingPunct="1">
              <a:defRPr/>
            </a:pPr>
            <a:r>
              <a:rPr lang="fr" sz="1600" dirty="0">
                <a:solidFill>
                  <a:schemeClr val="bg1"/>
                </a:solidFill>
                <a:latin typeface="Calibri"/>
                <a:cs typeface="Arial"/>
              </a:rPr>
              <a:t>C2 À l’hôpital : entretien avec le personnel médical</a:t>
            </a:r>
          </a:p>
          <a:p>
            <a:pPr rtl="0" eaLnBrk="1" hangingPunct="1">
              <a:defRPr/>
            </a:pPr>
            <a:r>
              <a:rPr lang="fr" sz="1600" dirty="0">
                <a:solidFill>
                  <a:schemeClr val="bg1"/>
                </a:solidFill>
                <a:latin typeface="Calibri"/>
                <a:cs typeface="Arial"/>
              </a:rPr>
              <a:t>C3 À l’hôpital : entretien avec une patiente</a:t>
            </a:r>
          </a:p>
          <a:p>
            <a:pPr rtl="0" eaLnBrk="1" hangingPunct="1">
              <a:defRPr/>
            </a:pPr>
            <a:r>
              <a:rPr lang="fr" sz="1600" dirty="0">
                <a:solidFill>
                  <a:schemeClr val="bg1"/>
                </a:solidFill>
                <a:latin typeface="Calibri"/>
                <a:cs typeface="Arial"/>
              </a:rPr>
              <a:t>C4 Communication sur les risques et engagement communautaire</a:t>
            </a:r>
          </a:p>
          <a:p>
            <a:pPr rtl="0" eaLnBrk="1" hangingPunct="1">
              <a:defRPr/>
            </a:pPr>
            <a:r>
              <a:rPr lang="fr" sz="1600" dirty="0">
                <a:solidFill>
                  <a:schemeClr val="bg1"/>
                </a:solidFill>
                <a:latin typeface="Calibri"/>
                <a:cs typeface="Arial"/>
              </a:rPr>
              <a:t>C5 Recherche active des cas et suivi des contacts</a:t>
            </a:r>
          </a:p>
          <a:p>
            <a:pPr rtl="0" eaLnBrk="1" hangingPunct="1">
              <a:defRPr/>
            </a:pPr>
            <a:r>
              <a:rPr lang="fr" sz="1600" dirty="0">
                <a:solidFill>
                  <a:schemeClr val="bg1"/>
                </a:solidFill>
                <a:latin typeface="Calibri"/>
                <a:cs typeface="Arial"/>
              </a:rPr>
              <a:t>C6 Rapport d’investigation</a:t>
            </a:r>
          </a:p>
        </p:txBody>
      </p:sp>
      <p:sp>
        <p:nvSpPr>
          <p:cNvPr id="10" name="Rounded Rectangle 9">
            <a:extLst>
              <a:ext uri="{FF2B5EF4-FFF2-40B4-BE49-F238E27FC236}">
                <a16:creationId xmlns:a16="http://schemas.microsoft.com/office/drawing/2014/main" id="{9AAB9FC1-209F-4371-9301-FF59BDA2C115}"/>
              </a:ext>
            </a:extLst>
          </p:cNvPr>
          <p:cNvSpPr/>
          <p:nvPr>
            <p:custDataLst>
              <p:tags r:id="rId3"/>
            </p:custDataLst>
          </p:nvPr>
        </p:nvSpPr>
        <p:spPr bwMode="auto">
          <a:xfrm>
            <a:off x="66675" y="3191411"/>
            <a:ext cx="4481513" cy="28283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rtl="0" eaLnBrk="1" hangingPunct="1">
              <a:defRPr/>
            </a:pPr>
            <a:r>
              <a:rPr lang="fr" sz="1300" b="1" dirty="0">
                <a:solidFill>
                  <a:srgbClr val="FFFFFF"/>
                </a:solidFill>
              </a:rPr>
              <a:t>Unité B : Modules techniques</a:t>
            </a:r>
          </a:p>
          <a:p>
            <a:pPr rtl="0" eaLnBrk="1" hangingPunct="1">
              <a:defRPr/>
            </a:pPr>
            <a:r>
              <a:rPr lang="fr" sz="1300" dirty="0">
                <a:solidFill>
                  <a:srgbClr val="FFFFFF"/>
                </a:solidFill>
              </a:rPr>
              <a:t>B1 Notions d’épidémiologie appliquées aux pratiques de santé publique</a:t>
            </a:r>
          </a:p>
          <a:p>
            <a:pPr rtl="0" eaLnBrk="1" hangingPunct="1">
              <a:defRPr/>
            </a:pPr>
            <a:r>
              <a:rPr lang="fr" sz="1300" dirty="0">
                <a:solidFill>
                  <a:srgbClr val="FFFFFF"/>
                </a:solidFill>
              </a:rPr>
              <a:t>B2.1 Surveillance épidémiologique dans les situations d’urgence </a:t>
            </a:r>
          </a:p>
          <a:p>
            <a:pPr rtl="0" eaLnBrk="1" hangingPunct="1">
              <a:defRPr/>
            </a:pPr>
            <a:r>
              <a:rPr lang="fr" sz="1300" dirty="0">
                <a:solidFill>
                  <a:srgbClr val="FFFFFF"/>
                </a:solidFill>
              </a:rPr>
              <a:t>B3 Gestion des données en situation d’urgence</a:t>
            </a:r>
          </a:p>
          <a:p>
            <a:pPr rtl="0" eaLnBrk="1" hangingPunct="1">
              <a:defRPr/>
            </a:pPr>
            <a:r>
              <a:rPr lang="fr" sz="1300" dirty="0">
                <a:solidFill>
                  <a:srgbClr val="FFFFFF"/>
                </a:solidFill>
              </a:rPr>
              <a:t>B4 Investigation d’une épidémie</a:t>
            </a:r>
          </a:p>
          <a:p>
            <a:pPr rtl="0" eaLnBrk="1" hangingPunct="1">
              <a:defRPr/>
            </a:pPr>
            <a:r>
              <a:rPr lang="fr" sz="1300" dirty="0">
                <a:solidFill>
                  <a:srgbClr val="FFFFFF"/>
                </a:solidFill>
              </a:rPr>
              <a:t>B5 Évaluation des risques</a:t>
            </a:r>
          </a:p>
          <a:p>
            <a:pPr rtl="0" eaLnBrk="1" hangingPunct="1">
              <a:defRPr/>
            </a:pPr>
            <a:r>
              <a:rPr lang="fr" sz="1300" dirty="0">
                <a:solidFill>
                  <a:srgbClr val="FFFFFF"/>
                </a:solidFill>
              </a:rPr>
              <a:t>B6 Prévention et contrôle de l’infection </a:t>
            </a:r>
          </a:p>
          <a:p>
            <a:pPr rtl="0" eaLnBrk="1" hangingPunct="1">
              <a:defRPr/>
            </a:pPr>
            <a:r>
              <a:rPr lang="fr" sz="1300" dirty="0">
                <a:solidFill>
                  <a:srgbClr val="FFFFFF"/>
                </a:solidFill>
              </a:rPr>
              <a:t>B7 Gestion des échantillons de laboratoire</a:t>
            </a:r>
          </a:p>
          <a:p>
            <a:pPr rtl="0" eaLnBrk="1" hangingPunct="1">
              <a:defRPr/>
            </a:pPr>
            <a:r>
              <a:rPr lang="fr" sz="1300" dirty="0">
                <a:solidFill>
                  <a:srgbClr val="FFFFFF"/>
                </a:solidFill>
              </a:rPr>
              <a:t>B8 Engagement  communautaire</a:t>
            </a:r>
          </a:p>
          <a:p>
            <a:pPr rtl="0" eaLnBrk="1" hangingPunct="1">
              <a:defRPr/>
            </a:pPr>
            <a:r>
              <a:rPr lang="fr" sz="1300" dirty="0">
                <a:solidFill>
                  <a:srgbClr val="FFFFFF"/>
                </a:solidFill>
              </a:rPr>
              <a:t>B9 Communication sur les risques en situation d’urgence</a:t>
            </a:r>
          </a:p>
          <a:p>
            <a:pPr rtl="0" eaLnBrk="1" hangingPunct="1">
              <a:defRPr/>
            </a:pPr>
            <a:r>
              <a:rPr lang="fr" sz="1300" dirty="0">
                <a:solidFill>
                  <a:srgbClr val="FFFFFF"/>
                </a:solidFill>
              </a:rPr>
              <a:t>B10 Premiers secours psychologiques</a:t>
            </a:r>
          </a:p>
        </p:txBody>
      </p:sp>
      <p:sp>
        <p:nvSpPr>
          <p:cNvPr id="41" name="Rounded Rectangle 40">
            <a:extLst>
              <a:ext uri="{FF2B5EF4-FFF2-40B4-BE49-F238E27FC236}">
                <a16:creationId xmlns:a16="http://schemas.microsoft.com/office/drawing/2014/main" id="{DA75CFFC-4909-46B0-9798-2148E4FD5E5D}"/>
              </a:ext>
            </a:extLst>
          </p:cNvPr>
          <p:cNvSpPr/>
          <p:nvPr>
            <p:custDataLst>
              <p:tags r:id="rId4"/>
            </p:custDataLst>
          </p:nvPr>
        </p:nvSpPr>
        <p:spPr>
          <a:xfrm>
            <a:off x="4608513" y="4465638"/>
            <a:ext cx="4479925" cy="1554162"/>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rtl="0" eaLnBrk="1" hangingPunct="1">
              <a:defRPr/>
            </a:pPr>
            <a:r>
              <a:rPr lang="fr" sz="1400" b="1" dirty="0"/>
              <a:t>Unité D : Débriefing et étapes suivantes</a:t>
            </a:r>
          </a:p>
          <a:p>
            <a:pPr algn="ctr" rtl="0" eaLnBrk="1" hangingPunct="1">
              <a:defRPr/>
            </a:pPr>
            <a:r>
              <a:rPr lang="fr" sz="1400" b="1" dirty="0"/>
              <a:t> </a:t>
            </a:r>
          </a:p>
          <a:p>
            <a:pPr rtl="0" eaLnBrk="1" hangingPunct="1">
              <a:defRPr/>
            </a:pPr>
            <a:r>
              <a:rPr lang="fr" sz="1400" dirty="0"/>
              <a:t>D1 Satisfaction des participants </a:t>
            </a:r>
          </a:p>
          <a:p>
            <a:pPr rtl="0" eaLnBrk="1" hangingPunct="1">
              <a:defRPr/>
            </a:pPr>
            <a:r>
              <a:rPr lang="fr" sz="1400" dirty="0"/>
              <a:t>D2 Acquis des participants</a:t>
            </a:r>
          </a:p>
          <a:p>
            <a:pPr rtl="0" eaLnBrk="1" hangingPunct="1">
              <a:defRPr/>
            </a:pPr>
            <a:r>
              <a:rPr lang="fr" sz="1400" dirty="0"/>
              <a:t>D3 Mise en application des acquis dans le cadre professionnel</a:t>
            </a:r>
          </a:p>
        </p:txBody>
      </p:sp>
      <p:sp>
        <p:nvSpPr>
          <p:cNvPr id="17" name="Rounded Rectangle 16">
            <a:extLst>
              <a:ext uri="{FF2B5EF4-FFF2-40B4-BE49-F238E27FC236}">
                <a16:creationId xmlns:a16="http://schemas.microsoft.com/office/drawing/2014/main" id="{FE25E54E-94E6-4674-B741-11F60E9A14CC}"/>
              </a:ext>
            </a:extLst>
          </p:cNvPr>
          <p:cNvSpPr/>
          <p:nvPr>
            <p:custDataLst>
              <p:tags r:id="rId5"/>
            </p:custDataLst>
          </p:nvPr>
        </p:nvSpPr>
        <p:spPr>
          <a:xfrm>
            <a:off x="63500" y="915172"/>
            <a:ext cx="4494142" cy="227084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1" algn="ctr" rtl="0">
              <a:defRPr/>
            </a:pPr>
            <a:r>
              <a:rPr lang="fr" sz="1300" b="1" dirty="0">
                <a:solidFill>
                  <a:srgbClr val="FFFFFF"/>
                </a:solidFill>
                <a:cs typeface="Arial"/>
              </a:rPr>
              <a:t>Unité A : L’EIR en contexte</a:t>
            </a:r>
          </a:p>
          <a:p>
            <a:pPr rtl="0" eaLnBrk="1" hangingPunct="1">
              <a:defRPr/>
            </a:pPr>
            <a:r>
              <a:rPr lang="fr" sz="1300" dirty="0">
                <a:solidFill>
                  <a:srgbClr val="FFFFFF"/>
                </a:solidFill>
                <a:cs typeface="Arial"/>
              </a:rPr>
              <a:t>A1 Cadres relatifs aux interventions d’urgence</a:t>
            </a:r>
            <a:endParaRPr lang="en-US" sz="1300" dirty="0">
              <a:solidFill>
                <a:srgbClr val="FFFFFF"/>
              </a:solidFill>
              <a:ea typeface="Calibri"/>
              <a:cs typeface="Arial"/>
            </a:endParaRPr>
          </a:p>
          <a:p>
            <a:pPr rtl="0" eaLnBrk="1" hangingPunct="1">
              <a:defRPr/>
            </a:pPr>
            <a:r>
              <a:rPr lang="fr" sz="1300" dirty="0">
                <a:solidFill>
                  <a:srgbClr val="FFFFFF"/>
                </a:solidFill>
                <a:cs typeface="Arial"/>
              </a:rPr>
              <a:t>A2 Fonctionnement et coordination des EIR</a:t>
            </a:r>
            <a:endParaRPr lang="en-US" sz="1300" dirty="0">
              <a:solidFill>
                <a:srgbClr val="FFFFFF"/>
              </a:solidFill>
              <a:ea typeface="Calibri"/>
              <a:cs typeface="Arial"/>
            </a:endParaRPr>
          </a:p>
          <a:p>
            <a:pPr rtl="0" eaLnBrk="1" hangingPunct="1">
              <a:defRPr/>
            </a:pPr>
            <a:r>
              <a:rPr lang="fr" sz="1300" dirty="0">
                <a:solidFill>
                  <a:srgbClr val="FFFFFF"/>
                </a:solidFill>
                <a:cs typeface="Arial"/>
              </a:rPr>
              <a:t>A3 Déploiement et besoins logistiques</a:t>
            </a:r>
            <a:endParaRPr lang="en-US" sz="1300" dirty="0">
              <a:solidFill>
                <a:srgbClr val="FFFFFF"/>
              </a:solidFill>
              <a:ea typeface="Calibri"/>
              <a:cs typeface="Arial"/>
            </a:endParaRPr>
          </a:p>
          <a:p>
            <a:pPr rtl="0" eaLnBrk="1" hangingPunct="1">
              <a:defRPr/>
            </a:pPr>
            <a:r>
              <a:rPr lang="fr" sz="1300" dirty="0">
                <a:solidFill>
                  <a:srgbClr val="FFFFFF"/>
                </a:solidFill>
                <a:cs typeface="Arial"/>
              </a:rPr>
              <a:t>A4 Livrables des EIR</a:t>
            </a:r>
            <a:endParaRPr lang="en-US" sz="1300" dirty="0">
              <a:solidFill>
                <a:srgbClr val="FFFFFF"/>
              </a:solidFill>
              <a:ea typeface="Calibri"/>
              <a:cs typeface="Arial"/>
            </a:endParaRPr>
          </a:p>
          <a:p>
            <a:pPr rtl="0" eaLnBrk="1" hangingPunct="1">
              <a:defRPr/>
            </a:pPr>
            <a:r>
              <a:rPr lang="fr" sz="1300" dirty="0">
                <a:solidFill>
                  <a:srgbClr val="FFFFFF"/>
                </a:solidFill>
                <a:cs typeface="Arial"/>
              </a:rPr>
              <a:t>A5 Santé et sécurité au travail</a:t>
            </a:r>
            <a:endParaRPr lang="en-US" sz="1300" dirty="0">
              <a:solidFill>
                <a:srgbClr val="FFFFFF"/>
              </a:solidFill>
              <a:ea typeface="Calibri"/>
              <a:cs typeface="Arial"/>
            </a:endParaRPr>
          </a:p>
          <a:p>
            <a:pPr rtl="0" eaLnBrk="1" hangingPunct="1">
              <a:defRPr/>
            </a:pPr>
            <a:r>
              <a:rPr lang="fr" sz="1300" dirty="0">
                <a:solidFill>
                  <a:srgbClr val="FFFFFF"/>
                </a:solidFill>
                <a:cs typeface="Arial"/>
              </a:rPr>
              <a:t>A6 Centres d’opérations d’urgence et système de gestion des incidents</a:t>
            </a:r>
            <a:endParaRPr lang="en-US" sz="1300" dirty="0">
              <a:solidFill>
                <a:srgbClr val="FFFFFF"/>
              </a:solidFill>
              <a:ea typeface="Calibri"/>
              <a:cs typeface="Arial"/>
            </a:endParaRPr>
          </a:p>
          <a:p>
            <a:pPr rtl="0">
              <a:defRPr/>
            </a:pPr>
            <a:r>
              <a:rPr lang="fr" sz="1300" dirty="0">
                <a:solidFill>
                  <a:srgbClr val="FFFFFF"/>
                </a:solidFill>
                <a:cs typeface="Arial"/>
              </a:rPr>
              <a:t>A7 Éthique et prévention de l’exploitation et des abus sexuels dans les situations d’urgence</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0" grpId="0" animBg="1"/>
      <p:bldP spid="41"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76BE3507-82A8-461A-9394-8A4DE79875DB}"/>
              </a:ext>
            </a:extLst>
          </p:cNvPr>
          <p:cNvSpPr>
            <a:spLocks noGrp="1"/>
          </p:cNvSpPr>
          <p:nvPr>
            <p:ph type="title" idx="4294967295"/>
            <p:custDataLst>
              <p:tags r:id="rId1"/>
            </p:custDataLst>
          </p:nvPr>
        </p:nvSpPr>
        <p:spPr>
          <a:xfrm>
            <a:off x="0" y="-117819"/>
            <a:ext cx="8229600" cy="786892"/>
          </a:xfrm>
        </p:spPr>
        <p:txBody>
          <a:bodyPr rtlCol="0"/>
          <a:lstStyle/>
          <a:p>
            <a:pPr rtl="0" eaLnBrk="1" hangingPunct="1"/>
            <a:r>
              <a:rPr lang="fr" sz="3200" b="1" dirty="0">
                <a:latin typeface="+mj-lt"/>
                <a:cs typeface="Arial"/>
              </a:rPr>
              <a:t>5. KIFA EIR : programme</a:t>
            </a:r>
          </a:p>
        </p:txBody>
      </p:sp>
      <p:graphicFrame>
        <p:nvGraphicFramePr>
          <p:cNvPr id="3" name="Table 2">
            <a:extLst>
              <a:ext uri="{FF2B5EF4-FFF2-40B4-BE49-F238E27FC236}">
                <a16:creationId xmlns:a16="http://schemas.microsoft.com/office/drawing/2014/main" id="{39A97CC5-9C2C-47E6-9CA7-2DBCE71E622B}"/>
              </a:ext>
            </a:extLst>
          </p:cNvPr>
          <p:cNvGraphicFramePr>
            <a:graphicFrameLocks noGrp="1"/>
          </p:cNvGraphicFramePr>
          <p:nvPr>
            <p:custDataLst>
              <p:tags r:id="rId2"/>
            </p:custDataLst>
            <p:extLst>
              <p:ext uri="{D42A27DB-BD31-4B8C-83A1-F6EECF244321}">
                <p14:modId xmlns:p14="http://schemas.microsoft.com/office/powerpoint/2010/main" val="1850615893"/>
              </p:ext>
            </p:extLst>
          </p:nvPr>
        </p:nvGraphicFramePr>
        <p:xfrm>
          <a:off x="401515" y="1324512"/>
          <a:ext cx="8229600" cy="4572002"/>
        </p:xfrm>
        <a:graphic>
          <a:graphicData uri="http://schemas.openxmlformats.org/drawingml/2006/table">
            <a:tbl>
              <a:tblPr firstRow="1" bandRow="1">
                <a:tableStyleId>{5940675A-B579-460E-94D1-54222C63F5DA}</a:tableStyleId>
              </a:tblPr>
              <a:tblGrid>
                <a:gridCol w="1371600">
                  <a:extLst>
                    <a:ext uri="{9D8B030D-6E8A-4147-A177-3AD203B41FA5}">
                      <a16:colId xmlns:a16="http://schemas.microsoft.com/office/drawing/2014/main" val="286584384"/>
                    </a:ext>
                  </a:extLst>
                </a:gridCol>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6"/>
                    </a:ext>
                  </a:extLst>
                </a:gridCol>
                <a:gridCol w="1371600">
                  <a:extLst>
                    <a:ext uri="{9D8B030D-6E8A-4147-A177-3AD203B41FA5}">
                      <a16:colId xmlns:a16="http://schemas.microsoft.com/office/drawing/2014/main" val="20007"/>
                    </a:ext>
                  </a:extLst>
                </a:gridCol>
              </a:tblGrid>
              <a:tr h="551807">
                <a:tc>
                  <a:txBody>
                    <a:bodyPr/>
                    <a:lstStyle/>
                    <a:p>
                      <a:pPr algn="ctr" rtl="0"/>
                      <a:endParaRPr lang="en-GB" sz="1800" dirty="0">
                        <a:latin typeface="+mj-lt"/>
                      </a:endParaRPr>
                    </a:p>
                  </a:txBody>
                  <a:tcPr>
                    <a:noFill/>
                  </a:tcPr>
                </a:tc>
                <a:tc>
                  <a:txBody>
                    <a:bodyPr/>
                    <a:lstStyle/>
                    <a:p>
                      <a:pPr algn="ctr" rtl="0"/>
                      <a:r>
                        <a:rPr lang="fr" sz="1800">
                          <a:latin typeface="+mj-lt"/>
                        </a:rPr>
                        <a:t>Jour 1</a:t>
                      </a:r>
                    </a:p>
                  </a:txBody>
                  <a:tcPr anchor="ctr"/>
                </a:tc>
                <a:tc>
                  <a:txBody>
                    <a:bodyPr/>
                    <a:lstStyle/>
                    <a:p>
                      <a:pPr algn="ctr" rtl="0"/>
                      <a:r>
                        <a:rPr lang="fr" sz="1800">
                          <a:latin typeface="+mj-lt"/>
                        </a:rPr>
                        <a:t>Jour 2</a:t>
                      </a:r>
                    </a:p>
                  </a:txBody>
                  <a:tcPr anchor="ctr"/>
                </a:tc>
                <a:tc>
                  <a:txBody>
                    <a:bodyPr/>
                    <a:lstStyle/>
                    <a:p>
                      <a:pPr algn="ctr" rtl="0"/>
                      <a:r>
                        <a:rPr lang="fr" sz="1800">
                          <a:latin typeface="+mj-lt"/>
                        </a:rPr>
                        <a:t>Jour 3</a:t>
                      </a:r>
                    </a:p>
                  </a:txBody>
                  <a:tcPr anchor="ctr"/>
                </a:tc>
                <a:tc>
                  <a:txBody>
                    <a:bodyPr/>
                    <a:lstStyle/>
                    <a:p>
                      <a:pPr algn="ctr" rtl="0"/>
                      <a:r>
                        <a:rPr lang="fr" sz="1800">
                          <a:latin typeface="+mj-lt"/>
                        </a:rPr>
                        <a:t>Jour 4</a:t>
                      </a:r>
                    </a:p>
                  </a:txBody>
                  <a:tcPr anchor="ctr"/>
                </a:tc>
                <a:tc>
                  <a:txBody>
                    <a:bodyPr/>
                    <a:lstStyle/>
                    <a:p>
                      <a:pPr algn="ctr" rtl="0"/>
                      <a:r>
                        <a:rPr lang="fr" sz="1800">
                          <a:latin typeface="+mj-lt"/>
                        </a:rPr>
                        <a:t>Jour 5</a:t>
                      </a:r>
                    </a:p>
                  </a:txBody>
                  <a:tcPr anchor="ctr"/>
                </a:tc>
                <a:extLst>
                  <a:ext uri="{0D108BD9-81ED-4DB2-BD59-A6C34878D82A}">
                    <a16:rowId xmlns:a16="http://schemas.microsoft.com/office/drawing/2014/main" val="10000"/>
                  </a:ext>
                </a:extLst>
              </a:tr>
              <a:tr h="804039">
                <a:tc rowSpan="2">
                  <a:txBody>
                    <a:bodyPr/>
                    <a:lstStyle/>
                    <a:p>
                      <a:pPr rtl="0"/>
                      <a:endParaRPr lang="en-GB" sz="1800">
                        <a:latin typeface="+mj-lt"/>
                      </a:endParaRPr>
                    </a:p>
                    <a:p>
                      <a:pPr rtl="0"/>
                      <a:r>
                        <a:rPr lang="fr" sz="1800">
                          <a:latin typeface="+mj-lt"/>
                        </a:rPr>
                        <a:t>Matin</a:t>
                      </a:r>
                    </a:p>
                  </a:txBody>
                  <a:tcPr>
                    <a:noFill/>
                  </a:tcPr>
                </a:tc>
                <a:tc>
                  <a:txBody>
                    <a:bodyPr/>
                    <a:lstStyle/>
                    <a:p>
                      <a:pPr rtl="0"/>
                      <a:endParaRPr lang="en-GB" sz="1800">
                        <a:latin typeface="+mj-lt"/>
                      </a:endParaRPr>
                    </a:p>
                  </a:txBody>
                  <a:tcPr>
                    <a:solidFill>
                      <a:schemeClr val="accent1"/>
                    </a:solidFill>
                  </a:tcPr>
                </a:tc>
                <a:tc>
                  <a:txBody>
                    <a:bodyPr/>
                    <a:lstStyle/>
                    <a:p>
                      <a:pPr rtl="0"/>
                      <a:endParaRPr lang="en-GB" sz="1800">
                        <a:latin typeface="+mj-lt"/>
                      </a:endParaRPr>
                    </a:p>
                  </a:txBody>
                  <a:tcPr>
                    <a:solidFill>
                      <a:srgbClr val="C00000"/>
                    </a:solidFill>
                  </a:tcPr>
                </a:tc>
                <a:tc>
                  <a:txBody>
                    <a:bodyPr/>
                    <a:lstStyle/>
                    <a:p>
                      <a:pPr rtl="0"/>
                      <a:endParaRPr lang="en-GB" sz="1800" dirty="0">
                        <a:latin typeface="+mj-lt"/>
                      </a:endParaRPr>
                    </a:p>
                  </a:txBody>
                  <a:tcPr>
                    <a:solidFill>
                      <a:srgbClr val="C00000"/>
                    </a:solidFill>
                  </a:tcPr>
                </a:tc>
                <a:tc>
                  <a:txBody>
                    <a:bodyPr/>
                    <a:lstStyle/>
                    <a:p>
                      <a:pPr rtl="0"/>
                      <a:endParaRPr lang="en-GB" sz="1800" dirty="0">
                        <a:latin typeface="+mj-lt"/>
                      </a:endParaRPr>
                    </a:p>
                  </a:txBody>
                  <a:tcPr>
                    <a:solidFill>
                      <a:srgbClr val="719C2E"/>
                    </a:solidFill>
                  </a:tcPr>
                </a:tc>
                <a:tc>
                  <a:txBody>
                    <a:bodyPr/>
                    <a:lstStyle/>
                    <a:p>
                      <a:pPr rtl="0"/>
                      <a:endParaRPr lang="en-GB" sz="1800" dirty="0">
                        <a:latin typeface="+mj-lt"/>
                      </a:endParaRPr>
                    </a:p>
                  </a:txBody>
                  <a:tcPr>
                    <a:solidFill>
                      <a:srgbClr val="719C2E"/>
                    </a:solidFill>
                  </a:tcPr>
                </a:tc>
                <a:extLst>
                  <a:ext uri="{0D108BD9-81ED-4DB2-BD59-A6C34878D82A}">
                    <a16:rowId xmlns:a16="http://schemas.microsoft.com/office/drawing/2014/main" val="10001"/>
                  </a:ext>
                </a:extLst>
              </a:tr>
              <a:tr h="804039">
                <a:tc vMerge="1">
                  <a:txBody>
                    <a:bodyPr/>
                    <a:lstStyle/>
                    <a:p>
                      <a:pPr rtl="0"/>
                      <a:endParaRPr lang="en-GB"/>
                    </a:p>
                  </a:txBody>
                  <a:tcPr>
                    <a:noFill/>
                  </a:tcPr>
                </a:tc>
                <a:tc>
                  <a:txBody>
                    <a:bodyPr/>
                    <a:lstStyle/>
                    <a:p>
                      <a:pPr rtl="0"/>
                      <a:endParaRPr lang="en-GB" sz="1800">
                        <a:latin typeface="+mj-lt"/>
                      </a:endParaRPr>
                    </a:p>
                  </a:txBody>
                  <a:tcPr>
                    <a:solidFill>
                      <a:schemeClr val="accent1"/>
                    </a:solidFill>
                  </a:tcPr>
                </a:tc>
                <a:tc>
                  <a:txBody>
                    <a:bodyPr/>
                    <a:lstStyle/>
                    <a:p>
                      <a:pPr rtl="0"/>
                      <a:endParaRPr lang="en-GB" sz="1800">
                        <a:latin typeface="+mj-lt"/>
                      </a:endParaRPr>
                    </a:p>
                  </a:txBody>
                  <a:tcPr>
                    <a:solidFill>
                      <a:srgbClr val="C00000"/>
                    </a:solidFill>
                  </a:tcPr>
                </a:tc>
                <a:tc>
                  <a:txBody>
                    <a:bodyPr/>
                    <a:lstStyle/>
                    <a:p>
                      <a:pPr rtl="0"/>
                      <a:endParaRPr lang="en-GB" sz="1800" dirty="0">
                        <a:latin typeface="+mj-lt"/>
                      </a:endParaRPr>
                    </a:p>
                  </a:txBody>
                  <a:tcPr>
                    <a:solidFill>
                      <a:srgbClr val="719C2E"/>
                    </a:solidFill>
                  </a:tcPr>
                </a:tc>
                <a:tc>
                  <a:txBody>
                    <a:bodyPr/>
                    <a:lstStyle/>
                    <a:p>
                      <a:pPr rtl="0"/>
                      <a:endParaRPr lang="en-GB" sz="1800">
                        <a:latin typeface="+mj-lt"/>
                      </a:endParaRPr>
                    </a:p>
                  </a:txBody>
                  <a:tcPr>
                    <a:solidFill>
                      <a:srgbClr val="719C2E"/>
                    </a:solidFill>
                  </a:tcPr>
                </a:tc>
                <a:tc>
                  <a:txBody>
                    <a:bodyPr/>
                    <a:lstStyle/>
                    <a:p>
                      <a:pPr rtl="0"/>
                      <a:endParaRPr lang="en-GB" sz="1800" dirty="0">
                        <a:latin typeface="+mj-lt"/>
                      </a:endParaRPr>
                    </a:p>
                  </a:txBody>
                  <a:tcPr>
                    <a:solidFill>
                      <a:srgbClr val="719C2E"/>
                    </a:solidFill>
                  </a:tcPr>
                </a:tc>
                <a:extLst>
                  <a:ext uri="{0D108BD9-81ED-4DB2-BD59-A6C34878D82A}">
                    <a16:rowId xmlns:a16="http://schemas.microsoft.com/office/drawing/2014/main" val="10002"/>
                  </a:ext>
                </a:extLst>
              </a:tr>
              <a:tr h="804039">
                <a:tc rowSpan="3">
                  <a:txBody>
                    <a:bodyPr/>
                    <a:lstStyle/>
                    <a:p>
                      <a:pPr rtl="0"/>
                      <a:endParaRPr lang="en-GB" sz="1800">
                        <a:latin typeface="+mj-lt"/>
                      </a:endParaRPr>
                    </a:p>
                    <a:p>
                      <a:pPr rtl="0"/>
                      <a:r>
                        <a:rPr lang="fr" sz="1800">
                          <a:latin typeface="+mj-lt"/>
                        </a:rPr>
                        <a:t>Après-midi</a:t>
                      </a:r>
                    </a:p>
                  </a:txBody>
                  <a:tcPr>
                    <a:noFill/>
                  </a:tcPr>
                </a:tc>
                <a:tc>
                  <a:txBody>
                    <a:bodyPr/>
                    <a:lstStyle/>
                    <a:p>
                      <a:pPr rtl="0"/>
                      <a:endParaRPr lang="en-GB" sz="1800">
                        <a:latin typeface="+mj-lt"/>
                      </a:endParaRPr>
                    </a:p>
                  </a:txBody>
                  <a:tcPr>
                    <a:solidFill>
                      <a:schemeClr val="accent1"/>
                    </a:solidFill>
                  </a:tcPr>
                </a:tc>
                <a:tc>
                  <a:txBody>
                    <a:bodyPr/>
                    <a:lstStyle/>
                    <a:p>
                      <a:pPr rtl="0"/>
                      <a:endParaRPr lang="en-GB" sz="1800">
                        <a:latin typeface="+mj-lt"/>
                      </a:endParaRPr>
                    </a:p>
                  </a:txBody>
                  <a:tcPr>
                    <a:solidFill>
                      <a:srgbClr val="C00000"/>
                    </a:solidFill>
                  </a:tcPr>
                </a:tc>
                <a:tc>
                  <a:txBody>
                    <a:bodyPr/>
                    <a:lstStyle/>
                    <a:p>
                      <a:pPr rtl="0"/>
                      <a:endParaRPr lang="en-GB" sz="1800" dirty="0">
                        <a:latin typeface="+mj-lt"/>
                      </a:endParaRPr>
                    </a:p>
                  </a:txBody>
                  <a:tcPr>
                    <a:solidFill>
                      <a:srgbClr val="719C2E"/>
                    </a:solidFill>
                  </a:tcPr>
                </a:tc>
                <a:tc>
                  <a:txBody>
                    <a:bodyPr/>
                    <a:lstStyle/>
                    <a:p>
                      <a:pPr rtl="0"/>
                      <a:endParaRPr lang="en-GB" sz="1800">
                        <a:latin typeface="+mj-lt"/>
                      </a:endParaRPr>
                    </a:p>
                  </a:txBody>
                  <a:tcPr>
                    <a:solidFill>
                      <a:srgbClr val="719C2E"/>
                    </a:solidFill>
                  </a:tcPr>
                </a:tc>
                <a:tc>
                  <a:txBody>
                    <a:bodyPr/>
                    <a:lstStyle/>
                    <a:p>
                      <a:pPr rtl="0"/>
                      <a:endParaRPr lang="en-GB" sz="1800" dirty="0">
                        <a:latin typeface="+mj-lt"/>
                      </a:endParaRPr>
                    </a:p>
                  </a:txBody>
                  <a:tcPr>
                    <a:solidFill>
                      <a:srgbClr val="719C2E"/>
                    </a:solidFill>
                  </a:tcPr>
                </a:tc>
                <a:extLst>
                  <a:ext uri="{0D108BD9-81ED-4DB2-BD59-A6C34878D82A}">
                    <a16:rowId xmlns:a16="http://schemas.microsoft.com/office/drawing/2014/main" val="10003"/>
                  </a:ext>
                </a:extLst>
              </a:tr>
              <a:tr h="804039">
                <a:tc vMerge="1">
                  <a:txBody>
                    <a:bodyPr/>
                    <a:lstStyle/>
                    <a:p>
                      <a:pPr rtl="0"/>
                      <a:endParaRPr lang="en-GB"/>
                    </a:p>
                  </a:txBody>
                  <a:tcPr>
                    <a:noFill/>
                  </a:tcPr>
                </a:tc>
                <a:tc>
                  <a:txBody>
                    <a:bodyPr/>
                    <a:lstStyle/>
                    <a:p>
                      <a:pPr rtl="0"/>
                      <a:endParaRPr lang="en-GB" sz="1800">
                        <a:latin typeface="+mj-lt"/>
                      </a:endParaRPr>
                    </a:p>
                  </a:txBody>
                  <a:tcPr>
                    <a:solidFill>
                      <a:schemeClr val="accent1"/>
                    </a:solidFill>
                  </a:tcPr>
                </a:tc>
                <a:tc>
                  <a:txBody>
                    <a:bodyPr/>
                    <a:lstStyle/>
                    <a:p>
                      <a:pPr rtl="0"/>
                      <a:endParaRPr lang="en-GB" sz="1800">
                        <a:latin typeface="+mj-lt"/>
                      </a:endParaRPr>
                    </a:p>
                  </a:txBody>
                  <a:tcPr>
                    <a:solidFill>
                      <a:srgbClr val="C00000"/>
                    </a:solidFill>
                  </a:tcPr>
                </a:tc>
                <a:tc>
                  <a:txBody>
                    <a:bodyPr/>
                    <a:lstStyle/>
                    <a:p>
                      <a:pPr rtl="0"/>
                      <a:endParaRPr lang="en-GB" sz="1800" dirty="0">
                        <a:latin typeface="+mj-lt"/>
                      </a:endParaRPr>
                    </a:p>
                  </a:txBody>
                  <a:tcPr>
                    <a:solidFill>
                      <a:srgbClr val="719C2E"/>
                    </a:solidFill>
                  </a:tcPr>
                </a:tc>
                <a:tc>
                  <a:txBody>
                    <a:bodyPr/>
                    <a:lstStyle/>
                    <a:p>
                      <a:pPr rtl="0"/>
                      <a:endParaRPr lang="en-GB" sz="1800">
                        <a:latin typeface="+mj-lt"/>
                      </a:endParaRPr>
                    </a:p>
                  </a:txBody>
                  <a:tcPr>
                    <a:solidFill>
                      <a:srgbClr val="719C2E"/>
                    </a:solidFill>
                  </a:tcPr>
                </a:tc>
                <a:tc>
                  <a:txBody>
                    <a:bodyPr/>
                    <a:lstStyle/>
                    <a:p>
                      <a:pPr rtl="0"/>
                      <a:endParaRPr lang="en-GB" sz="1800" dirty="0">
                        <a:latin typeface="+mj-lt"/>
                      </a:endParaRPr>
                    </a:p>
                  </a:txBody>
                  <a:tcPr>
                    <a:solidFill>
                      <a:srgbClr val="719C2E"/>
                    </a:solidFill>
                  </a:tcPr>
                </a:tc>
                <a:extLst>
                  <a:ext uri="{0D108BD9-81ED-4DB2-BD59-A6C34878D82A}">
                    <a16:rowId xmlns:a16="http://schemas.microsoft.com/office/drawing/2014/main" val="10004"/>
                  </a:ext>
                </a:extLst>
              </a:tr>
              <a:tr h="804039">
                <a:tc vMerge="1">
                  <a:txBody>
                    <a:bodyPr/>
                    <a:lstStyle/>
                    <a:p>
                      <a:pPr rtl="0"/>
                      <a:endParaRPr lang="en-GB"/>
                    </a:p>
                  </a:txBody>
                  <a:tcPr>
                    <a:noFill/>
                  </a:tcPr>
                </a:tc>
                <a:tc>
                  <a:txBody>
                    <a:bodyPr/>
                    <a:lstStyle/>
                    <a:p>
                      <a:pPr rtl="0"/>
                      <a:endParaRPr lang="en-GB" sz="1800" dirty="0">
                        <a:latin typeface="+mj-lt"/>
                      </a:endParaRPr>
                    </a:p>
                  </a:txBody>
                  <a:tcPr>
                    <a:solidFill>
                      <a:schemeClr val="accent1"/>
                    </a:solidFill>
                  </a:tcPr>
                </a:tc>
                <a:tc>
                  <a:txBody>
                    <a:bodyPr/>
                    <a:lstStyle/>
                    <a:p>
                      <a:pPr rtl="0"/>
                      <a:endParaRPr lang="en-GB" sz="1800" dirty="0">
                        <a:latin typeface="+mj-lt"/>
                      </a:endParaRPr>
                    </a:p>
                  </a:txBody>
                  <a:tcPr>
                    <a:solidFill>
                      <a:srgbClr val="C00000"/>
                    </a:solidFill>
                  </a:tcPr>
                </a:tc>
                <a:tc>
                  <a:txBody>
                    <a:bodyPr/>
                    <a:lstStyle/>
                    <a:p>
                      <a:pPr rtl="0"/>
                      <a:endParaRPr lang="en-GB" sz="1800" dirty="0">
                        <a:latin typeface="+mj-lt"/>
                      </a:endParaRPr>
                    </a:p>
                  </a:txBody>
                  <a:tcPr>
                    <a:solidFill>
                      <a:srgbClr val="719C2E"/>
                    </a:solidFill>
                  </a:tcPr>
                </a:tc>
                <a:tc>
                  <a:txBody>
                    <a:bodyPr/>
                    <a:lstStyle/>
                    <a:p>
                      <a:pPr rtl="0"/>
                      <a:endParaRPr lang="en-GB" sz="1800" dirty="0">
                        <a:latin typeface="+mj-lt"/>
                      </a:endParaRPr>
                    </a:p>
                  </a:txBody>
                  <a:tcPr>
                    <a:solidFill>
                      <a:srgbClr val="719C2E"/>
                    </a:solidFill>
                  </a:tcPr>
                </a:tc>
                <a:tc>
                  <a:txBody>
                    <a:bodyPr/>
                    <a:lstStyle/>
                    <a:p>
                      <a:pPr rtl="0"/>
                      <a:endParaRPr lang="en-GB" sz="1800" dirty="0">
                        <a:latin typeface="+mj-lt"/>
                      </a:endParaRPr>
                    </a:p>
                  </a:txBody>
                  <a:tcPr>
                    <a:solidFill>
                      <a:schemeClr val="accent4">
                        <a:lumMod val="60000"/>
                        <a:lumOff val="40000"/>
                      </a:schemeClr>
                    </a:solidFill>
                  </a:tcPr>
                </a:tc>
                <a:extLst>
                  <a:ext uri="{0D108BD9-81ED-4DB2-BD59-A6C34878D82A}">
                    <a16:rowId xmlns:a16="http://schemas.microsoft.com/office/drawing/2014/main" val="4023694985"/>
                  </a:ext>
                </a:extLst>
              </a:tr>
            </a:tbl>
          </a:graphicData>
        </a:graphic>
      </p:graphicFrame>
      <p:sp>
        <p:nvSpPr>
          <p:cNvPr id="10" name="TextBox 9">
            <a:extLst>
              <a:ext uri="{FF2B5EF4-FFF2-40B4-BE49-F238E27FC236}">
                <a16:creationId xmlns:a16="http://schemas.microsoft.com/office/drawing/2014/main" id="{EEB3D251-89E2-411A-BBB2-6000D3DFC33A}"/>
              </a:ext>
            </a:extLst>
          </p:cNvPr>
          <p:cNvSpPr txBox="1">
            <a:spLocks noChangeArrowheads="1"/>
          </p:cNvSpPr>
          <p:nvPr>
            <p:custDataLst>
              <p:tags r:id="rId3"/>
            </p:custDataLst>
          </p:nvPr>
        </p:nvSpPr>
        <p:spPr bwMode="auto">
          <a:xfrm>
            <a:off x="1771756" y="2254487"/>
            <a:ext cx="1365573" cy="584775"/>
          </a:xfrm>
          <a:prstGeom prst="rect">
            <a:avLst/>
          </a:prstGeom>
          <a:solidFill>
            <a:schemeClr val="accent1"/>
          </a:solidFill>
          <a:ln w="9525">
            <a:solidFill>
              <a:schemeClr val="tx1"/>
            </a:solidFill>
            <a:miter lim="800000"/>
            <a:headEnd/>
            <a:tailEnd/>
          </a:ln>
        </p:spPr>
        <p:txBody>
          <a:bodyPr wrap="square" rtlCol="0">
            <a:spAutoFit/>
          </a:bodyPr>
          <a:lstStyle>
            <a:lvl1pPr>
              <a:spcBef>
                <a:spcPct val="20000"/>
              </a:spcBef>
              <a:buFont typeface="Arial" panose="020B0604020202020204" pitchFamily="34" charset="0"/>
              <a:buChar char="•"/>
              <a:defRPr sz="3200">
                <a:solidFill>
                  <a:srgbClr val="10253F"/>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10253F"/>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10253F"/>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10253F"/>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10253F"/>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10253F"/>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10253F"/>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10253F"/>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10253F"/>
                </a:solidFill>
                <a:latin typeface="Arial" panose="020B0604020202020204" pitchFamily="34" charset="0"/>
                <a:cs typeface="Arial" panose="020B0604020202020204" pitchFamily="34" charset="0"/>
              </a:defRPr>
            </a:lvl9pPr>
          </a:lstStyle>
          <a:p>
            <a:pPr algn="ctr" rtl="0" eaLnBrk="1" hangingPunct="1">
              <a:spcBef>
                <a:spcPct val="0"/>
              </a:spcBef>
              <a:buFontTx/>
              <a:buNone/>
            </a:pPr>
            <a:r>
              <a:rPr lang="fr" sz="1600" b="1" dirty="0">
                <a:solidFill>
                  <a:schemeClr val="bg1"/>
                </a:solidFill>
                <a:latin typeface="Calibri" panose="020F0502020204030204" pitchFamily="34" charset="0"/>
              </a:rPr>
              <a:t>Unité A : L’EIR en contexte</a:t>
            </a:r>
          </a:p>
        </p:txBody>
      </p:sp>
      <p:sp>
        <p:nvSpPr>
          <p:cNvPr id="11" name="TextBox 10">
            <a:extLst>
              <a:ext uri="{FF2B5EF4-FFF2-40B4-BE49-F238E27FC236}">
                <a16:creationId xmlns:a16="http://schemas.microsoft.com/office/drawing/2014/main" id="{323A0425-DCAC-44A5-B932-ED8F568CB5E4}"/>
              </a:ext>
            </a:extLst>
          </p:cNvPr>
          <p:cNvSpPr txBox="1">
            <a:spLocks noChangeArrowheads="1"/>
          </p:cNvSpPr>
          <p:nvPr>
            <p:custDataLst>
              <p:tags r:id="rId4"/>
            </p:custDataLst>
          </p:nvPr>
        </p:nvSpPr>
        <p:spPr bwMode="auto">
          <a:xfrm>
            <a:off x="3437844" y="1983786"/>
            <a:ext cx="1920875" cy="646112"/>
          </a:xfrm>
          <a:prstGeom prst="rect">
            <a:avLst/>
          </a:prstGeom>
          <a:solidFill>
            <a:srgbClr val="C00000"/>
          </a:solidFill>
          <a:ln w="9525">
            <a:noFill/>
            <a:miter lim="800000"/>
            <a:headEnd/>
            <a:tailEnd/>
          </a:ln>
        </p:spPr>
        <p:txBody>
          <a:bodyPr wrap="square" rtlCol="0">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rtl="0" eaLnBrk="1" hangingPunct="1">
              <a:defRPr/>
            </a:pPr>
            <a:r>
              <a:rPr lang="fr" b="1" dirty="0">
                <a:solidFill>
                  <a:schemeClr val="bg1"/>
                </a:solidFill>
              </a:rPr>
              <a:t>Unité B : Modules techniques</a:t>
            </a:r>
          </a:p>
        </p:txBody>
      </p:sp>
      <p:sp>
        <p:nvSpPr>
          <p:cNvPr id="13" name="TextBox 12">
            <a:extLst>
              <a:ext uri="{FF2B5EF4-FFF2-40B4-BE49-F238E27FC236}">
                <a16:creationId xmlns:a16="http://schemas.microsoft.com/office/drawing/2014/main" id="{4813709B-2A3E-48A4-8669-A760F09645D9}"/>
              </a:ext>
            </a:extLst>
          </p:cNvPr>
          <p:cNvSpPr txBox="1">
            <a:spLocks noChangeArrowheads="1"/>
          </p:cNvSpPr>
          <p:nvPr>
            <p:custDataLst>
              <p:tags r:id="rId5"/>
            </p:custDataLst>
          </p:nvPr>
        </p:nvSpPr>
        <p:spPr bwMode="auto">
          <a:xfrm>
            <a:off x="7256495" y="5106890"/>
            <a:ext cx="1371600" cy="830997"/>
          </a:xfrm>
          <a:prstGeom prst="rect">
            <a:avLst/>
          </a:prstGeom>
          <a:solidFill>
            <a:schemeClr val="bg1">
              <a:lumMod val="75000"/>
            </a:schemeClr>
          </a:solidFill>
          <a:ln>
            <a:noFill/>
          </a:ln>
        </p:spPr>
        <p:txBody>
          <a:bodyPr rtlCol="0">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rtl="0" eaLnBrk="1" hangingPunct="1">
              <a:defRPr/>
            </a:pPr>
            <a:r>
              <a:rPr lang="fr" sz="1200" b="1" dirty="0"/>
              <a:t>Unité D : Évaluation et étapes suivantes</a:t>
            </a:r>
          </a:p>
          <a:p>
            <a:pPr algn="ctr" rtl="0" eaLnBrk="1" hangingPunct="1">
              <a:defRPr/>
            </a:pPr>
            <a:endParaRPr lang="fr" sz="1200" b="1" dirty="0"/>
          </a:p>
        </p:txBody>
      </p:sp>
      <p:sp>
        <p:nvSpPr>
          <p:cNvPr id="9" name="TextBox 8">
            <a:extLst>
              <a:ext uri="{FF2B5EF4-FFF2-40B4-BE49-F238E27FC236}">
                <a16:creationId xmlns:a16="http://schemas.microsoft.com/office/drawing/2014/main" id="{433E8D15-D942-4745-AA3D-CA94CC0498BA}"/>
              </a:ext>
            </a:extLst>
          </p:cNvPr>
          <p:cNvSpPr txBox="1">
            <a:spLocks noChangeArrowheads="1"/>
          </p:cNvSpPr>
          <p:nvPr>
            <p:custDataLst>
              <p:tags r:id="rId6"/>
            </p:custDataLst>
          </p:nvPr>
        </p:nvSpPr>
        <p:spPr bwMode="auto">
          <a:xfrm>
            <a:off x="6032809" y="1983786"/>
            <a:ext cx="2442117" cy="584775"/>
          </a:xfrm>
          <a:prstGeom prst="rect">
            <a:avLst/>
          </a:prstGeom>
          <a:solidFill>
            <a:srgbClr val="719C2E"/>
          </a:solidFill>
          <a:ln w="9525">
            <a:solidFill>
              <a:srgbClr val="719C2E"/>
            </a:solidFill>
            <a:miter lim="800000"/>
            <a:headEnd/>
            <a:tailEnd/>
          </a:ln>
        </p:spPr>
        <p:txBody>
          <a:bodyPr wrap="square" rtlCol="0">
            <a:spAutoFit/>
          </a:bodyPr>
          <a:lstStyle>
            <a:lvl1pPr>
              <a:spcBef>
                <a:spcPct val="20000"/>
              </a:spcBef>
              <a:buFont typeface="Arial" panose="020B0604020202020204" pitchFamily="34" charset="0"/>
              <a:buChar char="•"/>
              <a:defRPr sz="3200">
                <a:solidFill>
                  <a:srgbClr val="10253F"/>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10253F"/>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10253F"/>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10253F"/>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10253F"/>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10253F"/>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10253F"/>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10253F"/>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10253F"/>
                </a:solidFill>
                <a:latin typeface="Arial" panose="020B0604020202020204" pitchFamily="34" charset="0"/>
                <a:cs typeface="Arial" panose="020B0604020202020204" pitchFamily="34" charset="0"/>
              </a:defRPr>
            </a:lvl9pPr>
          </a:lstStyle>
          <a:p>
            <a:pPr algn="ctr" rtl="0" eaLnBrk="1" hangingPunct="1">
              <a:spcBef>
                <a:spcPct val="0"/>
              </a:spcBef>
              <a:buFontTx/>
              <a:buNone/>
            </a:pPr>
            <a:r>
              <a:rPr lang="fr" sz="1600" b="1" dirty="0">
                <a:solidFill>
                  <a:schemeClr val="bg1"/>
                </a:solidFill>
                <a:latin typeface="Calibri" panose="020F0502020204030204" pitchFamily="34" charset="0"/>
              </a:rPr>
              <a:t>Unité C : Exercice pratique à partir d’un scénario</a:t>
            </a:r>
          </a:p>
        </p:txBody>
      </p:sp>
      <p:sp>
        <p:nvSpPr>
          <p:cNvPr id="16" name="TextBox 15">
            <a:extLst>
              <a:ext uri="{FF2B5EF4-FFF2-40B4-BE49-F238E27FC236}">
                <a16:creationId xmlns:a16="http://schemas.microsoft.com/office/drawing/2014/main" id="{CA3B43E4-7371-48F6-8F53-E5D1F74F51E1}"/>
              </a:ext>
            </a:extLst>
          </p:cNvPr>
          <p:cNvSpPr txBox="1">
            <a:spLocks noChangeArrowheads="1"/>
          </p:cNvSpPr>
          <p:nvPr>
            <p:custDataLst>
              <p:tags r:id="rId7"/>
            </p:custDataLst>
          </p:nvPr>
        </p:nvSpPr>
        <p:spPr bwMode="auto">
          <a:xfrm>
            <a:off x="1765333" y="5588759"/>
            <a:ext cx="1371600" cy="323165"/>
          </a:xfrm>
          <a:prstGeom prst="rect">
            <a:avLst/>
          </a:prstGeom>
          <a:solidFill>
            <a:schemeClr val="bg1">
              <a:lumMod val="75000"/>
            </a:schemeClr>
          </a:solidFill>
          <a:ln>
            <a:noFill/>
          </a:ln>
        </p:spPr>
        <p:txBody>
          <a:bodyPr rtlCol="0">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rtl="0" eaLnBrk="1" hangingPunct="1">
              <a:defRPr/>
            </a:pPr>
            <a:r>
              <a:rPr lang="fr" sz="1500"/>
              <a:t>Unité D</a:t>
            </a:r>
          </a:p>
        </p:txBody>
      </p:sp>
      <p:sp>
        <p:nvSpPr>
          <p:cNvPr id="17" name="TextBox 16">
            <a:extLst>
              <a:ext uri="{FF2B5EF4-FFF2-40B4-BE49-F238E27FC236}">
                <a16:creationId xmlns:a16="http://schemas.microsoft.com/office/drawing/2014/main" id="{056C2D48-16FD-4937-B88E-A381EA0824A8}"/>
              </a:ext>
            </a:extLst>
          </p:cNvPr>
          <p:cNvSpPr txBox="1">
            <a:spLocks noChangeArrowheads="1"/>
          </p:cNvSpPr>
          <p:nvPr>
            <p:custDataLst>
              <p:tags r:id="rId8"/>
            </p:custDataLst>
          </p:nvPr>
        </p:nvSpPr>
        <p:spPr bwMode="auto">
          <a:xfrm>
            <a:off x="3148315" y="5588759"/>
            <a:ext cx="1368000" cy="323165"/>
          </a:xfrm>
          <a:prstGeom prst="rect">
            <a:avLst/>
          </a:prstGeom>
          <a:solidFill>
            <a:schemeClr val="bg1">
              <a:lumMod val="75000"/>
            </a:schemeClr>
          </a:solidFill>
          <a:ln>
            <a:noFill/>
          </a:ln>
        </p:spPr>
        <p:txBody>
          <a:bodyPr rtlCol="0">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rtl="0" eaLnBrk="1" hangingPunct="1">
              <a:defRPr/>
            </a:pPr>
            <a:r>
              <a:rPr lang="fr" sz="1500"/>
              <a:t>Unité D</a:t>
            </a:r>
          </a:p>
        </p:txBody>
      </p:sp>
      <p:sp>
        <p:nvSpPr>
          <p:cNvPr id="18" name="TextBox 17">
            <a:extLst>
              <a:ext uri="{FF2B5EF4-FFF2-40B4-BE49-F238E27FC236}">
                <a16:creationId xmlns:a16="http://schemas.microsoft.com/office/drawing/2014/main" id="{05F935F5-4AED-4409-B7C5-EC2536FABFE2}"/>
              </a:ext>
            </a:extLst>
          </p:cNvPr>
          <p:cNvSpPr txBox="1">
            <a:spLocks noChangeArrowheads="1"/>
          </p:cNvSpPr>
          <p:nvPr>
            <p:custDataLst>
              <p:tags r:id="rId9"/>
            </p:custDataLst>
          </p:nvPr>
        </p:nvSpPr>
        <p:spPr bwMode="auto">
          <a:xfrm>
            <a:off x="4505897" y="5589299"/>
            <a:ext cx="1371600" cy="323165"/>
          </a:xfrm>
          <a:prstGeom prst="rect">
            <a:avLst/>
          </a:prstGeom>
          <a:solidFill>
            <a:schemeClr val="bg1">
              <a:lumMod val="75000"/>
            </a:schemeClr>
          </a:solidFill>
          <a:ln>
            <a:noFill/>
          </a:ln>
        </p:spPr>
        <p:txBody>
          <a:bodyPr rtlCol="0">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rtl="0" eaLnBrk="1" hangingPunct="1">
              <a:defRPr/>
            </a:pPr>
            <a:r>
              <a:rPr lang="fr" sz="1500"/>
              <a:t>Unité D</a:t>
            </a:r>
          </a:p>
        </p:txBody>
      </p:sp>
      <p:sp>
        <p:nvSpPr>
          <p:cNvPr id="19" name="TextBox 18">
            <a:extLst>
              <a:ext uri="{FF2B5EF4-FFF2-40B4-BE49-F238E27FC236}">
                <a16:creationId xmlns:a16="http://schemas.microsoft.com/office/drawing/2014/main" id="{0313934A-8202-4152-8F31-551476EE9CC8}"/>
              </a:ext>
            </a:extLst>
          </p:cNvPr>
          <p:cNvSpPr txBox="1">
            <a:spLocks noChangeArrowheads="1"/>
          </p:cNvSpPr>
          <p:nvPr>
            <p:custDataLst>
              <p:tags r:id="rId10"/>
            </p:custDataLst>
          </p:nvPr>
        </p:nvSpPr>
        <p:spPr bwMode="auto">
          <a:xfrm>
            <a:off x="5879084" y="5589299"/>
            <a:ext cx="1371600" cy="323165"/>
          </a:xfrm>
          <a:prstGeom prst="rect">
            <a:avLst/>
          </a:prstGeom>
          <a:solidFill>
            <a:schemeClr val="bg1">
              <a:lumMod val="75000"/>
            </a:schemeClr>
          </a:solidFill>
          <a:ln>
            <a:noFill/>
          </a:ln>
        </p:spPr>
        <p:txBody>
          <a:bodyPr rtlCol="0">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rtl="0" eaLnBrk="1" hangingPunct="1">
              <a:defRPr/>
            </a:pPr>
            <a:r>
              <a:rPr lang="fr" sz="1500"/>
              <a:t>Unité D</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9" grpId="0" animBg="1"/>
      <p:bldP spid="16" grpId="0" animBg="1"/>
      <p:bldP spid="17" grpId="0" animBg="1"/>
      <p:bldP spid="18"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rotWithShape="1">
          <a:blip r:embed="rId3">
            <a:extLst>
              <a:ext uri="{28A0092B-C50C-407E-A947-70E740481C1C}">
                <a14:useLocalDpi xmlns:a14="http://schemas.microsoft.com/office/drawing/2010/main" val="0"/>
              </a:ext>
            </a:extLst>
          </a:blip>
          <a:srcRect t="8301"/>
          <a:stretch/>
        </p:blipFill>
        <p:spPr>
          <a:xfrm>
            <a:off x="669073" y="479503"/>
            <a:ext cx="7662746" cy="5915799"/>
          </a:xfrm>
          <a:prstGeom prst="rect">
            <a:avLst/>
          </a:prstGeom>
        </p:spPr>
      </p:pic>
    </p:spTree>
    <p:extLst>
      <p:ext uri="{BB962C8B-B14F-4D97-AF65-F5344CB8AC3E}">
        <p14:creationId xmlns:p14="http://schemas.microsoft.com/office/powerpoint/2010/main" val="469280409"/>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27A6108-D695-C8F8-C85A-FC069FE13A86}"/>
              </a:ext>
            </a:extLst>
          </p:cNvPr>
          <p:cNvSpPr>
            <a:spLocks noGrp="1"/>
          </p:cNvSpPr>
          <p:nvPr>
            <p:ph type="body" idx="1"/>
          </p:nvPr>
        </p:nvSpPr>
        <p:spPr>
          <a:xfrm>
            <a:off x="3205162" y="653449"/>
            <a:ext cx="5938838" cy="5546726"/>
          </a:xfrm>
        </p:spPr>
        <p:txBody>
          <a:bodyPr lIns="34289" tIns="34290" rIns="34289" bIns="34290" anchor="ctr">
            <a:normAutofit/>
          </a:bodyPr>
          <a:lstStyle/>
          <a:p>
            <a:pPr marL="0" indent="0">
              <a:buNone/>
            </a:pPr>
            <a:r>
              <a:rPr lang="fr-FR" sz="2400" b="1" i="1" dirty="0"/>
              <a:t>Pourriez-vous réexpliquer les objectifs de cette formation des formateurs ?</a:t>
            </a:r>
            <a:endParaRPr lang="en-GB" sz="2400" b="1" i="1" dirty="0"/>
          </a:p>
        </p:txBody>
      </p:sp>
      <p:sp>
        <p:nvSpPr>
          <p:cNvPr id="2" name="Title 1">
            <a:extLst>
              <a:ext uri="{FF2B5EF4-FFF2-40B4-BE49-F238E27FC236}">
                <a16:creationId xmlns:a16="http://schemas.microsoft.com/office/drawing/2014/main" id="{754A6D2D-2806-E5A6-EFF8-57FB89260AFF}"/>
              </a:ext>
            </a:extLst>
          </p:cNvPr>
          <p:cNvSpPr>
            <a:spLocks noGrp="1"/>
          </p:cNvSpPr>
          <p:nvPr>
            <p:ph type="title" idx="4294967295"/>
          </p:nvPr>
        </p:nvSpPr>
        <p:spPr>
          <a:xfrm>
            <a:off x="312234" y="530729"/>
            <a:ext cx="2447925" cy="1933575"/>
          </a:xfrm>
        </p:spPr>
        <p:txBody>
          <a:bodyPr lIns="34289" tIns="34290" rIns="34289" bIns="34290" anchor="ctr">
            <a:normAutofit/>
          </a:bodyPr>
          <a:lstStyle/>
          <a:p>
            <a:r>
              <a:rPr lang="en-GB" sz="3200" b="1" dirty="0"/>
              <a:t>Question</a:t>
            </a:r>
          </a:p>
        </p:txBody>
      </p:sp>
    </p:spTree>
    <p:extLst>
      <p:ext uri="{BB962C8B-B14F-4D97-AF65-F5344CB8AC3E}">
        <p14:creationId xmlns:p14="http://schemas.microsoft.com/office/powerpoint/2010/main" val="3139667471"/>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2" name="Espace réservé du contenu 1"/>
          <p:cNvSpPr>
            <a:spLocks noGrp="1"/>
          </p:cNvSpPr>
          <p:nvPr>
            <p:ph idx="1"/>
          </p:nvPr>
        </p:nvSpPr>
        <p:spPr>
          <a:xfrm>
            <a:off x="704490" y="671860"/>
            <a:ext cx="8229600" cy="2973777"/>
          </a:xfrm>
        </p:spPr>
        <p:txBody>
          <a:bodyPr>
            <a:noAutofit/>
          </a:bodyPr>
          <a:lstStyle/>
          <a:p>
            <a:pPr marL="0" indent="0" algn="ctr">
              <a:buSzPts val="2240"/>
              <a:buNone/>
            </a:pPr>
            <a:endParaRPr lang="en-US" sz="3200" b="1" dirty="0">
              <a:solidFill>
                <a:schemeClr val="bg1"/>
              </a:solidFill>
              <a:cs typeface="Arial"/>
            </a:endParaRPr>
          </a:p>
          <a:p>
            <a:pPr marL="0" indent="0" algn="ctr" defTabSz="289320" hangingPunct="0">
              <a:spcBef>
                <a:spcPts val="300"/>
              </a:spcBef>
              <a:buClrTx/>
              <a:buSzTx/>
              <a:buNone/>
            </a:pPr>
            <a:r>
              <a:rPr lang="fr" sz="3200" b="1" dirty="0">
                <a:solidFill>
                  <a:srgbClr val="FFFFFF"/>
                </a:solidFill>
                <a:ea typeface="Source Sans Pro Bold"/>
                <a:cs typeface="Source Sans Pro Bold"/>
                <a:sym typeface="Source Sans Pro Bold"/>
              </a:rPr>
              <a:t>2.2 Démonstration et pratique : </a:t>
            </a:r>
          </a:p>
          <a:p>
            <a:pPr marL="0" indent="0" algn="ctr" defTabSz="289320" hangingPunct="0">
              <a:spcBef>
                <a:spcPts val="300"/>
              </a:spcBef>
              <a:buClrTx/>
              <a:buSzTx/>
              <a:buNone/>
            </a:pPr>
            <a:r>
              <a:rPr lang="fr" sz="3200" b="1" dirty="0">
                <a:solidFill>
                  <a:srgbClr val="FFFFFF"/>
                </a:solidFill>
                <a:ea typeface="Source Sans Pro Bold"/>
                <a:cs typeface="Source Sans Pro Bold"/>
                <a:sym typeface="Source Sans Pro Bold"/>
              </a:rPr>
              <a:t>B6.3 ateliers pédagogiques sur la PCI</a:t>
            </a:r>
            <a:endParaRPr lang="fr-FR" sz="3200" b="1" dirty="0">
              <a:solidFill>
                <a:srgbClr val="FFFFFF"/>
              </a:solidFill>
              <a:ea typeface="Source Sans Pro Bold"/>
              <a:cs typeface="Source Sans Pro Bold"/>
              <a:sym typeface="Source Sans Pro Bold"/>
            </a:endParaRPr>
          </a:p>
          <a:p>
            <a:pPr marL="1442180" lvl="8" indent="-388938" defTabSz="914400" hangingPunct="0">
              <a:lnSpc>
                <a:spcPct val="100000"/>
              </a:lnSpc>
              <a:spcBef>
                <a:spcPts val="0"/>
              </a:spcBef>
              <a:buClr>
                <a:srgbClr val="64A000"/>
              </a:buClr>
              <a:buSzPts val="3200"/>
              <a:defRPr sz="3200">
                <a:solidFill>
                  <a:srgbClr val="FFFFFF"/>
                </a:solidFill>
                <a:latin typeface="Source Sans Pro Bold"/>
                <a:ea typeface="Source Sans Pro Bold"/>
                <a:cs typeface="Source Sans Pro Bold"/>
                <a:sym typeface="Source Sans Pro Bold"/>
              </a:defRPr>
            </a:pPr>
            <a:r>
              <a:rPr lang="fr" sz="2800" b="1" dirty="0">
                <a:solidFill>
                  <a:srgbClr val="FFFFFF"/>
                </a:solidFill>
                <a:ea typeface="Source Sans Pro Bold"/>
                <a:cs typeface="Source Sans Pro Bold"/>
                <a:sym typeface="Calibri"/>
              </a:rPr>
              <a:t>Hygiène des mains</a:t>
            </a:r>
          </a:p>
          <a:p>
            <a:pPr marL="1442180" lvl="8" indent="-388938" defTabSz="914400" hangingPunct="0">
              <a:lnSpc>
                <a:spcPct val="100000"/>
              </a:lnSpc>
              <a:spcBef>
                <a:spcPts val="0"/>
              </a:spcBef>
              <a:buClr>
                <a:srgbClr val="64A000"/>
              </a:buClr>
              <a:buSzPts val="3200"/>
              <a:defRPr sz="3200">
                <a:solidFill>
                  <a:srgbClr val="FFFFFF"/>
                </a:solidFill>
                <a:latin typeface="Source Sans Pro Bold"/>
                <a:ea typeface="Source Sans Pro Bold"/>
                <a:cs typeface="Source Sans Pro Bold"/>
                <a:sym typeface="Source Sans Pro Bold"/>
              </a:defRPr>
            </a:pPr>
            <a:r>
              <a:rPr lang="fr" sz="2800" b="1" dirty="0">
                <a:solidFill>
                  <a:srgbClr val="FFFFFF"/>
                </a:solidFill>
                <a:ea typeface="Source Sans Pro Bold"/>
                <a:cs typeface="Source Sans Pro Bold"/>
                <a:sym typeface="Calibri"/>
              </a:rPr>
              <a:t>Solution chlorée</a:t>
            </a:r>
          </a:p>
          <a:p>
            <a:pPr marL="1442180" lvl="8" indent="-388938" defTabSz="914400" hangingPunct="0">
              <a:lnSpc>
                <a:spcPct val="100000"/>
              </a:lnSpc>
              <a:spcBef>
                <a:spcPts val="0"/>
              </a:spcBef>
              <a:buClr>
                <a:srgbClr val="64A000"/>
              </a:buClr>
              <a:buSzPts val="3200"/>
              <a:defRPr sz="3200">
                <a:solidFill>
                  <a:srgbClr val="FFFFFF"/>
                </a:solidFill>
                <a:latin typeface="Source Sans Pro Bold"/>
                <a:ea typeface="Source Sans Pro Bold"/>
                <a:cs typeface="Source Sans Pro Bold"/>
                <a:sym typeface="Source Sans Pro Bold"/>
              </a:defRPr>
            </a:pPr>
            <a:r>
              <a:rPr lang="fr" sz="2800" b="1" dirty="0">
                <a:solidFill>
                  <a:srgbClr val="FFFFFF"/>
                </a:solidFill>
                <a:ea typeface="Source Sans Pro Bold"/>
                <a:cs typeface="Source Sans Pro Bold"/>
                <a:sym typeface="Calibri"/>
              </a:rPr>
              <a:t>EPI</a:t>
            </a:r>
          </a:p>
        </p:txBody>
      </p:sp>
    </p:spTree>
    <p:extLst>
      <p:ext uri="{BB962C8B-B14F-4D97-AF65-F5344CB8AC3E}">
        <p14:creationId xmlns:p14="http://schemas.microsoft.com/office/powerpoint/2010/main" val="13835353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8"/>
          <p:cNvSpPr txBox="1">
            <a:spLocks noGrp="1"/>
          </p:cNvSpPr>
          <p:nvPr>
            <p:ph type="title" idx="4294967295"/>
            <p:custDataLst>
              <p:tags r:id="rId1"/>
            </p:custDataLst>
          </p:nvPr>
        </p:nvSpPr>
        <p:spPr>
          <a:xfrm>
            <a:off x="311349" y="307626"/>
            <a:ext cx="3096248" cy="1508125"/>
          </a:xfrm>
          <a:prstGeom prst="rect">
            <a:avLst/>
          </a:prstGeom>
          <a:noFill/>
          <a:ln>
            <a:noFill/>
          </a:ln>
        </p:spPr>
        <p:txBody>
          <a:bodyPr spcFirstLastPara="1" vert="horz" wrap="square" lIns="13500" tIns="0" rIns="270000" bIns="0" numCol="1" rtlCol="0" anchor="ctr" anchorCtr="0" compatLnSpc="1">
            <a:prstTxWarp prst="textNoShape">
              <a:avLst/>
            </a:prstTxWarp>
            <a:noAutofit/>
          </a:bodyPr>
          <a:lstStyle/>
          <a:p>
            <a:pPr rtl="0">
              <a:spcBef>
                <a:spcPts val="0"/>
              </a:spcBef>
            </a:pPr>
            <a:r>
              <a:rPr lang="fr" sz="2800" b="1" dirty="0">
                <a:latin typeface="Arial"/>
                <a:cs typeface="Arial"/>
              </a:rPr>
              <a:t>Objectifs de la session</a:t>
            </a:r>
            <a:endParaRPr lang="fr-FR" sz="1600" b="1" dirty="0"/>
          </a:p>
        </p:txBody>
      </p:sp>
      <p:sp>
        <p:nvSpPr>
          <p:cNvPr id="4" name="Content Placeholder 1">
            <a:extLst>
              <a:ext uri="{FF2B5EF4-FFF2-40B4-BE49-F238E27FC236}">
                <a16:creationId xmlns:a16="http://schemas.microsoft.com/office/drawing/2014/main" id="{121547C1-0B95-475F-B0E3-22D7571B96CE}"/>
              </a:ext>
            </a:extLst>
          </p:cNvPr>
          <p:cNvSpPr txBox="1">
            <a:spLocks/>
          </p:cNvSpPr>
          <p:nvPr>
            <p:custDataLst>
              <p:tags r:id="rId2"/>
            </p:custDataLst>
          </p:nvPr>
        </p:nvSpPr>
        <p:spPr bwMode="auto">
          <a:xfrm>
            <a:off x="3184572" y="1418527"/>
            <a:ext cx="5538222" cy="4555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rtl="0">
              <a:buNone/>
            </a:pPr>
            <a:r>
              <a:rPr lang="fr" sz="2400" dirty="0">
                <a:solidFill>
                  <a:srgbClr val="000000"/>
                </a:solidFill>
                <a:latin typeface="Source Sans Pro Regular"/>
                <a:ea typeface="Source Sans Pro Regular"/>
                <a:cs typeface="+mj-cs"/>
                <a:sym typeface="Calibri"/>
              </a:rPr>
              <a:t>À l’issue de cette session, vous saurez faciliter trois ateliers pédagogiques sur la PCI, à savoir :</a:t>
            </a:r>
          </a:p>
          <a:p>
            <a:pPr marL="0" indent="0" rtl="0">
              <a:buNone/>
            </a:pPr>
            <a:endParaRPr lang="fr" sz="2400" dirty="0">
              <a:solidFill>
                <a:srgbClr val="000000"/>
              </a:solidFill>
              <a:latin typeface="Source Sans Pro Regular"/>
              <a:ea typeface="Source Sans Pro Regular"/>
              <a:cs typeface="+mj-cs"/>
              <a:sym typeface="Calibri"/>
            </a:endParaRPr>
          </a:p>
          <a:p>
            <a:pPr marL="307975" indent="-307975" fontAlgn="auto">
              <a:spcBef>
                <a:spcPts val="500"/>
              </a:spcBef>
              <a:spcAft>
                <a:spcPts val="0"/>
              </a:spcAft>
              <a:buClr>
                <a:schemeClr val="accent6"/>
              </a:buClr>
              <a:buSzPct val="100000"/>
              <a:buFont typeface="Arial"/>
              <a:buChar char="•"/>
              <a:defRPr sz="2400">
                <a:latin typeface="Source Sans Pro Regular"/>
                <a:ea typeface="Source Sans Pro Regular"/>
                <a:cs typeface="Source Sans Pro Regular"/>
                <a:sym typeface="Source Sans Pro Regular"/>
              </a:defRPr>
            </a:pPr>
            <a:r>
              <a:rPr lang="fr" sz="2400" dirty="0">
                <a:solidFill>
                  <a:srgbClr val="000000"/>
                </a:solidFill>
                <a:latin typeface="Source Sans Pro Regular"/>
                <a:ea typeface="Source Sans Pro Regular"/>
                <a:cs typeface="+mj-cs"/>
                <a:sym typeface="Calibri"/>
              </a:rPr>
              <a:t>Comment et quand pratiquer l’hygiène des mains.</a:t>
            </a:r>
            <a:endParaRPr lang="fr-FR" sz="2400" dirty="0">
              <a:solidFill>
                <a:srgbClr val="000000"/>
              </a:solidFill>
              <a:latin typeface="Source Sans Pro Regular"/>
              <a:ea typeface="Source Sans Pro Regular"/>
              <a:cs typeface="+mj-cs"/>
            </a:endParaRPr>
          </a:p>
          <a:p>
            <a:pPr marL="307975" indent="-307975" fontAlgn="auto">
              <a:spcBef>
                <a:spcPts val="500"/>
              </a:spcBef>
              <a:spcAft>
                <a:spcPts val="0"/>
              </a:spcAft>
              <a:buClr>
                <a:schemeClr val="accent6"/>
              </a:buClr>
              <a:buSzPct val="100000"/>
              <a:buFont typeface="Arial"/>
              <a:buChar char="•"/>
              <a:defRPr sz="2400">
                <a:latin typeface="Source Sans Pro Regular"/>
                <a:ea typeface="Source Sans Pro Regular"/>
                <a:cs typeface="Source Sans Pro Regular"/>
                <a:sym typeface="Source Sans Pro Regular"/>
              </a:defRPr>
            </a:pPr>
            <a:r>
              <a:rPr lang="fr" sz="2400" dirty="0">
                <a:solidFill>
                  <a:srgbClr val="000000"/>
                </a:solidFill>
                <a:latin typeface="Source Sans Pro Regular"/>
                <a:ea typeface="Source Sans Pro Regular"/>
                <a:cs typeface="+mj-cs"/>
                <a:sym typeface="Calibri"/>
              </a:rPr>
              <a:t>Comment préparer et utiliser une solution chlorée faiblement ou fortement concentrée.</a:t>
            </a:r>
            <a:endParaRPr lang="fr" sz="2400" dirty="0">
              <a:solidFill>
                <a:srgbClr val="000000"/>
              </a:solidFill>
              <a:latin typeface="Source Sans Pro Regular"/>
              <a:ea typeface="Source Sans Pro Regular"/>
              <a:cs typeface="+mj-cs"/>
            </a:endParaRPr>
          </a:p>
          <a:p>
            <a:pPr marL="307975" indent="-307975" fontAlgn="auto">
              <a:spcBef>
                <a:spcPts val="500"/>
              </a:spcBef>
              <a:spcAft>
                <a:spcPts val="0"/>
              </a:spcAft>
              <a:buClr>
                <a:schemeClr val="accent6"/>
              </a:buClr>
              <a:buSzPct val="100000"/>
              <a:buFont typeface="Arial"/>
              <a:buChar char="•"/>
              <a:defRPr sz="2400">
                <a:latin typeface="Source Sans Pro Regular"/>
                <a:ea typeface="Source Sans Pro Regular"/>
                <a:cs typeface="Source Sans Pro Regular"/>
                <a:sym typeface="Source Sans Pro Regular"/>
              </a:defRPr>
            </a:pPr>
            <a:r>
              <a:rPr lang="fr" sz="2400" dirty="0">
                <a:solidFill>
                  <a:srgbClr val="000000"/>
                </a:solidFill>
                <a:latin typeface="Source Sans Pro Regular"/>
                <a:ea typeface="Source Sans Pro Regular"/>
                <a:cs typeface="+mj-cs"/>
                <a:sym typeface="Calibri"/>
              </a:rPr>
              <a:t>Comment enfiler et retirer un EPI renforcé.</a:t>
            </a:r>
            <a:endParaRPr lang="en-US" sz="2400" dirty="0">
              <a:solidFill>
                <a:srgbClr val="000000"/>
              </a:solidFill>
              <a:latin typeface="Source Sans Pro Regular"/>
              <a:ea typeface="Source Sans Pro Regular"/>
              <a:cs typeface="+mj-cs"/>
            </a:endParaRPr>
          </a:p>
          <a:p>
            <a:pPr rtl="0">
              <a:buFont typeface="Arial"/>
              <a:buChar char="•"/>
            </a:pPr>
            <a:endParaRPr lang="en-US" sz="2400" dirty="0">
              <a:latin typeface="Arial"/>
              <a:cs typeface="+mj-cs"/>
            </a:endParaRPr>
          </a:p>
          <a:p>
            <a:pPr rtl="0">
              <a:buFont typeface="Arial"/>
              <a:buChar char="•"/>
            </a:pPr>
            <a:endParaRPr lang="en-GB" sz="2400" dirty="0">
              <a:latin typeface="Arial"/>
              <a:cs typeface="+mj-cs"/>
            </a:endParaRPr>
          </a:p>
          <a:p>
            <a:pPr rtl="0">
              <a:buFont typeface="Arial"/>
              <a:buChar char="•"/>
            </a:pPr>
            <a:endParaRPr lang="en-GB" sz="2400" dirty="0">
              <a:latin typeface="Arial"/>
              <a:cs typeface="+mj-cs"/>
            </a:endParaRPr>
          </a:p>
          <a:p>
            <a:pPr marL="0" indent="0" rtl="0">
              <a:buNone/>
            </a:pPr>
            <a:endParaRPr lang="en-GB" sz="2400" dirty="0">
              <a:latin typeface="Arial"/>
              <a:cs typeface="+mj-cs"/>
            </a:endParaRPr>
          </a:p>
          <a:p>
            <a:pPr rtl="0"/>
            <a:endParaRPr lang="fr-FR" altLang="en-US" sz="2400" dirty="0">
              <a:solidFill>
                <a:srgbClr val="002060"/>
              </a:solidFill>
              <a:latin typeface="Arial"/>
              <a:cs typeface="+mj-cs"/>
            </a:endParaRPr>
          </a:p>
        </p:txBody>
      </p:sp>
    </p:spTree>
    <p:extLst>
      <p:ext uri="{BB962C8B-B14F-4D97-AF65-F5344CB8AC3E}">
        <p14:creationId xmlns:p14="http://schemas.microsoft.com/office/powerpoint/2010/main" val="376507607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6" name="Google Shape;307;p8"/>
          <p:cNvSpPr txBox="1">
            <a:spLocks noGrp="1"/>
          </p:cNvSpPr>
          <p:nvPr>
            <p:ph type="title" idx="4294967295"/>
          </p:nvPr>
        </p:nvSpPr>
        <p:spPr>
          <a:xfrm>
            <a:off x="189571" y="787206"/>
            <a:ext cx="2598233" cy="1449387"/>
          </a:xfrm>
          <a:prstGeom prst="rect">
            <a:avLst/>
          </a:prstGeom>
        </p:spPr>
        <p:txBody>
          <a:bodyPr lIns="0" tIns="0" rIns="0" bIns="0" anchor="ctr">
            <a:normAutofit/>
          </a:bodyPr>
          <a:lstStyle/>
          <a:p>
            <a:r>
              <a:rPr lang="en-US" sz="3200" b="1" dirty="0"/>
              <a:t>Note aux </a:t>
            </a:r>
            <a:r>
              <a:rPr lang="en-US" sz="3200" b="1" dirty="0" err="1"/>
              <a:t>facilitateurs</a:t>
            </a:r>
            <a:endParaRPr lang="en-US" sz="3200" b="1" dirty="0"/>
          </a:p>
        </p:txBody>
      </p:sp>
      <p:sp>
        <p:nvSpPr>
          <p:cNvPr id="1248" name="Content Placeholder 1"/>
          <p:cNvSpPr txBox="1"/>
          <p:nvPr/>
        </p:nvSpPr>
        <p:spPr>
          <a:xfrm>
            <a:off x="3312834" y="2028264"/>
            <a:ext cx="5561768" cy="2846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34290" rIns="34289" bIns="34290" anchor="t">
            <a:spAutoFit/>
          </a:bodyPr>
          <a:lstStyle/>
          <a:p>
            <a:pPr fontAlgn="auto">
              <a:spcBef>
                <a:spcPts val="0"/>
              </a:spcBef>
              <a:spcAft>
                <a:spcPts val="0"/>
              </a:spcAft>
              <a:defRPr sz="2400">
                <a:latin typeface="Source Sans Pro Regular"/>
                <a:ea typeface="Source Sans Pro Regular"/>
                <a:cs typeface="Source Sans Pro Regular"/>
                <a:sym typeface="Source Sans Pro Regular"/>
              </a:defRPr>
            </a:pPr>
            <a:r>
              <a:rPr lang="fr-FR" sz="2400" dirty="0">
                <a:solidFill>
                  <a:srgbClr val="000000"/>
                </a:solidFill>
                <a:latin typeface="Source Sans Pro Regular"/>
                <a:ea typeface="+mj-lt"/>
                <a:cs typeface="+mj-lt"/>
                <a:sym typeface="Calibri"/>
              </a:rPr>
              <a:t>En plénière, regardez les vidéos et utilisez les affiches pour expliquer les étapes à suivre pour :</a:t>
            </a:r>
          </a:p>
          <a:p>
            <a:pPr>
              <a:defRPr sz="2400">
                <a:latin typeface="Source Sans Pro Regular"/>
                <a:ea typeface="Source Sans Pro Regular"/>
                <a:cs typeface="Source Sans Pro Regular"/>
                <a:sym typeface="Source Sans Pro Regular"/>
              </a:defRPr>
            </a:pPr>
            <a:endParaRPr lang="fr-FR" dirty="0">
              <a:ea typeface="+mj-lt"/>
              <a:cs typeface="+mj-lt"/>
            </a:endParaRPr>
          </a:p>
          <a:p>
            <a:pPr marL="307975" indent="-307975" fontAlgn="auto">
              <a:spcBef>
                <a:spcPts val="500"/>
              </a:spcBef>
              <a:spcAft>
                <a:spcPts val="0"/>
              </a:spcAft>
              <a:buClr>
                <a:schemeClr val="accent6"/>
              </a:buClr>
              <a:buSzPct val="100000"/>
              <a:buFont typeface="Arial"/>
              <a:buChar char="•"/>
              <a:defRPr sz="2400">
                <a:latin typeface="Source Sans Pro Regular"/>
                <a:ea typeface="Source Sans Pro Regular"/>
                <a:cs typeface="Source Sans Pro Regular"/>
                <a:sym typeface="Source Sans Pro Regular"/>
              </a:defRPr>
            </a:pPr>
            <a:r>
              <a:rPr lang="fr-FR" sz="2400" dirty="0">
                <a:solidFill>
                  <a:srgbClr val="000000"/>
                </a:solidFill>
                <a:latin typeface="Source Sans Pro Regular"/>
                <a:ea typeface="Source Sans Pro Regular"/>
                <a:cs typeface="Source Sans Pro Regular"/>
                <a:sym typeface="Calibri"/>
              </a:rPr>
              <a:t>Pratiquer l'hygiène des mains</a:t>
            </a:r>
          </a:p>
          <a:p>
            <a:pPr marL="307975" indent="-307975" fontAlgn="auto">
              <a:spcBef>
                <a:spcPts val="500"/>
              </a:spcBef>
              <a:spcAft>
                <a:spcPts val="0"/>
              </a:spcAft>
              <a:buClr>
                <a:schemeClr val="accent6"/>
              </a:buClr>
              <a:buSzPct val="100000"/>
              <a:buFont typeface="Arial"/>
              <a:buChar char="•"/>
              <a:defRPr sz="2400">
                <a:latin typeface="Source Sans Pro Regular"/>
                <a:ea typeface="Source Sans Pro Regular"/>
                <a:cs typeface="Source Sans Pro Regular"/>
                <a:sym typeface="Source Sans Pro Regular"/>
              </a:defRPr>
            </a:pPr>
            <a:r>
              <a:rPr lang="fr-FR" sz="2400" dirty="0">
                <a:solidFill>
                  <a:srgbClr val="000000"/>
                </a:solidFill>
                <a:latin typeface="Source Sans Pro Regular"/>
                <a:ea typeface="Source Sans Pro Regular"/>
                <a:cs typeface="Source Sans Pro Regular"/>
                <a:sym typeface="Calibri"/>
              </a:rPr>
              <a:t>Préparer une solution de chlore</a:t>
            </a:r>
          </a:p>
          <a:p>
            <a:pPr marL="307975" indent="-307975" fontAlgn="auto">
              <a:spcBef>
                <a:spcPts val="500"/>
              </a:spcBef>
              <a:spcAft>
                <a:spcPts val="0"/>
              </a:spcAft>
              <a:buClr>
                <a:schemeClr val="accent6"/>
              </a:buClr>
              <a:buSzPct val="100000"/>
              <a:buFont typeface="Arial"/>
              <a:buChar char="•"/>
              <a:defRPr sz="2400">
                <a:latin typeface="Source Sans Pro Regular"/>
                <a:ea typeface="Source Sans Pro Regular"/>
                <a:cs typeface="Source Sans Pro Regular"/>
                <a:sym typeface="Source Sans Pro Regular"/>
              </a:defRPr>
            </a:pPr>
            <a:r>
              <a:rPr lang="fr-FR" sz="2400" dirty="0">
                <a:solidFill>
                  <a:srgbClr val="000000"/>
                </a:solidFill>
                <a:latin typeface="Source Sans Pro Regular"/>
                <a:ea typeface="Source Sans Pro Regular"/>
                <a:cs typeface="Source Sans Pro Regular"/>
                <a:sym typeface="Calibri"/>
              </a:rPr>
              <a:t>Enfiler et retirer les EPI</a:t>
            </a:r>
            <a:endParaRPr lang="en-US" sz="2400" dirty="0">
              <a:solidFill>
                <a:srgbClr val="000000"/>
              </a:solidFill>
              <a:latin typeface="Source Sans Pro Regular"/>
              <a:ea typeface="Source Sans Pro Regular"/>
              <a:cs typeface="Source Sans Pro Regular"/>
              <a:sym typeface="Calibri"/>
            </a:endParaRPr>
          </a:p>
        </p:txBody>
      </p:sp>
    </p:spTree>
    <p:extLst>
      <p:ext uri="{BB962C8B-B14F-4D97-AF65-F5344CB8AC3E}">
        <p14:creationId xmlns:p14="http://schemas.microsoft.com/office/powerpoint/2010/main" val="213466542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1">
            <a:extLst>
              <a:ext uri="{FF2B5EF4-FFF2-40B4-BE49-F238E27FC236}">
                <a16:creationId xmlns:a16="http://schemas.microsoft.com/office/drawing/2014/main" id="{B1A25376-BC15-4ECC-A8EC-7B05485C055D}"/>
              </a:ext>
            </a:extLst>
          </p:cNvPr>
          <p:cNvSpPr>
            <a:spLocks noGrp="1"/>
          </p:cNvSpPr>
          <p:nvPr>
            <p:ph type="body" idx="1"/>
            <p:custDataLst>
              <p:tags r:id="rId1"/>
            </p:custDataLst>
          </p:nvPr>
        </p:nvSpPr>
        <p:spPr>
          <a:xfrm>
            <a:off x="3086100" y="2125980"/>
            <a:ext cx="5766198" cy="2937510"/>
          </a:xfrm>
        </p:spPr>
        <p:txBody>
          <a:bodyPr lIns="45719" tIns="45720" rIns="45719" bIns="45720" rtlCol="0" anchor="t">
            <a:normAutofit lnSpcReduction="10000"/>
          </a:bodyPr>
          <a:lstStyle/>
          <a:p>
            <a:pPr marL="0" indent="0" defTabSz="514350" hangingPunct="0">
              <a:lnSpc>
                <a:spcPct val="100000"/>
              </a:lnSpc>
              <a:spcBef>
                <a:spcPts val="500"/>
              </a:spcBef>
              <a:buClrTx/>
              <a:buSzTx/>
              <a:buNone/>
              <a:defRPr sz="2400">
                <a:solidFill>
                  <a:srgbClr val="FF0000"/>
                </a:solidFill>
                <a:latin typeface="Source Sans Pro Regular"/>
                <a:ea typeface="Source Sans Pro Regular"/>
                <a:cs typeface="Source Sans Pro Regular"/>
                <a:sym typeface="Source Sans Pro Regular"/>
              </a:defRPr>
            </a:pPr>
            <a:r>
              <a:rPr lang="fr" sz="2400" dirty="0">
                <a:solidFill>
                  <a:srgbClr val="FF0000"/>
                </a:solidFill>
                <a:latin typeface="Source Sans Pro Regular"/>
                <a:ea typeface="Source Sans Pro Regular"/>
                <a:cs typeface="Source Sans Pro Regular"/>
                <a:sym typeface="Calibri"/>
              </a:rPr>
              <a:t>Le contenu de cette présentation doit être adapté au programme définitif de votre formation de formateurs et aux particularités de votre pays. Les éléments devant être vérifiés ou complétés par les organisateurs ou les facilitateurs de la formation des formateurs sont surlignés en jaune.</a:t>
            </a:r>
            <a:endParaRPr lang="fr-FR" altLang="en-US" sz="2400" dirty="0">
              <a:solidFill>
                <a:srgbClr val="FF0000"/>
              </a:solidFill>
              <a:latin typeface="Source Sans Pro Regular"/>
              <a:ea typeface="Source Sans Pro Regular"/>
              <a:cs typeface="Source Sans Pro Regular"/>
              <a:sym typeface="Calibri"/>
            </a:endParaRPr>
          </a:p>
        </p:txBody>
      </p:sp>
      <p:sp>
        <p:nvSpPr>
          <p:cNvPr id="22530" name="Rectangle 2">
            <a:extLst>
              <a:ext uri="{FF2B5EF4-FFF2-40B4-BE49-F238E27FC236}">
                <a16:creationId xmlns:a16="http://schemas.microsoft.com/office/drawing/2014/main" id="{FED9B0A0-A003-404C-8D9A-9412066C3D15}"/>
              </a:ext>
            </a:extLst>
          </p:cNvPr>
          <p:cNvSpPr>
            <a:spLocks noGrp="1"/>
          </p:cNvSpPr>
          <p:nvPr>
            <p:ph type="title" idx="4294967295"/>
            <p:custDataLst>
              <p:tags r:id="rId2"/>
            </p:custDataLst>
          </p:nvPr>
        </p:nvSpPr>
        <p:spPr>
          <a:xfrm>
            <a:off x="227786" y="88899"/>
            <a:ext cx="2977376" cy="1508125"/>
          </a:xfrm>
        </p:spPr>
        <p:txBody>
          <a:bodyPr rtlCol="0"/>
          <a:lstStyle/>
          <a:p>
            <a:pPr rtl="0" eaLnBrk="1" hangingPunct="1"/>
            <a:r>
              <a:rPr lang="fr" sz="3200" b="1" dirty="0">
                <a:solidFill>
                  <a:schemeClr val="bg1"/>
                </a:solidFill>
                <a:latin typeface="+mj-lt"/>
                <a:cs typeface="Arial"/>
              </a:rPr>
              <a:t>Notes aux facilitateurs</a:t>
            </a:r>
            <a:endParaRPr lang="fr-FR" altLang="en-US" sz="3200" b="1" dirty="0" err="1">
              <a:solidFill>
                <a:schemeClr val="bg1"/>
              </a:solidFill>
              <a:latin typeface="+mj-lt"/>
            </a:endParaRPr>
          </a:p>
        </p:txBody>
      </p:sp>
      <p:sp>
        <p:nvSpPr>
          <p:cNvPr id="4" name="Rounded Rectangle 8">
            <a:extLst>
              <a:ext uri="{FF2B5EF4-FFF2-40B4-BE49-F238E27FC236}">
                <a16:creationId xmlns:a16="http://schemas.microsoft.com/office/drawing/2014/main" id="{60E27E1B-40FF-DFF0-4D61-A36FE3FE7F42}"/>
              </a:ext>
            </a:extLst>
          </p:cNvPr>
          <p:cNvSpPr/>
          <p:nvPr/>
        </p:nvSpPr>
        <p:spPr>
          <a:xfrm rot="10800000" flipH="1">
            <a:off x="3086100" y="4976574"/>
            <a:ext cx="2655040" cy="86916"/>
          </a:xfrm>
          <a:prstGeom prst="roundRect">
            <a:avLst>
              <a:gd name="adj" fmla="val 50000"/>
            </a:avLst>
          </a:prstGeom>
          <a:solidFill>
            <a:srgbClr val="65A000"/>
          </a:solidFill>
          <a:ln w="12700">
            <a:miter lim="400000"/>
          </a:ln>
        </p:spPr>
        <p:txBody>
          <a:bodyPr lIns="45719" rIns="45719" anchor="ctr"/>
          <a:lstStyle/>
          <a:p>
            <a:pPr>
              <a:defRPr sz="500">
                <a:solidFill>
                  <a:srgbClr val="FFFFFF"/>
                </a:solidFill>
                <a:latin typeface="Source Sans Pro Regular"/>
                <a:ea typeface="Source Sans Pro Regular"/>
                <a:cs typeface="Source Sans Pro Regular"/>
                <a:sym typeface="Source Sans Pro Regular"/>
              </a:defRPr>
            </a:pPr>
            <a:endParaRPr dirty="0"/>
          </a:p>
        </p:txBody>
      </p:sp>
    </p:spTree>
    <p:extLst>
      <p:ext uri="{BB962C8B-B14F-4D97-AF65-F5344CB8AC3E}">
        <p14:creationId xmlns:p14="http://schemas.microsoft.com/office/powerpoint/2010/main" val="4176728139"/>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3" name="Content Placeholder 2"/>
          <p:cNvSpPr txBox="1">
            <a:spLocks noGrp="1"/>
          </p:cNvSpPr>
          <p:nvPr>
            <p:ph type="body" idx="1"/>
          </p:nvPr>
        </p:nvSpPr>
        <p:spPr>
          <a:xfrm>
            <a:off x="381187" y="1473421"/>
            <a:ext cx="4311580" cy="4284137"/>
          </a:xfrm>
          <a:prstGeom prst="rect">
            <a:avLst/>
          </a:prstGeom>
        </p:spPr>
        <p:txBody>
          <a:bodyPr lIns="34289" tIns="34290" rIns="34289" bIns="34290" anchor="t">
            <a:noAutofit/>
          </a:bodyPr>
          <a:lstStyle/>
          <a:p>
            <a:pPr marL="0" indent="0">
              <a:buNone/>
              <a:defRPr>
                <a:solidFill>
                  <a:schemeClr val="accent6">
                    <a:lumOff val="-9568"/>
                  </a:schemeClr>
                </a:solidFill>
                <a:latin typeface="Source Sans Pro Bold"/>
                <a:ea typeface="Source Sans Pro Bold"/>
                <a:cs typeface="Source Sans Pro Bold"/>
                <a:sym typeface="Source Sans Pro Bold"/>
              </a:defRPr>
            </a:pPr>
            <a:r>
              <a:rPr lang="en-US" sz="2400" b="1" dirty="0" err="1">
                <a:solidFill>
                  <a:srgbClr val="65A000"/>
                </a:solidFill>
                <a:ea typeface="+mj-lt"/>
                <a:cs typeface="+mj-lt"/>
              </a:rPr>
              <a:t>Commencez</a:t>
            </a:r>
            <a:r>
              <a:rPr lang="en-US" sz="2400" b="1" dirty="0">
                <a:solidFill>
                  <a:srgbClr val="65A000"/>
                </a:solidFill>
                <a:ea typeface="+mj-lt"/>
                <a:cs typeface="+mj-lt"/>
              </a:rPr>
              <a:t> par </a:t>
            </a:r>
            <a:r>
              <a:rPr lang="en-US" sz="2400" b="1" dirty="0" err="1">
                <a:solidFill>
                  <a:srgbClr val="65A000"/>
                </a:solidFill>
                <a:ea typeface="+mj-lt"/>
                <a:cs typeface="+mj-lt"/>
              </a:rPr>
              <a:t>visionner</a:t>
            </a:r>
            <a:r>
              <a:rPr lang="en-US" sz="2400" b="1" dirty="0">
                <a:solidFill>
                  <a:srgbClr val="65A000"/>
                </a:solidFill>
                <a:ea typeface="+mj-lt"/>
                <a:cs typeface="+mj-lt"/>
              </a:rPr>
              <a:t> </a:t>
            </a:r>
            <a:r>
              <a:rPr lang="en-US" sz="2400" b="1" dirty="0" err="1">
                <a:solidFill>
                  <a:srgbClr val="65A000"/>
                </a:solidFill>
                <a:ea typeface="+mj-lt"/>
                <a:cs typeface="+mj-lt"/>
              </a:rPr>
              <a:t>ces</a:t>
            </a:r>
            <a:r>
              <a:rPr lang="en-US" sz="2400" b="1" dirty="0">
                <a:solidFill>
                  <a:srgbClr val="65A000"/>
                </a:solidFill>
                <a:ea typeface="+mj-lt"/>
                <a:cs typeface="+mj-lt"/>
              </a:rPr>
              <a:t> </a:t>
            </a:r>
            <a:r>
              <a:rPr lang="en-US" sz="2400" b="1" dirty="0" err="1">
                <a:solidFill>
                  <a:srgbClr val="65A000"/>
                </a:solidFill>
                <a:ea typeface="+mj-lt"/>
                <a:cs typeface="+mj-lt"/>
              </a:rPr>
              <a:t>vidéos</a:t>
            </a:r>
            <a:r>
              <a:rPr lang="en-US" sz="2400" b="1" dirty="0">
                <a:solidFill>
                  <a:srgbClr val="65A000"/>
                </a:solidFill>
                <a:ea typeface="+mj-lt"/>
                <a:cs typeface="+mj-lt"/>
              </a:rPr>
              <a:t> </a:t>
            </a:r>
            <a:r>
              <a:rPr lang="en-US" sz="2400" dirty="0">
                <a:ea typeface="+mj-lt"/>
                <a:cs typeface="+mj-lt"/>
              </a:rPr>
              <a:t>: </a:t>
            </a:r>
            <a:endParaRPr lang="fr-FR" sz="2400" dirty="0">
              <a:solidFill>
                <a:schemeClr val="accent6">
                  <a:lumOff val="-9568"/>
                </a:schemeClr>
              </a:solidFill>
              <a:latin typeface="Source Sans Pro"/>
            </a:endParaRPr>
          </a:p>
          <a:p>
            <a:pPr marL="40640" indent="-40640"/>
            <a:endParaRPr lang="en-US" sz="2400" b="1" dirty="0">
              <a:solidFill>
                <a:schemeClr val="accent6">
                  <a:lumOff val="-9568"/>
                </a:schemeClr>
              </a:solidFill>
              <a:latin typeface="Source Sans Pro"/>
              <a:ea typeface="Source Sans Pro Bold"/>
            </a:endParaRPr>
          </a:p>
          <a:p>
            <a:pPr marL="0" indent="0">
              <a:buClr>
                <a:srgbClr val="65A000"/>
              </a:buClr>
              <a:buNone/>
            </a:pPr>
            <a:r>
              <a:rPr lang="fr-FR" sz="2400" b="1" dirty="0">
                <a:latin typeface="Source Sans Pro"/>
              </a:rPr>
              <a:t>Hygiène des mains</a:t>
            </a:r>
            <a:r>
              <a:rPr sz="2400" b="1" dirty="0">
                <a:latin typeface="Source Sans Pro"/>
              </a:rPr>
              <a:t>:</a:t>
            </a:r>
            <a:endParaRPr lang="fr-FR" sz="2400" b="1" dirty="0">
              <a:latin typeface="Source Sans Pro"/>
            </a:endParaRPr>
          </a:p>
          <a:p>
            <a:pPr marL="257175" indent="-257175">
              <a:lnSpc>
                <a:spcPct val="100000"/>
              </a:lnSpc>
              <a:spcBef>
                <a:spcPts val="0"/>
              </a:spcBef>
              <a:spcAft>
                <a:spcPct val="0"/>
              </a:spcAft>
              <a:buClr>
                <a:srgbClr val="65A000"/>
              </a:buClr>
              <a:buFont typeface="Courier New"/>
              <a:buChar char="o"/>
            </a:pPr>
            <a:r>
              <a:rPr lang="en-US" sz="2400" dirty="0">
                <a:latin typeface="Source Sans Pro"/>
                <a:cs typeface="Arial"/>
                <a:hlinkClick r:id="rId2"/>
              </a:rPr>
              <a:t>Comment se laver les mains à l'eau et au savon</a:t>
            </a:r>
            <a:r>
              <a:rPr lang="en-US" sz="2400" dirty="0">
                <a:latin typeface="Source Sans Pro"/>
                <a:cs typeface="Arial"/>
              </a:rPr>
              <a:t> </a:t>
            </a:r>
            <a:endParaRPr lang="en-US" sz="2400" dirty="0">
              <a:latin typeface="Source Sans Pro"/>
            </a:endParaRPr>
          </a:p>
          <a:p>
            <a:pPr marL="257175" indent="-257175">
              <a:lnSpc>
                <a:spcPct val="100000"/>
              </a:lnSpc>
              <a:spcBef>
                <a:spcPts val="0"/>
              </a:spcBef>
              <a:spcAft>
                <a:spcPct val="0"/>
              </a:spcAft>
              <a:buClr>
                <a:srgbClr val="65A000"/>
              </a:buClr>
              <a:buFont typeface="Courier New"/>
              <a:buChar char="o"/>
            </a:pPr>
            <a:r>
              <a:rPr lang="en-US" sz="2400" dirty="0">
                <a:ea typeface="+mj-lt"/>
                <a:cs typeface="+mj-lt"/>
                <a:hlinkClick r:id="rId3"/>
              </a:rPr>
              <a:t>Comment se frotter les mains ? Avec une solution à base d'alcool</a:t>
            </a:r>
            <a:endParaRPr lang="fr-FR" sz="2400">
              <a:latin typeface="Source Sans Pro"/>
              <a:cs typeface="Arial"/>
            </a:endParaRPr>
          </a:p>
          <a:p>
            <a:pPr marL="257175" indent="-257175">
              <a:lnSpc>
                <a:spcPct val="100000"/>
              </a:lnSpc>
              <a:spcBef>
                <a:spcPts val="0"/>
              </a:spcBef>
              <a:spcAft>
                <a:spcPct val="0"/>
              </a:spcAft>
              <a:buClr>
                <a:srgbClr val="65A000"/>
              </a:buClr>
              <a:buFont typeface="Courier New"/>
              <a:buChar char="o"/>
            </a:pPr>
            <a:endParaRPr lang="en-US" sz="2400" dirty="0">
              <a:latin typeface="Source Sans Pro"/>
              <a:cs typeface="Arial"/>
            </a:endParaRPr>
          </a:p>
          <a:p>
            <a:pPr marL="0" indent="0">
              <a:buNone/>
            </a:pPr>
            <a:r>
              <a:rPr lang="en-US" sz="2400" b="1" err="1">
                <a:solidFill>
                  <a:srgbClr val="65A000"/>
                </a:solidFill>
                <a:latin typeface="Source Sans Pro Bold"/>
                <a:ea typeface="+mj-lt"/>
                <a:cs typeface="+mj-lt"/>
              </a:rPr>
              <a:t>Suivons</a:t>
            </a:r>
            <a:r>
              <a:rPr lang="en-US" sz="2400" b="1" dirty="0">
                <a:solidFill>
                  <a:srgbClr val="65A000"/>
                </a:solidFill>
                <a:latin typeface="Source Sans Pro Bold"/>
                <a:ea typeface="+mj-lt"/>
                <a:cs typeface="+mj-lt"/>
              </a:rPr>
              <a:t> les étapes sur les affiches :</a:t>
            </a:r>
            <a:endParaRPr lang="fr-FR" sz="2400" b="1" dirty="0">
              <a:solidFill>
                <a:srgbClr val="65A000"/>
              </a:solidFill>
              <a:latin typeface="Source Sans Pro Bold"/>
              <a:ea typeface="+mj-lt"/>
              <a:cs typeface="+mj-lt"/>
            </a:endParaRPr>
          </a:p>
          <a:p>
            <a:pPr marL="257175" indent="-257175">
              <a:buClr>
                <a:srgbClr val="65A000"/>
              </a:buClr>
              <a:buFont typeface="Arial" panose="020B0604020202020204" pitchFamily="34" charset="0"/>
              <a:buChar char="•"/>
            </a:pPr>
            <a:endParaRPr lang="en-US" sz="2400" dirty="0">
              <a:latin typeface="Source Sans Pro"/>
              <a:cs typeface="Arial"/>
            </a:endParaRPr>
          </a:p>
          <a:p>
            <a:pPr marL="40640" indent="-40640">
              <a:lnSpc>
                <a:spcPct val="100000"/>
              </a:lnSpc>
              <a:spcBef>
                <a:spcPts val="0"/>
              </a:spcBef>
              <a:spcAft>
                <a:spcPct val="0"/>
              </a:spcAft>
            </a:pPr>
            <a:endParaRPr lang="en-US" sz="2400" dirty="0">
              <a:latin typeface="Source Sans Pro"/>
              <a:cs typeface="Arial"/>
            </a:endParaRPr>
          </a:p>
          <a:p>
            <a:pPr marL="257175" indent="-257175">
              <a:buClr>
                <a:srgbClr val="65A000"/>
              </a:buClr>
              <a:buFont typeface="Arial" panose="020B0604020202020204" pitchFamily="34" charset="0"/>
              <a:buChar char="•"/>
            </a:pPr>
            <a:endParaRPr lang="fr-FR" sz="2400" dirty="0">
              <a:latin typeface="Source Sans Pro"/>
            </a:endParaRPr>
          </a:p>
        </p:txBody>
      </p:sp>
      <p:sp>
        <p:nvSpPr>
          <p:cNvPr id="2" name="Title 1">
            <a:extLst>
              <a:ext uri="{FF2B5EF4-FFF2-40B4-BE49-F238E27FC236}">
                <a16:creationId xmlns:a16="http://schemas.microsoft.com/office/drawing/2014/main" id="{986CF1C4-4522-C2AA-CBF5-CEB859F85E74}"/>
              </a:ext>
            </a:extLst>
          </p:cNvPr>
          <p:cNvSpPr txBox="1">
            <a:spLocks/>
          </p:cNvSpPr>
          <p:nvPr/>
        </p:nvSpPr>
        <p:spPr>
          <a:xfrm>
            <a:off x="315217" y="25451"/>
            <a:ext cx="6172201" cy="3922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34290" rIns="34289" bIns="3429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dirty="0"/>
              <a:t>Instructions (1)</a:t>
            </a:r>
          </a:p>
        </p:txBody>
      </p:sp>
      <p:pic>
        <p:nvPicPr>
          <p:cNvPr id="4" name="Image 4" descr="Une image contenant texte, conception, illustration&#10;&#10;Description générée automatiquement">
            <a:extLst>
              <a:ext uri="{FF2B5EF4-FFF2-40B4-BE49-F238E27FC236}">
                <a16:creationId xmlns:a16="http://schemas.microsoft.com/office/drawing/2014/main" id="{0D45CF6A-B0C9-8F7A-B534-03C9A3E2FD01}"/>
              </a:ext>
            </a:extLst>
          </p:cNvPr>
          <p:cNvPicPr>
            <a:picLocks noChangeAspect="1"/>
          </p:cNvPicPr>
          <p:nvPr/>
        </p:nvPicPr>
        <p:blipFill>
          <a:blip r:embed="rId4"/>
          <a:stretch>
            <a:fillRect/>
          </a:stretch>
        </p:blipFill>
        <p:spPr>
          <a:xfrm>
            <a:off x="5806203" y="597478"/>
            <a:ext cx="2376019" cy="2749282"/>
          </a:xfrm>
          <a:prstGeom prst="rect">
            <a:avLst/>
          </a:prstGeom>
        </p:spPr>
      </p:pic>
      <p:pic>
        <p:nvPicPr>
          <p:cNvPr id="5" name="Image 5" descr="Une image contenant texte, squelette, bande dessinée&#10;&#10;Description générée automatiquement">
            <a:extLst>
              <a:ext uri="{FF2B5EF4-FFF2-40B4-BE49-F238E27FC236}">
                <a16:creationId xmlns:a16="http://schemas.microsoft.com/office/drawing/2014/main" id="{49BF0E7F-1572-44CD-DA0D-337A659946F3}"/>
              </a:ext>
            </a:extLst>
          </p:cNvPr>
          <p:cNvPicPr>
            <a:picLocks noChangeAspect="1"/>
          </p:cNvPicPr>
          <p:nvPr/>
        </p:nvPicPr>
        <p:blipFill>
          <a:blip r:embed="rId5"/>
          <a:stretch>
            <a:fillRect/>
          </a:stretch>
        </p:blipFill>
        <p:spPr>
          <a:xfrm>
            <a:off x="5865425" y="3532967"/>
            <a:ext cx="2376019" cy="2978253"/>
          </a:xfrm>
          <a:prstGeom prst="rect">
            <a:avLst/>
          </a:prstGeom>
        </p:spPr>
      </p:pic>
    </p:spTree>
    <p:extLst>
      <p:ext uri="{BB962C8B-B14F-4D97-AF65-F5344CB8AC3E}">
        <p14:creationId xmlns:p14="http://schemas.microsoft.com/office/powerpoint/2010/main" val="414710154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35082" y="2049331"/>
            <a:ext cx="2199212" cy="3807196"/>
          </a:xfrm>
          <a:prstGeom prst="rect">
            <a:avLst/>
          </a:prstGeom>
        </p:spPr>
        <p:txBody>
          <a:bodyPr wrap="square" lIns="82296" tIns="41148" rIns="82296" bIns="41148" anchor="t">
            <a:spAutoFit/>
          </a:bodyPr>
          <a:lstStyle/>
          <a:p>
            <a:r>
              <a:rPr lang="en-US" sz="2200" dirty="0">
                <a:latin typeface="Source Sans Pro"/>
                <a:cs typeface="Calibri"/>
              </a:rPr>
              <a:t>Un </a:t>
            </a:r>
            <a:r>
              <a:rPr lang="en-US" sz="2200" err="1">
                <a:latin typeface="Source Sans Pro"/>
                <a:cs typeface="Calibri"/>
              </a:rPr>
              <a:t>équipement</a:t>
            </a:r>
            <a:r>
              <a:rPr lang="en-US" sz="2200" dirty="0">
                <a:latin typeface="Source Sans Pro"/>
                <a:cs typeface="Calibri"/>
              </a:rPr>
              <a:t> de protection </a:t>
            </a:r>
            <a:r>
              <a:rPr lang="en-US" sz="2200" err="1">
                <a:latin typeface="Source Sans Pro"/>
                <a:cs typeface="Calibri"/>
              </a:rPr>
              <a:t>individuelle</a:t>
            </a:r>
            <a:r>
              <a:rPr lang="en-US" sz="2200" dirty="0">
                <a:latin typeface="Source Sans Pro"/>
                <a:cs typeface="Calibri"/>
              </a:rPr>
              <a:t> </a:t>
            </a:r>
            <a:r>
              <a:rPr lang="en-US" sz="2200" err="1">
                <a:latin typeface="Source Sans Pro"/>
                <a:cs typeface="Calibri"/>
              </a:rPr>
              <a:t>approprié</a:t>
            </a:r>
            <a:r>
              <a:rPr lang="en-US" sz="2200" dirty="0">
                <a:latin typeface="Source Sans Pro"/>
                <a:cs typeface="Calibri"/>
              </a:rPr>
              <a:t> (par </a:t>
            </a:r>
            <a:r>
              <a:rPr lang="en-US" sz="2200" err="1">
                <a:latin typeface="Source Sans Pro"/>
                <a:cs typeface="Calibri"/>
              </a:rPr>
              <a:t>exemple</a:t>
            </a:r>
            <a:r>
              <a:rPr lang="en-US" sz="2200" dirty="0">
                <a:latin typeface="Source Sans Pro"/>
                <a:cs typeface="Calibri"/>
              </a:rPr>
              <a:t>, des </a:t>
            </a:r>
            <a:r>
              <a:rPr lang="en-US" sz="2200" err="1">
                <a:latin typeface="Source Sans Pro"/>
                <a:cs typeface="Calibri"/>
              </a:rPr>
              <a:t>gants</a:t>
            </a:r>
            <a:r>
              <a:rPr lang="en-US" sz="2200" dirty="0">
                <a:latin typeface="Source Sans Pro"/>
                <a:cs typeface="Calibri"/>
              </a:rPr>
              <a:t> et des lunettes) doit </a:t>
            </a:r>
            <a:r>
              <a:rPr lang="en-US" sz="2200" err="1">
                <a:latin typeface="Source Sans Pro"/>
                <a:cs typeface="Calibri"/>
              </a:rPr>
              <a:t>être</a:t>
            </a:r>
            <a:r>
              <a:rPr lang="en-US" sz="2200" dirty="0">
                <a:latin typeface="Source Sans Pro"/>
                <a:cs typeface="Calibri"/>
              </a:rPr>
              <a:t> </a:t>
            </a:r>
            <a:r>
              <a:rPr lang="en-US" sz="2200" err="1">
                <a:latin typeface="Source Sans Pro"/>
                <a:cs typeface="Calibri"/>
              </a:rPr>
              <a:t>porté</a:t>
            </a:r>
            <a:r>
              <a:rPr lang="en-US" sz="2200" dirty="0">
                <a:latin typeface="Source Sans Pro"/>
                <a:cs typeface="Calibri"/>
              </a:rPr>
              <a:t> </a:t>
            </a:r>
            <a:r>
              <a:rPr lang="en-US" sz="2200" err="1">
                <a:latin typeface="Source Sans Pro"/>
                <a:cs typeface="Calibri"/>
              </a:rPr>
              <a:t>lors</a:t>
            </a:r>
            <a:r>
              <a:rPr lang="en-US" sz="2200" dirty="0">
                <a:latin typeface="Source Sans Pro"/>
                <a:cs typeface="Calibri"/>
              </a:rPr>
              <a:t> de la </a:t>
            </a:r>
            <a:r>
              <a:rPr lang="en-US" sz="2200" err="1">
                <a:latin typeface="Source Sans Pro"/>
                <a:cs typeface="Calibri"/>
              </a:rPr>
              <a:t>préparation</a:t>
            </a:r>
            <a:r>
              <a:rPr lang="en-US" sz="2200" dirty="0">
                <a:latin typeface="Source Sans Pro"/>
                <a:cs typeface="Calibri"/>
              </a:rPr>
              <a:t> de la solution </a:t>
            </a:r>
            <a:r>
              <a:rPr lang="en-US" sz="2200" err="1">
                <a:latin typeface="Source Sans Pro"/>
                <a:cs typeface="Calibri"/>
              </a:rPr>
              <a:t>chlorée</a:t>
            </a:r>
            <a:r>
              <a:rPr lang="en-US" sz="2200" dirty="0">
                <a:latin typeface="Source Sans Pro"/>
                <a:cs typeface="Calibri"/>
              </a:rPr>
              <a:t>.</a:t>
            </a:r>
            <a:endParaRPr lang="fr-FR" sz="2200" dirty="0">
              <a:latin typeface="Source Sans Pro"/>
              <a:cs typeface="Calibri"/>
            </a:endParaRPr>
          </a:p>
        </p:txBody>
      </p:sp>
      <p:sp>
        <p:nvSpPr>
          <p:cNvPr id="3" name="Rectangle 2"/>
          <p:cNvSpPr/>
          <p:nvPr/>
        </p:nvSpPr>
        <p:spPr>
          <a:xfrm>
            <a:off x="1348469" y="6192100"/>
            <a:ext cx="6582194" cy="258532"/>
          </a:xfrm>
          <a:prstGeom prst="rect">
            <a:avLst/>
          </a:prstGeom>
        </p:spPr>
        <p:txBody>
          <a:bodyPr wrap="square">
            <a:spAutoFit/>
          </a:bodyPr>
          <a:lstStyle/>
          <a:p>
            <a:r>
              <a:rPr lang="fr-FR" sz="1050" dirty="0">
                <a:latin typeface="Arial" panose="020B0604020202020204" pitchFamily="34" charset="0"/>
              </a:rPr>
              <a:t>Source: </a:t>
            </a:r>
            <a:r>
              <a:rPr lang="en-US" sz="1080" dirty="0">
                <a:hlinkClick r:id="rId3"/>
              </a:rPr>
              <a:t>https://www.cdc.gov/vhf/ebola/pdf/cleaning-hand-washing-with-chlorine-powder.pdf</a:t>
            </a:r>
            <a:endParaRPr lang="en-US" sz="1050" dirty="0">
              <a:latin typeface="Arial" panose="020B0604020202020204" pitchFamily="34" charset="0"/>
            </a:endParaRPr>
          </a:p>
        </p:txBody>
      </p:sp>
      <p:sp>
        <p:nvSpPr>
          <p:cNvPr id="7" name="Title 1">
            <a:extLst>
              <a:ext uri="{FF2B5EF4-FFF2-40B4-BE49-F238E27FC236}">
                <a16:creationId xmlns:a16="http://schemas.microsoft.com/office/drawing/2014/main" id="{323E0C59-12A6-FC13-EADA-362E9BFA68A1}"/>
              </a:ext>
            </a:extLst>
          </p:cNvPr>
          <p:cNvSpPr txBox="1">
            <a:spLocks/>
          </p:cNvSpPr>
          <p:nvPr/>
        </p:nvSpPr>
        <p:spPr>
          <a:xfrm>
            <a:off x="194415" y="127215"/>
            <a:ext cx="6172201" cy="3922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34290" rIns="34289" bIns="3429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err="1"/>
              <a:t>Instructions</a:t>
            </a:r>
            <a:r>
              <a:rPr lang="hu-HU" b="1" dirty="0"/>
              <a:t> (2)</a:t>
            </a:r>
          </a:p>
        </p:txBody>
      </p:sp>
      <p:sp>
        <p:nvSpPr>
          <p:cNvPr id="9" name="ZoneTexte 8">
            <a:extLst>
              <a:ext uri="{FF2B5EF4-FFF2-40B4-BE49-F238E27FC236}">
                <a16:creationId xmlns:a16="http://schemas.microsoft.com/office/drawing/2014/main" id="{FC3275AB-3ABC-EF75-DA19-AA25503AAE46}"/>
              </a:ext>
            </a:extLst>
          </p:cNvPr>
          <p:cNvSpPr txBox="1"/>
          <p:nvPr/>
        </p:nvSpPr>
        <p:spPr>
          <a:xfrm>
            <a:off x="415180" y="926762"/>
            <a:ext cx="8153784" cy="7463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fromWordArt="0" anchor="t" anchorCtr="0" forceAA="0" compatLnSpc="1">
            <a:prstTxWarp prst="textNoShape">
              <a:avLst/>
            </a:prstTxWarp>
            <a:spAutoFit/>
          </a:bodyPr>
          <a:lstStyle/>
          <a:p>
            <a:r>
              <a:rPr lang="fr-FR" sz="2200" dirty="0">
                <a:solidFill>
                  <a:srgbClr val="C00000"/>
                </a:solidFill>
                <a:latin typeface="Source Sans Pro"/>
                <a:ea typeface="Source Sans Pro Bold"/>
                <a:cs typeface="Calibri"/>
                <a:sym typeface="Source Sans Pro Regular"/>
              </a:rPr>
              <a:t>Utilisez les affiches suivantes pour expliquer comment préparer une solution chlorée : </a:t>
            </a:r>
            <a:endParaRPr lang="fr-FR" sz="2200">
              <a:solidFill>
                <a:srgbClr val="C00000"/>
              </a:solidFill>
              <a:latin typeface="Source Sans Pro"/>
            </a:endParaRPr>
          </a:p>
        </p:txBody>
      </p:sp>
      <p:pic>
        <p:nvPicPr>
          <p:cNvPr id="4" name="Image 4" descr="Une image contenant texte, capture d’écran, personne, Visage humain&#10;&#10;Description générée automatiquement">
            <a:extLst>
              <a:ext uri="{FF2B5EF4-FFF2-40B4-BE49-F238E27FC236}">
                <a16:creationId xmlns:a16="http://schemas.microsoft.com/office/drawing/2014/main" id="{17FADDD1-F6C8-0525-3875-9C26E44BDCDB}"/>
              </a:ext>
            </a:extLst>
          </p:cNvPr>
          <p:cNvPicPr>
            <a:picLocks noChangeAspect="1"/>
          </p:cNvPicPr>
          <p:nvPr/>
        </p:nvPicPr>
        <p:blipFill>
          <a:blip r:embed="rId4"/>
          <a:stretch>
            <a:fillRect/>
          </a:stretch>
        </p:blipFill>
        <p:spPr>
          <a:xfrm>
            <a:off x="653821" y="1717433"/>
            <a:ext cx="6130742" cy="4370698"/>
          </a:xfrm>
          <a:prstGeom prst="rect">
            <a:avLst/>
          </a:prstGeom>
        </p:spPr>
      </p:pic>
    </p:spTree>
    <p:extLst>
      <p:ext uri="{BB962C8B-B14F-4D97-AF65-F5344CB8AC3E}">
        <p14:creationId xmlns:p14="http://schemas.microsoft.com/office/powerpoint/2010/main" val="1358140830"/>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36171" y="5720620"/>
            <a:ext cx="6820848" cy="221599"/>
          </a:xfrm>
          <a:prstGeom prst="rect">
            <a:avLst/>
          </a:prstGeom>
        </p:spPr>
        <p:txBody>
          <a:bodyPr wrap="square" lIns="82296" tIns="41148" rIns="82296" bIns="41148" anchor="t">
            <a:spAutoFit/>
          </a:bodyPr>
          <a:lstStyle/>
          <a:p>
            <a:pPr algn="l"/>
            <a:r>
              <a:rPr lang="en-GB" sz="900" dirty="0">
                <a:latin typeface="Arial"/>
                <a:cs typeface="Arial"/>
              </a:rPr>
              <a:t>Source: </a:t>
            </a:r>
            <a:r>
              <a:rPr lang="en-GB" sz="900" dirty="0">
                <a:latin typeface="Arial"/>
                <a:cs typeface="Arial"/>
                <a:hlinkClick r:id="rId2"/>
              </a:rPr>
              <a:t>http://www.cdc.gov/vhf/ebola/pdf/chlorine-solution-liquid-mild.pdf</a:t>
            </a:r>
            <a:r>
              <a:rPr lang="en-GB" sz="900" dirty="0">
                <a:latin typeface="Arial"/>
                <a:cs typeface="Arial"/>
              </a:rPr>
              <a:t> </a:t>
            </a:r>
            <a:endParaRPr lang="en-US" sz="2790" dirty="0">
              <a:latin typeface="Arial"/>
              <a:cs typeface="Arial"/>
            </a:endParaRPr>
          </a:p>
        </p:txBody>
      </p:sp>
      <p:sp>
        <p:nvSpPr>
          <p:cNvPr id="9" name="Title 1">
            <a:extLst>
              <a:ext uri="{FF2B5EF4-FFF2-40B4-BE49-F238E27FC236}">
                <a16:creationId xmlns:a16="http://schemas.microsoft.com/office/drawing/2014/main" id="{3CA7F730-CA94-AB37-F640-FBCA0DA22CE7}"/>
              </a:ext>
            </a:extLst>
          </p:cNvPr>
          <p:cNvSpPr txBox="1">
            <a:spLocks/>
          </p:cNvSpPr>
          <p:nvPr/>
        </p:nvSpPr>
        <p:spPr>
          <a:xfrm>
            <a:off x="215803" y="82610"/>
            <a:ext cx="6172201" cy="3922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34290" rIns="34289" bIns="3429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err="1"/>
              <a:t>Instructions</a:t>
            </a:r>
            <a:r>
              <a:rPr lang="hu-HU" b="1" dirty="0"/>
              <a:t> (3)</a:t>
            </a:r>
          </a:p>
        </p:txBody>
      </p:sp>
      <p:sp>
        <p:nvSpPr>
          <p:cNvPr id="11" name="ZoneTexte 10">
            <a:extLst>
              <a:ext uri="{FF2B5EF4-FFF2-40B4-BE49-F238E27FC236}">
                <a16:creationId xmlns:a16="http://schemas.microsoft.com/office/drawing/2014/main" id="{E6D39228-37D8-CB3D-F50A-2C19A11E668C}"/>
              </a:ext>
            </a:extLst>
          </p:cNvPr>
          <p:cNvSpPr txBox="1"/>
          <p:nvPr/>
        </p:nvSpPr>
        <p:spPr>
          <a:xfrm>
            <a:off x="150019" y="819607"/>
            <a:ext cx="6772274" cy="7463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fromWordArt="0" anchor="t" anchorCtr="0" forceAA="0" compatLnSpc="1">
            <a:prstTxWarp prst="textNoShape">
              <a:avLst/>
            </a:prstTxWarp>
            <a:spAutoFit/>
          </a:bodyPr>
          <a:lstStyle/>
          <a:p>
            <a:r>
              <a:rPr lang="fr-FR" sz="2200" dirty="0">
                <a:solidFill>
                  <a:srgbClr val="C00000"/>
                </a:solidFill>
                <a:latin typeface="Calibri"/>
                <a:ea typeface="+mj-lt"/>
                <a:cs typeface="Calibri"/>
              </a:rPr>
              <a:t>Utilisez les affiches suivantes pour expliquer </a:t>
            </a:r>
            <a:r>
              <a:rPr lang="fr-FR" sz="2200" dirty="0">
                <a:solidFill>
                  <a:srgbClr val="C00000"/>
                </a:solidFill>
                <a:latin typeface="Calibri"/>
                <a:ea typeface="Source Sans Pro Bold"/>
                <a:cs typeface="Calibri"/>
              </a:rPr>
              <a:t>comment préparer une solution chlorée : </a:t>
            </a:r>
            <a:r>
              <a:rPr lang="fr-FR" b="1" dirty="0">
                <a:solidFill>
                  <a:schemeClr val="accent6">
                    <a:lumOff val="-9568"/>
                  </a:schemeClr>
                </a:solidFill>
                <a:latin typeface="Source Sans Pro"/>
                <a:ea typeface="Source Sans Pro Bold"/>
                <a:cs typeface="Arial"/>
              </a:rPr>
              <a:t>​</a:t>
            </a:r>
            <a:endParaRPr lang="fr-FR" dirty="0">
              <a:solidFill>
                <a:schemeClr val="accent6">
                  <a:lumOff val="-9568"/>
                </a:schemeClr>
              </a:solidFill>
              <a:cs typeface="Arial"/>
            </a:endParaRPr>
          </a:p>
        </p:txBody>
      </p:sp>
      <p:pic>
        <p:nvPicPr>
          <p:cNvPr id="2" name="Image 4" descr="Une image contenant texte, dessin humoristique, conception&#10;&#10;Description générée automatiquement">
            <a:extLst>
              <a:ext uri="{FF2B5EF4-FFF2-40B4-BE49-F238E27FC236}">
                <a16:creationId xmlns:a16="http://schemas.microsoft.com/office/drawing/2014/main" id="{A01F69FE-4AA5-AB9F-7AC2-DEF144E0EC48}"/>
              </a:ext>
            </a:extLst>
          </p:cNvPr>
          <p:cNvPicPr>
            <a:picLocks noChangeAspect="1"/>
          </p:cNvPicPr>
          <p:nvPr/>
        </p:nvPicPr>
        <p:blipFill>
          <a:blip r:embed="rId3"/>
          <a:stretch>
            <a:fillRect/>
          </a:stretch>
        </p:blipFill>
        <p:spPr>
          <a:xfrm>
            <a:off x="215572" y="1792135"/>
            <a:ext cx="6261032" cy="3925179"/>
          </a:xfrm>
          <a:prstGeom prst="rect">
            <a:avLst/>
          </a:prstGeom>
        </p:spPr>
      </p:pic>
      <p:sp>
        <p:nvSpPr>
          <p:cNvPr id="6" name="Rectangle 5">
            <a:extLst>
              <a:ext uri="{FF2B5EF4-FFF2-40B4-BE49-F238E27FC236}">
                <a16:creationId xmlns:a16="http://schemas.microsoft.com/office/drawing/2014/main" id="{27538587-EE87-31A9-7F8F-DD7A0FFAF329}"/>
              </a:ext>
            </a:extLst>
          </p:cNvPr>
          <p:cNvSpPr/>
          <p:nvPr/>
        </p:nvSpPr>
        <p:spPr>
          <a:xfrm>
            <a:off x="6728481" y="1919041"/>
            <a:ext cx="2199212" cy="3807196"/>
          </a:xfrm>
          <a:prstGeom prst="rect">
            <a:avLst/>
          </a:prstGeom>
        </p:spPr>
        <p:txBody>
          <a:bodyPr wrap="square" lIns="82296" tIns="41148" rIns="82296" bIns="41148" anchor="t">
            <a:spAutoFit/>
          </a:bodyPr>
          <a:lstStyle/>
          <a:p>
            <a:r>
              <a:rPr lang="en-US" sz="2200" dirty="0">
                <a:latin typeface="Source Sans Pro"/>
                <a:cs typeface="Calibri"/>
              </a:rPr>
              <a:t>Un </a:t>
            </a:r>
            <a:r>
              <a:rPr lang="en-US" sz="2200" err="1">
                <a:latin typeface="Source Sans Pro"/>
                <a:cs typeface="Calibri"/>
              </a:rPr>
              <a:t>équipement</a:t>
            </a:r>
            <a:r>
              <a:rPr lang="en-US" sz="2200" dirty="0">
                <a:latin typeface="Source Sans Pro"/>
                <a:cs typeface="Calibri"/>
              </a:rPr>
              <a:t> de protection </a:t>
            </a:r>
            <a:r>
              <a:rPr lang="en-US" sz="2200" err="1">
                <a:latin typeface="Source Sans Pro"/>
                <a:cs typeface="Calibri"/>
              </a:rPr>
              <a:t>individuelle</a:t>
            </a:r>
            <a:r>
              <a:rPr lang="en-US" sz="2200" dirty="0">
                <a:latin typeface="Source Sans Pro"/>
                <a:cs typeface="Calibri"/>
              </a:rPr>
              <a:t> </a:t>
            </a:r>
            <a:r>
              <a:rPr lang="en-US" sz="2200" err="1">
                <a:latin typeface="Source Sans Pro"/>
                <a:cs typeface="Calibri"/>
              </a:rPr>
              <a:t>approprié</a:t>
            </a:r>
            <a:r>
              <a:rPr lang="en-US" sz="2200" dirty="0">
                <a:latin typeface="Source Sans Pro"/>
                <a:cs typeface="Calibri"/>
              </a:rPr>
              <a:t> (par </a:t>
            </a:r>
            <a:r>
              <a:rPr lang="en-US" sz="2200" err="1">
                <a:latin typeface="Source Sans Pro"/>
                <a:cs typeface="Calibri"/>
              </a:rPr>
              <a:t>exemple</a:t>
            </a:r>
            <a:r>
              <a:rPr lang="en-US" sz="2200" dirty="0">
                <a:latin typeface="Source Sans Pro"/>
                <a:cs typeface="Calibri"/>
              </a:rPr>
              <a:t>, des </a:t>
            </a:r>
            <a:r>
              <a:rPr lang="en-US" sz="2200" err="1">
                <a:latin typeface="Source Sans Pro"/>
                <a:cs typeface="Calibri"/>
              </a:rPr>
              <a:t>gants</a:t>
            </a:r>
            <a:r>
              <a:rPr lang="en-US" sz="2200" dirty="0">
                <a:latin typeface="Source Sans Pro"/>
                <a:cs typeface="Calibri"/>
              </a:rPr>
              <a:t> et des lunettes) doit </a:t>
            </a:r>
            <a:r>
              <a:rPr lang="en-US" sz="2200" err="1">
                <a:latin typeface="Source Sans Pro"/>
                <a:cs typeface="Calibri"/>
              </a:rPr>
              <a:t>être</a:t>
            </a:r>
            <a:r>
              <a:rPr lang="en-US" sz="2200" dirty="0">
                <a:latin typeface="Source Sans Pro"/>
                <a:cs typeface="Calibri"/>
              </a:rPr>
              <a:t> </a:t>
            </a:r>
            <a:r>
              <a:rPr lang="en-US" sz="2200" err="1">
                <a:latin typeface="Source Sans Pro"/>
                <a:cs typeface="Calibri"/>
              </a:rPr>
              <a:t>porté</a:t>
            </a:r>
            <a:r>
              <a:rPr lang="en-US" sz="2200" dirty="0">
                <a:latin typeface="Source Sans Pro"/>
                <a:cs typeface="Calibri"/>
              </a:rPr>
              <a:t> </a:t>
            </a:r>
            <a:r>
              <a:rPr lang="en-US" sz="2200" err="1">
                <a:latin typeface="Source Sans Pro"/>
                <a:cs typeface="Calibri"/>
              </a:rPr>
              <a:t>lors</a:t>
            </a:r>
            <a:r>
              <a:rPr lang="en-US" sz="2200" dirty="0">
                <a:latin typeface="Source Sans Pro"/>
                <a:cs typeface="Calibri"/>
              </a:rPr>
              <a:t> de la </a:t>
            </a:r>
            <a:r>
              <a:rPr lang="en-US" sz="2200" err="1">
                <a:latin typeface="Source Sans Pro"/>
                <a:cs typeface="Calibri"/>
              </a:rPr>
              <a:t>préparation</a:t>
            </a:r>
            <a:r>
              <a:rPr lang="en-US" sz="2200" dirty="0">
                <a:latin typeface="Source Sans Pro"/>
                <a:cs typeface="Calibri"/>
              </a:rPr>
              <a:t> de la solution </a:t>
            </a:r>
            <a:r>
              <a:rPr lang="en-US" sz="2200" err="1">
                <a:latin typeface="Source Sans Pro"/>
                <a:cs typeface="Calibri"/>
              </a:rPr>
              <a:t>chlorée</a:t>
            </a:r>
            <a:r>
              <a:rPr lang="en-US" sz="2200" dirty="0">
                <a:latin typeface="Source Sans Pro"/>
                <a:cs typeface="Calibri"/>
              </a:rPr>
              <a:t>.</a:t>
            </a:r>
            <a:endParaRPr lang="fr-FR" sz="2200" dirty="0">
              <a:latin typeface="Source Sans Pro"/>
              <a:cs typeface="Calibri"/>
            </a:endParaRPr>
          </a:p>
        </p:txBody>
      </p:sp>
    </p:spTree>
    <p:extLst>
      <p:ext uri="{BB962C8B-B14F-4D97-AF65-F5344CB8AC3E}">
        <p14:creationId xmlns:p14="http://schemas.microsoft.com/office/powerpoint/2010/main" val="273869247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3" name="Content Placeholder 2"/>
          <p:cNvSpPr txBox="1">
            <a:spLocks noGrp="1"/>
          </p:cNvSpPr>
          <p:nvPr>
            <p:ph type="body" idx="1"/>
          </p:nvPr>
        </p:nvSpPr>
        <p:spPr>
          <a:xfrm>
            <a:off x="641767" y="1224686"/>
            <a:ext cx="7569667" cy="4473650"/>
          </a:xfrm>
          <a:prstGeom prst="rect">
            <a:avLst/>
          </a:prstGeom>
        </p:spPr>
        <p:txBody>
          <a:bodyPr lIns="34289" tIns="34290" rIns="34289" bIns="34290" anchor="t">
            <a:normAutofit/>
          </a:bodyPr>
          <a:lstStyle/>
          <a:p>
            <a:pPr marL="0" indent="0">
              <a:buClr>
                <a:srgbClr val="65A000"/>
              </a:buClr>
              <a:buNone/>
            </a:pPr>
            <a:r>
              <a:rPr lang="en-US" sz="2400" b="1" err="1">
                <a:solidFill>
                  <a:srgbClr val="65A000"/>
                </a:solidFill>
                <a:latin typeface="Source Sans Pro"/>
                <a:ea typeface="Source Sans Pro Bold"/>
              </a:rPr>
              <a:t>Regardons</a:t>
            </a:r>
            <a:r>
              <a:rPr lang="en-US" sz="2400" b="1" dirty="0">
                <a:solidFill>
                  <a:srgbClr val="65A000"/>
                </a:solidFill>
                <a:latin typeface="Source Sans Pro"/>
                <a:ea typeface="Source Sans Pro Bold"/>
              </a:rPr>
              <a:t> </a:t>
            </a:r>
            <a:r>
              <a:rPr lang="en-US" sz="2400" b="1" err="1">
                <a:solidFill>
                  <a:srgbClr val="65A000"/>
                </a:solidFill>
                <a:latin typeface="Source Sans Pro"/>
                <a:ea typeface="Source Sans Pro Bold"/>
              </a:rPr>
              <a:t>ces</a:t>
            </a:r>
            <a:r>
              <a:rPr lang="en-US" sz="2400" b="1" dirty="0">
                <a:solidFill>
                  <a:srgbClr val="65A000"/>
                </a:solidFill>
                <a:latin typeface="Source Sans Pro"/>
                <a:ea typeface="Source Sans Pro Bold"/>
              </a:rPr>
              <a:t> </a:t>
            </a:r>
            <a:r>
              <a:rPr lang="en-US" sz="2400" b="1" err="1">
                <a:solidFill>
                  <a:srgbClr val="65A000"/>
                </a:solidFill>
                <a:latin typeface="Source Sans Pro"/>
                <a:ea typeface="Source Sans Pro Bold"/>
              </a:rPr>
              <a:t>vidéos</a:t>
            </a:r>
            <a:r>
              <a:rPr lang="en-US" sz="2400" b="1" dirty="0">
                <a:solidFill>
                  <a:srgbClr val="65A000"/>
                </a:solidFill>
                <a:latin typeface="Source Sans Pro"/>
                <a:ea typeface="Source Sans Pro Bold"/>
              </a:rPr>
              <a:t> </a:t>
            </a:r>
            <a:r>
              <a:rPr lang="en-US" sz="2400" b="1" err="1">
                <a:solidFill>
                  <a:srgbClr val="65A000"/>
                </a:solidFill>
                <a:latin typeface="Source Sans Pro"/>
                <a:ea typeface="Source Sans Pro Bold"/>
              </a:rPr>
              <a:t>expliquant</a:t>
            </a:r>
            <a:r>
              <a:rPr lang="en-US" sz="2400" b="1" dirty="0">
                <a:solidFill>
                  <a:srgbClr val="65A000"/>
                </a:solidFill>
                <a:latin typeface="Source Sans Pro"/>
                <a:ea typeface="Source Sans Pro Bold"/>
              </a:rPr>
              <a:t> : </a:t>
            </a:r>
            <a:endParaRPr lang="fr-FR" sz="2400">
              <a:solidFill>
                <a:srgbClr val="65A000"/>
              </a:solidFill>
              <a:latin typeface="Source Sans Pro"/>
            </a:endParaRPr>
          </a:p>
          <a:p>
            <a:pPr marL="40640" indent="-40640">
              <a:buClr>
                <a:srgbClr val="65A000"/>
              </a:buClr>
            </a:pPr>
            <a:endParaRPr lang="en-US" sz="2400" dirty="0">
              <a:latin typeface="Source Sans Pro"/>
            </a:endParaRPr>
          </a:p>
          <a:p>
            <a:pPr marL="40640" indent="-40640">
              <a:buClr>
                <a:srgbClr val="65A000"/>
              </a:buClr>
              <a:buFont typeface="Courier New"/>
              <a:buChar char="o"/>
            </a:pPr>
            <a:r>
              <a:rPr lang="en-US" sz="2400" dirty="0">
                <a:latin typeface="Source Sans Pro"/>
                <a:ea typeface="+mj-lt"/>
                <a:cs typeface="+mj-lt"/>
                <a:hlinkClick r:id="rId2"/>
              </a:rPr>
              <a:t>Mettre et enlever l'EPI selon les précautions contre les gouttelettes/contact pour le covid-19</a:t>
            </a:r>
            <a:r>
              <a:rPr lang="en-US" sz="2400" dirty="0">
                <a:latin typeface="Source Sans Pro"/>
                <a:ea typeface="+mj-lt"/>
                <a:cs typeface="+mj-lt"/>
              </a:rPr>
              <a:t> </a:t>
            </a:r>
            <a:endParaRPr lang="en-US" sz="2400">
              <a:latin typeface="Source Sans Pro"/>
            </a:endParaRPr>
          </a:p>
          <a:p>
            <a:pPr marL="40640" indent="-40640">
              <a:buClr>
                <a:srgbClr val="65A000"/>
              </a:buClr>
              <a:buFont typeface="Courier New"/>
              <a:buChar char="o"/>
            </a:pPr>
            <a:endParaRPr lang="en-US" sz="2400" dirty="0">
              <a:latin typeface="Source Sans Pro"/>
            </a:endParaRPr>
          </a:p>
          <a:p>
            <a:pPr marL="40640" indent="-40640">
              <a:buClr>
                <a:srgbClr val="65A000"/>
              </a:buClr>
              <a:buFont typeface="Courier New"/>
              <a:buChar char="o"/>
            </a:pPr>
            <a:r>
              <a:rPr lang="en-US" sz="2400" dirty="0">
                <a:latin typeface="Source Sans Pro"/>
                <a:ea typeface="+mj-lt"/>
                <a:cs typeface="+mj-lt"/>
                <a:hlinkClick r:id="rId3"/>
              </a:rPr>
              <a:t>Mettre et retirer l'EPI pour les précautions contre les aérosols pour les procédures de génération d'aérosols Covid-19</a:t>
            </a:r>
            <a:r>
              <a:rPr lang="en-US" sz="2400" dirty="0">
                <a:latin typeface="Source Sans Pro"/>
                <a:ea typeface="+mj-lt"/>
                <a:cs typeface="+mj-lt"/>
              </a:rPr>
              <a:t> </a:t>
            </a:r>
            <a:endParaRPr lang="en-US" sz="2400">
              <a:latin typeface="Source Sans Pro"/>
            </a:endParaRPr>
          </a:p>
          <a:p>
            <a:pPr marL="40640" indent="-40640">
              <a:buClr>
                <a:srgbClr val="65A000"/>
              </a:buClr>
            </a:pPr>
            <a:endParaRPr lang="en-US" sz="2400" dirty="0">
              <a:solidFill>
                <a:srgbClr val="65A000"/>
              </a:solidFill>
              <a:latin typeface="Source Sans Pro"/>
            </a:endParaRPr>
          </a:p>
          <a:p>
            <a:pPr marL="0" indent="0">
              <a:buClr>
                <a:srgbClr val="65A000"/>
              </a:buClr>
              <a:buNone/>
            </a:pPr>
            <a:r>
              <a:rPr lang="en-US" sz="2400" b="1" err="1">
                <a:solidFill>
                  <a:srgbClr val="65A000"/>
                </a:solidFill>
                <a:latin typeface="Source Sans Pro"/>
                <a:ea typeface="Source Sans Pro Bold"/>
              </a:rPr>
              <a:t>Suivons</a:t>
            </a:r>
            <a:r>
              <a:rPr lang="en-US" sz="2400" b="1" dirty="0">
                <a:solidFill>
                  <a:srgbClr val="65A000"/>
                </a:solidFill>
                <a:latin typeface="Source Sans Pro"/>
                <a:ea typeface="Source Sans Pro Bold"/>
              </a:rPr>
              <a:t> les étapes sur les affiches : (</a:t>
            </a:r>
            <a:r>
              <a:rPr lang="en-US" sz="2400" b="1" err="1">
                <a:solidFill>
                  <a:srgbClr val="65A000"/>
                </a:solidFill>
                <a:latin typeface="Source Sans Pro"/>
                <a:ea typeface="Source Sans Pro Bold"/>
              </a:rPr>
              <a:t>voir</a:t>
            </a:r>
            <a:r>
              <a:rPr lang="en-US" sz="2400" b="1" dirty="0">
                <a:solidFill>
                  <a:srgbClr val="65A000"/>
                </a:solidFill>
                <a:latin typeface="Source Sans Pro"/>
                <a:ea typeface="Source Sans Pro Bold"/>
              </a:rPr>
              <a:t> diapositives </a:t>
            </a:r>
            <a:r>
              <a:rPr lang="en-US" sz="2400" b="1" err="1">
                <a:solidFill>
                  <a:srgbClr val="65A000"/>
                </a:solidFill>
                <a:latin typeface="Source Sans Pro"/>
                <a:ea typeface="Source Sans Pro Bold"/>
              </a:rPr>
              <a:t>suivantes</a:t>
            </a:r>
            <a:r>
              <a:rPr lang="en-US" sz="2400" b="1" dirty="0">
                <a:solidFill>
                  <a:schemeClr val="accent6">
                    <a:lumOff val="-9568"/>
                  </a:schemeClr>
                </a:solidFill>
                <a:latin typeface="Source Sans Pro"/>
                <a:ea typeface="Source Sans Pro Bold"/>
              </a:rPr>
              <a:t>)</a:t>
            </a:r>
          </a:p>
          <a:p>
            <a:pPr marL="40640" indent="-40640">
              <a:lnSpc>
                <a:spcPct val="100000"/>
              </a:lnSpc>
              <a:spcBef>
                <a:spcPts val="0"/>
              </a:spcBef>
              <a:spcAft>
                <a:spcPct val="0"/>
              </a:spcAft>
              <a:buClr>
                <a:srgbClr val="65A000"/>
              </a:buClr>
              <a:buFont typeface="Arial"/>
              <a:buChar char="•"/>
            </a:pPr>
            <a:endParaRPr lang="en-US" dirty="0">
              <a:latin typeface="Source Sans Pro"/>
              <a:cs typeface="Arial"/>
            </a:endParaRPr>
          </a:p>
          <a:p>
            <a:pPr marL="257175" indent="-257175">
              <a:buClr>
                <a:srgbClr val="65A000"/>
              </a:buClr>
              <a:buFont typeface="Arial" panose="020B0604020202020204" pitchFamily="34" charset="0"/>
              <a:buChar char="•"/>
            </a:pPr>
            <a:endParaRPr lang="fr-FR">
              <a:latin typeface="Source Sans Pro"/>
            </a:endParaRPr>
          </a:p>
        </p:txBody>
      </p:sp>
      <p:sp>
        <p:nvSpPr>
          <p:cNvPr id="2" name="Title 1">
            <a:extLst>
              <a:ext uri="{FF2B5EF4-FFF2-40B4-BE49-F238E27FC236}">
                <a16:creationId xmlns:a16="http://schemas.microsoft.com/office/drawing/2014/main" id="{986CF1C4-4522-C2AA-CBF5-CEB859F85E74}"/>
              </a:ext>
            </a:extLst>
          </p:cNvPr>
          <p:cNvSpPr txBox="1">
            <a:spLocks/>
          </p:cNvSpPr>
          <p:nvPr/>
        </p:nvSpPr>
        <p:spPr>
          <a:xfrm>
            <a:off x="339382" y="160669"/>
            <a:ext cx="6172201" cy="3922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34290" rIns="34289" bIns="3429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err="1"/>
              <a:t>Instructions</a:t>
            </a:r>
            <a:r>
              <a:rPr lang="hu-HU" b="1" dirty="0"/>
              <a:t> (4)</a:t>
            </a:r>
          </a:p>
        </p:txBody>
      </p:sp>
    </p:spTree>
    <p:extLst>
      <p:ext uri="{BB962C8B-B14F-4D97-AF65-F5344CB8AC3E}">
        <p14:creationId xmlns:p14="http://schemas.microsoft.com/office/powerpoint/2010/main" val="717078290"/>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86D22D52-122A-9717-BD63-5369EA1F1F81}"/>
              </a:ext>
            </a:extLst>
          </p:cNvPr>
          <p:cNvSpPr txBox="1"/>
          <p:nvPr/>
        </p:nvSpPr>
        <p:spPr>
          <a:xfrm>
            <a:off x="481557" y="301736"/>
            <a:ext cx="3216675" cy="377024"/>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34289" tIns="34289" rIns="34289" bIns="34289" numCol="1" spcCol="38100" rtlCol="0" fromWordArt="0" anchor="t" anchorCtr="0" forceAA="0" compatLnSpc="1">
            <a:prstTxWarp prst="textNoShape">
              <a:avLst/>
            </a:prstTxWarp>
            <a:spAutoFit/>
          </a:bodyPr>
          <a:lstStyle/>
          <a:p>
            <a:r>
              <a:rPr lang="fr-FR" sz="2000" b="1" dirty="0">
                <a:solidFill>
                  <a:srgbClr val="C00000"/>
                </a:solidFill>
                <a:ea typeface="+mn-lt"/>
                <a:cs typeface="+mn-lt"/>
              </a:rPr>
              <a:t>EPI avec combinaison</a:t>
            </a:r>
            <a:endParaRPr lang="fr-FR" sz="2000" b="1" dirty="0">
              <a:solidFill>
                <a:srgbClr val="C00000"/>
              </a:solidFill>
            </a:endParaRPr>
          </a:p>
        </p:txBody>
      </p:sp>
      <p:pic>
        <p:nvPicPr>
          <p:cNvPr id="4" name="Image 4" descr="Une image contenant texte, homme, habits, personne&#10;&#10;Description générée automatiquement">
            <a:extLst>
              <a:ext uri="{FF2B5EF4-FFF2-40B4-BE49-F238E27FC236}">
                <a16:creationId xmlns:a16="http://schemas.microsoft.com/office/drawing/2014/main" id="{84E9D9AC-E034-801E-D80F-E8CAC1B130D9}"/>
              </a:ext>
            </a:extLst>
          </p:cNvPr>
          <p:cNvPicPr>
            <a:picLocks noChangeAspect="1"/>
          </p:cNvPicPr>
          <p:nvPr/>
        </p:nvPicPr>
        <p:blipFill>
          <a:blip r:embed="rId2"/>
          <a:stretch>
            <a:fillRect/>
          </a:stretch>
        </p:blipFill>
        <p:spPr>
          <a:xfrm>
            <a:off x="476152" y="804808"/>
            <a:ext cx="3927655" cy="5508964"/>
          </a:xfrm>
          <a:prstGeom prst="rect">
            <a:avLst/>
          </a:prstGeom>
        </p:spPr>
      </p:pic>
      <p:pic>
        <p:nvPicPr>
          <p:cNvPr id="5" name="Image 5" descr="Une image contenant texte, ordinateur, capture d’écran, Site web&#10;&#10;Description générée automatiquement">
            <a:extLst>
              <a:ext uri="{FF2B5EF4-FFF2-40B4-BE49-F238E27FC236}">
                <a16:creationId xmlns:a16="http://schemas.microsoft.com/office/drawing/2014/main" id="{F6E460C4-F52F-6D3E-94F4-5D2901332533}"/>
              </a:ext>
            </a:extLst>
          </p:cNvPr>
          <p:cNvPicPr>
            <a:picLocks noChangeAspect="1"/>
          </p:cNvPicPr>
          <p:nvPr/>
        </p:nvPicPr>
        <p:blipFill>
          <a:blip r:embed="rId3"/>
          <a:stretch>
            <a:fillRect/>
          </a:stretch>
        </p:blipFill>
        <p:spPr>
          <a:xfrm>
            <a:off x="4574369" y="666107"/>
            <a:ext cx="3915809" cy="5632384"/>
          </a:xfrm>
          <a:prstGeom prst="rect">
            <a:avLst/>
          </a:prstGeom>
        </p:spPr>
      </p:pic>
    </p:spTree>
    <p:extLst>
      <p:ext uri="{BB962C8B-B14F-4D97-AF65-F5344CB8AC3E}">
        <p14:creationId xmlns:p14="http://schemas.microsoft.com/office/powerpoint/2010/main" val="4194296067"/>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C60AF917-0A2B-E3FB-EAF6-A88CE34A7247}"/>
              </a:ext>
            </a:extLst>
          </p:cNvPr>
          <p:cNvSpPr txBox="1"/>
          <p:nvPr/>
        </p:nvSpPr>
        <p:spPr>
          <a:xfrm>
            <a:off x="481557" y="301736"/>
            <a:ext cx="3216675" cy="377024"/>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34289" tIns="34289" rIns="34289" bIns="34289" numCol="1" spcCol="38100" rtlCol="0" fromWordArt="0" anchor="t" anchorCtr="0" forceAA="0" compatLnSpc="1">
            <a:prstTxWarp prst="textNoShape">
              <a:avLst/>
            </a:prstTxWarp>
            <a:spAutoFit/>
          </a:bodyPr>
          <a:lstStyle/>
          <a:p>
            <a:r>
              <a:rPr lang="fr-FR" sz="2000" b="1" dirty="0">
                <a:solidFill>
                  <a:srgbClr val="C00000"/>
                </a:solidFill>
                <a:ea typeface="+mn-lt"/>
                <a:cs typeface="+mn-lt"/>
              </a:rPr>
              <a:t>EPI avec blouse</a:t>
            </a:r>
            <a:endParaRPr lang="fr-FR" sz="2000" b="1" dirty="0">
              <a:solidFill>
                <a:srgbClr val="C00000"/>
              </a:solidFill>
            </a:endParaRPr>
          </a:p>
        </p:txBody>
      </p:sp>
      <p:pic>
        <p:nvPicPr>
          <p:cNvPr id="6" name="Image 7" descr="Une image contenant texte, habits, chaussures, homme&#10;&#10;Description générée automatiquement">
            <a:extLst>
              <a:ext uri="{FF2B5EF4-FFF2-40B4-BE49-F238E27FC236}">
                <a16:creationId xmlns:a16="http://schemas.microsoft.com/office/drawing/2014/main" id="{FFD9637B-5B28-A87D-26A2-9FB2ADD43184}"/>
              </a:ext>
            </a:extLst>
          </p:cNvPr>
          <p:cNvPicPr>
            <a:picLocks noChangeAspect="1"/>
          </p:cNvPicPr>
          <p:nvPr/>
        </p:nvPicPr>
        <p:blipFill>
          <a:blip r:embed="rId2"/>
          <a:stretch>
            <a:fillRect/>
          </a:stretch>
        </p:blipFill>
        <p:spPr>
          <a:xfrm>
            <a:off x="487997" y="878750"/>
            <a:ext cx="3596007" cy="5088654"/>
          </a:xfrm>
          <a:prstGeom prst="rect">
            <a:avLst/>
          </a:prstGeom>
        </p:spPr>
      </p:pic>
      <p:pic>
        <p:nvPicPr>
          <p:cNvPr id="8" name="Image 8" descr="Une image contenant texte, ordinateur, capture d’écran, Visage humain&#10;&#10;Description générée automatiquement">
            <a:extLst>
              <a:ext uri="{FF2B5EF4-FFF2-40B4-BE49-F238E27FC236}">
                <a16:creationId xmlns:a16="http://schemas.microsoft.com/office/drawing/2014/main" id="{35712A65-4E6E-ABFC-D52F-C66260E86ABE}"/>
              </a:ext>
            </a:extLst>
          </p:cNvPr>
          <p:cNvPicPr>
            <a:picLocks noChangeAspect="1"/>
          </p:cNvPicPr>
          <p:nvPr/>
        </p:nvPicPr>
        <p:blipFill>
          <a:blip r:embed="rId3"/>
          <a:stretch>
            <a:fillRect/>
          </a:stretch>
        </p:blipFill>
        <p:spPr>
          <a:xfrm>
            <a:off x="4444078" y="877552"/>
            <a:ext cx="3655230" cy="5091052"/>
          </a:xfrm>
          <a:prstGeom prst="rect">
            <a:avLst/>
          </a:prstGeom>
        </p:spPr>
      </p:pic>
    </p:spTree>
    <p:extLst>
      <p:ext uri="{BB962C8B-B14F-4D97-AF65-F5344CB8AC3E}">
        <p14:creationId xmlns:p14="http://schemas.microsoft.com/office/powerpoint/2010/main" val="733677832"/>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613317" y="1247001"/>
            <a:ext cx="8207298" cy="4841565"/>
          </a:xfrm>
        </p:spPr>
        <p:txBody>
          <a:bodyPr rtlCol="0">
            <a:noAutofit/>
          </a:bodyPr>
          <a:lstStyle/>
          <a:p>
            <a:pPr marL="0" indent="0">
              <a:lnSpc>
                <a:spcPct val="100000"/>
              </a:lnSpc>
              <a:buNone/>
            </a:pPr>
            <a:r>
              <a:rPr lang="fr" sz="2400" b="1" dirty="0">
                <a:solidFill>
                  <a:schemeClr val="accent6">
                    <a:lumOff val="-9568"/>
                  </a:schemeClr>
                </a:solidFill>
                <a:ea typeface="Source Sans Pro Bold"/>
                <a:cs typeface="Source Sans Pro Bold"/>
              </a:rPr>
              <a:t>L</a:t>
            </a:r>
            <a:r>
              <a:rPr lang="fr" sz="2400" b="1" dirty="0">
                <a:solidFill>
                  <a:srgbClr val="65A000"/>
                </a:solidFill>
                <a:ea typeface="Source Sans Pro Bold"/>
                <a:cs typeface="Source Sans Pro Bold"/>
              </a:rPr>
              <a:t>es participants sont répartis en quatre groupes :</a:t>
            </a:r>
          </a:p>
          <a:p>
            <a:pPr marL="342900" lvl="8" indent="-342900" defTabSz="289320">
              <a:lnSpc>
                <a:spcPct val="100000"/>
              </a:lnSpc>
              <a:spcBef>
                <a:spcPts val="0"/>
              </a:spcBef>
              <a:buClr>
                <a:srgbClr val="65A000"/>
              </a:buClr>
              <a:buSzTx/>
              <a:buFont typeface="Arial" panose="020B0604020202020204" pitchFamily="34" charset="0"/>
              <a:buChar char="•"/>
            </a:pPr>
            <a:r>
              <a:rPr lang="fr" sz="2400" dirty="0">
                <a:ea typeface="Source Sans Pro Regular"/>
                <a:cs typeface="Source Sans Pro Regular"/>
              </a:rPr>
              <a:t>Les groupes 1 et 2 commencent par l’atelier pédagogique sur les EPI.</a:t>
            </a:r>
          </a:p>
          <a:p>
            <a:pPr marL="342900" indent="-342900" defTabSz="289320">
              <a:lnSpc>
                <a:spcPct val="100000"/>
              </a:lnSpc>
              <a:spcBef>
                <a:spcPts val="0"/>
              </a:spcBef>
              <a:buClr>
                <a:srgbClr val="65A000"/>
              </a:buClr>
              <a:buSzTx/>
              <a:buFont typeface="Arial" panose="020B0604020202020204" pitchFamily="34" charset="0"/>
              <a:buChar char="•"/>
            </a:pPr>
            <a:r>
              <a:rPr lang="fr" sz="2400" dirty="0">
                <a:ea typeface="Source Sans Pro Regular"/>
                <a:cs typeface="Source Sans Pro Regular"/>
              </a:rPr>
              <a:t>Le groupe 3 commence par l’atelier sur la solution chlorée.</a:t>
            </a:r>
          </a:p>
          <a:p>
            <a:pPr marL="342900" indent="-342900" defTabSz="289320">
              <a:lnSpc>
                <a:spcPct val="100000"/>
              </a:lnSpc>
              <a:spcBef>
                <a:spcPts val="0"/>
              </a:spcBef>
              <a:buClr>
                <a:srgbClr val="65A000"/>
              </a:buClr>
              <a:buSzTx/>
              <a:buFont typeface="Arial" panose="020B0604020202020204" pitchFamily="34" charset="0"/>
              <a:buChar char="•"/>
            </a:pPr>
            <a:r>
              <a:rPr lang="fr" sz="2400" dirty="0">
                <a:ea typeface="Source Sans Pro Regular"/>
                <a:cs typeface="Source Sans Pro Regular"/>
              </a:rPr>
              <a:t>Le groupe 4 commence par l’atelier sur l’hygiène des mains.</a:t>
            </a:r>
          </a:p>
          <a:p>
            <a:pPr rtl="0">
              <a:lnSpc>
                <a:spcPct val="100000"/>
              </a:lnSpc>
              <a:spcBef>
                <a:spcPts val="0"/>
              </a:spcBef>
              <a:spcAft>
                <a:spcPts val="0"/>
              </a:spcAft>
            </a:pPr>
            <a:endParaRPr lang="en-US" sz="2400" dirty="0">
              <a:effectLst/>
              <a:ea typeface="Calibri" panose="020F0502020204030204" pitchFamily="34" charset="0"/>
            </a:endParaRPr>
          </a:p>
          <a:p>
            <a:pPr marL="0" indent="0" rtl="0">
              <a:lnSpc>
                <a:spcPct val="100000"/>
              </a:lnSpc>
              <a:buNone/>
            </a:pPr>
            <a:r>
              <a:rPr lang="fr" sz="2400" b="1" dirty="0">
                <a:solidFill>
                  <a:srgbClr val="65A000"/>
                </a:solidFill>
                <a:ea typeface="Source Sans Pro Bold"/>
                <a:cs typeface="Source Sans Pro Bold"/>
              </a:rPr>
              <a:t>Ateliers pédagogiques assurés par un animateur (les participants volontaires sont les bienvenus) :</a:t>
            </a:r>
          </a:p>
          <a:p>
            <a:pPr marL="342900" indent="-342900" defTabSz="289320">
              <a:lnSpc>
                <a:spcPct val="100000"/>
              </a:lnSpc>
              <a:spcBef>
                <a:spcPts val="0"/>
              </a:spcBef>
              <a:buClr>
                <a:srgbClr val="65A000"/>
              </a:buClr>
              <a:buSzTx/>
              <a:buFont typeface="Arial" panose="020B0604020202020204" pitchFamily="34" charset="0"/>
              <a:buChar char="•"/>
            </a:pPr>
            <a:r>
              <a:rPr lang="fr" sz="2400" dirty="0">
                <a:ea typeface="Source Sans Pro Regular"/>
                <a:cs typeface="Source Sans Pro Regular"/>
              </a:rPr>
              <a:t>EPI : noms</a:t>
            </a:r>
            <a:endParaRPr lang="fr-FR" sz="2400" dirty="0">
              <a:ea typeface="Source Sans Pro Regular"/>
              <a:cs typeface="Source Sans Pro Regular"/>
            </a:endParaRPr>
          </a:p>
          <a:p>
            <a:pPr marL="342900" indent="-342900" defTabSz="289320">
              <a:lnSpc>
                <a:spcPct val="100000"/>
              </a:lnSpc>
              <a:spcBef>
                <a:spcPts val="0"/>
              </a:spcBef>
              <a:buClr>
                <a:srgbClr val="65A000"/>
              </a:buClr>
              <a:buSzTx/>
              <a:buFont typeface="Arial" panose="020B0604020202020204" pitchFamily="34" charset="0"/>
              <a:buChar char="•"/>
            </a:pPr>
            <a:r>
              <a:rPr lang="fr" sz="2400" dirty="0">
                <a:ea typeface="Source Sans Pro Regular"/>
                <a:cs typeface="Source Sans Pro Regular"/>
              </a:rPr>
              <a:t>Solution chlorée : noms</a:t>
            </a:r>
            <a:endParaRPr lang="fr-FR" sz="2400" dirty="0">
              <a:ea typeface="Source Sans Pro Regular"/>
              <a:cs typeface="Source Sans Pro Regular"/>
            </a:endParaRPr>
          </a:p>
          <a:p>
            <a:pPr marL="342900" indent="-342900" defTabSz="289320">
              <a:lnSpc>
                <a:spcPct val="100000"/>
              </a:lnSpc>
              <a:spcBef>
                <a:spcPts val="0"/>
              </a:spcBef>
              <a:buClr>
                <a:srgbClr val="65A000"/>
              </a:buClr>
              <a:buSzTx/>
              <a:buFont typeface="Arial" panose="020B0604020202020204" pitchFamily="34" charset="0"/>
              <a:buChar char="•"/>
            </a:pPr>
            <a:r>
              <a:rPr lang="fr" sz="2400" dirty="0">
                <a:ea typeface="Source Sans Pro Regular"/>
                <a:cs typeface="Source Sans Pro Regular"/>
              </a:rPr>
              <a:t>Hygiène des mains : noms</a:t>
            </a:r>
            <a:endParaRPr lang="fr-FR" sz="2400" dirty="0">
              <a:ea typeface="Source Sans Pro Regular"/>
              <a:cs typeface="Source Sans Pro Regular"/>
            </a:endParaRPr>
          </a:p>
        </p:txBody>
      </p:sp>
      <p:sp>
        <p:nvSpPr>
          <p:cNvPr id="2" name="Title 1"/>
          <p:cNvSpPr>
            <a:spLocks noGrp="1"/>
          </p:cNvSpPr>
          <p:nvPr>
            <p:ph type="title" idx="4294967295"/>
            <p:custDataLst>
              <p:tags r:id="rId2"/>
            </p:custDataLst>
          </p:nvPr>
        </p:nvSpPr>
        <p:spPr>
          <a:xfrm>
            <a:off x="142135" y="-2680"/>
            <a:ext cx="8229600" cy="610452"/>
          </a:xfrm>
        </p:spPr>
        <p:txBody>
          <a:bodyPr lIns="45719" tIns="45720" rIns="45719" bIns="45720" rtlCol="0" anchor="ctr">
            <a:normAutofit/>
          </a:bodyPr>
          <a:lstStyle/>
          <a:p>
            <a:pPr>
              <a:lnSpc>
                <a:spcPct val="70000"/>
              </a:lnSpc>
              <a:spcBef>
                <a:spcPts val="169"/>
              </a:spcBef>
              <a:buClr>
                <a:schemeClr val="accent3"/>
              </a:buClr>
              <a:buSzPct val="100000"/>
            </a:pPr>
            <a:r>
              <a:rPr lang="fr" sz="3200" b="1" kern="1200" dirty="0">
                <a:sym typeface="Source Sans Pro Regular"/>
              </a:rPr>
              <a:t>Instructions (5)</a:t>
            </a:r>
          </a:p>
        </p:txBody>
      </p:sp>
    </p:spTree>
    <p:extLst>
      <p:ext uri="{BB962C8B-B14F-4D97-AF65-F5344CB8AC3E}">
        <p14:creationId xmlns:p14="http://schemas.microsoft.com/office/powerpoint/2010/main" val="4275876265"/>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custDataLst>
              <p:tags r:id="rId1"/>
            </p:custDataLst>
          </p:nvPr>
        </p:nvSpPr>
        <p:spPr>
          <a:xfrm>
            <a:off x="0" y="1"/>
            <a:ext cx="6634976" cy="553340"/>
          </a:xfrm>
        </p:spPr>
        <p:txBody>
          <a:bodyPr rtlCol="0">
            <a:normAutofit/>
          </a:bodyPr>
          <a:lstStyle/>
          <a:p>
            <a:pPr rtl="0"/>
            <a:r>
              <a:rPr lang="fr" sz="3200" b="1" dirty="0">
                <a:solidFill>
                  <a:schemeClr val="bg1"/>
                </a:solidFill>
                <a:latin typeface="+mj-lt"/>
                <a:cs typeface="Arial" panose="020B0604020202020204" pitchFamily="34" charset="0"/>
              </a:rPr>
              <a:t>Instructions (6)</a:t>
            </a:r>
          </a:p>
        </p:txBody>
      </p:sp>
      <p:sp>
        <p:nvSpPr>
          <p:cNvPr id="4" name="Oval 3">
            <a:extLst>
              <a:ext uri="{FF2B5EF4-FFF2-40B4-BE49-F238E27FC236}">
                <a16:creationId xmlns:a16="http://schemas.microsoft.com/office/drawing/2014/main" id="{A0763EE7-0B11-4470-A53A-B821ACFE0D5D}"/>
              </a:ext>
            </a:extLst>
          </p:cNvPr>
          <p:cNvSpPr>
            <a:spLocks noChangeAspect="1"/>
          </p:cNvSpPr>
          <p:nvPr>
            <p:custDataLst>
              <p:tags r:id="rId2"/>
            </p:custDataLst>
          </p:nvPr>
        </p:nvSpPr>
        <p:spPr>
          <a:xfrm>
            <a:off x="702207" y="2990464"/>
            <a:ext cx="1800000" cy="1800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rtl="0">
              <a:lnSpc>
                <a:spcPct val="115000"/>
              </a:lnSpc>
              <a:spcBef>
                <a:spcPts val="0"/>
              </a:spcBef>
              <a:spcAft>
                <a:spcPts val="0"/>
              </a:spcAft>
              <a:buNone/>
            </a:pPr>
            <a:r>
              <a:rPr lang="fr" sz="2400" b="1">
                <a:solidFill>
                  <a:schemeClr val="bg1"/>
                </a:solidFill>
                <a:ea typeface="Calibri" panose="020F0502020204030204" pitchFamily="34" charset="0"/>
              </a:rPr>
              <a:t>EPI</a:t>
            </a:r>
            <a:r>
              <a:rPr lang="fr" sz="2400" b="1">
                <a:solidFill>
                  <a:schemeClr val="bg1"/>
                </a:solidFill>
                <a:effectLst/>
                <a:ea typeface="Calibri" panose="020F0502020204030204" pitchFamily="34" charset="0"/>
              </a:rPr>
              <a:t> </a:t>
            </a:r>
          </a:p>
        </p:txBody>
      </p:sp>
      <p:sp>
        <p:nvSpPr>
          <p:cNvPr id="5" name="Oval 4">
            <a:extLst>
              <a:ext uri="{FF2B5EF4-FFF2-40B4-BE49-F238E27FC236}">
                <a16:creationId xmlns:a16="http://schemas.microsoft.com/office/drawing/2014/main" id="{DA9BEC50-F91B-4E2E-8A06-C1D9D350180F}"/>
              </a:ext>
            </a:extLst>
          </p:cNvPr>
          <p:cNvSpPr>
            <a:spLocks noChangeAspect="1"/>
          </p:cNvSpPr>
          <p:nvPr>
            <p:custDataLst>
              <p:tags r:id="rId3"/>
            </p:custDataLst>
          </p:nvPr>
        </p:nvSpPr>
        <p:spPr>
          <a:xfrm>
            <a:off x="5676663" y="1489438"/>
            <a:ext cx="1296000" cy="1296000"/>
          </a:xfrm>
          <a:prstGeom prst="ellipse">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rtl="0">
              <a:lnSpc>
                <a:spcPct val="115000"/>
              </a:lnSpc>
              <a:spcBef>
                <a:spcPts val="0"/>
              </a:spcBef>
              <a:spcAft>
                <a:spcPts val="0"/>
              </a:spcAft>
              <a:buNone/>
            </a:pPr>
            <a:r>
              <a:rPr lang="fr" sz="1400" b="1" dirty="0">
                <a:solidFill>
                  <a:schemeClr val="bg1"/>
                </a:solidFill>
                <a:effectLst/>
                <a:ea typeface="Calibri" panose="020F0502020204030204" pitchFamily="34" charset="0"/>
              </a:rPr>
              <a:t>Hygiène des mains </a:t>
            </a:r>
          </a:p>
        </p:txBody>
      </p:sp>
      <p:sp>
        <p:nvSpPr>
          <p:cNvPr id="6" name="Oval 5">
            <a:extLst>
              <a:ext uri="{FF2B5EF4-FFF2-40B4-BE49-F238E27FC236}">
                <a16:creationId xmlns:a16="http://schemas.microsoft.com/office/drawing/2014/main" id="{41953E7F-D8EF-49E6-9ABC-EA11270104D9}"/>
              </a:ext>
            </a:extLst>
          </p:cNvPr>
          <p:cNvSpPr>
            <a:spLocks noChangeAspect="1"/>
          </p:cNvSpPr>
          <p:nvPr>
            <p:custDataLst>
              <p:tags r:id="rId4"/>
            </p:custDataLst>
          </p:nvPr>
        </p:nvSpPr>
        <p:spPr>
          <a:xfrm>
            <a:off x="5634191" y="4371745"/>
            <a:ext cx="1296000" cy="1296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rtl="0">
              <a:lnSpc>
                <a:spcPct val="115000"/>
              </a:lnSpc>
              <a:spcBef>
                <a:spcPts val="0"/>
              </a:spcBef>
              <a:spcAft>
                <a:spcPts val="0"/>
              </a:spcAft>
              <a:buNone/>
            </a:pPr>
            <a:r>
              <a:rPr lang="fr" sz="1400" b="1" dirty="0">
                <a:solidFill>
                  <a:schemeClr val="bg1"/>
                </a:solidFill>
                <a:effectLst/>
                <a:ea typeface="Calibri" panose="020F0502020204030204" pitchFamily="34" charset="0"/>
              </a:rPr>
              <a:t>Solution chlorée</a:t>
            </a:r>
            <a:endParaRPr lang="en-US" sz="1400" b="1" dirty="0">
              <a:solidFill>
                <a:schemeClr val="bg1"/>
              </a:solidFill>
              <a:effectLst/>
              <a:ea typeface="Calibri" panose="020F0502020204030204" pitchFamily="34" charset="0"/>
            </a:endParaRPr>
          </a:p>
        </p:txBody>
      </p:sp>
      <p:sp>
        <p:nvSpPr>
          <p:cNvPr id="7" name="Oval 6">
            <a:extLst>
              <a:ext uri="{FF2B5EF4-FFF2-40B4-BE49-F238E27FC236}">
                <a16:creationId xmlns:a16="http://schemas.microsoft.com/office/drawing/2014/main" id="{ACB90072-143C-4AE8-B843-FD920FECF8DD}"/>
              </a:ext>
            </a:extLst>
          </p:cNvPr>
          <p:cNvSpPr>
            <a:spLocks noChangeAspect="1"/>
          </p:cNvSpPr>
          <p:nvPr>
            <p:custDataLst>
              <p:tags r:id="rId5"/>
            </p:custDataLst>
          </p:nvPr>
        </p:nvSpPr>
        <p:spPr>
          <a:xfrm>
            <a:off x="702207" y="1778333"/>
            <a:ext cx="720000" cy="72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r">
                <a:solidFill>
                  <a:schemeClr val="tx1"/>
                </a:solidFill>
              </a:rPr>
              <a:t>G1</a:t>
            </a:r>
            <a:endParaRPr lang="en-US">
              <a:solidFill>
                <a:schemeClr val="tx1"/>
              </a:solidFill>
            </a:endParaRPr>
          </a:p>
        </p:txBody>
      </p:sp>
      <p:sp>
        <p:nvSpPr>
          <p:cNvPr id="8" name="Oval 7">
            <a:extLst>
              <a:ext uri="{FF2B5EF4-FFF2-40B4-BE49-F238E27FC236}">
                <a16:creationId xmlns:a16="http://schemas.microsoft.com/office/drawing/2014/main" id="{62878AD2-D1F4-42E4-9698-94EC148127BF}"/>
              </a:ext>
            </a:extLst>
          </p:cNvPr>
          <p:cNvSpPr>
            <a:spLocks noChangeAspect="1"/>
          </p:cNvSpPr>
          <p:nvPr>
            <p:custDataLst>
              <p:tags r:id="rId6"/>
            </p:custDataLst>
          </p:nvPr>
        </p:nvSpPr>
        <p:spPr>
          <a:xfrm>
            <a:off x="1778532" y="1779047"/>
            <a:ext cx="720000" cy="72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r">
                <a:solidFill>
                  <a:schemeClr val="tx1"/>
                </a:solidFill>
              </a:rPr>
              <a:t>G2</a:t>
            </a:r>
            <a:endParaRPr lang="en-US">
              <a:solidFill>
                <a:schemeClr val="tx1"/>
              </a:solidFill>
            </a:endParaRPr>
          </a:p>
        </p:txBody>
      </p:sp>
      <p:sp>
        <p:nvSpPr>
          <p:cNvPr id="10" name="TextBox 9">
            <a:extLst>
              <a:ext uri="{FF2B5EF4-FFF2-40B4-BE49-F238E27FC236}">
                <a16:creationId xmlns:a16="http://schemas.microsoft.com/office/drawing/2014/main" id="{1A606E57-D02D-462B-B72E-B3976349E32B}"/>
              </a:ext>
            </a:extLst>
          </p:cNvPr>
          <p:cNvSpPr txBox="1"/>
          <p:nvPr>
            <p:custDataLst>
              <p:tags r:id="rId7"/>
            </p:custDataLst>
          </p:nvPr>
        </p:nvSpPr>
        <p:spPr>
          <a:xfrm>
            <a:off x="1421526" y="4930430"/>
            <a:ext cx="476412" cy="369332"/>
          </a:xfrm>
          <a:prstGeom prst="rect">
            <a:avLst/>
          </a:prstGeom>
          <a:noFill/>
        </p:spPr>
        <p:txBody>
          <a:bodyPr wrap="none" rtlCol="0">
            <a:spAutoFit/>
          </a:bodyPr>
          <a:lstStyle/>
          <a:p>
            <a:pPr rtl="0"/>
            <a:r>
              <a:rPr lang="fr"/>
              <a:t>45 min.</a:t>
            </a:r>
            <a:endParaRPr lang="en-US"/>
          </a:p>
        </p:txBody>
      </p:sp>
      <p:sp>
        <p:nvSpPr>
          <p:cNvPr id="11" name="TextBox 10">
            <a:extLst>
              <a:ext uri="{FF2B5EF4-FFF2-40B4-BE49-F238E27FC236}">
                <a16:creationId xmlns:a16="http://schemas.microsoft.com/office/drawing/2014/main" id="{9A419DC9-9406-436D-A20C-2F9D5882D9E0}"/>
              </a:ext>
            </a:extLst>
          </p:cNvPr>
          <p:cNvSpPr txBox="1"/>
          <p:nvPr>
            <p:custDataLst>
              <p:tags r:id="rId8"/>
            </p:custDataLst>
          </p:nvPr>
        </p:nvSpPr>
        <p:spPr>
          <a:xfrm>
            <a:off x="6023066" y="2803761"/>
            <a:ext cx="476412" cy="369332"/>
          </a:xfrm>
          <a:prstGeom prst="rect">
            <a:avLst/>
          </a:prstGeom>
          <a:noFill/>
        </p:spPr>
        <p:txBody>
          <a:bodyPr wrap="none" rtlCol="0">
            <a:spAutoFit/>
          </a:bodyPr>
          <a:lstStyle/>
          <a:p>
            <a:pPr rtl="0"/>
            <a:r>
              <a:rPr lang="fr" dirty="0"/>
              <a:t>20 min.</a:t>
            </a:r>
            <a:endParaRPr lang="en-US" dirty="0"/>
          </a:p>
        </p:txBody>
      </p:sp>
      <p:cxnSp>
        <p:nvCxnSpPr>
          <p:cNvPr id="13" name="Straight Arrow Connector 12">
            <a:extLst>
              <a:ext uri="{FF2B5EF4-FFF2-40B4-BE49-F238E27FC236}">
                <a16:creationId xmlns:a16="http://schemas.microsoft.com/office/drawing/2014/main" id="{ECD8B281-11B7-475C-BFCC-2476FC6AB9B1}"/>
              </a:ext>
            </a:extLst>
          </p:cNvPr>
          <p:cNvCxnSpPr>
            <a:cxnSpLocks/>
          </p:cNvCxnSpPr>
          <p:nvPr>
            <p:custDataLst>
              <p:tags r:id="rId9"/>
            </p:custDataLst>
          </p:nvPr>
        </p:nvCxnSpPr>
        <p:spPr>
          <a:xfrm flipH="1" flipV="1">
            <a:off x="1043484" y="2333637"/>
            <a:ext cx="4488323" cy="24097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96B55D68-1195-474E-B89B-399C9D14C1A8}"/>
              </a:ext>
            </a:extLst>
          </p:cNvPr>
          <p:cNvSpPr txBox="1"/>
          <p:nvPr>
            <p:custDataLst>
              <p:tags r:id="rId10"/>
            </p:custDataLst>
          </p:nvPr>
        </p:nvSpPr>
        <p:spPr>
          <a:xfrm>
            <a:off x="1421526" y="1885866"/>
            <a:ext cx="338554" cy="461665"/>
          </a:xfrm>
          <a:prstGeom prst="rect">
            <a:avLst/>
          </a:prstGeom>
          <a:noFill/>
        </p:spPr>
        <p:txBody>
          <a:bodyPr wrap="none" rtlCol="0">
            <a:spAutoFit/>
          </a:bodyPr>
          <a:lstStyle/>
          <a:p>
            <a:pPr rtl="0"/>
            <a:r>
              <a:rPr lang="fr" sz="2400" b="1"/>
              <a:t>+</a:t>
            </a:r>
            <a:endParaRPr lang="en-US" sz="2400" b="1"/>
          </a:p>
        </p:txBody>
      </p:sp>
      <p:cxnSp>
        <p:nvCxnSpPr>
          <p:cNvPr id="19" name="Straight Arrow Connector 18">
            <a:extLst>
              <a:ext uri="{FF2B5EF4-FFF2-40B4-BE49-F238E27FC236}">
                <a16:creationId xmlns:a16="http://schemas.microsoft.com/office/drawing/2014/main" id="{A19BF584-CFF2-470F-BF37-399C85F94475}"/>
              </a:ext>
            </a:extLst>
          </p:cNvPr>
          <p:cNvCxnSpPr>
            <a:cxnSpLocks/>
          </p:cNvCxnSpPr>
          <p:nvPr>
            <p:custDataLst>
              <p:tags r:id="rId11"/>
            </p:custDataLst>
          </p:nvPr>
        </p:nvCxnSpPr>
        <p:spPr>
          <a:xfrm flipH="1">
            <a:off x="2667000" y="2047875"/>
            <a:ext cx="2796073"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A8EA291C-D22A-4C10-8775-1EAF0534B38E}"/>
              </a:ext>
            </a:extLst>
          </p:cNvPr>
          <p:cNvSpPr txBox="1"/>
          <p:nvPr>
            <p:custDataLst>
              <p:tags r:id="rId12"/>
            </p:custDataLst>
          </p:nvPr>
        </p:nvSpPr>
        <p:spPr>
          <a:xfrm>
            <a:off x="5817324" y="5554879"/>
            <a:ext cx="476412" cy="369332"/>
          </a:xfrm>
          <a:prstGeom prst="rect">
            <a:avLst/>
          </a:prstGeom>
          <a:noFill/>
        </p:spPr>
        <p:txBody>
          <a:bodyPr wrap="none" rtlCol="0">
            <a:spAutoFit/>
          </a:bodyPr>
          <a:lstStyle/>
          <a:p>
            <a:pPr rtl="0"/>
            <a:r>
              <a:rPr lang="fr" dirty="0"/>
              <a:t>20 min.</a:t>
            </a:r>
            <a:endParaRPr lang="en-US" dirty="0"/>
          </a:p>
        </p:txBody>
      </p:sp>
      <p:sp>
        <p:nvSpPr>
          <p:cNvPr id="23" name="Oval 22">
            <a:extLst>
              <a:ext uri="{FF2B5EF4-FFF2-40B4-BE49-F238E27FC236}">
                <a16:creationId xmlns:a16="http://schemas.microsoft.com/office/drawing/2014/main" id="{53A7C28D-28F8-4715-B132-747A08ACE1F5}"/>
              </a:ext>
            </a:extLst>
          </p:cNvPr>
          <p:cNvSpPr>
            <a:spLocks noChangeAspect="1"/>
          </p:cNvSpPr>
          <p:nvPr>
            <p:custDataLst>
              <p:tags r:id="rId13"/>
            </p:custDataLst>
          </p:nvPr>
        </p:nvSpPr>
        <p:spPr>
          <a:xfrm>
            <a:off x="6748351" y="1012757"/>
            <a:ext cx="720000" cy="72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r">
                <a:solidFill>
                  <a:schemeClr val="tx1"/>
                </a:solidFill>
              </a:rPr>
              <a:t>G3</a:t>
            </a:r>
            <a:endParaRPr lang="en-US">
              <a:solidFill>
                <a:schemeClr val="tx1"/>
              </a:solidFill>
            </a:endParaRPr>
          </a:p>
        </p:txBody>
      </p:sp>
      <p:sp>
        <p:nvSpPr>
          <p:cNvPr id="24" name="Oval 23">
            <a:extLst>
              <a:ext uri="{FF2B5EF4-FFF2-40B4-BE49-F238E27FC236}">
                <a16:creationId xmlns:a16="http://schemas.microsoft.com/office/drawing/2014/main" id="{B5A7BC34-BC54-4E54-B7EC-AE28603D3545}"/>
              </a:ext>
            </a:extLst>
          </p:cNvPr>
          <p:cNvSpPr>
            <a:spLocks noChangeAspect="1"/>
          </p:cNvSpPr>
          <p:nvPr>
            <p:custDataLst>
              <p:tags r:id="rId14"/>
            </p:custDataLst>
          </p:nvPr>
        </p:nvSpPr>
        <p:spPr>
          <a:xfrm>
            <a:off x="6744892" y="5368562"/>
            <a:ext cx="720000" cy="72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r" dirty="0">
                <a:solidFill>
                  <a:schemeClr val="tx1"/>
                </a:solidFill>
              </a:rPr>
              <a:t>G4</a:t>
            </a:r>
            <a:endParaRPr lang="en-US" dirty="0">
              <a:solidFill>
                <a:schemeClr val="tx1"/>
              </a:solidFill>
            </a:endParaRPr>
          </a:p>
        </p:txBody>
      </p:sp>
      <p:cxnSp>
        <p:nvCxnSpPr>
          <p:cNvPr id="27" name="Straight Arrow Connector 26">
            <a:extLst>
              <a:ext uri="{FF2B5EF4-FFF2-40B4-BE49-F238E27FC236}">
                <a16:creationId xmlns:a16="http://schemas.microsoft.com/office/drawing/2014/main" id="{CE7DF7E5-C1AC-4F18-9CEF-72B99D43E594}"/>
              </a:ext>
            </a:extLst>
          </p:cNvPr>
          <p:cNvCxnSpPr>
            <a:cxnSpLocks/>
          </p:cNvCxnSpPr>
          <p:nvPr>
            <p:custDataLst>
              <p:tags r:id="rId15"/>
            </p:custDataLst>
          </p:nvPr>
        </p:nvCxnSpPr>
        <p:spPr>
          <a:xfrm>
            <a:off x="7528211" y="1515343"/>
            <a:ext cx="0" cy="4280803"/>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39" name="Oval 38">
            <a:extLst>
              <a:ext uri="{FF2B5EF4-FFF2-40B4-BE49-F238E27FC236}">
                <a16:creationId xmlns:a16="http://schemas.microsoft.com/office/drawing/2014/main" id="{F95A6C4F-D322-42CA-B59C-D8F95A388251}"/>
              </a:ext>
            </a:extLst>
          </p:cNvPr>
          <p:cNvSpPr>
            <a:spLocks noChangeAspect="1"/>
          </p:cNvSpPr>
          <p:nvPr>
            <p:custDataLst>
              <p:tags r:id="rId16"/>
            </p:custDataLst>
          </p:nvPr>
        </p:nvSpPr>
        <p:spPr>
          <a:xfrm>
            <a:off x="7662434" y="5342657"/>
            <a:ext cx="720000" cy="72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r">
                <a:solidFill>
                  <a:schemeClr val="tx1"/>
                </a:solidFill>
              </a:rPr>
              <a:t>G3</a:t>
            </a:r>
            <a:endParaRPr lang="en-US">
              <a:solidFill>
                <a:schemeClr val="tx1"/>
              </a:solidFill>
            </a:endParaRPr>
          </a:p>
        </p:txBody>
      </p:sp>
      <p:sp>
        <p:nvSpPr>
          <p:cNvPr id="40" name="Oval 39">
            <a:extLst>
              <a:ext uri="{FF2B5EF4-FFF2-40B4-BE49-F238E27FC236}">
                <a16:creationId xmlns:a16="http://schemas.microsoft.com/office/drawing/2014/main" id="{1F77E29B-053E-4CC5-934D-33B209C66389}"/>
              </a:ext>
            </a:extLst>
          </p:cNvPr>
          <p:cNvSpPr>
            <a:spLocks noChangeAspect="1"/>
          </p:cNvSpPr>
          <p:nvPr>
            <p:custDataLst>
              <p:tags r:id="rId17"/>
            </p:custDataLst>
          </p:nvPr>
        </p:nvSpPr>
        <p:spPr>
          <a:xfrm>
            <a:off x="7664641" y="1057638"/>
            <a:ext cx="720000" cy="72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r">
                <a:solidFill>
                  <a:schemeClr val="tx1"/>
                </a:solidFill>
              </a:rPr>
              <a:t>G4</a:t>
            </a:r>
            <a:endParaRPr lang="en-US">
              <a:solidFill>
                <a:schemeClr val="tx1"/>
              </a:solidFill>
            </a:endParaRPr>
          </a:p>
        </p:txBody>
      </p:sp>
      <p:sp>
        <p:nvSpPr>
          <p:cNvPr id="45" name="Oval 44">
            <a:extLst>
              <a:ext uri="{FF2B5EF4-FFF2-40B4-BE49-F238E27FC236}">
                <a16:creationId xmlns:a16="http://schemas.microsoft.com/office/drawing/2014/main" id="{8FD2CF43-49EA-4BE6-9EAB-E52AEDBC271C}"/>
              </a:ext>
            </a:extLst>
          </p:cNvPr>
          <p:cNvSpPr>
            <a:spLocks noChangeAspect="1"/>
          </p:cNvSpPr>
          <p:nvPr>
            <p:custDataLst>
              <p:tags r:id="rId18"/>
            </p:custDataLst>
          </p:nvPr>
        </p:nvSpPr>
        <p:spPr>
          <a:xfrm>
            <a:off x="3883388" y="3215679"/>
            <a:ext cx="720000" cy="72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r">
                <a:solidFill>
                  <a:schemeClr val="tx1"/>
                </a:solidFill>
              </a:rPr>
              <a:t>G3</a:t>
            </a:r>
            <a:endParaRPr lang="en-US">
              <a:solidFill>
                <a:schemeClr val="tx1"/>
              </a:solidFill>
            </a:endParaRPr>
          </a:p>
        </p:txBody>
      </p:sp>
      <p:sp>
        <p:nvSpPr>
          <p:cNvPr id="52" name="Oval 51">
            <a:extLst>
              <a:ext uri="{FF2B5EF4-FFF2-40B4-BE49-F238E27FC236}">
                <a16:creationId xmlns:a16="http://schemas.microsoft.com/office/drawing/2014/main" id="{76637D04-6256-41D6-9F81-422ED34083F6}"/>
              </a:ext>
            </a:extLst>
          </p:cNvPr>
          <p:cNvSpPr>
            <a:spLocks noChangeAspect="1"/>
          </p:cNvSpPr>
          <p:nvPr>
            <p:custDataLst>
              <p:tags r:id="rId19"/>
            </p:custDataLst>
          </p:nvPr>
        </p:nvSpPr>
        <p:spPr>
          <a:xfrm>
            <a:off x="3769161" y="1292245"/>
            <a:ext cx="720000" cy="72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r">
                <a:solidFill>
                  <a:schemeClr val="tx1"/>
                </a:solidFill>
              </a:rPr>
              <a:t>G4</a:t>
            </a:r>
            <a:endParaRPr lang="en-US">
              <a:solidFill>
                <a:schemeClr val="tx1"/>
              </a:solidFill>
            </a:endParaRPr>
          </a:p>
        </p:txBody>
      </p:sp>
      <p:cxnSp>
        <p:nvCxnSpPr>
          <p:cNvPr id="53" name="Straight Arrow Connector 52">
            <a:extLst>
              <a:ext uri="{FF2B5EF4-FFF2-40B4-BE49-F238E27FC236}">
                <a16:creationId xmlns:a16="http://schemas.microsoft.com/office/drawing/2014/main" id="{FD91F970-A9B2-4165-8DE6-D93CACB3DFC7}"/>
              </a:ext>
            </a:extLst>
          </p:cNvPr>
          <p:cNvCxnSpPr>
            <a:cxnSpLocks/>
          </p:cNvCxnSpPr>
          <p:nvPr>
            <p:custDataLst>
              <p:tags r:id="rId20"/>
            </p:custDataLst>
          </p:nvPr>
        </p:nvCxnSpPr>
        <p:spPr>
          <a:xfrm flipV="1">
            <a:off x="2658966" y="2232014"/>
            <a:ext cx="2804107" cy="536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7" name="Oval 56">
            <a:extLst>
              <a:ext uri="{FF2B5EF4-FFF2-40B4-BE49-F238E27FC236}">
                <a16:creationId xmlns:a16="http://schemas.microsoft.com/office/drawing/2014/main" id="{0203DF16-AAED-428B-A7FF-7A601B0C4635}"/>
              </a:ext>
            </a:extLst>
          </p:cNvPr>
          <p:cNvSpPr>
            <a:spLocks noChangeAspect="1"/>
          </p:cNvSpPr>
          <p:nvPr>
            <p:custDataLst>
              <p:tags r:id="rId21"/>
            </p:custDataLst>
          </p:nvPr>
        </p:nvSpPr>
        <p:spPr>
          <a:xfrm>
            <a:off x="3769161" y="2268427"/>
            <a:ext cx="720000" cy="72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r">
                <a:solidFill>
                  <a:schemeClr val="tx1"/>
                </a:solidFill>
              </a:rPr>
              <a:t>G2</a:t>
            </a:r>
            <a:endParaRPr lang="en-US">
              <a:solidFill>
                <a:schemeClr val="tx1"/>
              </a:solidFill>
            </a:endParaRPr>
          </a:p>
        </p:txBody>
      </p:sp>
      <p:cxnSp>
        <p:nvCxnSpPr>
          <p:cNvPr id="58" name="Straight Arrow Connector 57">
            <a:extLst>
              <a:ext uri="{FF2B5EF4-FFF2-40B4-BE49-F238E27FC236}">
                <a16:creationId xmlns:a16="http://schemas.microsoft.com/office/drawing/2014/main" id="{751E9335-C04C-4274-9D1B-684FA0ADDE7A}"/>
              </a:ext>
            </a:extLst>
          </p:cNvPr>
          <p:cNvCxnSpPr>
            <a:cxnSpLocks/>
          </p:cNvCxnSpPr>
          <p:nvPr>
            <p:custDataLst>
              <p:tags r:id="rId22"/>
            </p:custDataLst>
          </p:nvPr>
        </p:nvCxnSpPr>
        <p:spPr>
          <a:xfrm>
            <a:off x="1127741" y="2542580"/>
            <a:ext cx="4442127" cy="242791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3" name="Oval 62">
            <a:extLst>
              <a:ext uri="{FF2B5EF4-FFF2-40B4-BE49-F238E27FC236}">
                <a16:creationId xmlns:a16="http://schemas.microsoft.com/office/drawing/2014/main" id="{B5AA4436-4D76-4CDD-BC99-EA84336D6024}"/>
              </a:ext>
            </a:extLst>
          </p:cNvPr>
          <p:cNvSpPr>
            <a:spLocks noChangeAspect="1"/>
          </p:cNvSpPr>
          <p:nvPr>
            <p:custDataLst>
              <p:tags r:id="rId23"/>
            </p:custDataLst>
          </p:nvPr>
        </p:nvSpPr>
        <p:spPr>
          <a:xfrm>
            <a:off x="3883388" y="4395096"/>
            <a:ext cx="720000" cy="72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r">
                <a:solidFill>
                  <a:schemeClr val="tx1"/>
                </a:solidFill>
              </a:rPr>
              <a:t>G1</a:t>
            </a:r>
            <a:endParaRPr lang="en-US">
              <a:solidFill>
                <a:schemeClr val="tx1"/>
              </a:solidFill>
            </a:endParaRPr>
          </a:p>
        </p:txBody>
      </p:sp>
      <p:cxnSp>
        <p:nvCxnSpPr>
          <p:cNvPr id="25" name="Straight Arrow Connector 24">
            <a:extLst>
              <a:ext uri="{FF2B5EF4-FFF2-40B4-BE49-F238E27FC236}">
                <a16:creationId xmlns:a16="http://schemas.microsoft.com/office/drawing/2014/main" id="{F72C334D-7423-4A35-855A-6EBA11BBF16A}"/>
              </a:ext>
            </a:extLst>
          </p:cNvPr>
          <p:cNvCxnSpPr>
            <a:cxnSpLocks/>
          </p:cNvCxnSpPr>
          <p:nvPr>
            <p:custDataLst>
              <p:tags r:id="rId24"/>
            </p:custDataLst>
          </p:nvPr>
        </p:nvCxnSpPr>
        <p:spPr>
          <a:xfrm flipV="1">
            <a:off x="8681353" y="2520664"/>
            <a:ext cx="0" cy="2662003"/>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31" name="Oval 30">
            <a:extLst>
              <a:ext uri="{FF2B5EF4-FFF2-40B4-BE49-F238E27FC236}">
                <a16:creationId xmlns:a16="http://schemas.microsoft.com/office/drawing/2014/main" id="{AF5D2E47-4A46-43C3-AD97-BA929941C5E5}"/>
              </a:ext>
            </a:extLst>
          </p:cNvPr>
          <p:cNvSpPr>
            <a:spLocks noChangeAspect="1"/>
          </p:cNvSpPr>
          <p:nvPr>
            <p:custDataLst>
              <p:tags r:id="rId25"/>
            </p:custDataLst>
          </p:nvPr>
        </p:nvSpPr>
        <p:spPr>
          <a:xfrm>
            <a:off x="8321353" y="1778333"/>
            <a:ext cx="720000" cy="72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r">
                <a:solidFill>
                  <a:schemeClr val="tx1"/>
                </a:solidFill>
              </a:rPr>
              <a:t>G1</a:t>
            </a:r>
            <a:endParaRPr lang="en-US">
              <a:solidFill>
                <a:schemeClr val="tx1"/>
              </a:solidFill>
            </a:endParaRPr>
          </a:p>
        </p:txBody>
      </p:sp>
      <p:sp>
        <p:nvSpPr>
          <p:cNvPr id="32" name="Oval 31">
            <a:extLst>
              <a:ext uri="{FF2B5EF4-FFF2-40B4-BE49-F238E27FC236}">
                <a16:creationId xmlns:a16="http://schemas.microsoft.com/office/drawing/2014/main" id="{7FCD4E7E-02C0-4CF3-88DA-13B49107ED6C}"/>
              </a:ext>
            </a:extLst>
          </p:cNvPr>
          <p:cNvSpPr>
            <a:spLocks noChangeAspect="1"/>
          </p:cNvSpPr>
          <p:nvPr>
            <p:custDataLst>
              <p:tags r:id="rId26"/>
            </p:custDataLst>
          </p:nvPr>
        </p:nvSpPr>
        <p:spPr>
          <a:xfrm>
            <a:off x="8374850" y="5182667"/>
            <a:ext cx="720000" cy="72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r">
                <a:solidFill>
                  <a:schemeClr val="tx1"/>
                </a:solidFill>
              </a:rPr>
              <a:t>G2</a:t>
            </a:r>
            <a:endParaRPr lang="en-US">
              <a:solidFill>
                <a:schemeClr val="tx1"/>
              </a:solidFill>
            </a:endParaRPr>
          </a:p>
        </p:txBody>
      </p:sp>
    </p:spTree>
    <p:extLst>
      <p:ext uri="{BB962C8B-B14F-4D97-AF65-F5344CB8AC3E}">
        <p14:creationId xmlns:p14="http://schemas.microsoft.com/office/powerpoint/2010/main" val="345969566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childTnLst>
                                </p:cTn>
                              </p:par>
                              <p:par>
                                <p:cTn id="33" presetID="10" presetClass="entr" presetSubtype="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p:bldP spid="22" grpId="0"/>
      <p:bldP spid="23" grpId="0" animBg="1"/>
      <p:bldP spid="24" grpId="0" animBg="1"/>
      <p:bldP spid="39" grpId="0" animBg="1"/>
      <p:bldP spid="40" grpId="0" animBg="1"/>
      <p:bldP spid="45" grpId="0" animBg="1"/>
      <p:bldP spid="52" grpId="0" animBg="1"/>
      <p:bldP spid="57" grpId="0" animBg="1"/>
      <p:bldP spid="63" grpId="0" animBg="1"/>
      <p:bldP spid="31" grpId="0" animBg="1"/>
      <p:bldP spid="3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512956" y="1046279"/>
            <a:ext cx="8240751" cy="4975380"/>
          </a:xfrm>
        </p:spPr>
        <p:txBody>
          <a:bodyPr rtlCol="0">
            <a:noAutofit/>
          </a:bodyPr>
          <a:lstStyle/>
          <a:p>
            <a:pPr marL="0" indent="0" defTabSz="231456" hangingPunct="0">
              <a:lnSpc>
                <a:spcPct val="100000"/>
              </a:lnSpc>
              <a:spcBef>
                <a:spcPts val="0"/>
              </a:spcBef>
              <a:buClrTx/>
              <a:buSzTx/>
              <a:buNone/>
              <a:defRPr sz="1760">
                <a:solidFill>
                  <a:schemeClr val="accent6">
                    <a:lumOff val="-9568"/>
                  </a:schemeClr>
                </a:solidFill>
                <a:latin typeface="Source Sans Pro Bold"/>
                <a:ea typeface="Source Sans Pro Bold"/>
                <a:cs typeface="Source Sans Pro Bold"/>
                <a:sym typeface="Source Sans Pro Bold"/>
              </a:defRPr>
            </a:pPr>
            <a:r>
              <a:rPr lang="fr" sz="2000" b="1" dirty="0">
                <a:solidFill>
                  <a:srgbClr val="65A000"/>
                </a:solidFill>
                <a:ea typeface="Source Sans Pro Bold"/>
                <a:cs typeface="Source Sans Pro Bold"/>
                <a:sym typeface="Calibri"/>
              </a:rPr>
              <a:t>Hygiène des mains</a:t>
            </a:r>
          </a:p>
          <a:p>
            <a:pPr marL="0" indent="0" defTabSz="231456" hangingPunct="0">
              <a:lnSpc>
                <a:spcPct val="100000"/>
              </a:lnSpc>
              <a:spcBef>
                <a:spcPts val="0"/>
              </a:spcBef>
              <a:buClrTx/>
              <a:buSzTx/>
              <a:buNone/>
              <a:defRPr sz="1760"/>
            </a:pPr>
            <a:r>
              <a:rPr lang="fr" sz="2000" dirty="0"/>
              <a:t>Animez l’atelier en suivant les étapes indiquées sur les affiches de l’OMS.</a:t>
            </a:r>
          </a:p>
          <a:p>
            <a:pPr marL="0" indent="0" defTabSz="231456" hangingPunct="0">
              <a:lnSpc>
                <a:spcPct val="100000"/>
              </a:lnSpc>
              <a:spcBef>
                <a:spcPts val="0"/>
              </a:spcBef>
              <a:buClrTx/>
              <a:buSzTx/>
              <a:buNone/>
              <a:defRPr sz="1760"/>
            </a:pPr>
            <a:r>
              <a:rPr lang="fr" sz="2000" dirty="0"/>
              <a:t>Préparez-vous à répondre à des questions sur la marche à suivre pour pratiquer l’hygiène des mains en l’absence de savon, d’eau propre, d’essuie-mains, etc.</a:t>
            </a:r>
          </a:p>
          <a:p>
            <a:pPr marL="0" indent="0" defTabSz="231456" hangingPunct="0">
              <a:lnSpc>
                <a:spcPct val="100000"/>
              </a:lnSpc>
              <a:spcBef>
                <a:spcPts val="0"/>
              </a:spcBef>
              <a:buClrTx/>
              <a:buSzTx/>
              <a:buNone/>
              <a:defRPr sz="1760">
                <a:solidFill>
                  <a:schemeClr val="accent6">
                    <a:lumOff val="-9568"/>
                  </a:schemeClr>
                </a:solidFill>
                <a:latin typeface="Source Sans Pro Bold"/>
                <a:ea typeface="Source Sans Pro Bold"/>
                <a:cs typeface="Source Sans Pro Bold"/>
                <a:sym typeface="Source Sans Pro Bold"/>
              </a:defRPr>
            </a:pPr>
            <a:endParaRPr lang="fr" sz="2000" b="1" dirty="0">
              <a:solidFill>
                <a:srgbClr val="65A000"/>
              </a:solidFill>
              <a:ea typeface="Source Sans Pro Bold"/>
              <a:cs typeface="Source Sans Pro Bold"/>
              <a:sym typeface="Calibri"/>
            </a:endParaRPr>
          </a:p>
          <a:p>
            <a:pPr marL="0" indent="0" defTabSz="231456" hangingPunct="0">
              <a:lnSpc>
                <a:spcPct val="100000"/>
              </a:lnSpc>
              <a:spcBef>
                <a:spcPts val="0"/>
              </a:spcBef>
              <a:buClrTx/>
              <a:buSzTx/>
              <a:buNone/>
              <a:defRPr sz="1760">
                <a:solidFill>
                  <a:schemeClr val="accent6">
                    <a:lumOff val="-9568"/>
                  </a:schemeClr>
                </a:solidFill>
                <a:latin typeface="Source Sans Pro Bold"/>
                <a:ea typeface="Source Sans Pro Bold"/>
                <a:cs typeface="Source Sans Pro Bold"/>
                <a:sym typeface="Source Sans Pro Bold"/>
              </a:defRPr>
            </a:pPr>
            <a:r>
              <a:rPr lang="fr" sz="2000" b="1" dirty="0">
                <a:solidFill>
                  <a:srgbClr val="65A000"/>
                </a:solidFill>
                <a:ea typeface="Source Sans Pro Bold"/>
                <a:cs typeface="Source Sans Pro Bold"/>
                <a:sym typeface="Calibri"/>
              </a:rPr>
              <a:t>Atelier sur la solution chlorée</a:t>
            </a:r>
          </a:p>
          <a:p>
            <a:pPr marL="0" indent="0" defTabSz="231456" hangingPunct="0">
              <a:lnSpc>
                <a:spcPct val="100000"/>
              </a:lnSpc>
              <a:spcBef>
                <a:spcPts val="0"/>
              </a:spcBef>
              <a:buClrTx/>
              <a:buSzTx/>
              <a:buNone/>
              <a:defRPr sz="1760"/>
            </a:pPr>
            <a:r>
              <a:rPr lang="fr" sz="2000" dirty="0"/>
              <a:t>Reportez-vous aux affiches des CDC.</a:t>
            </a:r>
          </a:p>
          <a:p>
            <a:pPr marL="0" indent="0" defTabSz="231456" hangingPunct="0">
              <a:lnSpc>
                <a:spcPct val="100000"/>
              </a:lnSpc>
              <a:spcBef>
                <a:spcPts val="0"/>
              </a:spcBef>
              <a:buClrTx/>
              <a:buSzTx/>
              <a:buNone/>
              <a:defRPr sz="1760"/>
            </a:pPr>
            <a:r>
              <a:rPr lang="fr" sz="2000" dirty="0"/>
              <a:t>Il importe de savoir que les formules de calcul peuvent s’appliquer à différentes concentrations d’eau de Javel disponibles localement.</a:t>
            </a:r>
          </a:p>
          <a:p>
            <a:pPr marL="0" indent="0" defTabSz="231456" hangingPunct="0">
              <a:lnSpc>
                <a:spcPct val="100000"/>
              </a:lnSpc>
              <a:spcBef>
                <a:spcPts val="0"/>
              </a:spcBef>
              <a:buClrTx/>
              <a:buSzTx/>
              <a:buNone/>
              <a:defRPr sz="1760">
                <a:solidFill>
                  <a:schemeClr val="accent6">
                    <a:lumOff val="-9568"/>
                  </a:schemeClr>
                </a:solidFill>
                <a:latin typeface="Source Sans Pro Bold"/>
                <a:ea typeface="Source Sans Pro Bold"/>
                <a:cs typeface="Source Sans Pro Bold"/>
                <a:sym typeface="Source Sans Pro Bold"/>
              </a:defRPr>
            </a:pPr>
            <a:endParaRPr lang="en-US" sz="2000" b="1" dirty="0">
              <a:solidFill>
                <a:srgbClr val="65A000"/>
              </a:solidFill>
              <a:ea typeface="Source Sans Pro Bold"/>
              <a:cs typeface="Source Sans Pro Bold"/>
              <a:sym typeface="Calibri"/>
            </a:endParaRPr>
          </a:p>
          <a:p>
            <a:pPr marL="0" indent="0" defTabSz="231456" hangingPunct="0">
              <a:lnSpc>
                <a:spcPct val="100000"/>
              </a:lnSpc>
              <a:spcBef>
                <a:spcPts val="0"/>
              </a:spcBef>
              <a:buClrTx/>
              <a:buSzTx/>
              <a:buNone/>
              <a:defRPr sz="1760">
                <a:solidFill>
                  <a:schemeClr val="accent6">
                    <a:lumOff val="-9568"/>
                  </a:schemeClr>
                </a:solidFill>
                <a:latin typeface="Source Sans Pro Bold"/>
                <a:ea typeface="Source Sans Pro Bold"/>
                <a:cs typeface="Source Sans Pro Bold"/>
                <a:sym typeface="Source Sans Pro Bold"/>
              </a:defRPr>
            </a:pPr>
            <a:r>
              <a:rPr lang="fr" sz="2000" b="1" dirty="0">
                <a:solidFill>
                  <a:srgbClr val="65A000"/>
                </a:solidFill>
                <a:ea typeface="Source Sans Pro Bold"/>
                <a:cs typeface="Source Sans Pro Bold"/>
                <a:sym typeface="Calibri"/>
              </a:rPr>
              <a:t>Atelier sur les EPI</a:t>
            </a:r>
          </a:p>
          <a:p>
            <a:pPr marL="0" indent="0" defTabSz="231456" hangingPunct="0">
              <a:lnSpc>
                <a:spcPct val="100000"/>
              </a:lnSpc>
              <a:spcBef>
                <a:spcPts val="0"/>
              </a:spcBef>
              <a:buClrTx/>
              <a:buSzTx/>
              <a:buNone/>
              <a:defRPr sz="1760"/>
            </a:pPr>
            <a:r>
              <a:rPr lang="fr" sz="2000" dirty="0">
                <a:sym typeface="Calibri"/>
              </a:rPr>
              <a:t>Suivez les étapes indiquées sur les affiches de l’OMS.</a:t>
            </a:r>
          </a:p>
          <a:p>
            <a:pPr marL="0" indent="0" defTabSz="231456" hangingPunct="0">
              <a:lnSpc>
                <a:spcPct val="100000"/>
              </a:lnSpc>
              <a:spcBef>
                <a:spcPts val="0"/>
              </a:spcBef>
              <a:buClrTx/>
              <a:buSzTx/>
              <a:buNone/>
              <a:defRPr sz="1760"/>
            </a:pPr>
            <a:r>
              <a:rPr lang="fr" sz="2000" dirty="0">
                <a:sym typeface="Calibri"/>
              </a:rPr>
              <a:t>Gestion du temps : l’enfilage et le retrait des EPI doivent être effectués en intégralité, mais sans presser les participants.</a:t>
            </a:r>
          </a:p>
          <a:p>
            <a:pPr marL="0" indent="0" rtl="0">
              <a:lnSpc>
                <a:spcPct val="100000"/>
              </a:lnSpc>
              <a:spcBef>
                <a:spcPts val="0"/>
              </a:spcBef>
              <a:spcAft>
                <a:spcPts val="0"/>
              </a:spcAft>
              <a:buNone/>
            </a:pPr>
            <a:endParaRPr lang="en-GB" sz="1400" b="1" dirty="0">
              <a:effectLst/>
              <a:ea typeface="Calibri" panose="020F0502020204030204" pitchFamily="34" charset="0"/>
            </a:endParaRPr>
          </a:p>
        </p:txBody>
      </p:sp>
      <p:sp>
        <p:nvSpPr>
          <p:cNvPr id="2" name="Title 1"/>
          <p:cNvSpPr>
            <a:spLocks noGrp="1"/>
          </p:cNvSpPr>
          <p:nvPr>
            <p:ph type="title" idx="4294967295"/>
            <p:custDataLst>
              <p:tags r:id="rId2"/>
            </p:custDataLst>
          </p:nvPr>
        </p:nvSpPr>
        <p:spPr>
          <a:xfrm>
            <a:off x="-1" y="-164364"/>
            <a:ext cx="5876693" cy="877887"/>
          </a:xfrm>
        </p:spPr>
        <p:txBody>
          <a:bodyPr rtlCol="0">
            <a:normAutofit/>
          </a:bodyPr>
          <a:lstStyle/>
          <a:p>
            <a:pPr rtl="0"/>
            <a:r>
              <a:rPr lang="fr" sz="3200" b="1" dirty="0"/>
              <a:t>Conseils pour la facilitation</a:t>
            </a:r>
            <a:endParaRPr lang="en-GB" sz="32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6724953"/>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169129" y="1039739"/>
            <a:ext cx="5226899" cy="4558174"/>
          </a:xfrm>
        </p:spPr>
        <p:txBody>
          <a:bodyPr rtlCol="0">
            <a:noAutofit/>
          </a:bodyPr>
          <a:lstStyle/>
          <a:p>
            <a:pPr marL="0" indent="0" rtl="0">
              <a:lnSpc>
                <a:spcPct val="100000"/>
              </a:lnSpc>
              <a:spcBef>
                <a:spcPts val="0"/>
              </a:spcBef>
              <a:spcAft>
                <a:spcPts val="0"/>
              </a:spcAft>
              <a:buNone/>
            </a:pPr>
            <a:r>
              <a:rPr lang="fr" sz="2400" b="1" dirty="0">
                <a:solidFill>
                  <a:srgbClr val="C00000"/>
                </a:solidFill>
                <a:latin typeface="Source Sans Pro Bold"/>
                <a:ea typeface="Source Sans Pro Bold"/>
                <a:cs typeface="Source Sans Pro Bold"/>
                <a:sym typeface="Source Sans Pro Bold"/>
              </a:rPr>
              <a:t>Atelier sur l’hygiène des mains</a:t>
            </a:r>
          </a:p>
          <a:p>
            <a:pPr marL="0" indent="0" rtl="0">
              <a:lnSpc>
                <a:spcPct val="115000"/>
              </a:lnSpc>
              <a:spcBef>
                <a:spcPts val="0"/>
              </a:spcBef>
              <a:spcAft>
                <a:spcPts val="0"/>
              </a:spcAft>
              <a:buNone/>
            </a:pPr>
            <a:endParaRPr lang="fr" b="1" dirty="0">
              <a:solidFill>
                <a:srgbClr val="C00000"/>
              </a:solidFill>
              <a:latin typeface="Source Sans Pro Bold"/>
              <a:ea typeface="Source Sans Pro Bold"/>
              <a:cs typeface="Source Sans Pro Bold"/>
              <a:sym typeface="Source Sans Pro Bold"/>
            </a:endParaRPr>
          </a:p>
          <a:p>
            <a:pPr marL="0" indent="0">
              <a:lnSpc>
                <a:spcPct val="115000"/>
              </a:lnSpc>
              <a:spcBef>
                <a:spcPts val="0"/>
              </a:spcBef>
              <a:buNone/>
            </a:pPr>
            <a:r>
              <a:rPr lang="fr" sz="2000" b="1" dirty="0">
                <a:solidFill>
                  <a:srgbClr val="65A000"/>
                </a:solidFill>
                <a:latin typeface="Source Sans Pro" panose="020B0503030403020204" pitchFamily="34" charset="0"/>
                <a:ea typeface="Source Sans Pro Bold"/>
                <a:cs typeface="Source Sans Pro Bold"/>
              </a:rPr>
              <a:t>Salle/espace :</a:t>
            </a:r>
          </a:p>
          <a:p>
            <a:pPr marL="285750" indent="-285750" defTabSz="289320">
              <a:lnSpc>
                <a:spcPct val="100000"/>
              </a:lnSpc>
              <a:spcBef>
                <a:spcPts val="0"/>
              </a:spcBef>
              <a:buClr>
                <a:srgbClr val="65A000"/>
              </a:buClr>
              <a:buSzTx/>
              <a:buFont typeface="Arial" panose="020B0604020202020204" pitchFamily="34" charset="0"/>
              <a:buChar char="•"/>
              <a:defRPr sz="2000"/>
            </a:pPr>
            <a:r>
              <a:rPr lang="fr" sz="2000" dirty="0">
                <a:latin typeface="Source Sans Pro" panose="020B0503030403020204" pitchFamily="34" charset="0"/>
                <a:ea typeface="Source Sans Pro Regular"/>
                <a:cs typeface="Source Sans Pro Regular"/>
              </a:rPr>
              <a:t>cet atelier peut se dérouler en extérieur ou dans les sanitaires</a:t>
            </a:r>
          </a:p>
          <a:p>
            <a:pPr marL="0" indent="0" rtl="0">
              <a:lnSpc>
                <a:spcPct val="115000"/>
              </a:lnSpc>
              <a:spcBef>
                <a:spcPts val="0"/>
              </a:spcBef>
              <a:spcAft>
                <a:spcPts val="0"/>
              </a:spcAft>
              <a:buNone/>
            </a:pPr>
            <a:endParaRPr lang="en-US" b="1" dirty="0">
              <a:solidFill>
                <a:srgbClr val="0070C0"/>
              </a:solidFill>
              <a:ea typeface="Calibri" panose="020F0502020204030204" pitchFamily="34" charset="0"/>
            </a:endParaRPr>
          </a:p>
          <a:p>
            <a:pPr marL="0" indent="0" rtl="0">
              <a:lnSpc>
                <a:spcPct val="115000"/>
              </a:lnSpc>
              <a:spcBef>
                <a:spcPts val="0"/>
              </a:spcBef>
              <a:spcAft>
                <a:spcPts val="0"/>
              </a:spcAft>
              <a:buNone/>
            </a:pPr>
            <a:r>
              <a:rPr lang="fr" sz="2000" b="1" dirty="0">
                <a:solidFill>
                  <a:srgbClr val="65A000"/>
                </a:solidFill>
                <a:latin typeface="Source Sans Pro" panose="020B0503030403020204" pitchFamily="34" charset="0"/>
                <a:ea typeface="Source Sans Pro Bold"/>
                <a:cs typeface="Source Sans Pro Bold"/>
              </a:rPr>
              <a:t>Matériel :</a:t>
            </a:r>
          </a:p>
          <a:p>
            <a:pPr marL="285750" indent="-285750" defTabSz="289320">
              <a:lnSpc>
                <a:spcPct val="100000"/>
              </a:lnSpc>
              <a:spcBef>
                <a:spcPts val="0"/>
              </a:spcBef>
              <a:buClr>
                <a:srgbClr val="65A000"/>
              </a:buClr>
              <a:buSzTx/>
              <a:buFont typeface="Arial" panose="020B0604020202020204" pitchFamily="34" charset="0"/>
              <a:buChar char="•"/>
              <a:defRPr sz="2000"/>
            </a:pPr>
            <a:r>
              <a:rPr lang="fr" sz="2000" dirty="0">
                <a:latin typeface="Source Sans Pro" panose="020B0503030403020204" pitchFamily="34" charset="0"/>
                <a:ea typeface="Source Sans Pro Regular"/>
                <a:cs typeface="Source Sans Pro Regular"/>
              </a:rPr>
              <a:t>Affiches sur l’hygiène des mains (lavage des mains, friction des mains) au format A3</a:t>
            </a:r>
          </a:p>
          <a:p>
            <a:pPr marL="285750" indent="-285750" defTabSz="289320">
              <a:lnSpc>
                <a:spcPct val="100000"/>
              </a:lnSpc>
              <a:spcBef>
                <a:spcPts val="0"/>
              </a:spcBef>
              <a:buClr>
                <a:srgbClr val="65A000"/>
              </a:buClr>
              <a:buSzTx/>
              <a:buFont typeface="Arial" panose="020B0604020202020204" pitchFamily="34" charset="0"/>
              <a:buChar char="•"/>
              <a:defRPr sz="2000"/>
            </a:pPr>
            <a:r>
              <a:rPr lang="fr" sz="2000" dirty="0">
                <a:latin typeface="Source Sans Pro" panose="020B0503030403020204" pitchFamily="34" charset="0"/>
                <a:ea typeface="Source Sans Pro Regular"/>
                <a:cs typeface="Source Sans Pro Regular"/>
              </a:rPr>
              <a:t>Ruban adhésif</a:t>
            </a:r>
          </a:p>
          <a:p>
            <a:pPr marL="285750" indent="-285750" defTabSz="289320">
              <a:lnSpc>
                <a:spcPct val="100000"/>
              </a:lnSpc>
              <a:spcBef>
                <a:spcPts val="0"/>
              </a:spcBef>
              <a:buClr>
                <a:srgbClr val="65A000"/>
              </a:buClr>
              <a:buSzTx/>
              <a:buFont typeface="Arial" panose="020B0604020202020204" pitchFamily="34" charset="0"/>
              <a:buChar char="•"/>
              <a:defRPr sz="2000"/>
            </a:pPr>
            <a:r>
              <a:rPr lang="fr" sz="2000" dirty="0">
                <a:latin typeface="Source Sans Pro" panose="020B0503030403020204" pitchFamily="34" charset="0"/>
                <a:ea typeface="Source Sans Pro Regular"/>
                <a:cs typeface="Source Sans Pro Regular"/>
              </a:rPr>
              <a:t>Solution hydroalcoolique</a:t>
            </a:r>
          </a:p>
          <a:p>
            <a:pPr marL="285750" indent="-285750" defTabSz="289320">
              <a:lnSpc>
                <a:spcPct val="100000"/>
              </a:lnSpc>
              <a:spcBef>
                <a:spcPts val="0"/>
              </a:spcBef>
              <a:buClr>
                <a:srgbClr val="65A000"/>
              </a:buClr>
              <a:buSzTx/>
              <a:buFont typeface="Arial" panose="020B0604020202020204" pitchFamily="34" charset="0"/>
              <a:buChar char="•"/>
              <a:defRPr sz="2000"/>
            </a:pPr>
            <a:r>
              <a:rPr lang="fr" sz="2000" dirty="0">
                <a:latin typeface="Source Sans Pro" panose="020B0503030403020204" pitchFamily="34" charset="0"/>
                <a:ea typeface="Source Sans Pro Regular"/>
                <a:cs typeface="Source Sans Pro Regular"/>
              </a:rPr>
              <a:t>Savon liquide</a:t>
            </a:r>
          </a:p>
          <a:p>
            <a:pPr marL="285750" indent="-285750" defTabSz="289320">
              <a:lnSpc>
                <a:spcPct val="100000"/>
              </a:lnSpc>
              <a:spcBef>
                <a:spcPts val="0"/>
              </a:spcBef>
              <a:buClr>
                <a:srgbClr val="65A000"/>
              </a:buClr>
              <a:buSzTx/>
              <a:buFont typeface="Arial" panose="020B0604020202020204" pitchFamily="34" charset="0"/>
              <a:buChar char="•"/>
              <a:defRPr sz="2000"/>
            </a:pPr>
            <a:r>
              <a:rPr lang="fr" sz="2000" dirty="0">
                <a:latin typeface="Source Sans Pro" panose="020B0503030403020204" pitchFamily="34" charset="0"/>
                <a:ea typeface="Source Sans Pro Regular"/>
                <a:cs typeface="Source Sans Pro Regular"/>
              </a:rPr>
              <a:t>Essuie-mains en papier</a:t>
            </a:r>
          </a:p>
          <a:p>
            <a:pPr marL="285750" indent="-285750" defTabSz="289320">
              <a:lnSpc>
                <a:spcPct val="100000"/>
              </a:lnSpc>
              <a:spcBef>
                <a:spcPts val="0"/>
              </a:spcBef>
              <a:buClr>
                <a:srgbClr val="65A000"/>
              </a:buClr>
              <a:buSzTx/>
              <a:buFont typeface="Arial" panose="020B0604020202020204" pitchFamily="34" charset="0"/>
              <a:buChar char="•"/>
              <a:defRPr sz="2000"/>
            </a:pPr>
            <a:r>
              <a:rPr lang="fr" sz="2000" dirty="0">
                <a:latin typeface="Source Sans Pro" panose="020B0503030403020204" pitchFamily="34" charset="0"/>
                <a:ea typeface="Source Sans Pro Regular"/>
                <a:cs typeface="Source Sans Pro Regular"/>
              </a:rPr>
              <a:t>Eau</a:t>
            </a:r>
          </a:p>
          <a:p>
            <a:pPr marL="0" indent="0" rtl="0">
              <a:lnSpc>
                <a:spcPct val="115000"/>
              </a:lnSpc>
              <a:spcBef>
                <a:spcPts val="0"/>
              </a:spcBef>
              <a:spcAft>
                <a:spcPts val="0"/>
              </a:spcAft>
              <a:buNone/>
            </a:pPr>
            <a:endParaRPr lang="en-US" sz="2400" b="1" dirty="0">
              <a:solidFill>
                <a:srgbClr val="0070C0"/>
              </a:solidFill>
              <a:effectLst/>
              <a:ea typeface="Calibri" panose="020F0502020204030204" pitchFamily="34" charset="0"/>
            </a:endParaRPr>
          </a:p>
          <a:p>
            <a:pPr marL="0" indent="0" rtl="0">
              <a:lnSpc>
                <a:spcPct val="115000"/>
              </a:lnSpc>
              <a:spcBef>
                <a:spcPts val="0"/>
              </a:spcBef>
              <a:spcAft>
                <a:spcPts val="0"/>
              </a:spcAft>
              <a:buNone/>
            </a:pPr>
            <a:endParaRPr lang="en-US" sz="2400" b="1" dirty="0">
              <a:solidFill>
                <a:srgbClr val="0070C0"/>
              </a:solidFill>
              <a:ea typeface="Calibri" panose="020F0502020204030204" pitchFamily="34" charset="0"/>
            </a:endParaRPr>
          </a:p>
          <a:p>
            <a:pPr marL="0" indent="0" rtl="0">
              <a:lnSpc>
                <a:spcPct val="115000"/>
              </a:lnSpc>
              <a:spcBef>
                <a:spcPts val="0"/>
              </a:spcBef>
              <a:spcAft>
                <a:spcPts val="0"/>
              </a:spcAft>
              <a:buNone/>
            </a:pPr>
            <a:endParaRPr lang="en-GB" sz="1800" b="1" dirty="0">
              <a:effectLst/>
              <a:ea typeface="Calibri" panose="020F0502020204030204" pitchFamily="34" charset="0"/>
            </a:endParaRPr>
          </a:p>
        </p:txBody>
      </p:sp>
      <p:sp>
        <p:nvSpPr>
          <p:cNvPr id="2" name="Title 1"/>
          <p:cNvSpPr>
            <a:spLocks noGrp="1"/>
          </p:cNvSpPr>
          <p:nvPr>
            <p:ph type="title" idx="4294967295"/>
            <p:custDataLst>
              <p:tags r:id="rId2"/>
            </p:custDataLst>
          </p:nvPr>
        </p:nvSpPr>
        <p:spPr>
          <a:xfrm>
            <a:off x="0" y="-55756"/>
            <a:ext cx="8229600" cy="599301"/>
          </a:xfrm>
        </p:spPr>
        <p:txBody>
          <a:bodyPr rtlCol="0"/>
          <a:lstStyle/>
          <a:p>
            <a:pPr rtl="0"/>
            <a:r>
              <a:rPr lang="fr" sz="3200" b="1" dirty="0">
                <a:solidFill>
                  <a:schemeClr val="bg1"/>
                </a:solidFill>
                <a:latin typeface="+mj-lt"/>
                <a:cs typeface="Arial" panose="020B0604020202020204" pitchFamily="34" charset="0"/>
              </a:rPr>
              <a:t>Besoins logistiques</a:t>
            </a:r>
          </a:p>
        </p:txBody>
      </p:sp>
      <p:pic>
        <p:nvPicPr>
          <p:cNvPr id="5" name="Picture 4">
            <a:extLst>
              <a:ext uri="{FF2B5EF4-FFF2-40B4-BE49-F238E27FC236}">
                <a16:creationId xmlns:a16="http://schemas.microsoft.com/office/drawing/2014/main" id="{456ED8CD-3C4F-427A-93BE-5F06CA7B609C}"/>
              </a:ext>
            </a:extLst>
          </p:cNvPr>
          <p:cNvPicPr>
            <a:picLocks noChangeAspect="1"/>
          </p:cNvPicPr>
          <p:nvPr>
            <p:custDataLst>
              <p:tags r:id="rId3"/>
            </p:custDataLst>
          </p:nvPr>
        </p:nvPicPr>
        <p:blipFill rotWithShape="1">
          <a:blip r:embed="rId7"/>
          <a:srcRect l="18196" t="22520" r="10656" b="6467"/>
          <a:stretch/>
        </p:blipFill>
        <p:spPr>
          <a:xfrm>
            <a:off x="5396028" y="2161024"/>
            <a:ext cx="3547946" cy="2360796"/>
          </a:xfrm>
          <a:prstGeom prst="rect">
            <a:avLst/>
          </a:prstGeom>
        </p:spPr>
      </p:pic>
      <p:sp>
        <p:nvSpPr>
          <p:cNvPr id="6" name="TextBox 5">
            <a:extLst>
              <a:ext uri="{FF2B5EF4-FFF2-40B4-BE49-F238E27FC236}">
                <a16:creationId xmlns:a16="http://schemas.microsoft.com/office/drawing/2014/main" id="{B32DC775-C0AF-4023-92F2-AEE1D6CC0BEF}"/>
              </a:ext>
            </a:extLst>
          </p:cNvPr>
          <p:cNvSpPr txBox="1"/>
          <p:nvPr>
            <p:custDataLst>
              <p:tags r:id="rId4"/>
            </p:custDataLst>
          </p:nvPr>
        </p:nvSpPr>
        <p:spPr>
          <a:xfrm>
            <a:off x="5278839" y="4521820"/>
            <a:ext cx="3865161" cy="246221"/>
          </a:xfrm>
          <a:prstGeom prst="rect">
            <a:avLst/>
          </a:prstGeom>
          <a:noFill/>
        </p:spPr>
        <p:txBody>
          <a:bodyPr wrap="none" rtlCol="0">
            <a:spAutoFit/>
          </a:bodyPr>
          <a:lstStyle/>
          <a:p>
            <a:pPr rtl="0"/>
            <a:r>
              <a:rPr lang="fr" sz="1000" dirty="0">
                <a:latin typeface="Arial" panose="020B0604020202020204" pitchFamily="34" charset="0"/>
              </a:rPr>
              <a:t>Photo : Formation avancée pour les EIR en Ouganda, juillet 2022</a:t>
            </a:r>
            <a:endParaRPr lang="en-US" sz="1000" dirty="0">
              <a:latin typeface="Arial" panose="020B0604020202020204" pitchFamily="34" charset="0"/>
            </a:endParaRPr>
          </a:p>
        </p:txBody>
      </p:sp>
    </p:spTree>
    <p:extLst>
      <p:ext uri="{BB962C8B-B14F-4D97-AF65-F5344CB8AC3E}">
        <p14:creationId xmlns:p14="http://schemas.microsoft.com/office/powerpoint/2010/main" val="404921719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2" name="Google Shape;308;p8"/>
          <p:cNvSpPr txBox="1">
            <a:spLocks noGrp="1"/>
          </p:cNvSpPr>
          <p:nvPr>
            <p:ph type="body" sz="quarter" idx="1"/>
          </p:nvPr>
        </p:nvSpPr>
        <p:spPr>
          <a:xfrm>
            <a:off x="1235834" y="1858555"/>
            <a:ext cx="6517350" cy="1402557"/>
          </a:xfrm>
          <a:prstGeom prst="rect">
            <a:avLst/>
          </a:prstGeom>
        </p:spPr>
        <p:txBody>
          <a:bodyPr lIns="0" tIns="0" rIns="0" bIns="0" anchor="ctr">
            <a:normAutofit/>
          </a:bodyPr>
          <a:lstStyle>
            <a:lvl1pPr>
              <a:spcBef>
                <a:spcPts val="0"/>
              </a:spcBef>
              <a:defRPr sz="3200"/>
            </a:lvl1pPr>
          </a:lstStyle>
          <a:p>
            <a:r>
              <a:rPr lang="fr-FR" b="1" dirty="0"/>
              <a:t>2</a:t>
            </a:r>
            <a:r>
              <a:rPr b="1" dirty="0"/>
              <a:t>.</a:t>
            </a:r>
            <a:r>
              <a:rPr lang="fr-FR" b="1" dirty="0"/>
              <a:t>1</a:t>
            </a:r>
            <a:r>
              <a:rPr b="1" dirty="0"/>
              <a:t> </a:t>
            </a:r>
            <a:r>
              <a:rPr lang="fr" b="1" dirty="0"/>
              <a:t>Aperçu du programme de formation des EIR (PF EIR)</a:t>
            </a:r>
          </a:p>
          <a:p>
            <a:r>
              <a:rPr lang="fr" b="1" dirty="0"/>
              <a:t>Présentation du KIFA EIR</a:t>
            </a:r>
            <a:endParaRPr lang="en-US" b="1" dirty="0"/>
          </a:p>
        </p:txBody>
      </p:sp>
      <p:sp>
        <p:nvSpPr>
          <p:cNvPr id="1044" name="TextBox 2"/>
          <p:cNvSpPr txBox="1"/>
          <p:nvPr/>
        </p:nvSpPr>
        <p:spPr>
          <a:xfrm>
            <a:off x="331293" y="1233099"/>
            <a:ext cx="4503421" cy="6001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4400">
                <a:solidFill>
                  <a:srgbClr val="FFFFFF"/>
                </a:solidFill>
                <a:latin typeface="Source Sans Pro Bold"/>
                <a:ea typeface="Source Sans Pro Bold"/>
                <a:cs typeface="Source Sans Pro Bold"/>
                <a:sym typeface="Source Sans Pro Bold"/>
              </a:defRPr>
            </a:lvl1pPr>
          </a:lstStyle>
          <a:p>
            <a:r>
              <a:rPr sz="3300"/>
              <a:t> </a:t>
            </a:r>
          </a:p>
        </p:txBody>
      </p:sp>
    </p:spTree>
    <p:extLst>
      <p:ext uri="{BB962C8B-B14F-4D97-AF65-F5344CB8AC3E}">
        <p14:creationId xmlns:p14="http://schemas.microsoft.com/office/powerpoint/2010/main" val="2342300676"/>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141597" y="708027"/>
            <a:ext cx="5523224" cy="6005007"/>
          </a:xfrm>
        </p:spPr>
        <p:txBody>
          <a:bodyPr rtlCol="0">
            <a:noAutofit/>
          </a:bodyPr>
          <a:lstStyle/>
          <a:p>
            <a:pPr marL="0" indent="0" rtl="0">
              <a:lnSpc>
                <a:spcPct val="100000"/>
              </a:lnSpc>
              <a:spcBef>
                <a:spcPts val="0"/>
              </a:spcBef>
              <a:spcAft>
                <a:spcPts val="0"/>
              </a:spcAft>
              <a:buNone/>
            </a:pPr>
            <a:r>
              <a:rPr lang="fr" sz="2400" b="1" dirty="0">
                <a:solidFill>
                  <a:srgbClr val="C00000"/>
                </a:solidFill>
                <a:latin typeface="Source Sans Pro Bold"/>
                <a:ea typeface="Source Sans Pro Bold"/>
                <a:cs typeface="Source Sans Pro Bold"/>
                <a:sym typeface="Source Sans Pro Bold"/>
              </a:rPr>
              <a:t>Solution chlorée</a:t>
            </a:r>
          </a:p>
          <a:p>
            <a:pPr marL="0" indent="0" defTabSz="269067">
              <a:lnSpc>
                <a:spcPct val="100000"/>
              </a:lnSpc>
              <a:spcBef>
                <a:spcPts val="0"/>
              </a:spcBef>
              <a:buClrTx/>
              <a:buSzTx/>
              <a:buNone/>
              <a:defRPr sz="1674">
                <a:latin typeface="Source Sans Pro Bold"/>
                <a:ea typeface="Source Sans Pro Bold"/>
                <a:cs typeface="Source Sans Pro Bold"/>
                <a:sym typeface="Source Sans Pro Bold"/>
              </a:defRPr>
            </a:pPr>
            <a:endParaRPr lang="fr" b="1" dirty="0">
              <a:solidFill>
                <a:srgbClr val="65A000"/>
              </a:solidFill>
              <a:ea typeface="Source Sans Pro Bold"/>
              <a:cs typeface="Source Sans Pro Bold"/>
            </a:endParaRPr>
          </a:p>
          <a:p>
            <a:pPr marL="0" indent="0" defTabSz="269067">
              <a:lnSpc>
                <a:spcPct val="100000"/>
              </a:lnSpc>
              <a:spcBef>
                <a:spcPts val="0"/>
              </a:spcBef>
              <a:buClrTx/>
              <a:buSzTx/>
              <a:buNone/>
              <a:defRPr sz="1674">
                <a:latin typeface="Source Sans Pro Bold"/>
                <a:ea typeface="Source Sans Pro Bold"/>
                <a:cs typeface="Source Sans Pro Bold"/>
                <a:sym typeface="Source Sans Pro Bold"/>
              </a:defRPr>
            </a:pPr>
            <a:r>
              <a:rPr lang="fr" b="1" dirty="0">
                <a:solidFill>
                  <a:srgbClr val="65A000"/>
                </a:solidFill>
                <a:ea typeface="Source Sans Pro Bold"/>
                <a:cs typeface="Source Sans Pro Bold"/>
              </a:rPr>
              <a:t>Salle/espace :</a:t>
            </a:r>
          </a:p>
          <a:p>
            <a:pPr marL="285750" indent="-285750" defTabSz="269067">
              <a:lnSpc>
                <a:spcPct val="100000"/>
              </a:lnSpc>
              <a:spcBef>
                <a:spcPts val="0"/>
              </a:spcBef>
              <a:buClr>
                <a:srgbClr val="65A000"/>
              </a:buClr>
              <a:buSzTx/>
              <a:buFont typeface="Arial" panose="020B0604020202020204" pitchFamily="34" charset="0"/>
              <a:buChar char="•"/>
              <a:defRPr sz="1674"/>
            </a:pPr>
            <a:r>
              <a:rPr lang="fr" dirty="0">
                <a:ea typeface="Source Sans Pro Regular"/>
                <a:cs typeface="Source Sans Pro Regular"/>
              </a:rPr>
              <a:t>Idéalement en extérieur</a:t>
            </a:r>
          </a:p>
          <a:p>
            <a:pPr marL="0" indent="0" rtl="0">
              <a:lnSpc>
                <a:spcPct val="100000"/>
              </a:lnSpc>
              <a:spcBef>
                <a:spcPts val="0"/>
              </a:spcBef>
              <a:spcAft>
                <a:spcPts val="0"/>
              </a:spcAft>
              <a:buNone/>
            </a:pPr>
            <a:endParaRPr lang="en-US" sz="2000" b="1" dirty="0">
              <a:solidFill>
                <a:srgbClr val="0070C0"/>
              </a:solidFill>
              <a:ea typeface="Calibri" panose="020F0502020204030204" pitchFamily="34" charset="0"/>
            </a:endParaRPr>
          </a:p>
          <a:p>
            <a:pPr marL="0" indent="0" defTabSz="269067">
              <a:lnSpc>
                <a:spcPct val="100000"/>
              </a:lnSpc>
              <a:spcBef>
                <a:spcPts val="0"/>
              </a:spcBef>
              <a:buClrTx/>
              <a:buSzTx/>
              <a:buNone/>
              <a:defRPr sz="1674">
                <a:latin typeface="Source Sans Pro Bold"/>
                <a:ea typeface="Source Sans Pro Bold"/>
                <a:cs typeface="Source Sans Pro Bold"/>
                <a:sym typeface="Source Sans Pro Bold"/>
              </a:defRPr>
            </a:pPr>
            <a:r>
              <a:rPr lang="fr" b="1" dirty="0">
                <a:solidFill>
                  <a:srgbClr val="65A000"/>
                </a:solidFill>
                <a:ea typeface="Source Sans Pro Bold"/>
                <a:cs typeface="Source Sans Pro Bold"/>
              </a:rPr>
              <a:t>Matériel :</a:t>
            </a:r>
          </a:p>
          <a:p>
            <a:pPr marL="285750" indent="-285750" defTabSz="269067">
              <a:lnSpc>
                <a:spcPct val="100000"/>
              </a:lnSpc>
              <a:spcBef>
                <a:spcPts val="0"/>
              </a:spcBef>
              <a:buClr>
                <a:srgbClr val="65A000"/>
              </a:buClr>
              <a:buSzTx/>
              <a:buFont typeface="Arial" panose="020B0604020202020204" pitchFamily="34" charset="0"/>
              <a:buChar char="•"/>
              <a:defRPr sz="1674"/>
            </a:pPr>
            <a:r>
              <a:rPr lang="fr" dirty="0">
                <a:ea typeface="Source Sans Pro Regular"/>
                <a:cs typeface="Source Sans Pro Regular"/>
              </a:rPr>
              <a:t>Affiches sur les solutions chlorées faiblement et fortement concentrées au format A3</a:t>
            </a:r>
          </a:p>
          <a:p>
            <a:pPr marL="285750" indent="-285750" defTabSz="269067">
              <a:lnSpc>
                <a:spcPct val="100000"/>
              </a:lnSpc>
              <a:spcBef>
                <a:spcPts val="0"/>
              </a:spcBef>
              <a:buClr>
                <a:srgbClr val="65A000"/>
              </a:buClr>
              <a:buSzTx/>
              <a:buFont typeface="Arial" panose="020B0604020202020204" pitchFamily="34" charset="0"/>
              <a:buChar char="•"/>
              <a:defRPr sz="1674"/>
            </a:pPr>
            <a:r>
              <a:rPr lang="fr" dirty="0">
                <a:ea typeface="Source Sans Pro Regular"/>
                <a:cs typeface="Source Sans Pro Regular"/>
              </a:rPr>
              <a:t>Ruban adhésif</a:t>
            </a:r>
          </a:p>
          <a:p>
            <a:pPr marL="285750" indent="-285750" defTabSz="269067">
              <a:lnSpc>
                <a:spcPct val="100000"/>
              </a:lnSpc>
              <a:spcBef>
                <a:spcPts val="0"/>
              </a:spcBef>
              <a:buClr>
                <a:srgbClr val="65A000"/>
              </a:buClr>
              <a:buSzTx/>
              <a:buFont typeface="Arial" panose="020B0604020202020204" pitchFamily="34" charset="0"/>
              <a:buChar char="•"/>
              <a:defRPr sz="1674"/>
            </a:pPr>
            <a:r>
              <a:rPr lang="fr" dirty="0">
                <a:ea typeface="Source Sans Pro Regular"/>
                <a:cs typeface="Source Sans Pro Regular"/>
              </a:rPr>
              <a:t>Tableau à feuilles mobiles et marqueur</a:t>
            </a:r>
          </a:p>
          <a:p>
            <a:pPr marL="285750" indent="-285750" defTabSz="269067">
              <a:lnSpc>
                <a:spcPct val="100000"/>
              </a:lnSpc>
              <a:spcBef>
                <a:spcPts val="0"/>
              </a:spcBef>
              <a:buClr>
                <a:srgbClr val="65A000"/>
              </a:buClr>
              <a:buSzTx/>
              <a:buFont typeface="Arial" panose="020B0604020202020204" pitchFamily="34" charset="0"/>
              <a:buChar char="•"/>
              <a:defRPr sz="1674"/>
            </a:pPr>
            <a:r>
              <a:rPr lang="fr" dirty="0">
                <a:ea typeface="Source Sans Pro Regular"/>
                <a:cs typeface="Source Sans Pro Regular"/>
              </a:rPr>
              <a:t>Éléments des EPI (gants résistants, tablier, masque médical, écran facial ou lunettes de protection)</a:t>
            </a:r>
          </a:p>
          <a:p>
            <a:pPr marL="285750" indent="-285750" defTabSz="269067">
              <a:lnSpc>
                <a:spcPct val="100000"/>
              </a:lnSpc>
              <a:spcBef>
                <a:spcPts val="0"/>
              </a:spcBef>
              <a:buClr>
                <a:srgbClr val="65A000"/>
              </a:buClr>
              <a:buSzTx/>
              <a:buFont typeface="Arial" panose="020B0604020202020204" pitchFamily="34" charset="0"/>
              <a:buChar char="•"/>
              <a:defRPr sz="1674"/>
            </a:pPr>
            <a:r>
              <a:rPr lang="fr" dirty="0">
                <a:ea typeface="Source Sans Pro Regular"/>
                <a:cs typeface="Source Sans Pro Regular"/>
              </a:rPr>
              <a:t>Cuillère à soupe, seau avec couvercle, hypochlorite de calcium en poudre et eau de Javel liquide (concentration la plus courante disponible sur le marché)</a:t>
            </a:r>
          </a:p>
          <a:p>
            <a:pPr marL="285750" indent="-285750" defTabSz="269067">
              <a:lnSpc>
                <a:spcPct val="100000"/>
              </a:lnSpc>
              <a:spcBef>
                <a:spcPts val="0"/>
              </a:spcBef>
              <a:buClr>
                <a:srgbClr val="65A000"/>
              </a:buClr>
              <a:buSzTx/>
              <a:buFont typeface="Arial" panose="020B0604020202020204" pitchFamily="34" charset="0"/>
              <a:buChar char="•"/>
              <a:defRPr sz="1674"/>
            </a:pPr>
            <a:r>
              <a:rPr lang="fr" dirty="0">
                <a:ea typeface="Source Sans Pro Regular"/>
                <a:cs typeface="Source Sans Pro Regular"/>
              </a:rPr>
              <a:t>Bâton mélangeur </a:t>
            </a:r>
          </a:p>
          <a:p>
            <a:pPr marL="285750" indent="-285750" defTabSz="269067">
              <a:lnSpc>
                <a:spcPct val="100000"/>
              </a:lnSpc>
              <a:spcBef>
                <a:spcPts val="0"/>
              </a:spcBef>
              <a:buClr>
                <a:srgbClr val="65A000"/>
              </a:buClr>
              <a:buSzTx/>
              <a:buFont typeface="Arial" panose="020B0604020202020204" pitchFamily="34" charset="0"/>
              <a:buChar char="•"/>
              <a:defRPr sz="1674"/>
            </a:pPr>
            <a:r>
              <a:rPr lang="fr" dirty="0">
                <a:ea typeface="Source Sans Pro Regular"/>
                <a:cs typeface="Source Sans Pro Regular"/>
              </a:rPr>
              <a:t>Stylo et papier/étiquette autocollante pour le seau</a:t>
            </a:r>
          </a:p>
          <a:p>
            <a:pPr marL="285750" indent="-285750" defTabSz="269067">
              <a:lnSpc>
                <a:spcPct val="100000"/>
              </a:lnSpc>
              <a:spcBef>
                <a:spcPts val="0"/>
              </a:spcBef>
              <a:buClr>
                <a:srgbClr val="65A000"/>
              </a:buClr>
              <a:buSzTx/>
              <a:buFont typeface="Arial" panose="020B0604020202020204" pitchFamily="34" charset="0"/>
              <a:buChar char="•"/>
              <a:defRPr sz="1674"/>
            </a:pPr>
            <a:r>
              <a:rPr lang="fr" dirty="0">
                <a:ea typeface="Source Sans Pro Regular"/>
                <a:cs typeface="Source Sans Pro Regular"/>
              </a:rPr>
              <a:t>Sacs destinés aux opérations de désinfection et de destruction</a:t>
            </a:r>
          </a:p>
          <a:p>
            <a:pPr marL="285750" indent="-285750" defTabSz="269067">
              <a:lnSpc>
                <a:spcPct val="100000"/>
              </a:lnSpc>
              <a:spcBef>
                <a:spcPts val="0"/>
              </a:spcBef>
              <a:buClr>
                <a:srgbClr val="65A000"/>
              </a:buClr>
              <a:buSzTx/>
              <a:buFont typeface="Arial" panose="020B0604020202020204" pitchFamily="34" charset="0"/>
              <a:buChar char="•"/>
              <a:defRPr sz="1674"/>
            </a:pPr>
            <a:r>
              <a:rPr lang="fr" dirty="0">
                <a:ea typeface="Source Sans Pro Regular"/>
                <a:cs typeface="Source Sans Pro Regular"/>
              </a:rPr>
              <a:t>Eau</a:t>
            </a:r>
          </a:p>
        </p:txBody>
      </p:sp>
      <p:sp>
        <p:nvSpPr>
          <p:cNvPr id="2" name="Title 1"/>
          <p:cNvSpPr>
            <a:spLocks noGrp="1"/>
          </p:cNvSpPr>
          <p:nvPr>
            <p:ph type="title" idx="4294967295"/>
            <p:custDataLst>
              <p:tags r:id="rId2"/>
            </p:custDataLst>
          </p:nvPr>
        </p:nvSpPr>
        <p:spPr>
          <a:xfrm>
            <a:off x="0" y="-33454"/>
            <a:ext cx="8229600" cy="638554"/>
          </a:xfrm>
        </p:spPr>
        <p:txBody>
          <a:bodyPr rtlCol="0"/>
          <a:lstStyle/>
          <a:p>
            <a:pPr rtl="0"/>
            <a:r>
              <a:rPr lang="fr" sz="3200" b="1" dirty="0">
                <a:solidFill>
                  <a:schemeClr val="bg1"/>
                </a:solidFill>
                <a:latin typeface="+mj-lt"/>
                <a:cs typeface="Arial" panose="020B0604020202020204" pitchFamily="34" charset="0"/>
              </a:rPr>
              <a:t>Besoins logistiques</a:t>
            </a:r>
          </a:p>
        </p:txBody>
      </p:sp>
      <p:pic>
        <p:nvPicPr>
          <p:cNvPr id="4" name="Picture 3">
            <a:extLst>
              <a:ext uri="{FF2B5EF4-FFF2-40B4-BE49-F238E27FC236}">
                <a16:creationId xmlns:a16="http://schemas.microsoft.com/office/drawing/2014/main" id="{490C4BE8-B0CA-4F0F-AFE0-EE69D2461EF4}"/>
              </a:ext>
            </a:extLst>
          </p:cNvPr>
          <p:cNvPicPr>
            <a:picLocks noChangeAspect="1"/>
          </p:cNvPicPr>
          <p:nvPr>
            <p:custDataLst>
              <p:tags r:id="rId3"/>
            </p:custDataLst>
          </p:nvPr>
        </p:nvPicPr>
        <p:blipFill rotWithShape="1">
          <a:blip r:embed="rId7"/>
          <a:srcRect l="14426" t="14301" r="15410" b="6467"/>
          <a:stretch/>
        </p:blipFill>
        <p:spPr>
          <a:xfrm>
            <a:off x="5887843" y="2218618"/>
            <a:ext cx="3122341" cy="2350574"/>
          </a:xfrm>
          <a:prstGeom prst="rect">
            <a:avLst/>
          </a:prstGeom>
        </p:spPr>
      </p:pic>
      <p:sp>
        <p:nvSpPr>
          <p:cNvPr id="5" name="TextBox 4">
            <a:extLst>
              <a:ext uri="{FF2B5EF4-FFF2-40B4-BE49-F238E27FC236}">
                <a16:creationId xmlns:a16="http://schemas.microsoft.com/office/drawing/2014/main" id="{94B73CF6-B02F-480D-BC73-BA2E43DECF4B}"/>
              </a:ext>
            </a:extLst>
          </p:cNvPr>
          <p:cNvSpPr txBox="1"/>
          <p:nvPr>
            <p:custDataLst>
              <p:tags r:id="rId4"/>
            </p:custDataLst>
          </p:nvPr>
        </p:nvSpPr>
        <p:spPr>
          <a:xfrm>
            <a:off x="5887843" y="4569192"/>
            <a:ext cx="2988527" cy="369332"/>
          </a:xfrm>
          <a:prstGeom prst="rect">
            <a:avLst/>
          </a:prstGeom>
          <a:noFill/>
        </p:spPr>
        <p:txBody>
          <a:bodyPr wrap="square" rtlCol="0">
            <a:spAutoFit/>
          </a:bodyPr>
          <a:lstStyle/>
          <a:p>
            <a:pPr algn="ctr" rtl="0"/>
            <a:r>
              <a:rPr lang="fr" sz="900" dirty="0">
                <a:latin typeface="Arial" panose="020B0604020202020204" pitchFamily="34" charset="0"/>
              </a:rPr>
              <a:t>Photo : Formation avancée pour les EIR en Ouganda,</a:t>
            </a:r>
          </a:p>
          <a:p>
            <a:pPr algn="ctr" rtl="0"/>
            <a:r>
              <a:rPr lang="fr" sz="900" dirty="0">
                <a:latin typeface="Arial" panose="020B0604020202020204" pitchFamily="34" charset="0"/>
              </a:rPr>
              <a:t> juillet 2022</a:t>
            </a:r>
            <a:endParaRPr lang="en-US" sz="900" dirty="0">
              <a:latin typeface="Arial" panose="020B0604020202020204" pitchFamily="34" charset="0"/>
            </a:endParaRPr>
          </a:p>
        </p:txBody>
      </p:sp>
    </p:spTree>
    <p:extLst>
      <p:ext uri="{BB962C8B-B14F-4D97-AF65-F5344CB8AC3E}">
        <p14:creationId xmlns:p14="http://schemas.microsoft.com/office/powerpoint/2010/main" val="3184393168"/>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278781" y="979372"/>
            <a:ext cx="5196468" cy="5064589"/>
          </a:xfrm>
        </p:spPr>
        <p:txBody>
          <a:bodyPr rtlCol="0">
            <a:noAutofit/>
          </a:bodyPr>
          <a:lstStyle/>
          <a:p>
            <a:pPr marL="0" indent="0" rtl="0">
              <a:lnSpc>
                <a:spcPct val="115000"/>
              </a:lnSpc>
              <a:spcBef>
                <a:spcPts val="0"/>
              </a:spcBef>
              <a:spcAft>
                <a:spcPts val="0"/>
              </a:spcAft>
              <a:buNone/>
            </a:pPr>
            <a:r>
              <a:rPr lang="fr" sz="2400" b="1" dirty="0">
                <a:solidFill>
                  <a:srgbClr val="C00000"/>
                </a:solidFill>
                <a:ea typeface="Source Sans Pro Bold"/>
                <a:cs typeface="Source Sans Pro Bold"/>
                <a:sym typeface="Source Sans Pro Bold"/>
              </a:rPr>
              <a:t>Atelier sur les EPI</a:t>
            </a:r>
          </a:p>
          <a:p>
            <a:pPr marL="0" indent="0" defTabSz="289320">
              <a:lnSpc>
                <a:spcPct val="115000"/>
              </a:lnSpc>
              <a:spcBef>
                <a:spcPts val="0"/>
              </a:spcBef>
              <a:buClrTx/>
              <a:buSzTx/>
              <a:buNone/>
              <a:defRPr sz="2000">
                <a:latin typeface="Source Sans Pro Bold"/>
                <a:ea typeface="Source Sans Pro Bold"/>
                <a:cs typeface="Source Sans Pro Bold"/>
                <a:sym typeface="Source Sans Pro Bold"/>
              </a:defRPr>
            </a:pPr>
            <a:endParaRPr lang="fr" sz="1050" b="1" dirty="0">
              <a:solidFill>
                <a:srgbClr val="65A000"/>
              </a:solidFill>
              <a:ea typeface="Source Sans Pro Bold"/>
              <a:cs typeface="Source Sans Pro Bold"/>
            </a:endParaRPr>
          </a:p>
          <a:p>
            <a:pPr marL="0" indent="0" defTabSz="289320">
              <a:lnSpc>
                <a:spcPct val="115000"/>
              </a:lnSpc>
              <a:spcBef>
                <a:spcPts val="0"/>
              </a:spcBef>
              <a:buClrTx/>
              <a:buSzTx/>
              <a:buNone/>
              <a:defRPr sz="2000">
                <a:latin typeface="Source Sans Pro Bold"/>
                <a:ea typeface="Source Sans Pro Bold"/>
                <a:cs typeface="Source Sans Pro Bold"/>
                <a:sym typeface="Source Sans Pro Bold"/>
              </a:defRPr>
            </a:pPr>
            <a:r>
              <a:rPr lang="fr" b="1" dirty="0">
                <a:solidFill>
                  <a:srgbClr val="65A000"/>
                </a:solidFill>
                <a:ea typeface="Source Sans Pro Bold"/>
                <a:cs typeface="Source Sans Pro Bold"/>
              </a:rPr>
              <a:t>Salle/espace :</a:t>
            </a:r>
          </a:p>
          <a:p>
            <a:pPr marL="285750" indent="-285750" defTabSz="289320">
              <a:lnSpc>
                <a:spcPct val="115000"/>
              </a:lnSpc>
              <a:spcBef>
                <a:spcPts val="0"/>
              </a:spcBef>
              <a:buClr>
                <a:srgbClr val="65A000"/>
              </a:buClr>
              <a:buSzTx/>
              <a:buFont typeface="Arial" panose="020B0604020202020204" pitchFamily="34" charset="0"/>
              <a:buChar char="•"/>
              <a:defRPr sz="2000"/>
            </a:pPr>
            <a:r>
              <a:rPr lang="fr" dirty="0">
                <a:ea typeface="Source Sans Pro Regular"/>
                <a:cs typeface="Source Sans Pro Regular"/>
              </a:rPr>
              <a:t>une grande salle équipée de 2 ou 3 longues tables et de quelques chaises</a:t>
            </a:r>
          </a:p>
          <a:p>
            <a:pPr marL="0" indent="0" defTabSz="289320">
              <a:lnSpc>
                <a:spcPct val="115000"/>
              </a:lnSpc>
              <a:spcBef>
                <a:spcPts val="0"/>
              </a:spcBef>
              <a:buClrTx/>
              <a:buSzTx/>
              <a:buNone/>
              <a:defRPr sz="2000">
                <a:latin typeface="Source Sans Pro Bold"/>
                <a:ea typeface="Source Sans Pro Bold"/>
                <a:cs typeface="Source Sans Pro Bold"/>
                <a:sym typeface="Source Sans Pro Bold"/>
              </a:defRPr>
            </a:pPr>
            <a:r>
              <a:rPr lang="fr" b="1" dirty="0">
                <a:solidFill>
                  <a:srgbClr val="65A000"/>
                </a:solidFill>
                <a:ea typeface="Source Sans Pro Bold"/>
                <a:cs typeface="Source Sans Pro Bold"/>
              </a:rPr>
              <a:t>Matériel :</a:t>
            </a:r>
          </a:p>
          <a:p>
            <a:pPr marL="285750" indent="-285750" defTabSz="289320">
              <a:lnSpc>
                <a:spcPct val="115000"/>
              </a:lnSpc>
              <a:spcBef>
                <a:spcPts val="0"/>
              </a:spcBef>
              <a:buClr>
                <a:srgbClr val="65A000"/>
              </a:buClr>
              <a:buSzTx/>
              <a:buFont typeface="Arial" panose="020B0604020202020204" pitchFamily="34" charset="0"/>
              <a:buChar char="•"/>
              <a:defRPr sz="2000"/>
            </a:pPr>
            <a:r>
              <a:rPr lang="fr" dirty="0">
                <a:ea typeface="Source Sans Pro Regular"/>
                <a:cs typeface="Source Sans Pro Regular"/>
              </a:rPr>
              <a:t>Affiches sur les EPI au format A0 ou A1</a:t>
            </a:r>
          </a:p>
          <a:p>
            <a:pPr marL="285750" indent="-285750" defTabSz="289320">
              <a:lnSpc>
                <a:spcPct val="115000"/>
              </a:lnSpc>
              <a:spcBef>
                <a:spcPts val="0"/>
              </a:spcBef>
              <a:buClr>
                <a:srgbClr val="65A000"/>
              </a:buClr>
              <a:buSzTx/>
              <a:buFont typeface="Arial" panose="020B0604020202020204" pitchFamily="34" charset="0"/>
              <a:buChar char="•"/>
              <a:defRPr sz="2000"/>
            </a:pPr>
            <a:r>
              <a:rPr lang="fr" dirty="0">
                <a:ea typeface="Source Sans Pro Regular"/>
                <a:cs typeface="Source Sans Pro Regular"/>
              </a:rPr>
              <a:t>Ruban adhésif</a:t>
            </a:r>
          </a:p>
          <a:p>
            <a:pPr marL="285750" indent="-285750" defTabSz="289320">
              <a:lnSpc>
                <a:spcPct val="115000"/>
              </a:lnSpc>
              <a:spcBef>
                <a:spcPts val="0"/>
              </a:spcBef>
              <a:buClr>
                <a:srgbClr val="65A000"/>
              </a:buClr>
              <a:buSzTx/>
              <a:buFont typeface="Arial" panose="020B0604020202020204" pitchFamily="34" charset="0"/>
              <a:buChar char="•"/>
              <a:defRPr sz="2000"/>
            </a:pPr>
            <a:r>
              <a:rPr lang="fr" dirty="0">
                <a:ea typeface="Source Sans Pro Regular"/>
                <a:cs typeface="Source Sans Pro Regular"/>
              </a:rPr>
              <a:t>Composantes des EPI (EPI renforcé, voir la liste complète dans le document RRT_ATP_material_equipmen_checklist)</a:t>
            </a:r>
          </a:p>
          <a:p>
            <a:pPr marL="285750" indent="-285750" defTabSz="289320">
              <a:lnSpc>
                <a:spcPct val="115000"/>
              </a:lnSpc>
              <a:spcBef>
                <a:spcPts val="0"/>
              </a:spcBef>
              <a:buClr>
                <a:srgbClr val="65A000"/>
              </a:buClr>
              <a:buSzTx/>
              <a:buFont typeface="Arial" panose="020B0604020202020204" pitchFamily="34" charset="0"/>
              <a:buChar char="•"/>
              <a:defRPr sz="2000"/>
            </a:pPr>
            <a:r>
              <a:rPr lang="fr" dirty="0">
                <a:ea typeface="Source Sans Pro Regular"/>
                <a:cs typeface="Source Sans Pro Regular"/>
              </a:rPr>
              <a:t>Solution hydroalcoolique</a:t>
            </a:r>
          </a:p>
          <a:p>
            <a:pPr marL="285750" indent="-285750" defTabSz="289320">
              <a:lnSpc>
                <a:spcPct val="115000"/>
              </a:lnSpc>
              <a:spcBef>
                <a:spcPts val="0"/>
              </a:spcBef>
              <a:buClr>
                <a:srgbClr val="65A000"/>
              </a:buClr>
              <a:buSzTx/>
              <a:buFont typeface="Arial" panose="020B0604020202020204" pitchFamily="34" charset="0"/>
              <a:buChar char="•"/>
              <a:defRPr sz="2000"/>
            </a:pPr>
            <a:r>
              <a:rPr lang="fr" dirty="0">
                <a:ea typeface="Source Sans Pro Regular"/>
                <a:cs typeface="Source Sans Pro Regular"/>
              </a:rPr>
              <a:t>Sacs destinés aux opérations de désinfection et de destruction</a:t>
            </a:r>
          </a:p>
          <a:p>
            <a:pPr marL="0" indent="0" rtl="0">
              <a:lnSpc>
                <a:spcPct val="115000"/>
              </a:lnSpc>
              <a:spcBef>
                <a:spcPts val="0"/>
              </a:spcBef>
              <a:spcAft>
                <a:spcPts val="0"/>
              </a:spcAft>
              <a:buNone/>
            </a:pPr>
            <a:endParaRPr lang="en-GB" sz="1600" b="1" dirty="0">
              <a:effectLst/>
              <a:ea typeface="Calibri" panose="020F0502020204030204" pitchFamily="34" charset="0"/>
            </a:endParaRPr>
          </a:p>
        </p:txBody>
      </p:sp>
      <p:sp>
        <p:nvSpPr>
          <p:cNvPr id="2" name="Title 1"/>
          <p:cNvSpPr>
            <a:spLocks noGrp="1"/>
          </p:cNvSpPr>
          <p:nvPr>
            <p:ph type="title" idx="4294967295"/>
            <p:custDataLst>
              <p:tags r:id="rId2"/>
            </p:custDataLst>
          </p:nvPr>
        </p:nvSpPr>
        <p:spPr>
          <a:xfrm>
            <a:off x="89210" y="25851"/>
            <a:ext cx="5586761" cy="495294"/>
          </a:xfrm>
        </p:spPr>
        <p:txBody>
          <a:bodyPr rtlCol="0">
            <a:noAutofit/>
          </a:bodyPr>
          <a:lstStyle/>
          <a:p>
            <a:pPr rtl="0"/>
            <a:r>
              <a:rPr lang="fr" sz="3200" b="1" dirty="0">
                <a:solidFill>
                  <a:schemeClr val="bg1"/>
                </a:solidFill>
                <a:latin typeface="+mj-lt"/>
                <a:cs typeface="Arial" panose="020B0604020202020204" pitchFamily="34" charset="0"/>
              </a:rPr>
              <a:t>Besoins logistiques</a:t>
            </a:r>
          </a:p>
        </p:txBody>
      </p:sp>
      <p:pic>
        <p:nvPicPr>
          <p:cNvPr id="7" name="Picture 6">
            <a:extLst>
              <a:ext uri="{FF2B5EF4-FFF2-40B4-BE49-F238E27FC236}">
                <a16:creationId xmlns:a16="http://schemas.microsoft.com/office/drawing/2014/main" id="{0C2E8FEB-320B-4954-B9C9-76362D6D9E11}"/>
              </a:ext>
            </a:extLst>
          </p:cNvPr>
          <p:cNvPicPr>
            <a:picLocks noChangeAspect="1"/>
          </p:cNvPicPr>
          <p:nvPr>
            <p:custDataLst>
              <p:tags r:id="rId3"/>
            </p:custDataLst>
          </p:nvPr>
        </p:nvPicPr>
        <p:blipFill rotWithShape="1">
          <a:blip r:embed="rId7"/>
          <a:srcRect l="18264" t="14301" r="14754" b="14301"/>
          <a:stretch/>
        </p:blipFill>
        <p:spPr>
          <a:xfrm>
            <a:off x="5389944" y="2442117"/>
            <a:ext cx="3754055" cy="2667692"/>
          </a:xfrm>
          <a:prstGeom prst="rect">
            <a:avLst/>
          </a:prstGeom>
        </p:spPr>
      </p:pic>
      <p:sp>
        <p:nvSpPr>
          <p:cNvPr id="4" name="TextBox 3">
            <a:extLst>
              <a:ext uri="{FF2B5EF4-FFF2-40B4-BE49-F238E27FC236}">
                <a16:creationId xmlns:a16="http://schemas.microsoft.com/office/drawing/2014/main" id="{41D77524-B7EB-498F-A19D-D65D7FE9A436}"/>
              </a:ext>
            </a:extLst>
          </p:cNvPr>
          <p:cNvSpPr txBox="1"/>
          <p:nvPr>
            <p:custDataLst>
              <p:tags r:id="rId4"/>
            </p:custDataLst>
          </p:nvPr>
        </p:nvSpPr>
        <p:spPr>
          <a:xfrm>
            <a:off x="5307979" y="5196468"/>
            <a:ext cx="3936381" cy="246221"/>
          </a:xfrm>
          <a:prstGeom prst="rect">
            <a:avLst/>
          </a:prstGeom>
          <a:noFill/>
        </p:spPr>
        <p:txBody>
          <a:bodyPr wrap="square" rtlCol="0">
            <a:spAutoFit/>
          </a:bodyPr>
          <a:lstStyle/>
          <a:p>
            <a:pPr rtl="0"/>
            <a:r>
              <a:rPr lang="fr" sz="1000" dirty="0">
                <a:latin typeface="Arial" panose="020B0604020202020204" pitchFamily="34" charset="0"/>
              </a:rPr>
              <a:t>Photo : Formation avancée pour des EIR en Ouganda, juillet 2022</a:t>
            </a:r>
            <a:endParaRPr lang="en-US" sz="1000" dirty="0">
              <a:latin typeface="Arial" panose="020B0604020202020204" pitchFamily="34" charset="0"/>
            </a:endParaRPr>
          </a:p>
        </p:txBody>
      </p:sp>
    </p:spTree>
    <p:extLst>
      <p:ext uri="{BB962C8B-B14F-4D97-AF65-F5344CB8AC3E}">
        <p14:creationId xmlns:p14="http://schemas.microsoft.com/office/powerpoint/2010/main" val="4185514988"/>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2" name="Espace réservé du contenu 1"/>
          <p:cNvSpPr>
            <a:spLocks noGrp="1"/>
          </p:cNvSpPr>
          <p:nvPr>
            <p:ph idx="1"/>
          </p:nvPr>
        </p:nvSpPr>
        <p:spPr>
          <a:xfrm>
            <a:off x="345688" y="1622502"/>
            <a:ext cx="8486078" cy="2035098"/>
          </a:xfrm>
        </p:spPr>
        <p:txBody>
          <a:bodyPr>
            <a:noAutofit/>
          </a:bodyPr>
          <a:lstStyle/>
          <a:p>
            <a:pPr marL="0" indent="0" algn="ctr">
              <a:lnSpc>
                <a:spcPct val="100000"/>
              </a:lnSpc>
              <a:buNone/>
            </a:pPr>
            <a:r>
              <a:rPr lang="fr" sz="3200" b="1" dirty="0">
                <a:solidFill>
                  <a:schemeClr val="bg1"/>
                </a:solidFill>
              </a:rPr>
              <a:t>Rôles clés au sein de l’équipe de facilitation de la formation avancée des EIR </a:t>
            </a:r>
          </a:p>
          <a:p>
            <a:pPr marL="0" indent="0" algn="ctr">
              <a:lnSpc>
                <a:spcPct val="100000"/>
              </a:lnSpc>
              <a:buNone/>
            </a:pPr>
            <a:r>
              <a:rPr lang="fr" sz="3200" b="1" dirty="0">
                <a:solidFill>
                  <a:schemeClr val="bg1"/>
                </a:solidFill>
              </a:rPr>
              <a:t>(KIFA EIR)</a:t>
            </a:r>
          </a:p>
          <a:p>
            <a:pPr marL="0" indent="0">
              <a:lnSpc>
                <a:spcPct val="100000"/>
              </a:lnSpc>
              <a:buNone/>
            </a:pPr>
            <a:endParaRPr lang="en-US" sz="3200" dirty="0"/>
          </a:p>
        </p:txBody>
      </p:sp>
    </p:spTree>
    <p:extLst>
      <p:ext uri="{BB962C8B-B14F-4D97-AF65-F5344CB8AC3E}">
        <p14:creationId xmlns:p14="http://schemas.microsoft.com/office/powerpoint/2010/main" val="35188614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8"/>
          <p:cNvSpPr txBox="1">
            <a:spLocks noGrp="1"/>
          </p:cNvSpPr>
          <p:nvPr>
            <p:ph type="title" idx="4294967295"/>
            <p:custDataLst>
              <p:tags r:id="rId1"/>
            </p:custDataLst>
          </p:nvPr>
        </p:nvSpPr>
        <p:spPr>
          <a:xfrm>
            <a:off x="0" y="358775"/>
            <a:ext cx="3306763" cy="1508125"/>
          </a:xfrm>
          <a:prstGeom prst="rect">
            <a:avLst/>
          </a:prstGeom>
          <a:noFill/>
          <a:ln>
            <a:noFill/>
          </a:ln>
        </p:spPr>
        <p:txBody>
          <a:bodyPr spcFirstLastPara="1" vert="horz" wrap="square" lIns="13500" tIns="0" rIns="270000" bIns="0" numCol="1" rtlCol="0" anchor="ctr" anchorCtr="0" compatLnSpc="1">
            <a:prstTxWarp prst="textNoShape">
              <a:avLst/>
            </a:prstTxWarp>
            <a:noAutofit/>
          </a:bodyPr>
          <a:lstStyle/>
          <a:p>
            <a:pPr rtl="0">
              <a:spcBef>
                <a:spcPts val="0"/>
              </a:spcBef>
              <a:buClr>
                <a:srgbClr val="0092CC"/>
              </a:buClr>
              <a:buSzPts val="3200"/>
            </a:pPr>
            <a:r>
              <a:rPr lang="fr" sz="2800" b="1" dirty="0">
                <a:latin typeface="+mj-lt"/>
                <a:cs typeface="Arial"/>
              </a:rPr>
              <a:t>Objectifs d’apprentissage</a:t>
            </a:r>
          </a:p>
        </p:txBody>
      </p:sp>
      <p:sp>
        <p:nvSpPr>
          <p:cNvPr id="4" name="Content Placeholder 1">
            <a:extLst>
              <a:ext uri="{FF2B5EF4-FFF2-40B4-BE49-F238E27FC236}">
                <a16:creationId xmlns:a16="http://schemas.microsoft.com/office/drawing/2014/main" id="{121547C1-0B95-475F-B0E3-22D7571B96CE}"/>
              </a:ext>
            </a:extLst>
          </p:cNvPr>
          <p:cNvSpPr txBox="1">
            <a:spLocks/>
          </p:cNvSpPr>
          <p:nvPr>
            <p:custDataLst>
              <p:tags r:id="rId2"/>
            </p:custDataLst>
          </p:nvPr>
        </p:nvSpPr>
        <p:spPr bwMode="auto">
          <a:xfrm>
            <a:off x="3010828" y="1565816"/>
            <a:ext cx="6043961"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rtl="0">
              <a:buNone/>
            </a:pPr>
            <a:r>
              <a:rPr lang="fr" sz="2400" dirty="0">
                <a:solidFill>
                  <a:srgbClr val="000000"/>
                </a:solidFill>
                <a:latin typeface="Source Sans Pro Regular"/>
                <a:ea typeface="Source Sans Pro Bold"/>
                <a:cs typeface="Source Sans Pro Bold"/>
                <a:sym typeface="Source Sans Pro Bold"/>
              </a:rPr>
              <a:t>À l’issue de cette session, vous saurez : </a:t>
            </a:r>
          </a:p>
          <a:p>
            <a:pPr marL="288000" indent="-288000" fontAlgn="auto">
              <a:spcBef>
                <a:spcPts val="600"/>
              </a:spcBef>
              <a:spcAft>
                <a:spcPts val="0"/>
              </a:spcAft>
              <a:buClr>
                <a:srgbClr val="65A000"/>
              </a:buClr>
              <a:buSzPct val="100000"/>
              <a:buFont typeface="Arial"/>
              <a:buChar char="•"/>
              <a:defRPr sz="2400">
                <a:latin typeface="Source Sans Pro Regular"/>
                <a:ea typeface="Source Sans Pro Regular"/>
                <a:cs typeface="Source Sans Pro Regular"/>
                <a:sym typeface="Source Sans Pro Regular"/>
              </a:defRPr>
            </a:pPr>
            <a:r>
              <a:rPr lang="fr" sz="2400" dirty="0">
                <a:solidFill>
                  <a:srgbClr val="000000"/>
                </a:solidFill>
                <a:latin typeface="Source Sans Pro Regular"/>
                <a:ea typeface="Source Sans Pro Regular"/>
                <a:cs typeface="Source Sans Pro Regular"/>
                <a:sym typeface="Calibri"/>
              </a:rPr>
              <a:t>Énumérer et expliquer les principales fonctions assurées au sein d’une équipe de facilitation de la formation avancée pour les EIR.</a:t>
            </a:r>
          </a:p>
          <a:p>
            <a:pPr marL="288000" indent="-288000" fontAlgn="auto">
              <a:spcBef>
                <a:spcPts val="600"/>
              </a:spcBef>
              <a:spcAft>
                <a:spcPts val="0"/>
              </a:spcAft>
              <a:buClr>
                <a:srgbClr val="65A000"/>
              </a:buClr>
              <a:buSzPct val="100000"/>
              <a:buFont typeface="Arial"/>
              <a:buChar char="•"/>
              <a:defRPr sz="2400">
                <a:latin typeface="Source Sans Pro Regular"/>
                <a:ea typeface="Source Sans Pro Regular"/>
                <a:cs typeface="Source Sans Pro Regular"/>
                <a:sym typeface="Source Sans Pro Regular"/>
              </a:defRPr>
            </a:pPr>
            <a:r>
              <a:rPr lang="fr" sz="2400" dirty="0">
                <a:solidFill>
                  <a:srgbClr val="000000"/>
                </a:solidFill>
                <a:latin typeface="Source Sans Pro Regular"/>
                <a:ea typeface="Source Sans Pro Regular"/>
                <a:cs typeface="Source Sans Pro Regular"/>
                <a:sym typeface="Calibri"/>
              </a:rPr>
              <a:t>Décrire les domaines d’expertise nécessaires au sein d’une équipe de facilitation de la formation avancée pour les EIR.</a:t>
            </a:r>
            <a:endParaRPr lang="fr-FR" altLang="en-US" sz="2400" dirty="0">
              <a:solidFill>
                <a:srgbClr val="000000"/>
              </a:solidFill>
              <a:latin typeface="Source Sans Pro Regular"/>
              <a:ea typeface="Source Sans Pro Regular"/>
              <a:cs typeface="Source Sans Pro Regular"/>
              <a:sym typeface="Calibri"/>
            </a:endParaRPr>
          </a:p>
          <a:p>
            <a:pPr rtl="0"/>
            <a:endParaRPr lang="fr-FR" altLang="en-US" sz="2800" dirty="0">
              <a:solidFill>
                <a:srgbClr val="002060"/>
              </a:solidFill>
              <a:latin typeface="Arial"/>
              <a:cs typeface="Arial"/>
            </a:endParaRPr>
          </a:p>
        </p:txBody>
      </p:sp>
    </p:spTree>
    <p:extLst>
      <p:ext uri="{BB962C8B-B14F-4D97-AF65-F5344CB8AC3E}">
        <p14:creationId xmlns:p14="http://schemas.microsoft.com/office/powerpoint/2010/main" val="1309953185"/>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1">
            <a:extLst>
              <a:ext uri="{FF2B5EF4-FFF2-40B4-BE49-F238E27FC236}">
                <a16:creationId xmlns:a16="http://schemas.microsoft.com/office/drawing/2014/main" id="{1BD00435-6460-4E09-9B49-27DB96F0977E}"/>
              </a:ext>
            </a:extLst>
          </p:cNvPr>
          <p:cNvSpPr>
            <a:spLocks noGrp="1"/>
          </p:cNvSpPr>
          <p:nvPr>
            <p:ph type="body" idx="1"/>
            <p:custDataLst>
              <p:tags r:id="rId1"/>
            </p:custDataLst>
          </p:nvPr>
        </p:nvSpPr>
        <p:spPr>
          <a:xfrm>
            <a:off x="3115953" y="2091898"/>
            <a:ext cx="5647136" cy="2792336"/>
          </a:xfrm>
        </p:spPr>
        <p:txBody>
          <a:bodyPr rtlCol="0">
            <a:normAutofit/>
          </a:bodyPr>
          <a:lstStyle/>
          <a:p>
            <a:pPr marL="457200" indent="-457200" defTabSz="914400" hangingPunct="0">
              <a:lnSpc>
                <a:spcPct val="100000"/>
              </a:lnSpc>
              <a:spcBef>
                <a:spcPts val="600"/>
              </a:spcBef>
              <a:buClr>
                <a:srgbClr val="65A000"/>
              </a:buClr>
              <a:buFont typeface="+mj-lt"/>
              <a:buAutoNum type="arabicPeriod"/>
              <a:defRPr sz="2400">
                <a:latin typeface="Source Sans Pro Regular"/>
                <a:ea typeface="Source Sans Pro Regular"/>
                <a:cs typeface="Source Sans Pro Regular"/>
                <a:sym typeface="Source Sans Pro Regular"/>
              </a:defRPr>
            </a:pPr>
            <a:r>
              <a:rPr lang="fr" sz="2400" dirty="0">
                <a:latin typeface="Source Sans Pro Regular"/>
                <a:ea typeface="Source Sans Pro Regular"/>
                <a:cs typeface="Source Sans Pro Regular"/>
                <a:sym typeface="Calibri"/>
              </a:rPr>
              <a:t>Principaux rôles de l’équipe de facilitation du KIFA EIR</a:t>
            </a:r>
          </a:p>
          <a:p>
            <a:pPr marL="457200" indent="-457200" defTabSz="914400" hangingPunct="0">
              <a:lnSpc>
                <a:spcPct val="100000"/>
              </a:lnSpc>
              <a:spcBef>
                <a:spcPts val="600"/>
              </a:spcBef>
              <a:buClr>
                <a:srgbClr val="65A000"/>
              </a:buClr>
              <a:buFont typeface="+mj-lt"/>
              <a:buAutoNum type="arabicPeriod"/>
              <a:defRPr sz="2400">
                <a:latin typeface="Source Sans Pro Regular"/>
                <a:ea typeface="Source Sans Pro Regular"/>
                <a:cs typeface="Source Sans Pro Regular"/>
                <a:sym typeface="Source Sans Pro Regular"/>
              </a:defRPr>
            </a:pPr>
            <a:r>
              <a:rPr lang="fr" sz="2400" dirty="0">
                <a:latin typeface="Source Sans Pro Regular"/>
                <a:ea typeface="Source Sans Pro Regular"/>
                <a:cs typeface="Source Sans Pro Regular"/>
                <a:sym typeface="Calibri"/>
              </a:rPr>
              <a:t>Principales fonctions à assurer au sein de l’équipe de facilitation de l’rxercice pratique basé sur un scénario</a:t>
            </a:r>
            <a:endParaRPr lang="en-US" altLang="en-US" sz="2400" dirty="0">
              <a:latin typeface="Source Sans Pro Regular"/>
              <a:ea typeface="Source Sans Pro Regular"/>
              <a:cs typeface="Source Sans Pro Regular"/>
              <a:sym typeface="Calibri"/>
            </a:endParaRPr>
          </a:p>
        </p:txBody>
      </p:sp>
      <p:sp>
        <p:nvSpPr>
          <p:cNvPr id="20482" name="Rectangle 2">
            <a:extLst>
              <a:ext uri="{FF2B5EF4-FFF2-40B4-BE49-F238E27FC236}">
                <a16:creationId xmlns:a16="http://schemas.microsoft.com/office/drawing/2014/main" id="{C0154A34-9975-45F1-8059-125489D4C21A}"/>
              </a:ext>
            </a:extLst>
          </p:cNvPr>
          <p:cNvSpPr>
            <a:spLocks noGrp="1"/>
          </p:cNvSpPr>
          <p:nvPr>
            <p:ph type="title" idx="4294967295"/>
            <p:custDataLst>
              <p:tags r:id="rId2"/>
            </p:custDataLst>
          </p:nvPr>
        </p:nvSpPr>
        <p:spPr>
          <a:xfrm>
            <a:off x="178419" y="738845"/>
            <a:ext cx="8229600" cy="1508125"/>
          </a:xfrm>
        </p:spPr>
        <p:txBody>
          <a:bodyPr rtlCol="0"/>
          <a:lstStyle/>
          <a:p>
            <a:pPr defTabSz="914400" eaLnBrk="1" hangingPunct="0">
              <a:lnSpc>
                <a:spcPct val="100000"/>
              </a:lnSpc>
              <a:spcBef>
                <a:spcPts val="600"/>
              </a:spcBef>
              <a:buClr>
                <a:srgbClr val="65A000"/>
              </a:buClr>
              <a:buSzPct val="100000"/>
              <a:defRPr sz="2400">
                <a:latin typeface="Source Sans Pro Regular"/>
                <a:ea typeface="Source Sans Pro Regular"/>
                <a:cs typeface="Source Sans Pro Regular"/>
                <a:sym typeface="Source Sans Pro Regular"/>
              </a:defRPr>
            </a:pPr>
            <a:r>
              <a:rPr lang="fr" sz="3200" b="1" dirty="0">
                <a:solidFill>
                  <a:schemeClr val="bg1"/>
                </a:solidFill>
                <a:latin typeface="+mj-lt"/>
                <a:cs typeface="Arial"/>
              </a:rPr>
              <a:t>Sommaire</a:t>
            </a:r>
            <a:endParaRPr lang="en-US" altLang="en-US" sz="2400" dirty="0">
              <a:solidFill>
                <a:schemeClr val="bg1"/>
              </a:solidFill>
              <a:latin typeface="+mj-lt"/>
              <a:ea typeface="Source Sans Pro Regular"/>
              <a:cs typeface="Source Sans Pro Regular"/>
              <a:sym typeface="Calibri"/>
            </a:endParaRPr>
          </a:p>
        </p:txBody>
      </p:sp>
    </p:spTree>
    <p:extLst>
      <p:ext uri="{BB962C8B-B14F-4D97-AF65-F5344CB8AC3E}">
        <p14:creationId xmlns:p14="http://schemas.microsoft.com/office/powerpoint/2010/main" val="337156462"/>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1">
            <a:extLst>
              <a:ext uri="{FF2B5EF4-FFF2-40B4-BE49-F238E27FC236}">
                <a16:creationId xmlns:a16="http://schemas.microsoft.com/office/drawing/2014/main" id="{1BD00435-6460-4E09-9B49-27DB96F0977E}"/>
              </a:ext>
            </a:extLst>
          </p:cNvPr>
          <p:cNvSpPr>
            <a:spLocks noGrp="1"/>
          </p:cNvSpPr>
          <p:nvPr>
            <p:ph type="body" sz="half" idx="1"/>
            <p:custDataLst>
              <p:tags r:id="rId1"/>
            </p:custDataLst>
          </p:nvPr>
        </p:nvSpPr>
        <p:spPr>
          <a:xfrm>
            <a:off x="485008" y="1112377"/>
            <a:ext cx="8510588" cy="2768248"/>
          </a:xfrm>
        </p:spPr>
        <p:txBody>
          <a:bodyPr rtlCol="0">
            <a:noAutofit/>
          </a:bodyPr>
          <a:lstStyle/>
          <a:p>
            <a:pPr marL="0" indent="0" algn="ctr" rtl="0">
              <a:buNone/>
            </a:pPr>
            <a:r>
              <a:rPr lang="fr" sz="3200" b="1" i="1" dirty="0">
                <a:solidFill>
                  <a:schemeClr val="bg1"/>
                </a:solidFill>
              </a:rPr>
              <a:t>Quelles fonctions devront être assurées par votre future équipe de facilitation du KIFA EIR ?</a:t>
            </a:r>
            <a:endParaRPr lang="en-US" altLang="en-US" sz="3200" b="1" i="1" dirty="0">
              <a:solidFill>
                <a:schemeClr val="bg1"/>
              </a:solidFill>
            </a:endParaRPr>
          </a:p>
        </p:txBody>
      </p:sp>
    </p:spTree>
    <p:extLst>
      <p:ext uri="{BB962C8B-B14F-4D97-AF65-F5344CB8AC3E}">
        <p14:creationId xmlns:p14="http://schemas.microsoft.com/office/powerpoint/2010/main" val="2396034958"/>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1">
            <a:extLst>
              <a:ext uri="{FF2B5EF4-FFF2-40B4-BE49-F238E27FC236}">
                <a16:creationId xmlns:a16="http://schemas.microsoft.com/office/drawing/2014/main" id="{1BD00435-6460-4E09-9B49-27DB96F0977E}"/>
              </a:ext>
            </a:extLst>
          </p:cNvPr>
          <p:cNvSpPr>
            <a:spLocks noGrp="1"/>
          </p:cNvSpPr>
          <p:nvPr>
            <p:ph type="body" idx="1"/>
            <p:custDataLst>
              <p:tags r:id="rId1"/>
            </p:custDataLst>
          </p:nvPr>
        </p:nvSpPr>
        <p:spPr>
          <a:xfrm>
            <a:off x="3194011" y="1445128"/>
            <a:ext cx="5647136" cy="4052423"/>
          </a:xfrm>
        </p:spPr>
        <p:txBody>
          <a:bodyPr lIns="45719" tIns="45720" rIns="45719" bIns="45720" rtlCol="0" anchor="t">
            <a:normAutofit/>
          </a:bodyPr>
          <a:lstStyle/>
          <a:p>
            <a:pPr marL="342900" lvl="8" indent="-342900" defTabSz="289320">
              <a:spcBef>
                <a:spcPts val="300"/>
              </a:spcBef>
              <a:buClr>
                <a:srgbClr val="65A000"/>
              </a:buClr>
            </a:pPr>
            <a:r>
              <a:rPr lang="fr" sz="2400" dirty="0">
                <a:latin typeface="Source Sans Pro Regular"/>
                <a:ea typeface="Source Sans Pro Regular"/>
                <a:cs typeface="Source Sans Pro Regular"/>
              </a:rPr>
              <a:t>Coordonnateur/directeur de la formation </a:t>
            </a:r>
            <a:endParaRPr lang="en-US" sz="2400" dirty="0">
              <a:latin typeface="Source Sans Pro Regular"/>
              <a:ea typeface="Source Sans Pro Regular"/>
              <a:cs typeface="Source Sans Pro Regular"/>
            </a:endParaRPr>
          </a:p>
          <a:p>
            <a:pPr marL="342900" indent="-342900" defTabSz="289320" fontAlgn="base">
              <a:spcBef>
                <a:spcPts val="300"/>
              </a:spcBef>
              <a:buClr>
                <a:srgbClr val="65A000"/>
              </a:buClr>
            </a:pPr>
            <a:r>
              <a:rPr lang="fr" sz="2400" dirty="0">
                <a:latin typeface="Source Sans Pro Regular"/>
                <a:ea typeface="Source Sans Pro Regular"/>
                <a:cs typeface="Source Sans Pro Regular"/>
              </a:rPr>
              <a:t>Contrôleur de l'exercice pratique (fonction généralement assurée par le coordonnateur de la formation)</a:t>
            </a:r>
          </a:p>
          <a:p>
            <a:pPr marL="342900" indent="-342900" defTabSz="289320" fontAlgn="base">
              <a:spcBef>
                <a:spcPts val="300"/>
              </a:spcBef>
              <a:buClr>
                <a:srgbClr val="65A000"/>
              </a:buClr>
            </a:pPr>
            <a:r>
              <a:rPr lang="fr" sz="2400" dirty="0">
                <a:latin typeface="Source Sans Pro Regular"/>
                <a:ea typeface="Source Sans Pro Regular"/>
                <a:cs typeface="Source Sans Pro Regular"/>
              </a:rPr>
              <a:t>Experts </a:t>
            </a:r>
          </a:p>
          <a:p>
            <a:pPr marL="342900" indent="-342900" defTabSz="289320" fontAlgn="base">
              <a:spcBef>
                <a:spcPts val="300"/>
              </a:spcBef>
              <a:buClr>
                <a:srgbClr val="65A000"/>
              </a:buClr>
            </a:pPr>
            <a:r>
              <a:rPr lang="fr" sz="2400" dirty="0">
                <a:latin typeface="Source Sans Pro Regular"/>
                <a:ea typeface="Source Sans Pro Regular"/>
                <a:cs typeface="Source Sans Pro Regular"/>
              </a:rPr>
              <a:t>Assistant logistique</a:t>
            </a:r>
          </a:p>
          <a:p>
            <a:pPr marL="342900" indent="-342900" defTabSz="289320" fontAlgn="base">
              <a:spcBef>
                <a:spcPts val="300"/>
              </a:spcBef>
              <a:buClr>
                <a:srgbClr val="65A000"/>
              </a:buClr>
            </a:pPr>
            <a:r>
              <a:rPr lang="fr" sz="2400" dirty="0">
                <a:latin typeface="Source Sans Pro Regular"/>
                <a:ea typeface="Source Sans Pro Regular"/>
                <a:cs typeface="Source Sans Pro Regular"/>
              </a:rPr>
              <a:t>Assistant administratif</a:t>
            </a:r>
          </a:p>
          <a:p>
            <a:pPr marL="342900" indent="-342900" defTabSz="289320" fontAlgn="base">
              <a:spcBef>
                <a:spcPts val="300"/>
              </a:spcBef>
              <a:buClr>
                <a:srgbClr val="65A000"/>
              </a:buClr>
            </a:pPr>
            <a:r>
              <a:rPr lang="fr" sz="2400" dirty="0">
                <a:latin typeface="Source Sans Pro Regular"/>
                <a:ea typeface="Source Sans Pro Regular"/>
                <a:cs typeface="Source Sans Pro Regular"/>
              </a:rPr>
              <a:t>Coaches</a:t>
            </a:r>
          </a:p>
          <a:p>
            <a:pPr marL="342900" indent="-342900" defTabSz="289320">
              <a:spcBef>
                <a:spcPts val="300"/>
              </a:spcBef>
              <a:buClr>
                <a:srgbClr val="65A000"/>
              </a:buClr>
            </a:pPr>
            <a:r>
              <a:rPr lang="fr" sz="2400" dirty="0">
                <a:latin typeface="Source Sans Pro Regular"/>
                <a:ea typeface="Source Sans Pro Regular"/>
                <a:cs typeface="Source Sans Pro Regular"/>
              </a:rPr>
              <a:t>Évaluateurs</a:t>
            </a:r>
          </a:p>
          <a:p>
            <a:pPr marL="342900" indent="-342900" defTabSz="289320" fontAlgn="base">
              <a:spcBef>
                <a:spcPts val="300"/>
              </a:spcBef>
              <a:buClr>
                <a:srgbClr val="65A000"/>
              </a:buClr>
            </a:pPr>
            <a:r>
              <a:rPr lang="fr" sz="2400" dirty="0">
                <a:latin typeface="Source Sans Pro Regular"/>
                <a:ea typeface="Source Sans Pro Regular"/>
                <a:cs typeface="Source Sans Pro Regular"/>
              </a:rPr>
              <a:t>Rôles à interpréter (jeu de rôle)</a:t>
            </a:r>
          </a:p>
        </p:txBody>
      </p:sp>
      <p:sp>
        <p:nvSpPr>
          <p:cNvPr id="20482" name="Rectangle 2">
            <a:extLst>
              <a:ext uri="{FF2B5EF4-FFF2-40B4-BE49-F238E27FC236}">
                <a16:creationId xmlns:a16="http://schemas.microsoft.com/office/drawing/2014/main" id="{C0154A34-9975-45F1-8059-125489D4C21A}"/>
              </a:ext>
            </a:extLst>
          </p:cNvPr>
          <p:cNvSpPr>
            <a:spLocks noGrp="1"/>
          </p:cNvSpPr>
          <p:nvPr>
            <p:ph type="title" idx="4294967295"/>
            <p:custDataLst>
              <p:tags r:id="rId2"/>
            </p:custDataLst>
          </p:nvPr>
        </p:nvSpPr>
        <p:spPr>
          <a:xfrm>
            <a:off x="178419" y="605805"/>
            <a:ext cx="2877015" cy="1143000"/>
          </a:xfrm>
        </p:spPr>
        <p:txBody>
          <a:bodyPr rtlCol="0">
            <a:noAutofit/>
          </a:bodyPr>
          <a:lstStyle/>
          <a:p>
            <a:pPr rtl="0" eaLnBrk="1" hangingPunct="1"/>
            <a:r>
              <a:rPr lang="fr" sz="2800" b="1" dirty="0">
                <a:solidFill>
                  <a:schemeClr val="bg1"/>
                </a:solidFill>
                <a:latin typeface="+mj-lt"/>
                <a:cs typeface="Arial"/>
              </a:rPr>
              <a:t>Principaux rôles  de l’équipe de facilitation du KIFA EIR</a:t>
            </a:r>
            <a:endParaRPr lang="en-US" altLang="en-US" sz="2800" b="1" dirty="0">
              <a:solidFill>
                <a:schemeClr val="bg1"/>
              </a:solidFill>
              <a:latin typeface="+mj-lt"/>
              <a:cs typeface="Arial"/>
            </a:endParaRPr>
          </a:p>
        </p:txBody>
      </p:sp>
    </p:spTree>
    <p:extLst>
      <p:ext uri="{BB962C8B-B14F-4D97-AF65-F5344CB8AC3E}">
        <p14:creationId xmlns:p14="http://schemas.microsoft.com/office/powerpoint/2010/main" val="446284212"/>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1">
            <a:extLst>
              <a:ext uri="{FF2B5EF4-FFF2-40B4-BE49-F238E27FC236}">
                <a16:creationId xmlns:a16="http://schemas.microsoft.com/office/drawing/2014/main" id="{1BD00435-6460-4E09-9B49-27DB96F0977E}"/>
              </a:ext>
            </a:extLst>
          </p:cNvPr>
          <p:cNvSpPr>
            <a:spLocks noGrp="1"/>
          </p:cNvSpPr>
          <p:nvPr>
            <p:ph type="body" idx="1"/>
            <p:custDataLst>
              <p:tags r:id="rId1"/>
            </p:custDataLst>
          </p:nvPr>
        </p:nvSpPr>
        <p:spPr>
          <a:xfrm>
            <a:off x="735981" y="1247001"/>
            <a:ext cx="7683190" cy="4654071"/>
          </a:xfrm>
        </p:spPr>
        <p:txBody>
          <a:bodyPr lIns="45719" tIns="45720" rIns="45719" bIns="45720" rtlCol="0" anchor="t">
            <a:noAutofit/>
          </a:bodyPr>
          <a:lstStyle/>
          <a:p>
            <a:pPr marL="0" indent="0" algn="l" rtl="0" fontAlgn="base">
              <a:buNone/>
            </a:pPr>
            <a:r>
              <a:rPr lang="fr" sz="2400" b="1" dirty="0">
                <a:solidFill>
                  <a:schemeClr val="accent6">
                    <a:lumOff val="-9568"/>
                  </a:schemeClr>
                </a:solidFill>
                <a:latin typeface="Source Sans Pro Bold"/>
                <a:ea typeface="Source Sans Pro Bold"/>
                <a:cs typeface="Source Sans Pro Bold"/>
              </a:rPr>
              <a:t>Le coordonnateur/directeur de la formation (CF)</a:t>
            </a:r>
          </a:p>
          <a:p>
            <a:pPr marL="0" indent="0" algn="l" rtl="0" fontAlgn="base">
              <a:buNone/>
            </a:pPr>
            <a:r>
              <a:rPr lang="fr" sz="2400" dirty="0">
                <a:latin typeface="Source Sans Pro Bold"/>
                <a:ea typeface="Source Sans Pro Bold"/>
                <a:cs typeface="Source Sans Pro Bold"/>
              </a:rPr>
              <a:t>est chargé de diriger la mise en œuvre globale de la formation. Ses principales attributions consisteront à : </a:t>
            </a:r>
          </a:p>
          <a:p>
            <a:pPr marL="0" indent="0" algn="l" rtl="0" fontAlgn="base">
              <a:buNone/>
            </a:pPr>
            <a:endParaRPr lang="en-US" sz="2400" b="0" i="0" dirty="0">
              <a:solidFill>
                <a:srgbClr val="002060"/>
              </a:solidFill>
              <a:effectLst/>
            </a:endParaRPr>
          </a:p>
          <a:p>
            <a:pPr marL="215900" lvl="8" indent="-215900" defTabSz="289320" fontAlgn="base">
              <a:spcBef>
                <a:spcPts val="300"/>
              </a:spcBef>
              <a:buClr>
                <a:srgbClr val="65A000"/>
              </a:buClr>
              <a:buFontTx/>
              <a:buChar char="•"/>
            </a:pPr>
            <a:r>
              <a:rPr lang="fr" sz="2400" dirty="0">
                <a:latin typeface="Source Sans Pro Regular"/>
                <a:ea typeface="Source Sans Pro Regular"/>
                <a:cs typeface="Source Sans Pro Regular"/>
              </a:rPr>
              <a:t>assurer la communication avec l’équipe de facilitation et au sein de cette dernière (réunions, échanges, courriels) ; </a:t>
            </a:r>
          </a:p>
          <a:p>
            <a:pPr marL="215900" indent="-215900" defTabSz="289320">
              <a:spcBef>
                <a:spcPts val="300"/>
              </a:spcBef>
              <a:buClr>
                <a:srgbClr val="65A000"/>
              </a:buClr>
              <a:buFontTx/>
              <a:buChar char="•"/>
            </a:pPr>
            <a:r>
              <a:rPr lang="fr" sz="2400" dirty="0">
                <a:latin typeface="Source Sans Pro Regular"/>
                <a:ea typeface="Source Sans Pro Regular"/>
                <a:cs typeface="Source Sans Pro Regular"/>
              </a:rPr>
              <a:t>assurer la communication avec les participants tout au long de la formation (dernières informations, modifications, communication des supports de formation, etc.) ;</a:t>
            </a:r>
            <a:endParaRPr lang="en-US" sz="2400" dirty="0">
              <a:latin typeface="Source Sans Pro Regular"/>
              <a:ea typeface="Source Sans Pro Regular"/>
              <a:cs typeface="Source Sans Pro Regular"/>
            </a:endParaRPr>
          </a:p>
          <a:p>
            <a:pPr marL="215900" indent="-215900" defTabSz="289320" fontAlgn="base">
              <a:spcBef>
                <a:spcPts val="300"/>
              </a:spcBef>
              <a:buClr>
                <a:srgbClr val="65A000"/>
              </a:buClr>
              <a:buFontTx/>
              <a:buChar char="•"/>
            </a:pPr>
            <a:r>
              <a:rPr lang="fr" sz="2400" dirty="0">
                <a:latin typeface="Source Sans Pro Regular"/>
                <a:ea typeface="Source Sans Pro Regular"/>
                <a:cs typeface="Source Sans Pro Regular"/>
              </a:rPr>
              <a:t>veiller à ce que tous les aspects de la formation (pédagogiques, administratifs et logistiques) soient correctement mis en œuvre. </a:t>
            </a:r>
          </a:p>
          <a:p>
            <a:pPr marL="0" indent="0" rtl="0">
              <a:buNone/>
            </a:pPr>
            <a:endParaRPr lang="en-US" altLang="en-US" sz="2400" dirty="0">
              <a:solidFill>
                <a:srgbClr val="002060"/>
              </a:solidFill>
            </a:endParaRPr>
          </a:p>
        </p:txBody>
      </p:sp>
      <p:sp>
        <p:nvSpPr>
          <p:cNvPr id="20482" name="Rectangle 2">
            <a:extLst>
              <a:ext uri="{FF2B5EF4-FFF2-40B4-BE49-F238E27FC236}">
                <a16:creationId xmlns:a16="http://schemas.microsoft.com/office/drawing/2014/main" id="{C0154A34-9975-45F1-8059-125489D4C21A}"/>
              </a:ext>
            </a:extLst>
          </p:cNvPr>
          <p:cNvSpPr>
            <a:spLocks noGrp="1"/>
          </p:cNvSpPr>
          <p:nvPr>
            <p:ph type="title" idx="4294967295"/>
            <p:custDataLst>
              <p:tags r:id="rId2"/>
            </p:custDataLst>
          </p:nvPr>
        </p:nvSpPr>
        <p:spPr>
          <a:xfrm>
            <a:off x="0" y="-22302"/>
            <a:ext cx="7493620" cy="747131"/>
          </a:xfrm>
        </p:spPr>
        <p:txBody>
          <a:bodyPr rtlCol="0">
            <a:noAutofit/>
          </a:bodyPr>
          <a:lstStyle/>
          <a:p>
            <a:r>
              <a:rPr lang="fr" sz="2800" b="1" dirty="0">
                <a:solidFill>
                  <a:schemeClr val="bg1"/>
                </a:solidFill>
                <a:cs typeface="Arial"/>
              </a:rPr>
              <a:t>Principaux rôles  de l’équipe de facilitation du KIFA EIR</a:t>
            </a:r>
            <a:endParaRPr lang="en-US" altLang="en-US" sz="2800" b="1" dirty="0">
              <a:solidFill>
                <a:schemeClr val="bg1"/>
              </a:solidFill>
              <a:latin typeface="+mj-lt"/>
              <a:cs typeface="Arial"/>
            </a:endParaRPr>
          </a:p>
        </p:txBody>
      </p:sp>
    </p:spTree>
    <p:extLst>
      <p:ext uri="{BB962C8B-B14F-4D97-AF65-F5344CB8AC3E}">
        <p14:creationId xmlns:p14="http://schemas.microsoft.com/office/powerpoint/2010/main" val="25719622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483">
                                            <p:txEl>
                                              <p:pRg st="3" end="3"/>
                                            </p:txEl>
                                          </p:spTgt>
                                        </p:tgtEl>
                                        <p:attrNameLst>
                                          <p:attrName>style.visibility</p:attrName>
                                        </p:attrNameLst>
                                      </p:cBhvr>
                                      <p:to>
                                        <p:strVal val="visible"/>
                                      </p:to>
                                    </p:set>
                                    <p:animEffect transition="in" filter="fade">
                                      <p:cBhvr>
                                        <p:cTn id="7" dur="1000"/>
                                        <p:tgtEl>
                                          <p:spTgt spid="20483">
                                            <p:txEl>
                                              <p:pRg st="3" end="3"/>
                                            </p:txEl>
                                          </p:spTgt>
                                        </p:tgtEl>
                                      </p:cBhvr>
                                    </p:animEffect>
                                    <p:anim calcmode="lin" valueType="num">
                                      <p:cBhvr>
                                        <p:cTn id="8" dur="10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20483">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483">
                                            <p:txEl>
                                              <p:pRg st="4" end="4"/>
                                            </p:txEl>
                                          </p:spTgt>
                                        </p:tgtEl>
                                        <p:attrNameLst>
                                          <p:attrName>style.visibility</p:attrName>
                                        </p:attrNameLst>
                                      </p:cBhvr>
                                      <p:to>
                                        <p:strVal val="visible"/>
                                      </p:to>
                                    </p:set>
                                    <p:animEffect transition="in" filter="fade">
                                      <p:cBhvr>
                                        <p:cTn id="12" dur="1000"/>
                                        <p:tgtEl>
                                          <p:spTgt spid="20483">
                                            <p:txEl>
                                              <p:pRg st="4" end="4"/>
                                            </p:txEl>
                                          </p:spTgt>
                                        </p:tgtEl>
                                      </p:cBhvr>
                                    </p:animEffect>
                                    <p:anim calcmode="lin" valueType="num">
                                      <p:cBhvr>
                                        <p:cTn id="13" dur="1000" fill="hold"/>
                                        <p:tgtEl>
                                          <p:spTgt spid="2048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20483">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483">
                                            <p:txEl>
                                              <p:pRg st="5" end="5"/>
                                            </p:txEl>
                                          </p:spTgt>
                                        </p:tgtEl>
                                        <p:attrNameLst>
                                          <p:attrName>style.visibility</p:attrName>
                                        </p:attrNameLst>
                                      </p:cBhvr>
                                      <p:to>
                                        <p:strVal val="visible"/>
                                      </p:to>
                                    </p:set>
                                    <p:animEffect transition="in" filter="fade">
                                      <p:cBhvr>
                                        <p:cTn id="17" dur="1000"/>
                                        <p:tgtEl>
                                          <p:spTgt spid="20483">
                                            <p:txEl>
                                              <p:pRg st="5" end="5"/>
                                            </p:txEl>
                                          </p:spTgt>
                                        </p:tgtEl>
                                      </p:cBhvr>
                                    </p:animEffect>
                                    <p:anim calcmode="lin" valueType="num">
                                      <p:cBhvr>
                                        <p:cTn id="18" dur="1000" fill="hold"/>
                                        <p:tgtEl>
                                          <p:spTgt spid="20483">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2048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1">
            <a:extLst>
              <a:ext uri="{FF2B5EF4-FFF2-40B4-BE49-F238E27FC236}">
                <a16:creationId xmlns:a16="http://schemas.microsoft.com/office/drawing/2014/main" id="{1BD00435-6460-4E09-9B49-27DB96F0977E}"/>
              </a:ext>
            </a:extLst>
          </p:cNvPr>
          <p:cNvSpPr>
            <a:spLocks noGrp="1"/>
          </p:cNvSpPr>
          <p:nvPr>
            <p:ph type="body" idx="1"/>
            <p:custDataLst>
              <p:tags r:id="rId1"/>
            </p:custDataLst>
          </p:nvPr>
        </p:nvSpPr>
        <p:spPr>
          <a:xfrm>
            <a:off x="680222" y="1081039"/>
            <a:ext cx="7861609" cy="4654071"/>
          </a:xfrm>
        </p:spPr>
        <p:txBody>
          <a:bodyPr lIns="45719" tIns="45720" rIns="45719" bIns="45720" rtlCol="0" anchor="t">
            <a:normAutofit fontScale="85000" lnSpcReduction="10000"/>
          </a:bodyPr>
          <a:lstStyle/>
          <a:p>
            <a:pPr marL="0" indent="0" fontAlgn="base">
              <a:lnSpc>
                <a:spcPct val="120000"/>
              </a:lnSpc>
              <a:buNone/>
            </a:pPr>
            <a:r>
              <a:rPr lang="fr" sz="2400" b="1" dirty="0">
                <a:solidFill>
                  <a:schemeClr val="accent6">
                    <a:lumOff val="-9568"/>
                  </a:schemeClr>
                </a:solidFill>
                <a:ea typeface="Source Sans Pro Bold"/>
                <a:cs typeface="Source Sans Pro Bold"/>
                <a:sym typeface="Calibri"/>
              </a:rPr>
              <a:t>Le contrôleur de l’exercice (CE)</a:t>
            </a:r>
          </a:p>
          <a:p>
            <a:pPr marL="0" indent="0" defTabSz="274854" hangingPunct="0">
              <a:lnSpc>
                <a:spcPct val="120000"/>
              </a:lnSpc>
              <a:spcBef>
                <a:spcPts val="300"/>
              </a:spcBef>
              <a:buClrTx/>
              <a:buSzTx/>
              <a:buNone/>
              <a:defRPr sz="2280">
                <a:solidFill>
                  <a:srgbClr val="0070C0"/>
                </a:solidFill>
                <a:latin typeface="Source Sans Pro Bold"/>
                <a:ea typeface="Source Sans Pro Bold"/>
                <a:cs typeface="Source Sans Pro Bold"/>
                <a:sym typeface="Source Sans Pro Bold"/>
              </a:defRPr>
            </a:pPr>
            <a:r>
              <a:rPr lang="fr" sz="2200" dirty="0">
                <a:solidFill>
                  <a:schemeClr val="tx1"/>
                </a:solidFill>
                <a:ea typeface="Source Sans Pro Bold"/>
                <a:cs typeface="Source Sans Pro Bold"/>
                <a:sym typeface="Calibri"/>
              </a:rPr>
              <a:t>est chargé de guider l’équipe de facilitation et les participants tout au long de l’exercice. Ses principales attributions consisteront à : </a:t>
            </a:r>
            <a:endParaRPr lang="fr" sz="2200" dirty="0">
              <a:solidFill>
                <a:schemeClr val="tx1"/>
              </a:solidFill>
              <a:ea typeface="Source Sans Pro Bold"/>
              <a:cs typeface="Source Sans Pro Bold"/>
            </a:endParaRPr>
          </a:p>
          <a:p>
            <a:pPr marL="0" indent="0" defTabSz="274854" hangingPunct="0">
              <a:lnSpc>
                <a:spcPct val="120000"/>
              </a:lnSpc>
              <a:spcBef>
                <a:spcPts val="300"/>
              </a:spcBef>
              <a:buClrTx/>
              <a:buSzTx/>
              <a:buNone/>
              <a:defRPr sz="2280">
                <a:solidFill>
                  <a:srgbClr val="0070C0"/>
                </a:solidFill>
                <a:latin typeface="Source Sans Pro Bold"/>
                <a:ea typeface="Source Sans Pro Bold"/>
                <a:cs typeface="Source Sans Pro Bold"/>
                <a:sym typeface="Source Sans Pro Bold"/>
              </a:defRPr>
            </a:pPr>
            <a:endParaRPr lang="en-US" sz="2200" dirty="0">
              <a:solidFill>
                <a:schemeClr val="tx1"/>
              </a:solidFill>
              <a:ea typeface="Source Sans Pro Bold"/>
              <a:cs typeface="Source Sans Pro Bold"/>
              <a:sym typeface="Calibri"/>
            </a:endParaRPr>
          </a:p>
          <a:p>
            <a:pPr marL="215900" indent="-215900" defTabSz="274854" hangingPunct="0">
              <a:lnSpc>
                <a:spcPct val="120000"/>
              </a:lnSpc>
              <a:spcBef>
                <a:spcPts val="300"/>
              </a:spcBef>
              <a:buClr>
                <a:srgbClr val="65A000"/>
              </a:buClr>
              <a:buFontTx/>
              <a:buChar char="•"/>
              <a:defRPr sz="2280"/>
            </a:pPr>
            <a:r>
              <a:rPr lang="fr" sz="2200" dirty="0">
                <a:sym typeface="Calibri"/>
              </a:rPr>
              <a:t>présenter les objectifs et le déroulement de l’exercice ; </a:t>
            </a:r>
            <a:endParaRPr lang="fr" sz="2200" dirty="0"/>
          </a:p>
          <a:p>
            <a:pPr marL="215900" indent="-215900" defTabSz="274854" hangingPunct="0">
              <a:lnSpc>
                <a:spcPct val="120000"/>
              </a:lnSpc>
              <a:spcBef>
                <a:spcPts val="300"/>
              </a:spcBef>
              <a:buClr>
                <a:srgbClr val="65A000"/>
              </a:buClr>
              <a:buFontTx/>
              <a:buChar char="•"/>
              <a:defRPr sz="2280"/>
            </a:pPr>
            <a:r>
              <a:rPr lang="fr" sz="2200" dirty="0">
                <a:sym typeface="Calibri"/>
              </a:rPr>
              <a:t>s’assurer que toute l’organisation logistique est au point avant de commencer l’exercice (aménagement des salles, matériel, photocopies) ; </a:t>
            </a:r>
            <a:endParaRPr lang="fr" sz="2200" dirty="0"/>
          </a:p>
          <a:p>
            <a:pPr marL="215900" indent="-215900" defTabSz="274854" hangingPunct="0">
              <a:lnSpc>
                <a:spcPct val="120000"/>
              </a:lnSpc>
              <a:spcBef>
                <a:spcPts val="300"/>
              </a:spcBef>
              <a:buClr>
                <a:srgbClr val="65A000"/>
              </a:buClr>
              <a:buFontTx/>
              <a:buChar char="•"/>
              <a:defRPr sz="2280"/>
            </a:pPr>
            <a:r>
              <a:rPr lang="fr" sz="2200" dirty="0">
                <a:sym typeface="Calibri"/>
              </a:rPr>
              <a:t>vérifier que tous les rôles à interpréter au cours de l’exercice ont été attribués aux membres de l’équipe de facilitation, et que ces derniers ont reçu un exemplaire de leur script ; </a:t>
            </a:r>
            <a:endParaRPr lang="fr" sz="2200" dirty="0"/>
          </a:p>
          <a:p>
            <a:pPr marL="215900" indent="-215900" defTabSz="274854" hangingPunct="0">
              <a:lnSpc>
                <a:spcPct val="120000"/>
              </a:lnSpc>
              <a:spcBef>
                <a:spcPts val="300"/>
              </a:spcBef>
              <a:buClr>
                <a:srgbClr val="65A000"/>
              </a:buClr>
              <a:buFontTx/>
              <a:buChar char="•"/>
              <a:defRPr sz="2280"/>
            </a:pPr>
            <a:r>
              <a:rPr lang="fr" sz="2200" dirty="0">
                <a:sym typeface="Calibri"/>
              </a:rPr>
              <a:t>donner à chaque étape des consignes claires aux participants et clarifier les réalisations attendues des EIR ;  </a:t>
            </a:r>
            <a:endParaRPr lang="fr" sz="2200" dirty="0"/>
          </a:p>
          <a:p>
            <a:pPr marL="215900" indent="-215900" defTabSz="274854" hangingPunct="0">
              <a:lnSpc>
                <a:spcPct val="120000"/>
              </a:lnSpc>
              <a:spcBef>
                <a:spcPts val="300"/>
              </a:spcBef>
              <a:buClr>
                <a:srgbClr val="65A000"/>
              </a:buClr>
              <a:buFontTx/>
              <a:buChar char="•"/>
              <a:defRPr sz="2280"/>
            </a:pPr>
            <a:r>
              <a:rPr lang="fr" sz="2200" dirty="0">
                <a:sym typeface="Calibri"/>
              </a:rPr>
              <a:t>faciliter/coordonner les sessions de débriefing après chaque étape. </a:t>
            </a:r>
            <a:endParaRPr lang="fr" sz="2200" dirty="0"/>
          </a:p>
          <a:p>
            <a:pPr marL="0" indent="0" rtl="0">
              <a:lnSpc>
                <a:spcPct val="120000"/>
              </a:lnSpc>
              <a:buNone/>
            </a:pPr>
            <a:endParaRPr lang="en-US" altLang="en-US" sz="2800" dirty="0">
              <a:solidFill>
                <a:srgbClr val="002060"/>
              </a:solidFill>
            </a:endParaRPr>
          </a:p>
        </p:txBody>
      </p:sp>
      <p:sp>
        <p:nvSpPr>
          <p:cNvPr id="2" name="TextBox 1">
            <a:extLst>
              <a:ext uri="{FF2B5EF4-FFF2-40B4-BE49-F238E27FC236}">
                <a16:creationId xmlns:a16="http://schemas.microsoft.com/office/drawing/2014/main" id="{459B0FCD-77DD-440C-AF00-D6E6FD6BCF76}"/>
              </a:ext>
            </a:extLst>
          </p:cNvPr>
          <p:cNvSpPr txBox="1"/>
          <p:nvPr>
            <p:custDataLst>
              <p:tags r:id="rId2"/>
            </p:custDataLst>
          </p:nvPr>
        </p:nvSpPr>
        <p:spPr>
          <a:xfrm>
            <a:off x="819613" y="5735110"/>
            <a:ext cx="7582829" cy="646331"/>
          </a:xfrm>
          <a:prstGeom prst="rect">
            <a:avLst/>
          </a:prstGeom>
          <a:solidFill>
            <a:srgbClr val="C00000"/>
          </a:solidFill>
        </p:spPr>
        <p:txBody>
          <a:bodyPr wrap="square" lIns="91440" tIns="45720" rIns="91440" bIns="45720" rtlCol="0" anchor="t">
            <a:spAutoFit/>
          </a:bodyPr>
          <a:lstStyle/>
          <a:p>
            <a:pPr algn="ctr"/>
            <a:r>
              <a:rPr lang="fr" dirty="0">
                <a:solidFill>
                  <a:schemeClr val="bg1"/>
                </a:solidFill>
                <a:latin typeface="Arial"/>
                <a:cs typeface="Arial"/>
              </a:rPr>
              <a:t>Souvent, le coordonnateur de la formation assure également la fonction de contrôleur de l'exercice.</a:t>
            </a:r>
            <a:endParaRPr lang="en-US" dirty="0">
              <a:solidFill>
                <a:schemeClr val="bg1"/>
              </a:solidFill>
              <a:latin typeface="Arial"/>
              <a:cs typeface="Arial"/>
            </a:endParaRPr>
          </a:p>
        </p:txBody>
      </p:sp>
      <p:sp>
        <p:nvSpPr>
          <p:cNvPr id="5" name="Rectangle 2">
            <a:extLst>
              <a:ext uri="{FF2B5EF4-FFF2-40B4-BE49-F238E27FC236}">
                <a16:creationId xmlns:a16="http://schemas.microsoft.com/office/drawing/2014/main" id="{C0154A34-9975-45F1-8059-125489D4C21A}"/>
              </a:ext>
            </a:extLst>
          </p:cNvPr>
          <p:cNvSpPr txBox="1">
            <a:spLocks/>
          </p:cNvSpPr>
          <p:nvPr>
            <p:custDataLst>
              <p:tags r:id="rId3"/>
            </p:custDataLst>
          </p:nvPr>
        </p:nvSpPr>
        <p:spPr>
          <a:xfrm>
            <a:off x="0" y="-22302"/>
            <a:ext cx="7493620" cy="747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rtlCol="0" anchor="ctr">
            <a:noAutofit/>
          </a:bodyPr>
          <a:lstStyle>
            <a:lvl1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a:lstStyle>
          <a:p>
            <a:pPr eaLnBrk="1" fontAlgn="auto" hangingPunct="1"/>
            <a:r>
              <a:rPr lang="fr" sz="2800" b="1" kern="0">
                <a:solidFill>
                  <a:schemeClr val="bg1"/>
                </a:solidFill>
                <a:cs typeface="Arial"/>
              </a:rPr>
              <a:t>Principaux rôles  de l’équipe de facilitation du KIFA EIR</a:t>
            </a:r>
            <a:endParaRPr lang="en-US" altLang="en-US" sz="2800" b="1" kern="0" dirty="0">
              <a:solidFill>
                <a:schemeClr val="bg1"/>
              </a:solidFill>
              <a:latin typeface="+mj-lt"/>
              <a:cs typeface="Arial"/>
            </a:endParaRPr>
          </a:p>
        </p:txBody>
      </p:sp>
    </p:spTree>
    <p:extLst>
      <p:ext uri="{BB962C8B-B14F-4D97-AF65-F5344CB8AC3E}">
        <p14:creationId xmlns:p14="http://schemas.microsoft.com/office/powerpoint/2010/main" val="403017158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483">
                                            <p:txEl>
                                              <p:pRg st="3" end="3"/>
                                            </p:txEl>
                                          </p:spTgt>
                                        </p:tgtEl>
                                        <p:attrNameLst>
                                          <p:attrName>style.visibility</p:attrName>
                                        </p:attrNameLst>
                                      </p:cBhvr>
                                      <p:to>
                                        <p:strVal val="visible"/>
                                      </p:to>
                                    </p:set>
                                    <p:animEffect transition="in" filter="fade">
                                      <p:cBhvr>
                                        <p:cTn id="7" dur="1000"/>
                                        <p:tgtEl>
                                          <p:spTgt spid="20483">
                                            <p:txEl>
                                              <p:pRg st="3" end="3"/>
                                            </p:txEl>
                                          </p:spTgt>
                                        </p:tgtEl>
                                      </p:cBhvr>
                                    </p:animEffect>
                                    <p:anim calcmode="lin" valueType="num">
                                      <p:cBhvr>
                                        <p:cTn id="8" dur="10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20483">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483">
                                            <p:txEl>
                                              <p:pRg st="4" end="4"/>
                                            </p:txEl>
                                          </p:spTgt>
                                        </p:tgtEl>
                                        <p:attrNameLst>
                                          <p:attrName>style.visibility</p:attrName>
                                        </p:attrNameLst>
                                      </p:cBhvr>
                                      <p:to>
                                        <p:strVal val="visible"/>
                                      </p:to>
                                    </p:set>
                                    <p:animEffect transition="in" filter="fade">
                                      <p:cBhvr>
                                        <p:cTn id="12" dur="1000"/>
                                        <p:tgtEl>
                                          <p:spTgt spid="20483">
                                            <p:txEl>
                                              <p:pRg st="4" end="4"/>
                                            </p:txEl>
                                          </p:spTgt>
                                        </p:tgtEl>
                                      </p:cBhvr>
                                    </p:animEffect>
                                    <p:anim calcmode="lin" valueType="num">
                                      <p:cBhvr>
                                        <p:cTn id="13" dur="1000" fill="hold"/>
                                        <p:tgtEl>
                                          <p:spTgt spid="2048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20483">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483">
                                            <p:txEl>
                                              <p:pRg st="5" end="5"/>
                                            </p:txEl>
                                          </p:spTgt>
                                        </p:tgtEl>
                                        <p:attrNameLst>
                                          <p:attrName>style.visibility</p:attrName>
                                        </p:attrNameLst>
                                      </p:cBhvr>
                                      <p:to>
                                        <p:strVal val="visible"/>
                                      </p:to>
                                    </p:set>
                                    <p:animEffect transition="in" filter="fade">
                                      <p:cBhvr>
                                        <p:cTn id="17" dur="1000"/>
                                        <p:tgtEl>
                                          <p:spTgt spid="20483">
                                            <p:txEl>
                                              <p:pRg st="5" end="5"/>
                                            </p:txEl>
                                          </p:spTgt>
                                        </p:tgtEl>
                                      </p:cBhvr>
                                    </p:animEffect>
                                    <p:anim calcmode="lin" valueType="num">
                                      <p:cBhvr>
                                        <p:cTn id="18" dur="1000" fill="hold"/>
                                        <p:tgtEl>
                                          <p:spTgt spid="20483">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20483">
                                            <p:txEl>
                                              <p:pRg st="5" end="5"/>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0483">
                                            <p:txEl>
                                              <p:pRg st="6" end="6"/>
                                            </p:txEl>
                                          </p:spTgt>
                                        </p:tgtEl>
                                        <p:attrNameLst>
                                          <p:attrName>style.visibility</p:attrName>
                                        </p:attrNameLst>
                                      </p:cBhvr>
                                      <p:to>
                                        <p:strVal val="visible"/>
                                      </p:to>
                                    </p:set>
                                    <p:animEffect transition="in" filter="fade">
                                      <p:cBhvr>
                                        <p:cTn id="22" dur="1000"/>
                                        <p:tgtEl>
                                          <p:spTgt spid="20483">
                                            <p:txEl>
                                              <p:pRg st="6" end="6"/>
                                            </p:txEl>
                                          </p:spTgt>
                                        </p:tgtEl>
                                      </p:cBhvr>
                                    </p:animEffect>
                                    <p:anim calcmode="lin" valueType="num">
                                      <p:cBhvr>
                                        <p:cTn id="23" dur="1000" fill="hold"/>
                                        <p:tgtEl>
                                          <p:spTgt spid="20483">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20483">
                                            <p:txEl>
                                              <p:pRg st="6" end="6"/>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0483">
                                            <p:txEl>
                                              <p:pRg st="7" end="7"/>
                                            </p:txEl>
                                          </p:spTgt>
                                        </p:tgtEl>
                                        <p:attrNameLst>
                                          <p:attrName>style.visibility</p:attrName>
                                        </p:attrNameLst>
                                      </p:cBhvr>
                                      <p:to>
                                        <p:strVal val="visible"/>
                                      </p:to>
                                    </p:set>
                                    <p:animEffect transition="in" filter="fade">
                                      <p:cBhvr>
                                        <p:cTn id="27" dur="1000"/>
                                        <p:tgtEl>
                                          <p:spTgt spid="20483">
                                            <p:txEl>
                                              <p:pRg st="7" end="7"/>
                                            </p:txEl>
                                          </p:spTgt>
                                        </p:tgtEl>
                                      </p:cBhvr>
                                    </p:animEffect>
                                    <p:anim calcmode="lin" valueType="num">
                                      <p:cBhvr>
                                        <p:cTn id="28" dur="1000" fill="hold"/>
                                        <p:tgtEl>
                                          <p:spTgt spid="20483">
                                            <p:txEl>
                                              <p:pRg st="7" end="7"/>
                                            </p:txEl>
                                          </p:spTgt>
                                        </p:tgtEl>
                                        <p:attrNameLst>
                                          <p:attrName>ppt_x</p:attrName>
                                        </p:attrNameLst>
                                      </p:cBhvr>
                                      <p:tavLst>
                                        <p:tav tm="0">
                                          <p:val>
                                            <p:strVal val="#ppt_x"/>
                                          </p:val>
                                        </p:tav>
                                        <p:tav tm="100000">
                                          <p:val>
                                            <p:strVal val="#ppt_x"/>
                                          </p:val>
                                        </p:tav>
                                      </p:tavLst>
                                    </p:anim>
                                    <p:anim calcmode="lin" valueType="num">
                                      <p:cBhvr>
                                        <p:cTn id="29" dur="1000" fill="hold"/>
                                        <p:tgtEl>
                                          <p:spTgt spid="2048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1">
            <a:extLst>
              <a:ext uri="{FF2B5EF4-FFF2-40B4-BE49-F238E27FC236}">
                <a16:creationId xmlns:a16="http://schemas.microsoft.com/office/drawing/2014/main" id="{1BD00435-6460-4E09-9B49-27DB96F0977E}"/>
              </a:ext>
            </a:extLst>
          </p:cNvPr>
          <p:cNvSpPr>
            <a:spLocks noGrp="1"/>
          </p:cNvSpPr>
          <p:nvPr>
            <p:ph type="body" idx="1"/>
            <p:custDataLst>
              <p:tags r:id="rId1"/>
            </p:custDataLst>
          </p:nvPr>
        </p:nvSpPr>
        <p:spPr>
          <a:xfrm>
            <a:off x="446049" y="1079733"/>
            <a:ext cx="8307658" cy="5254160"/>
          </a:xfrm>
        </p:spPr>
        <p:txBody>
          <a:bodyPr lIns="45719" tIns="45720" rIns="45719" bIns="45720" rtlCol="0" anchor="t">
            <a:normAutofit fontScale="62500" lnSpcReduction="20000"/>
          </a:bodyPr>
          <a:lstStyle/>
          <a:p>
            <a:pPr marL="0" indent="0" algn="l" rtl="0" fontAlgn="base">
              <a:lnSpc>
                <a:spcPct val="120000"/>
              </a:lnSpc>
              <a:buNone/>
            </a:pPr>
            <a:r>
              <a:rPr lang="fr" sz="3800" b="1" dirty="0">
                <a:solidFill>
                  <a:schemeClr val="accent6">
                    <a:lumOff val="-9568"/>
                  </a:schemeClr>
                </a:solidFill>
                <a:ea typeface="Source Sans Pro Bold"/>
                <a:cs typeface="Source Sans Pro Bold"/>
                <a:sym typeface="Calibri"/>
              </a:rPr>
              <a:t>Les experts /facilitateurs </a:t>
            </a:r>
          </a:p>
          <a:p>
            <a:pPr marL="0" indent="0" fontAlgn="base">
              <a:lnSpc>
                <a:spcPct val="120000"/>
              </a:lnSpc>
              <a:buNone/>
            </a:pPr>
            <a:r>
              <a:rPr lang="fr" sz="2900" dirty="0">
                <a:sym typeface="Calibri"/>
              </a:rPr>
              <a:t>sont chargés de préparer et de faciliter les sessions techniques à partir des supports de formation fournis dans le présent kit. Leurs principales attributions consisteront à : </a:t>
            </a:r>
          </a:p>
          <a:p>
            <a:pPr marL="0" indent="0" algn="l" rtl="0" fontAlgn="base">
              <a:lnSpc>
                <a:spcPct val="120000"/>
              </a:lnSpc>
              <a:buNone/>
            </a:pPr>
            <a:endParaRPr lang="en-US" sz="2900" dirty="0">
              <a:sym typeface="Calibri"/>
            </a:endParaRPr>
          </a:p>
          <a:p>
            <a:pPr marL="215900" indent="-215900" defTabSz="289320">
              <a:lnSpc>
                <a:spcPct val="120000"/>
              </a:lnSpc>
              <a:spcBef>
                <a:spcPts val="300"/>
              </a:spcBef>
              <a:buClr>
                <a:srgbClr val="65A000"/>
              </a:buClr>
              <a:buFontTx/>
              <a:buChar char="•"/>
              <a:defRPr sz="1800"/>
            </a:pPr>
            <a:r>
              <a:rPr lang="fr" sz="2900" dirty="0">
                <a:sym typeface="Calibri"/>
              </a:rPr>
              <a:t>se familiariser avec la finalité générale et les objectifs d’apprentissage de la formation et établir des relations avec les sessions qui leur ont été attribuées ; </a:t>
            </a:r>
            <a:endParaRPr lang="fr" sz="2900" dirty="0"/>
          </a:p>
          <a:p>
            <a:pPr marL="215900" indent="-215900" defTabSz="289320">
              <a:lnSpc>
                <a:spcPct val="120000"/>
              </a:lnSpc>
              <a:spcBef>
                <a:spcPts val="300"/>
              </a:spcBef>
              <a:buClr>
                <a:srgbClr val="65A000"/>
              </a:buClr>
              <a:buFontTx/>
              <a:buChar char="•"/>
              <a:defRPr sz="1800"/>
            </a:pPr>
            <a:r>
              <a:rPr lang="fr" sz="2900" dirty="0">
                <a:sym typeface="Calibri"/>
              </a:rPr>
              <a:t>finaliser la conception/le contenu des supports à utiliser lors des sessions ;  </a:t>
            </a:r>
            <a:endParaRPr lang="fr" sz="2900" dirty="0"/>
          </a:p>
          <a:p>
            <a:pPr marL="215900" indent="-215900" defTabSz="289320">
              <a:lnSpc>
                <a:spcPct val="120000"/>
              </a:lnSpc>
              <a:spcBef>
                <a:spcPts val="300"/>
              </a:spcBef>
              <a:buClr>
                <a:srgbClr val="65A000"/>
              </a:buClr>
              <a:buFontTx/>
              <a:buChar char="•"/>
              <a:defRPr sz="1800"/>
            </a:pPr>
            <a:r>
              <a:rPr lang="fr" sz="2900" dirty="0">
                <a:sym typeface="Calibri"/>
              </a:rPr>
              <a:t>faire en sorte que la logistique nécessaire à leur session soit prête au moins un jour avant (aménagement des salles, matériel, photocopies) ; </a:t>
            </a:r>
          </a:p>
          <a:p>
            <a:pPr marL="215900" indent="-215900" defTabSz="289320">
              <a:lnSpc>
                <a:spcPct val="120000"/>
              </a:lnSpc>
              <a:spcBef>
                <a:spcPts val="300"/>
              </a:spcBef>
              <a:buClr>
                <a:srgbClr val="65A000"/>
              </a:buClr>
              <a:buFontTx/>
              <a:buChar char="•"/>
              <a:defRPr sz="1800"/>
            </a:pPr>
            <a:r>
              <a:rPr lang="fr" sz="2900" dirty="0">
                <a:sym typeface="Calibri"/>
              </a:rPr>
              <a:t>présenter la session et les objectifs d’apprentissage, faciliter les sessions qui leur ont été attribuées ; </a:t>
            </a:r>
          </a:p>
          <a:p>
            <a:pPr marL="215900" indent="-215900" defTabSz="289320">
              <a:lnSpc>
                <a:spcPct val="120000"/>
              </a:lnSpc>
              <a:spcBef>
                <a:spcPts val="300"/>
              </a:spcBef>
              <a:buClr>
                <a:srgbClr val="65A000"/>
              </a:buClr>
              <a:buFontTx/>
              <a:buChar char="•"/>
              <a:defRPr sz="1800"/>
            </a:pPr>
            <a:r>
              <a:rPr lang="fr" sz="2900" dirty="0">
                <a:sym typeface="Calibri"/>
              </a:rPr>
              <a:t>donner des consignes claires aux participants (travail en groupes, exercices) et répondre aux demandes ou questions, le cas échéant ; </a:t>
            </a:r>
          </a:p>
          <a:p>
            <a:pPr marL="215900" indent="-215900" defTabSz="289320">
              <a:lnSpc>
                <a:spcPct val="120000"/>
              </a:lnSpc>
              <a:spcBef>
                <a:spcPts val="300"/>
              </a:spcBef>
              <a:buClr>
                <a:srgbClr val="65A000"/>
              </a:buClr>
              <a:buFontTx/>
              <a:buChar char="•"/>
              <a:defRPr sz="1800"/>
            </a:pPr>
            <a:r>
              <a:rPr lang="fr" sz="2900" dirty="0">
                <a:sym typeface="Calibri"/>
              </a:rPr>
              <a:t>apporter une contribution technique tout au long du cours selon les besoins. </a:t>
            </a:r>
          </a:p>
          <a:p>
            <a:pPr marL="215900" indent="-215900" defTabSz="289320">
              <a:lnSpc>
                <a:spcPct val="120000"/>
              </a:lnSpc>
              <a:spcBef>
                <a:spcPts val="300"/>
              </a:spcBef>
              <a:buClr>
                <a:srgbClr val="65A000"/>
              </a:buClr>
              <a:buFontTx/>
              <a:buChar char="•"/>
              <a:defRPr sz="1800"/>
            </a:pPr>
            <a:endParaRPr lang="en-US" altLang="en-US" sz="2200" dirty="0">
              <a:sym typeface="Calibri"/>
            </a:endParaRPr>
          </a:p>
        </p:txBody>
      </p:sp>
      <p:sp>
        <p:nvSpPr>
          <p:cNvPr id="4" name="Rectangle 2">
            <a:extLst>
              <a:ext uri="{FF2B5EF4-FFF2-40B4-BE49-F238E27FC236}">
                <a16:creationId xmlns:a16="http://schemas.microsoft.com/office/drawing/2014/main" id="{C0154A34-9975-45F1-8059-125489D4C21A}"/>
              </a:ext>
            </a:extLst>
          </p:cNvPr>
          <p:cNvSpPr txBox="1">
            <a:spLocks/>
          </p:cNvSpPr>
          <p:nvPr>
            <p:custDataLst>
              <p:tags r:id="rId2"/>
            </p:custDataLst>
          </p:nvPr>
        </p:nvSpPr>
        <p:spPr>
          <a:xfrm>
            <a:off x="0" y="-22302"/>
            <a:ext cx="7493620" cy="747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rtlCol="0" anchor="ctr">
            <a:noAutofit/>
          </a:bodyPr>
          <a:lstStyle>
            <a:lvl1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a:lstStyle>
          <a:p>
            <a:pPr eaLnBrk="1" fontAlgn="auto" hangingPunct="1"/>
            <a:r>
              <a:rPr lang="fr" sz="2800" b="1" kern="0">
                <a:solidFill>
                  <a:schemeClr val="bg1"/>
                </a:solidFill>
                <a:cs typeface="Arial"/>
              </a:rPr>
              <a:t>Principaux rôles  de l’équipe de facilitation du KIFA EIR</a:t>
            </a:r>
            <a:endParaRPr lang="en-US" altLang="en-US" sz="2800" b="1" kern="0" dirty="0">
              <a:solidFill>
                <a:schemeClr val="bg1"/>
              </a:solidFill>
              <a:latin typeface="+mj-lt"/>
              <a:cs typeface="Arial"/>
            </a:endParaRPr>
          </a:p>
        </p:txBody>
      </p:sp>
    </p:spTree>
    <p:extLst>
      <p:ext uri="{BB962C8B-B14F-4D97-AF65-F5344CB8AC3E}">
        <p14:creationId xmlns:p14="http://schemas.microsoft.com/office/powerpoint/2010/main" val="149665469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483">
                                            <p:txEl>
                                              <p:pRg st="4" end="4"/>
                                            </p:txEl>
                                          </p:spTgt>
                                        </p:tgtEl>
                                        <p:attrNameLst>
                                          <p:attrName>style.visibility</p:attrName>
                                        </p:attrNameLst>
                                      </p:cBhvr>
                                      <p:to>
                                        <p:strVal val="visible"/>
                                      </p:to>
                                    </p:set>
                                    <p:animEffect transition="in" filter="fade">
                                      <p:cBhvr>
                                        <p:cTn id="7" dur="1000"/>
                                        <p:tgtEl>
                                          <p:spTgt spid="20483">
                                            <p:txEl>
                                              <p:pRg st="4" end="4"/>
                                            </p:txEl>
                                          </p:spTgt>
                                        </p:tgtEl>
                                      </p:cBhvr>
                                    </p:animEffect>
                                    <p:anim calcmode="lin" valueType="num">
                                      <p:cBhvr>
                                        <p:cTn id="8" dur="1000" fill="hold"/>
                                        <p:tgtEl>
                                          <p:spTgt spid="2048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20483">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483">
                                            <p:txEl>
                                              <p:pRg st="5" end="5"/>
                                            </p:txEl>
                                          </p:spTgt>
                                        </p:tgtEl>
                                        <p:attrNameLst>
                                          <p:attrName>style.visibility</p:attrName>
                                        </p:attrNameLst>
                                      </p:cBhvr>
                                      <p:to>
                                        <p:strVal val="visible"/>
                                      </p:to>
                                    </p:set>
                                    <p:animEffect transition="in" filter="fade">
                                      <p:cBhvr>
                                        <p:cTn id="12" dur="1000"/>
                                        <p:tgtEl>
                                          <p:spTgt spid="20483">
                                            <p:txEl>
                                              <p:pRg st="5" end="5"/>
                                            </p:txEl>
                                          </p:spTgt>
                                        </p:tgtEl>
                                      </p:cBhvr>
                                    </p:animEffect>
                                    <p:anim calcmode="lin" valueType="num">
                                      <p:cBhvr>
                                        <p:cTn id="13" dur="1000" fill="hold"/>
                                        <p:tgtEl>
                                          <p:spTgt spid="20483">
                                            <p:txEl>
                                              <p:pRg st="5" end="5"/>
                                            </p:txEl>
                                          </p:spTgt>
                                        </p:tgtEl>
                                        <p:attrNameLst>
                                          <p:attrName>ppt_x</p:attrName>
                                        </p:attrNameLst>
                                      </p:cBhvr>
                                      <p:tavLst>
                                        <p:tav tm="0">
                                          <p:val>
                                            <p:strVal val="#ppt_x"/>
                                          </p:val>
                                        </p:tav>
                                        <p:tav tm="100000">
                                          <p:val>
                                            <p:strVal val="#ppt_x"/>
                                          </p:val>
                                        </p:tav>
                                      </p:tavLst>
                                    </p:anim>
                                    <p:anim calcmode="lin" valueType="num">
                                      <p:cBhvr>
                                        <p:cTn id="14" dur="1000" fill="hold"/>
                                        <p:tgtEl>
                                          <p:spTgt spid="20483">
                                            <p:txEl>
                                              <p:pRg st="5" end="5"/>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483">
                                            <p:txEl>
                                              <p:pRg st="6" end="6"/>
                                            </p:txEl>
                                          </p:spTgt>
                                        </p:tgtEl>
                                        <p:attrNameLst>
                                          <p:attrName>style.visibility</p:attrName>
                                        </p:attrNameLst>
                                      </p:cBhvr>
                                      <p:to>
                                        <p:strVal val="visible"/>
                                      </p:to>
                                    </p:set>
                                    <p:animEffect transition="in" filter="fade">
                                      <p:cBhvr>
                                        <p:cTn id="17" dur="1000"/>
                                        <p:tgtEl>
                                          <p:spTgt spid="20483">
                                            <p:txEl>
                                              <p:pRg st="6" end="6"/>
                                            </p:txEl>
                                          </p:spTgt>
                                        </p:tgtEl>
                                      </p:cBhvr>
                                    </p:animEffect>
                                    <p:anim calcmode="lin" valueType="num">
                                      <p:cBhvr>
                                        <p:cTn id="18" dur="1000" fill="hold"/>
                                        <p:tgtEl>
                                          <p:spTgt spid="20483">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20483">
                                            <p:txEl>
                                              <p:pRg st="6" end="6"/>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0483">
                                            <p:txEl>
                                              <p:pRg st="7" end="7"/>
                                            </p:txEl>
                                          </p:spTgt>
                                        </p:tgtEl>
                                        <p:attrNameLst>
                                          <p:attrName>style.visibility</p:attrName>
                                        </p:attrNameLst>
                                      </p:cBhvr>
                                      <p:to>
                                        <p:strVal val="visible"/>
                                      </p:to>
                                    </p:set>
                                    <p:animEffect transition="in" filter="fade">
                                      <p:cBhvr>
                                        <p:cTn id="22" dur="1000"/>
                                        <p:tgtEl>
                                          <p:spTgt spid="20483">
                                            <p:txEl>
                                              <p:pRg st="7" end="7"/>
                                            </p:txEl>
                                          </p:spTgt>
                                        </p:tgtEl>
                                      </p:cBhvr>
                                    </p:animEffect>
                                    <p:anim calcmode="lin" valueType="num">
                                      <p:cBhvr>
                                        <p:cTn id="23" dur="1000" fill="hold"/>
                                        <p:tgtEl>
                                          <p:spTgt spid="20483">
                                            <p:txEl>
                                              <p:pRg st="7" end="7"/>
                                            </p:txEl>
                                          </p:spTgt>
                                        </p:tgtEl>
                                        <p:attrNameLst>
                                          <p:attrName>ppt_x</p:attrName>
                                        </p:attrNameLst>
                                      </p:cBhvr>
                                      <p:tavLst>
                                        <p:tav tm="0">
                                          <p:val>
                                            <p:strVal val="#ppt_x"/>
                                          </p:val>
                                        </p:tav>
                                        <p:tav tm="100000">
                                          <p:val>
                                            <p:strVal val="#ppt_x"/>
                                          </p:val>
                                        </p:tav>
                                      </p:tavLst>
                                    </p:anim>
                                    <p:anim calcmode="lin" valueType="num">
                                      <p:cBhvr>
                                        <p:cTn id="24" dur="1000" fill="hold"/>
                                        <p:tgtEl>
                                          <p:spTgt spid="20483">
                                            <p:txEl>
                                              <p:pRg st="7" end="7"/>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0483">
                                            <p:txEl>
                                              <p:pRg st="8" end="8"/>
                                            </p:txEl>
                                          </p:spTgt>
                                        </p:tgtEl>
                                        <p:attrNameLst>
                                          <p:attrName>style.visibility</p:attrName>
                                        </p:attrNameLst>
                                      </p:cBhvr>
                                      <p:to>
                                        <p:strVal val="visible"/>
                                      </p:to>
                                    </p:set>
                                    <p:animEffect transition="in" filter="fade">
                                      <p:cBhvr>
                                        <p:cTn id="27" dur="1000"/>
                                        <p:tgtEl>
                                          <p:spTgt spid="20483">
                                            <p:txEl>
                                              <p:pRg st="8" end="8"/>
                                            </p:txEl>
                                          </p:spTgt>
                                        </p:tgtEl>
                                      </p:cBhvr>
                                    </p:animEffect>
                                    <p:anim calcmode="lin" valueType="num">
                                      <p:cBhvr>
                                        <p:cTn id="28" dur="1000" fill="hold"/>
                                        <p:tgtEl>
                                          <p:spTgt spid="20483">
                                            <p:txEl>
                                              <p:pRg st="8" end="8"/>
                                            </p:txEl>
                                          </p:spTgt>
                                        </p:tgtEl>
                                        <p:attrNameLst>
                                          <p:attrName>ppt_x</p:attrName>
                                        </p:attrNameLst>
                                      </p:cBhvr>
                                      <p:tavLst>
                                        <p:tav tm="0">
                                          <p:val>
                                            <p:strVal val="#ppt_x"/>
                                          </p:val>
                                        </p:tav>
                                        <p:tav tm="100000">
                                          <p:val>
                                            <p:strVal val="#ppt_x"/>
                                          </p:val>
                                        </p:tav>
                                      </p:tavLst>
                                    </p:anim>
                                    <p:anim calcmode="lin" valueType="num">
                                      <p:cBhvr>
                                        <p:cTn id="29" dur="1000" fill="hold"/>
                                        <p:tgtEl>
                                          <p:spTgt spid="2048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8"/>
          <p:cNvSpPr txBox="1">
            <a:spLocks noGrp="1"/>
          </p:cNvSpPr>
          <p:nvPr>
            <p:ph type="title" idx="4294967295"/>
            <p:custDataLst>
              <p:tags r:id="rId1"/>
            </p:custDataLst>
          </p:nvPr>
        </p:nvSpPr>
        <p:spPr>
          <a:xfrm>
            <a:off x="80138" y="-90653"/>
            <a:ext cx="3423424" cy="1357195"/>
          </a:xfrm>
          <a:prstGeom prst="rect">
            <a:avLst/>
          </a:prstGeom>
          <a:noFill/>
          <a:ln>
            <a:noFill/>
          </a:ln>
        </p:spPr>
        <p:txBody>
          <a:bodyPr spcFirstLastPara="1" vert="horz" wrap="square" lIns="13500" tIns="0" rIns="270000" bIns="0" numCol="1" rtlCol="0" anchor="b" anchorCtr="0" compatLnSpc="1">
            <a:prstTxWarp prst="textNoShape">
              <a:avLst/>
            </a:prstTxWarp>
            <a:noAutofit/>
          </a:bodyPr>
          <a:lstStyle/>
          <a:p>
            <a:pPr rtl="0">
              <a:spcBef>
                <a:spcPts val="0"/>
              </a:spcBef>
              <a:buClr>
                <a:srgbClr val="0092CC"/>
              </a:buClr>
              <a:buSzPts val="3200"/>
            </a:pPr>
            <a:r>
              <a:rPr lang="fr" sz="3000" b="1" dirty="0">
                <a:latin typeface="+mj-lt"/>
                <a:cs typeface="Arial"/>
              </a:rPr>
              <a:t>Objectifs d’apprentissage</a:t>
            </a:r>
          </a:p>
        </p:txBody>
      </p:sp>
      <p:sp>
        <p:nvSpPr>
          <p:cNvPr id="4" name="Content Placeholder 1">
            <a:extLst>
              <a:ext uri="{FF2B5EF4-FFF2-40B4-BE49-F238E27FC236}">
                <a16:creationId xmlns:a16="http://schemas.microsoft.com/office/drawing/2014/main" id="{121547C1-0B95-475F-B0E3-22D7571B96CE}"/>
              </a:ext>
            </a:extLst>
          </p:cNvPr>
          <p:cNvSpPr txBox="1">
            <a:spLocks/>
          </p:cNvSpPr>
          <p:nvPr>
            <p:custDataLst>
              <p:tags r:id="rId2"/>
            </p:custDataLst>
          </p:nvPr>
        </p:nvSpPr>
        <p:spPr bwMode="auto">
          <a:xfrm>
            <a:off x="3211087" y="790111"/>
            <a:ext cx="5609528" cy="5432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rtl="0">
              <a:buNone/>
            </a:pPr>
            <a:r>
              <a:rPr lang="fr" sz="2200" dirty="0">
                <a:solidFill>
                  <a:srgbClr val="000000"/>
                </a:solidFill>
                <a:latin typeface="Source Sans Pro Regular"/>
                <a:ea typeface="Source Sans Pro Bold"/>
                <a:cs typeface="Source Sans Pro Bold"/>
                <a:sym typeface="Source Sans Pro Bold"/>
              </a:rPr>
              <a:t>À l’issue de cette session, vous saurez : </a:t>
            </a:r>
          </a:p>
          <a:p>
            <a:pPr marL="307975" indent="-307975" fontAlgn="auto">
              <a:spcBef>
                <a:spcPts val="1200"/>
              </a:spcBef>
              <a:spcAft>
                <a:spcPts val="0"/>
              </a:spcAft>
              <a:buClr>
                <a:srgbClr val="65A000"/>
              </a:buClr>
              <a:buSzPct val="100000"/>
              <a:buFont typeface="Arial"/>
              <a:buChar char="•"/>
              <a:defRPr sz="2400">
                <a:latin typeface="Source Sans Pro Regular"/>
                <a:ea typeface="Source Sans Pro Regular"/>
                <a:cs typeface="Source Sans Pro Regular"/>
                <a:sym typeface="Source Sans Pro Regular"/>
              </a:defRPr>
            </a:pPr>
            <a:r>
              <a:rPr lang="fr" sz="2200" dirty="0">
                <a:solidFill>
                  <a:srgbClr val="000000"/>
                </a:solidFill>
                <a:latin typeface="Source Sans Pro Regular"/>
                <a:ea typeface="Source Sans Pro Regular"/>
                <a:cs typeface="Source Sans Pro Regular"/>
                <a:sym typeface="Calibri"/>
              </a:rPr>
              <a:t>Expliquer comment est structuré le programme de formation des équipes d’intervention rapide de l’OMS et décrire les éléments qui le composent.</a:t>
            </a:r>
          </a:p>
          <a:p>
            <a:pPr marL="307975" indent="-307975" fontAlgn="auto">
              <a:spcBef>
                <a:spcPts val="1200"/>
              </a:spcBef>
              <a:spcAft>
                <a:spcPts val="0"/>
              </a:spcAft>
              <a:buClr>
                <a:srgbClr val="65A000"/>
              </a:buClr>
              <a:buSzPct val="100000"/>
              <a:buFont typeface="Arial"/>
              <a:buChar char="•"/>
              <a:defRPr sz="2400">
                <a:latin typeface="Source Sans Pro Regular"/>
                <a:ea typeface="Source Sans Pro Regular"/>
                <a:cs typeface="Source Sans Pro Regular"/>
                <a:sym typeface="Source Sans Pro Regular"/>
              </a:defRPr>
            </a:pPr>
            <a:r>
              <a:rPr lang="fr" sz="2200" dirty="0">
                <a:solidFill>
                  <a:srgbClr val="000000"/>
                </a:solidFill>
                <a:latin typeface="Source Sans Pro Regular"/>
                <a:ea typeface="Source Sans Pro Regular"/>
                <a:cs typeface="Source Sans Pro Regular"/>
                <a:sym typeface="Calibri"/>
              </a:rPr>
              <a:t>Expliquer l’intérêt et la valeur ajoutée de ce programme.</a:t>
            </a:r>
            <a:endParaRPr lang="fr" sz="2200" dirty="0">
              <a:solidFill>
                <a:srgbClr val="000000"/>
              </a:solidFill>
              <a:latin typeface="Source Sans Pro Regular"/>
              <a:ea typeface="Source Sans Pro Regular"/>
              <a:cs typeface="Source Sans Pro Regular"/>
            </a:endParaRPr>
          </a:p>
          <a:p>
            <a:pPr marL="307975" indent="-307975" fontAlgn="auto">
              <a:spcBef>
                <a:spcPts val="1200"/>
              </a:spcBef>
              <a:spcAft>
                <a:spcPts val="0"/>
              </a:spcAft>
              <a:buClr>
                <a:srgbClr val="65A000"/>
              </a:buClr>
              <a:buSzPct val="100000"/>
              <a:buFont typeface="Arial"/>
              <a:buChar char="•"/>
              <a:defRPr sz="2400">
                <a:latin typeface="Source Sans Pro Regular"/>
                <a:ea typeface="Source Sans Pro Regular"/>
                <a:cs typeface="Source Sans Pro Regular"/>
                <a:sym typeface="Source Sans Pro Regular"/>
              </a:defRPr>
            </a:pPr>
            <a:r>
              <a:rPr lang="fr" sz="2200" dirty="0">
                <a:solidFill>
                  <a:srgbClr val="000000"/>
                </a:solidFill>
                <a:latin typeface="Source Sans Pro Regular"/>
                <a:ea typeface="Source Sans Pro Regular"/>
                <a:cs typeface="Source Sans Pro Regular"/>
                <a:sym typeface="Calibri"/>
              </a:rPr>
              <a:t>Expliquer les objectifs, le programme journalier et le contenu du programme de formation avancée des EIR.</a:t>
            </a:r>
          </a:p>
          <a:p>
            <a:pPr rtl="0"/>
            <a:endParaRPr lang="fr-FR" altLang="en-US" sz="2200" dirty="0">
              <a:solidFill>
                <a:srgbClr val="002060"/>
              </a:solidFill>
              <a:latin typeface="Arial"/>
              <a:cs typeface="Arial"/>
            </a:endParaRPr>
          </a:p>
        </p:txBody>
      </p:sp>
    </p:spTree>
    <p:extLst>
      <p:ext uri="{BB962C8B-B14F-4D97-AF65-F5344CB8AC3E}">
        <p14:creationId xmlns:p14="http://schemas.microsoft.com/office/powerpoint/2010/main" val="331811252"/>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1">
            <a:extLst>
              <a:ext uri="{FF2B5EF4-FFF2-40B4-BE49-F238E27FC236}">
                <a16:creationId xmlns:a16="http://schemas.microsoft.com/office/drawing/2014/main" id="{1BD00435-6460-4E09-9B49-27DB96F0977E}"/>
              </a:ext>
            </a:extLst>
          </p:cNvPr>
          <p:cNvSpPr>
            <a:spLocks noGrp="1"/>
          </p:cNvSpPr>
          <p:nvPr>
            <p:ph type="body" idx="1"/>
            <p:custDataLst>
              <p:tags r:id="rId1"/>
            </p:custDataLst>
          </p:nvPr>
        </p:nvSpPr>
        <p:spPr>
          <a:xfrm>
            <a:off x="446049" y="1302757"/>
            <a:ext cx="8084634" cy="4654071"/>
          </a:xfrm>
        </p:spPr>
        <p:txBody>
          <a:bodyPr rtlCol="0">
            <a:normAutofit fontScale="62500" lnSpcReduction="20000"/>
          </a:bodyPr>
          <a:lstStyle/>
          <a:p>
            <a:pPr marL="0" indent="0" defTabSz="914400">
              <a:lnSpc>
                <a:spcPct val="120000"/>
              </a:lnSpc>
              <a:spcBef>
                <a:spcPts val="0"/>
              </a:spcBef>
              <a:buClrTx/>
              <a:buSzTx/>
              <a:buNone/>
              <a:defRPr>
                <a:solidFill>
                  <a:schemeClr val="accent6"/>
                </a:solidFill>
                <a:latin typeface="Source Sans Pro Bold"/>
                <a:ea typeface="Source Sans Pro Bold"/>
                <a:cs typeface="Source Sans Pro Bold"/>
                <a:sym typeface="Source Sans Pro Bold"/>
              </a:defRPr>
            </a:pPr>
            <a:r>
              <a:rPr lang="fr" sz="3200" b="1" dirty="0">
                <a:solidFill>
                  <a:schemeClr val="accent6">
                    <a:lumOff val="-9568"/>
                  </a:schemeClr>
                </a:solidFill>
                <a:ea typeface="Source Sans Pro Bold"/>
                <a:cs typeface="Source Sans Pro Bold"/>
                <a:sym typeface="Calibri"/>
              </a:rPr>
              <a:t>Domaines d’expertise/de connaissance des experts/facilitateurs :</a:t>
            </a:r>
          </a:p>
          <a:p>
            <a:pPr marL="216000" indent="-216000" defTabSz="914400">
              <a:lnSpc>
                <a:spcPct val="120000"/>
              </a:lnSpc>
              <a:spcBef>
                <a:spcPts val="0"/>
              </a:spcBef>
              <a:buClr>
                <a:srgbClr val="65A000"/>
              </a:buClr>
              <a:buFontTx/>
              <a:buChar char="•"/>
              <a:defRPr sz="1800"/>
            </a:pPr>
            <a:r>
              <a:rPr lang="fr" sz="2900" dirty="0">
                <a:sym typeface="Calibri"/>
              </a:rPr>
              <a:t>Préparation et riposte aux situations d’urgence</a:t>
            </a:r>
          </a:p>
          <a:p>
            <a:pPr marL="216000" indent="-216000" defTabSz="914400">
              <a:lnSpc>
                <a:spcPct val="120000"/>
              </a:lnSpc>
              <a:spcBef>
                <a:spcPts val="0"/>
              </a:spcBef>
              <a:buClr>
                <a:srgbClr val="65A000"/>
              </a:buClr>
              <a:buFontTx/>
              <a:buChar char="•"/>
              <a:defRPr sz="1800"/>
            </a:pPr>
            <a:r>
              <a:rPr lang="fr" sz="2900" dirty="0">
                <a:sym typeface="Calibri"/>
              </a:rPr>
              <a:t>Centres d’opérations d’urgence/systèmes de gestion des incidents</a:t>
            </a:r>
          </a:p>
          <a:p>
            <a:pPr marL="216000" indent="-216000" defTabSz="914400">
              <a:lnSpc>
                <a:spcPct val="120000"/>
              </a:lnSpc>
              <a:spcBef>
                <a:spcPts val="0"/>
              </a:spcBef>
              <a:buClr>
                <a:srgbClr val="65A000"/>
              </a:buClr>
              <a:buFontTx/>
              <a:buChar char="•"/>
              <a:defRPr sz="1800"/>
            </a:pPr>
            <a:r>
              <a:rPr lang="fr" sz="2900" dirty="0">
                <a:sym typeface="Calibri"/>
              </a:rPr>
              <a:t>Logistique </a:t>
            </a:r>
          </a:p>
          <a:p>
            <a:pPr marL="216000" indent="-216000" defTabSz="914400">
              <a:lnSpc>
                <a:spcPct val="120000"/>
              </a:lnSpc>
              <a:spcBef>
                <a:spcPts val="0"/>
              </a:spcBef>
              <a:buClr>
                <a:srgbClr val="65A000"/>
              </a:buClr>
              <a:buFontTx/>
              <a:buChar char="•"/>
              <a:defRPr sz="1800"/>
            </a:pPr>
            <a:r>
              <a:rPr lang="fr" sz="2900" dirty="0">
                <a:sym typeface="Calibri"/>
              </a:rPr>
              <a:t>Épidémiologie, surveillance</a:t>
            </a:r>
          </a:p>
          <a:p>
            <a:pPr marL="216000" indent="-216000" defTabSz="914400">
              <a:lnSpc>
                <a:spcPct val="120000"/>
              </a:lnSpc>
              <a:spcBef>
                <a:spcPts val="0"/>
              </a:spcBef>
              <a:buClr>
                <a:srgbClr val="65A000"/>
              </a:buClr>
              <a:buFontTx/>
              <a:buChar char="•"/>
              <a:defRPr sz="1800"/>
            </a:pPr>
            <a:r>
              <a:rPr lang="fr" sz="2900" dirty="0">
                <a:sym typeface="Calibri"/>
              </a:rPr>
              <a:t>Investigation des épidémies</a:t>
            </a:r>
          </a:p>
          <a:p>
            <a:pPr marL="216000" indent="-216000" defTabSz="914400">
              <a:lnSpc>
                <a:spcPct val="120000"/>
              </a:lnSpc>
              <a:spcBef>
                <a:spcPts val="0"/>
              </a:spcBef>
              <a:buClr>
                <a:srgbClr val="65A000"/>
              </a:buClr>
              <a:buFontTx/>
              <a:buChar char="•"/>
              <a:defRPr sz="1800"/>
            </a:pPr>
            <a:r>
              <a:rPr lang="fr" sz="2900" dirty="0">
                <a:sym typeface="Calibri"/>
              </a:rPr>
              <a:t>Gestion des données</a:t>
            </a:r>
          </a:p>
          <a:p>
            <a:pPr marL="216000" indent="-216000" defTabSz="914400">
              <a:lnSpc>
                <a:spcPct val="120000"/>
              </a:lnSpc>
              <a:spcBef>
                <a:spcPts val="0"/>
              </a:spcBef>
              <a:buClr>
                <a:srgbClr val="65A000"/>
              </a:buClr>
              <a:buFontTx/>
              <a:buChar char="•"/>
              <a:defRPr sz="1800"/>
            </a:pPr>
            <a:r>
              <a:rPr lang="fr" sz="2900" dirty="0">
                <a:sym typeface="Calibri"/>
              </a:rPr>
              <a:t>Évaluation rapide des risques</a:t>
            </a:r>
          </a:p>
          <a:p>
            <a:pPr marL="216000" indent="-216000" defTabSz="914400">
              <a:lnSpc>
                <a:spcPct val="120000"/>
              </a:lnSpc>
              <a:spcBef>
                <a:spcPts val="0"/>
              </a:spcBef>
              <a:buClr>
                <a:srgbClr val="65A000"/>
              </a:buClr>
              <a:buFontTx/>
              <a:buChar char="•"/>
              <a:defRPr sz="1800"/>
            </a:pPr>
            <a:r>
              <a:rPr lang="fr" sz="2900" dirty="0">
                <a:sym typeface="Calibri"/>
              </a:rPr>
              <a:t>Évaluation rapide des besoins</a:t>
            </a:r>
          </a:p>
          <a:p>
            <a:pPr marL="216000" indent="-216000" defTabSz="914400">
              <a:lnSpc>
                <a:spcPct val="120000"/>
              </a:lnSpc>
              <a:spcBef>
                <a:spcPts val="0"/>
              </a:spcBef>
              <a:buClr>
                <a:srgbClr val="65A000"/>
              </a:buClr>
              <a:buFontTx/>
              <a:buChar char="•"/>
              <a:defRPr sz="1800"/>
            </a:pPr>
            <a:r>
              <a:rPr lang="fr" sz="2900" dirty="0">
                <a:sym typeface="Calibri"/>
              </a:rPr>
              <a:t>Prévention et contrôle de l’infection</a:t>
            </a:r>
          </a:p>
          <a:p>
            <a:pPr marL="216000" indent="-216000" defTabSz="914400">
              <a:lnSpc>
                <a:spcPct val="120000"/>
              </a:lnSpc>
              <a:spcBef>
                <a:spcPts val="0"/>
              </a:spcBef>
              <a:buClr>
                <a:srgbClr val="65A000"/>
              </a:buClr>
              <a:buFontTx/>
              <a:buChar char="•"/>
              <a:defRPr sz="1800"/>
            </a:pPr>
            <a:r>
              <a:rPr lang="fr" sz="2900" dirty="0">
                <a:sym typeface="Calibri"/>
              </a:rPr>
              <a:t>Activités de laboratoire </a:t>
            </a:r>
          </a:p>
          <a:p>
            <a:pPr marL="216000" indent="-216000" defTabSz="914400">
              <a:lnSpc>
                <a:spcPct val="120000"/>
              </a:lnSpc>
              <a:spcBef>
                <a:spcPts val="0"/>
              </a:spcBef>
              <a:buClr>
                <a:srgbClr val="65A000"/>
              </a:buClr>
              <a:buFontTx/>
              <a:buChar char="•"/>
              <a:defRPr sz="1800"/>
            </a:pPr>
            <a:r>
              <a:rPr lang="fr" sz="2900" dirty="0">
                <a:sym typeface="Calibri"/>
              </a:rPr>
              <a:t>Participation communautaire et communication sur les risques </a:t>
            </a:r>
          </a:p>
          <a:p>
            <a:pPr marL="216000" indent="-216000" defTabSz="914400">
              <a:lnSpc>
                <a:spcPct val="120000"/>
              </a:lnSpc>
              <a:spcBef>
                <a:spcPts val="0"/>
              </a:spcBef>
              <a:buClr>
                <a:srgbClr val="65A000"/>
              </a:buClr>
              <a:buFontTx/>
              <a:buChar char="•"/>
              <a:defRPr sz="1800"/>
            </a:pPr>
            <a:r>
              <a:rPr lang="fr" sz="2900" dirty="0">
                <a:sym typeface="Calibri"/>
              </a:rPr>
              <a:t>Soutien psychosocial </a:t>
            </a:r>
          </a:p>
          <a:p>
            <a:pPr marL="216000" indent="-216000" defTabSz="914400">
              <a:lnSpc>
                <a:spcPct val="120000"/>
              </a:lnSpc>
              <a:spcBef>
                <a:spcPts val="0"/>
              </a:spcBef>
              <a:buClr>
                <a:srgbClr val="65A000"/>
              </a:buClr>
              <a:buFontTx/>
              <a:buChar char="•"/>
              <a:defRPr sz="1800"/>
            </a:pPr>
            <a:r>
              <a:rPr lang="fr" sz="2900" dirty="0">
                <a:sym typeface="Calibri"/>
              </a:rPr>
              <a:t>Santé et sécurité au travail</a:t>
            </a:r>
          </a:p>
          <a:p>
            <a:pPr marL="216000" indent="-216000" defTabSz="914400">
              <a:lnSpc>
                <a:spcPct val="120000"/>
              </a:lnSpc>
              <a:spcBef>
                <a:spcPts val="0"/>
              </a:spcBef>
              <a:buClr>
                <a:srgbClr val="65A000"/>
              </a:buClr>
              <a:buFontTx/>
              <a:buChar char="•"/>
              <a:defRPr sz="1800"/>
            </a:pPr>
            <a:r>
              <a:rPr lang="fr" sz="2900" dirty="0">
                <a:sym typeface="Calibri"/>
              </a:rPr>
              <a:t>Éthique dans les situations d’urgence</a:t>
            </a:r>
          </a:p>
          <a:p>
            <a:pPr marL="0" indent="0" algn="l" rtl="0" fontAlgn="base">
              <a:buNone/>
            </a:pPr>
            <a:endParaRPr lang="en-US" altLang="en-US" sz="2800" dirty="0">
              <a:solidFill>
                <a:srgbClr val="002060"/>
              </a:solidFill>
            </a:endParaRPr>
          </a:p>
        </p:txBody>
      </p:sp>
      <p:sp>
        <p:nvSpPr>
          <p:cNvPr id="4" name="Rectangle 2">
            <a:extLst>
              <a:ext uri="{FF2B5EF4-FFF2-40B4-BE49-F238E27FC236}">
                <a16:creationId xmlns:a16="http://schemas.microsoft.com/office/drawing/2014/main" id="{C0154A34-9975-45F1-8059-125489D4C21A}"/>
              </a:ext>
            </a:extLst>
          </p:cNvPr>
          <p:cNvSpPr txBox="1">
            <a:spLocks/>
          </p:cNvSpPr>
          <p:nvPr>
            <p:custDataLst>
              <p:tags r:id="rId2"/>
            </p:custDataLst>
          </p:nvPr>
        </p:nvSpPr>
        <p:spPr>
          <a:xfrm>
            <a:off x="0" y="-22302"/>
            <a:ext cx="7493620" cy="747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rtlCol="0" anchor="ctr">
            <a:noAutofit/>
          </a:bodyPr>
          <a:lstStyle>
            <a:lvl1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a:lstStyle>
          <a:p>
            <a:pPr eaLnBrk="1" fontAlgn="auto" hangingPunct="1"/>
            <a:r>
              <a:rPr lang="fr" sz="2800" b="1" kern="0">
                <a:solidFill>
                  <a:schemeClr val="bg1"/>
                </a:solidFill>
                <a:cs typeface="Arial"/>
              </a:rPr>
              <a:t>Principaux rôles  de l’équipe de facilitation du KIFA EIR</a:t>
            </a:r>
            <a:endParaRPr lang="en-US" altLang="en-US" sz="2800" b="1" kern="0" dirty="0">
              <a:solidFill>
                <a:schemeClr val="bg1"/>
              </a:solidFill>
              <a:latin typeface="+mj-lt"/>
              <a:cs typeface="Arial"/>
            </a:endParaRPr>
          </a:p>
        </p:txBody>
      </p:sp>
    </p:spTree>
    <p:extLst>
      <p:ext uri="{BB962C8B-B14F-4D97-AF65-F5344CB8AC3E}">
        <p14:creationId xmlns:p14="http://schemas.microsoft.com/office/powerpoint/2010/main" val="887582403"/>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1">
            <a:extLst>
              <a:ext uri="{FF2B5EF4-FFF2-40B4-BE49-F238E27FC236}">
                <a16:creationId xmlns:a16="http://schemas.microsoft.com/office/drawing/2014/main" id="{1BD00435-6460-4E09-9B49-27DB96F0977E}"/>
              </a:ext>
            </a:extLst>
          </p:cNvPr>
          <p:cNvSpPr>
            <a:spLocks noGrp="1"/>
          </p:cNvSpPr>
          <p:nvPr>
            <p:ph type="body" idx="1"/>
            <p:custDataLst>
              <p:tags r:id="rId1"/>
            </p:custDataLst>
          </p:nvPr>
        </p:nvSpPr>
        <p:spPr>
          <a:xfrm>
            <a:off x="635620" y="1247001"/>
            <a:ext cx="7794701" cy="4654071"/>
          </a:xfrm>
        </p:spPr>
        <p:txBody>
          <a:bodyPr lIns="45719" tIns="45720" rIns="45719" bIns="45720" rtlCol="0" anchor="t">
            <a:normAutofit/>
          </a:bodyPr>
          <a:lstStyle/>
          <a:p>
            <a:pPr marL="0" indent="0" rtl="0">
              <a:buNone/>
            </a:pPr>
            <a:r>
              <a:rPr lang="fr" sz="2200" b="1" dirty="0">
                <a:solidFill>
                  <a:srgbClr val="5A8A39"/>
                </a:solidFill>
                <a:ea typeface="Source Sans Pro Bold"/>
                <a:cs typeface="Source Sans Pro Bold"/>
                <a:sym typeface="Calibri"/>
              </a:rPr>
              <a:t>L’assistant logistique (AL)</a:t>
            </a:r>
          </a:p>
          <a:p>
            <a:pPr marL="0" indent="0" defTabSz="914400" hangingPunct="0">
              <a:lnSpc>
                <a:spcPct val="100000"/>
              </a:lnSpc>
              <a:spcBef>
                <a:spcPts val="200"/>
              </a:spcBef>
              <a:buClr>
                <a:srgbClr val="65A000"/>
              </a:buClr>
              <a:buNone/>
            </a:pPr>
            <a:r>
              <a:rPr lang="fr" sz="2200" dirty="0">
                <a:sym typeface="Calibri"/>
              </a:rPr>
              <a:t>est le bras droit du coordonnateur de la formation. Il est chargé d’aider l’équipe de facilitation pour toutes les questions organisationnelles, logistiques et techniques, avant et pendant la formation. Les principales missions de l’assistant logistique consistent à : </a:t>
            </a:r>
          </a:p>
          <a:p>
            <a:pPr marL="0" indent="0" defTabSz="914400" hangingPunct="0">
              <a:lnSpc>
                <a:spcPct val="100000"/>
              </a:lnSpc>
              <a:spcBef>
                <a:spcPts val="200"/>
              </a:spcBef>
              <a:buClr>
                <a:srgbClr val="65A000"/>
              </a:buClr>
              <a:buNone/>
            </a:pPr>
            <a:endParaRPr lang="en-US" sz="2200" dirty="0">
              <a:sym typeface="Calibri"/>
            </a:endParaRPr>
          </a:p>
          <a:p>
            <a:pPr marL="215900" indent="-215900" defTabSz="914400" hangingPunct="0">
              <a:lnSpc>
                <a:spcPct val="100000"/>
              </a:lnSpc>
              <a:spcBef>
                <a:spcPts val="200"/>
              </a:spcBef>
              <a:buClr>
                <a:srgbClr val="65A000"/>
              </a:buClr>
            </a:pPr>
            <a:r>
              <a:rPr lang="fr" sz="2200" dirty="0">
                <a:sym typeface="Calibri"/>
              </a:rPr>
              <a:t>Installer et tester l’équipement et le matériel informatiques ; </a:t>
            </a:r>
            <a:endParaRPr lang="fr" sz="2200" dirty="0"/>
          </a:p>
          <a:p>
            <a:pPr marL="215900" indent="-215900" defTabSz="914400" hangingPunct="0">
              <a:lnSpc>
                <a:spcPct val="100000"/>
              </a:lnSpc>
              <a:spcBef>
                <a:spcPts val="200"/>
              </a:spcBef>
              <a:buClr>
                <a:srgbClr val="65A000"/>
              </a:buClr>
            </a:pPr>
            <a:r>
              <a:rPr lang="fr" sz="2200" dirty="0">
                <a:sym typeface="Calibri"/>
              </a:rPr>
              <a:t>Préparer les salles tout au long de la formation ; </a:t>
            </a:r>
            <a:endParaRPr lang="fr" sz="2200" dirty="0"/>
          </a:p>
          <a:p>
            <a:pPr marL="215900" indent="-215900" defTabSz="914400" hangingPunct="0">
              <a:lnSpc>
                <a:spcPct val="100000"/>
              </a:lnSpc>
              <a:spcBef>
                <a:spcPts val="200"/>
              </a:spcBef>
              <a:buClr>
                <a:srgbClr val="65A000"/>
              </a:buClr>
            </a:pPr>
            <a:r>
              <a:rPr lang="fr" sz="2200" dirty="0">
                <a:sym typeface="Calibri"/>
              </a:rPr>
              <a:t>Superviser tous les aspects techniques (Internet/son/vidéo) en collaboration avec la personne désignée à cet effet sur le lieu de formation ; </a:t>
            </a:r>
            <a:endParaRPr lang="fr" sz="2200" dirty="0"/>
          </a:p>
          <a:p>
            <a:pPr marL="215900" indent="-215900" defTabSz="914400" hangingPunct="0">
              <a:lnSpc>
                <a:spcPct val="100000"/>
              </a:lnSpc>
              <a:spcBef>
                <a:spcPts val="200"/>
              </a:spcBef>
              <a:buClr>
                <a:srgbClr val="65A000"/>
              </a:buClr>
            </a:pPr>
            <a:r>
              <a:rPr lang="fr" sz="2200" dirty="0">
                <a:sym typeface="Calibri"/>
              </a:rPr>
              <a:t>Se procurer et vérifier le matériel nécessaire à la formation.</a:t>
            </a:r>
            <a:r>
              <a:rPr lang="fr" sz="2200" b="0" i="0" dirty="0">
                <a:solidFill>
                  <a:srgbClr val="002060"/>
                </a:solidFill>
                <a:effectLst/>
                <a:cs typeface="Arial"/>
              </a:rPr>
              <a:t> </a:t>
            </a:r>
          </a:p>
          <a:p>
            <a:pPr marL="40640" indent="-40640" algn="l" rtl="0" fontAlgn="base">
              <a:buFont typeface="Arial" panose="020B0604020202020204" pitchFamily="34" charset="0"/>
              <a:buChar char="•"/>
            </a:pPr>
            <a:endParaRPr lang="en-US" sz="2200" b="0" i="0" dirty="0">
              <a:solidFill>
                <a:srgbClr val="002060"/>
              </a:solidFill>
              <a:effectLst/>
            </a:endParaRPr>
          </a:p>
          <a:p>
            <a:pPr marL="0" indent="0" rtl="0">
              <a:buNone/>
            </a:pPr>
            <a:endParaRPr lang="en-US" altLang="en-US" sz="2200" dirty="0">
              <a:solidFill>
                <a:srgbClr val="002060"/>
              </a:solidFill>
            </a:endParaRPr>
          </a:p>
        </p:txBody>
      </p:sp>
      <p:sp>
        <p:nvSpPr>
          <p:cNvPr id="5" name="Rectangle 2">
            <a:extLst>
              <a:ext uri="{FF2B5EF4-FFF2-40B4-BE49-F238E27FC236}">
                <a16:creationId xmlns:a16="http://schemas.microsoft.com/office/drawing/2014/main" id="{C0154A34-9975-45F1-8059-125489D4C21A}"/>
              </a:ext>
            </a:extLst>
          </p:cNvPr>
          <p:cNvSpPr txBox="1">
            <a:spLocks/>
          </p:cNvSpPr>
          <p:nvPr>
            <p:custDataLst>
              <p:tags r:id="rId2"/>
            </p:custDataLst>
          </p:nvPr>
        </p:nvSpPr>
        <p:spPr>
          <a:xfrm>
            <a:off x="0" y="-22302"/>
            <a:ext cx="7493620" cy="747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rtlCol="0" anchor="ctr">
            <a:noAutofit/>
          </a:bodyPr>
          <a:lstStyle>
            <a:lvl1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a:lstStyle>
          <a:p>
            <a:pPr eaLnBrk="1" fontAlgn="auto" hangingPunct="1"/>
            <a:r>
              <a:rPr lang="fr" sz="2800" b="1" kern="0">
                <a:solidFill>
                  <a:schemeClr val="bg1"/>
                </a:solidFill>
                <a:cs typeface="Arial"/>
              </a:rPr>
              <a:t>Principaux rôles  de l’équipe de facilitation du KIFA EIR</a:t>
            </a:r>
            <a:endParaRPr lang="en-US" altLang="en-US" sz="2800" b="1" kern="0" dirty="0">
              <a:solidFill>
                <a:schemeClr val="bg1"/>
              </a:solidFill>
              <a:latin typeface="+mj-lt"/>
              <a:cs typeface="Arial"/>
            </a:endParaRPr>
          </a:p>
        </p:txBody>
      </p:sp>
    </p:spTree>
    <p:extLst>
      <p:ext uri="{BB962C8B-B14F-4D97-AF65-F5344CB8AC3E}">
        <p14:creationId xmlns:p14="http://schemas.microsoft.com/office/powerpoint/2010/main" val="221116815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483">
                                            <p:txEl>
                                              <p:pRg st="3" end="3"/>
                                            </p:txEl>
                                          </p:spTgt>
                                        </p:tgtEl>
                                        <p:attrNameLst>
                                          <p:attrName>style.visibility</p:attrName>
                                        </p:attrNameLst>
                                      </p:cBhvr>
                                      <p:to>
                                        <p:strVal val="visible"/>
                                      </p:to>
                                    </p:set>
                                    <p:animEffect transition="in" filter="fade">
                                      <p:cBhvr>
                                        <p:cTn id="7" dur="1000"/>
                                        <p:tgtEl>
                                          <p:spTgt spid="20483">
                                            <p:txEl>
                                              <p:pRg st="3" end="3"/>
                                            </p:txEl>
                                          </p:spTgt>
                                        </p:tgtEl>
                                      </p:cBhvr>
                                    </p:animEffect>
                                    <p:anim calcmode="lin" valueType="num">
                                      <p:cBhvr>
                                        <p:cTn id="8" dur="10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20483">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483">
                                            <p:txEl>
                                              <p:pRg st="4" end="4"/>
                                            </p:txEl>
                                          </p:spTgt>
                                        </p:tgtEl>
                                        <p:attrNameLst>
                                          <p:attrName>style.visibility</p:attrName>
                                        </p:attrNameLst>
                                      </p:cBhvr>
                                      <p:to>
                                        <p:strVal val="visible"/>
                                      </p:to>
                                    </p:set>
                                    <p:animEffect transition="in" filter="fade">
                                      <p:cBhvr>
                                        <p:cTn id="12" dur="1000"/>
                                        <p:tgtEl>
                                          <p:spTgt spid="20483">
                                            <p:txEl>
                                              <p:pRg st="4" end="4"/>
                                            </p:txEl>
                                          </p:spTgt>
                                        </p:tgtEl>
                                      </p:cBhvr>
                                    </p:animEffect>
                                    <p:anim calcmode="lin" valueType="num">
                                      <p:cBhvr>
                                        <p:cTn id="13" dur="1000" fill="hold"/>
                                        <p:tgtEl>
                                          <p:spTgt spid="2048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20483">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483">
                                            <p:txEl>
                                              <p:pRg st="5" end="5"/>
                                            </p:txEl>
                                          </p:spTgt>
                                        </p:tgtEl>
                                        <p:attrNameLst>
                                          <p:attrName>style.visibility</p:attrName>
                                        </p:attrNameLst>
                                      </p:cBhvr>
                                      <p:to>
                                        <p:strVal val="visible"/>
                                      </p:to>
                                    </p:set>
                                    <p:animEffect transition="in" filter="fade">
                                      <p:cBhvr>
                                        <p:cTn id="17" dur="1000"/>
                                        <p:tgtEl>
                                          <p:spTgt spid="20483">
                                            <p:txEl>
                                              <p:pRg st="5" end="5"/>
                                            </p:txEl>
                                          </p:spTgt>
                                        </p:tgtEl>
                                      </p:cBhvr>
                                    </p:animEffect>
                                    <p:anim calcmode="lin" valueType="num">
                                      <p:cBhvr>
                                        <p:cTn id="18" dur="1000" fill="hold"/>
                                        <p:tgtEl>
                                          <p:spTgt spid="20483">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20483">
                                            <p:txEl>
                                              <p:pRg st="5" end="5"/>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0483">
                                            <p:txEl>
                                              <p:pRg st="6" end="6"/>
                                            </p:txEl>
                                          </p:spTgt>
                                        </p:tgtEl>
                                        <p:attrNameLst>
                                          <p:attrName>style.visibility</p:attrName>
                                        </p:attrNameLst>
                                      </p:cBhvr>
                                      <p:to>
                                        <p:strVal val="visible"/>
                                      </p:to>
                                    </p:set>
                                    <p:animEffect transition="in" filter="fade">
                                      <p:cBhvr>
                                        <p:cTn id="22" dur="1000"/>
                                        <p:tgtEl>
                                          <p:spTgt spid="20483">
                                            <p:txEl>
                                              <p:pRg st="6" end="6"/>
                                            </p:txEl>
                                          </p:spTgt>
                                        </p:tgtEl>
                                      </p:cBhvr>
                                    </p:animEffect>
                                    <p:anim calcmode="lin" valueType="num">
                                      <p:cBhvr>
                                        <p:cTn id="23" dur="1000" fill="hold"/>
                                        <p:tgtEl>
                                          <p:spTgt spid="20483">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2048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1">
            <a:extLst>
              <a:ext uri="{FF2B5EF4-FFF2-40B4-BE49-F238E27FC236}">
                <a16:creationId xmlns:a16="http://schemas.microsoft.com/office/drawing/2014/main" id="{1BD00435-6460-4E09-9B49-27DB96F0977E}"/>
              </a:ext>
            </a:extLst>
          </p:cNvPr>
          <p:cNvSpPr>
            <a:spLocks noGrp="1"/>
          </p:cNvSpPr>
          <p:nvPr>
            <p:ph type="body" idx="1"/>
            <p:custDataLst>
              <p:tags r:id="rId1"/>
            </p:custDataLst>
          </p:nvPr>
        </p:nvSpPr>
        <p:spPr>
          <a:xfrm>
            <a:off x="680224" y="1704202"/>
            <a:ext cx="8028877" cy="3168882"/>
          </a:xfrm>
        </p:spPr>
        <p:txBody>
          <a:bodyPr lIns="45719" tIns="45720" rIns="45719" bIns="45720" rtlCol="0" anchor="t">
            <a:normAutofit fontScale="92500" lnSpcReduction="10000"/>
          </a:bodyPr>
          <a:lstStyle/>
          <a:p>
            <a:pPr marL="0" indent="0" algn="l" rtl="0" fontAlgn="base">
              <a:buNone/>
            </a:pPr>
            <a:r>
              <a:rPr lang="fr" sz="2400" b="1" dirty="0">
                <a:solidFill>
                  <a:srgbClr val="5A8A39"/>
                </a:solidFill>
                <a:latin typeface="Source Sans Pro Bold"/>
                <a:ea typeface="Source Sans Pro Bold"/>
                <a:cs typeface="Source Sans Pro Bold"/>
                <a:sym typeface="Calibri"/>
              </a:rPr>
              <a:t>L’assistant administratif (AA)</a:t>
            </a:r>
          </a:p>
          <a:p>
            <a:pPr marL="0" indent="0" defTabSz="914400" hangingPunct="0">
              <a:lnSpc>
                <a:spcPct val="100000"/>
              </a:lnSpc>
              <a:spcBef>
                <a:spcPts val="200"/>
              </a:spcBef>
              <a:buClr>
                <a:srgbClr val="65A000"/>
              </a:buClr>
              <a:buNone/>
            </a:pPr>
            <a:r>
              <a:rPr lang="fr" sz="2200" dirty="0">
                <a:latin typeface="Source Sans Pro Regular"/>
                <a:sym typeface="Calibri"/>
              </a:rPr>
              <a:t>est chargé de fournir un appui administratif et organisationnel aux participants et à l’équipe de facilitation tout au long de la formation. Son rôle consistera essentiellement à : </a:t>
            </a:r>
          </a:p>
          <a:p>
            <a:pPr marL="215900" indent="-215900" defTabSz="914400" hangingPunct="0">
              <a:lnSpc>
                <a:spcPct val="100000"/>
              </a:lnSpc>
              <a:spcBef>
                <a:spcPts val="200"/>
              </a:spcBef>
              <a:buClr>
                <a:srgbClr val="65A000"/>
              </a:buClr>
            </a:pPr>
            <a:endParaRPr lang="en-US" sz="2200" dirty="0">
              <a:latin typeface="Source Sans Pro Regular"/>
            </a:endParaRPr>
          </a:p>
          <a:p>
            <a:pPr marL="215900" indent="-215900" defTabSz="914400" hangingPunct="0">
              <a:lnSpc>
                <a:spcPct val="100000"/>
              </a:lnSpc>
              <a:spcBef>
                <a:spcPts val="200"/>
              </a:spcBef>
              <a:buClr>
                <a:srgbClr val="65A000"/>
              </a:buClr>
            </a:pPr>
            <a:r>
              <a:rPr lang="fr" sz="2200" dirty="0">
                <a:latin typeface="Source Sans Pro Regular"/>
                <a:sym typeface="Calibri"/>
              </a:rPr>
              <a:t>Enregistrer les participants et contrôler leur présence journalière ; </a:t>
            </a:r>
            <a:endParaRPr lang="fr" sz="2200" dirty="0">
              <a:latin typeface="Source Sans Pro Regular"/>
            </a:endParaRPr>
          </a:p>
          <a:p>
            <a:pPr marL="215900" indent="-215900" defTabSz="914400" hangingPunct="0">
              <a:lnSpc>
                <a:spcPct val="100000"/>
              </a:lnSpc>
              <a:spcBef>
                <a:spcPts val="200"/>
              </a:spcBef>
              <a:buClr>
                <a:srgbClr val="65A000"/>
              </a:buClr>
            </a:pPr>
            <a:r>
              <a:rPr lang="fr" sz="2200" dirty="0">
                <a:latin typeface="Source Sans Pro Regular"/>
                <a:sym typeface="Calibri"/>
              </a:rPr>
              <a:t>Traiter les problèmes/questions concernant les déplacements, l’hébergement et les indemnités ; </a:t>
            </a:r>
            <a:endParaRPr lang="fr" sz="2200" dirty="0">
              <a:latin typeface="Source Sans Pro Regular"/>
            </a:endParaRPr>
          </a:p>
          <a:p>
            <a:pPr marL="215900" indent="-215900" defTabSz="914400" hangingPunct="0">
              <a:lnSpc>
                <a:spcPct val="100000"/>
              </a:lnSpc>
              <a:spcBef>
                <a:spcPts val="200"/>
              </a:spcBef>
              <a:buClr>
                <a:srgbClr val="65A000"/>
              </a:buClr>
            </a:pPr>
            <a:r>
              <a:rPr lang="fr" sz="2200" dirty="0">
                <a:latin typeface="Source Sans Pro Regular"/>
                <a:sym typeface="Calibri"/>
              </a:rPr>
              <a:t>Imprimer les documents ; </a:t>
            </a:r>
            <a:endParaRPr lang="fr" sz="2200" dirty="0">
              <a:latin typeface="Source Sans Pro Regular"/>
            </a:endParaRPr>
          </a:p>
          <a:p>
            <a:pPr marL="215900" indent="-215900" defTabSz="914400" hangingPunct="0">
              <a:lnSpc>
                <a:spcPct val="100000"/>
              </a:lnSpc>
              <a:spcBef>
                <a:spcPts val="200"/>
              </a:spcBef>
              <a:buClr>
                <a:srgbClr val="65A000"/>
              </a:buClr>
            </a:pPr>
            <a:r>
              <a:rPr lang="fr" sz="2200" dirty="0">
                <a:latin typeface="Source Sans Pro Regular"/>
                <a:sym typeface="Calibri"/>
              </a:rPr>
              <a:t>Saisir les données d’évaluation. </a:t>
            </a:r>
            <a:endParaRPr lang="fr" sz="2200" dirty="0">
              <a:latin typeface="Source Sans Pro Regular"/>
            </a:endParaRPr>
          </a:p>
          <a:p>
            <a:pPr marL="0" indent="0" rtl="0">
              <a:buNone/>
            </a:pPr>
            <a:endParaRPr lang="en-US" altLang="en-US" sz="2800" dirty="0">
              <a:solidFill>
                <a:srgbClr val="002060"/>
              </a:solidFill>
            </a:endParaRPr>
          </a:p>
        </p:txBody>
      </p:sp>
      <p:sp>
        <p:nvSpPr>
          <p:cNvPr id="4" name="Rectangle 2">
            <a:extLst>
              <a:ext uri="{FF2B5EF4-FFF2-40B4-BE49-F238E27FC236}">
                <a16:creationId xmlns:a16="http://schemas.microsoft.com/office/drawing/2014/main" id="{C0154A34-9975-45F1-8059-125489D4C21A}"/>
              </a:ext>
            </a:extLst>
          </p:cNvPr>
          <p:cNvSpPr txBox="1">
            <a:spLocks/>
          </p:cNvSpPr>
          <p:nvPr>
            <p:custDataLst>
              <p:tags r:id="rId2"/>
            </p:custDataLst>
          </p:nvPr>
        </p:nvSpPr>
        <p:spPr>
          <a:xfrm>
            <a:off x="0" y="-22302"/>
            <a:ext cx="7493620" cy="747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rtlCol="0" anchor="ctr">
            <a:noAutofit/>
          </a:bodyPr>
          <a:lstStyle>
            <a:lvl1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a:lstStyle>
          <a:p>
            <a:pPr eaLnBrk="1" fontAlgn="auto" hangingPunct="1"/>
            <a:r>
              <a:rPr lang="fr" sz="2800" b="1" kern="0" dirty="0">
                <a:solidFill>
                  <a:schemeClr val="bg1"/>
                </a:solidFill>
                <a:cs typeface="Arial"/>
              </a:rPr>
              <a:t>Principaux rôles  de l’équipe de facilitation du KIFA EIR</a:t>
            </a:r>
            <a:endParaRPr lang="en-US" altLang="en-US" sz="2800" b="1" kern="0" dirty="0">
              <a:solidFill>
                <a:schemeClr val="bg1"/>
              </a:solidFill>
              <a:latin typeface="+mj-lt"/>
              <a:cs typeface="Arial"/>
            </a:endParaRPr>
          </a:p>
        </p:txBody>
      </p:sp>
    </p:spTree>
    <p:extLst>
      <p:ext uri="{BB962C8B-B14F-4D97-AF65-F5344CB8AC3E}">
        <p14:creationId xmlns:p14="http://schemas.microsoft.com/office/powerpoint/2010/main" val="20365069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483">
                                            <p:txEl>
                                              <p:pRg st="3" end="3"/>
                                            </p:txEl>
                                          </p:spTgt>
                                        </p:tgtEl>
                                        <p:attrNameLst>
                                          <p:attrName>style.visibility</p:attrName>
                                        </p:attrNameLst>
                                      </p:cBhvr>
                                      <p:to>
                                        <p:strVal val="visible"/>
                                      </p:to>
                                    </p:set>
                                    <p:animEffect transition="in" filter="fade">
                                      <p:cBhvr>
                                        <p:cTn id="7" dur="1000"/>
                                        <p:tgtEl>
                                          <p:spTgt spid="20483">
                                            <p:txEl>
                                              <p:pRg st="3" end="3"/>
                                            </p:txEl>
                                          </p:spTgt>
                                        </p:tgtEl>
                                      </p:cBhvr>
                                    </p:animEffect>
                                    <p:anim calcmode="lin" valueType="num">
                                      <p:cBhvr>
                                        <p:cTn id="8" dur="10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20483">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483">
                                            <p:txEl>
                                              <p:pRg st="4" end="4"/>
                                            </p:txEl>
                                          </p:spTgt>
                                        </p:tgtEl>
                                        <p:attrNameLst>
                                          <p:attrName>style.visibility</p:attrName>
                                        </p:attrNameLst>
                                      </p:cBhvr>
                                      <p:to>
                                        <p:strVal val="visible"/>
                                      </p:to>
                                    </p:set>
                                    <p:animEffect transition="in" filter="fade">
                                      <p:cBhvr>
                                        <p:cTn id="12" dur="1000"/>
                                        <p:tgtEl>
                                          <p:spTgt spid="20483">
                                            <p:txEl>
                                              <p:pRg st="4" end="4"/>
                                            </p:txEl>
                                          </p:spTgt>
                                        </p:tgtEl>
                                      </p:cBhvr>
                                    </p:animEffect>
                                    <p:anim calcmode="lin" valueType="num">
                                      <p:cBhvr>
                                        <p:cTn id="13" dur="1000" fill="hold"/>
                                        <p:tgtEl>
                                          <p:spTgt spid="2048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20483">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483">
                                            <p:txEl>
                                              <p:pRg st="5" end="5"/>
                                            </p:txEl>
                                          </p:spTgt>
                                        </p:tgtEl>
                                        <p:attrNameLst>
                                          <p:attrName>style.visibility</p:attrName>
                                        </p:attrNameLst>
                                      </p:cBhvr>
                                      <p:to>
                                        <p:strVal val="visible"/>
                                      </p:to>
                                    </p:set>
                                    <p:animEffect transition="in" filter="fade">
                                      <p:cBhvr>
                                        <p:cTn id="17" dur="1000"/>
                                        <p:tgtEl>
                                          <p:spTgt spid="20483">
                                            <p:txEl>
                                              <p:pRg st="5" end="5"/>
                                            </p:txEl>
                                          </p:spTgt>
                                        </p:tgtEl>
                                      </p:cBhvr>
                                    </p:animEffect>
                                    <p:anim calcmode="lin" valueType="num">
                                      <p:cBhvr>
                                        <p:cTn id="18" dur="1000" fill="hold"/>
                                        <p:tgtEl>
                                          <p:spTgt spid="20483">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20483">
                                            <p:txEl>
                                              <p:pRg st="5" end="5"/>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0483">
                                            <p:txEl>
                                              <p:pRg st="6" end="6"/>
                                            </p:txEl>
                                          </p:spTgt>
                                        </p:tgtEl>
                                        <p:attrNameLst>
                                          <p:attrName>style.visibility</p:attrName>
                                        </p:attrNameLst>
                                      </p:cBhvr>
                                      <p:to>
                                        <p:strVal val="visible"/>
                                      </p:to>
                                    </p:set>
                                    <p:animEffect transition="in" filter="fade">
                                      <p:cBhvr>
                                        <p:cTn id="22" dur="1000"/>
                                        <p:tgtEl>
                                          <p:spTgt spid="20483">
                                            <p:txEl>
                                              <p:pRg st="6" end="6"/>
                                            </p:txEl>
                                          </p:spTgt>
                                        </p:tgtEl>
                                      </p:cBhvr>
                                    </p:animEffect>
                                    <p:anim calcmode="lin" valueType="num">
                                      <p:cBhvr>
                                        <p:cTn id="23" dur="1000" fill="hold"/>
                                        <p:tgtEl>
                                          <p:spTgt spid="20483">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2048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1">
            <a:extLst>
              <a:ext uri="{FF2B5EF4-FFF2-40B4-BE49-F238E27FC236}">
                <a16:creationId xmlns:a16="http://schemas.microsoft.com/office/drawing/2014/main" id="{1BD00435-6460-4E09-9B49-27DB96F0977E}"/>
              </a:ext>
            </a:extLst>
          </p:cNvPr>
          <p:cNvSpPr>
            <a:spLocks noGrp="1"/>
          </p:cNvSpPr>
          <p:nvPr>
            <p:ph type="body" idx="1"/>
            <p:custDataLst>
              <p:tags r:id="rId1"/>
            </p:custDataLst>
          </p:nvPr>
        </p:nvSpPr>
        <p:spPr>
          <a:xfrm>
            <a:off x="635621" y="713679"/>
            <a:ext cx="7895062" cy="5776331"/>
          </a:xfrm>
        </p:spPr>
        <p:txBody>
          <a:bodyPr lIns="45719" tIns="45720" rIns="45719" bIns="45720" rtlCol="0" anchor="t">
            <a:noAutofit/>
          </a:bodyPr>
          <a:lstStyle/>
          <a:p>
            <a:pPr marL="0" indent="0" defTabSz="289320" fontAlgn="base">
              <a:lnSpc>
                <a:spcPct val="100000"/>
              </a:lnSpc>
              <a:spcBef>
                <a:spcPts val="300"/>
              </a:spcBef>
              <a:buClr>
                <a:srgbClr val="65A000"/>
              </a:buClr>
              <a:buNone/>
              <a:defRPr sz="1800"/>
            </a:pPr>
            <a:r>
              <a:rPr lang="fr" sz="1600" b="1" dirty="0">
                <a:solidFill>
                  <a:srgbClr val="5A8A39"/>
                </a:solidFill>
                <a:ea typeface="Source Sans Pro Bold"/>
                <a:cs typeface="Source Sans Pro Bold"/>
              </a:rPr>
              <a:t>Un coach :</a:t>
            </a:r>
          </a:p>
          <a:p>
            <a:pPr marL="0" indent="0" defTabSz="289320" fontAlgn="base">
              <a:lnSpc>
                <a:spcPct val="100000"/>
              </a:lnSpc>
              <a:spcBef>
                <a:spcPts val="300"/>
              </a:spcBef>
              <a:buClr>
                <a:srgbClr val="65A000"/>
              </a:buClr>
              <a:buNone/>
              <a:defRPr sz="1800"/>
            </a:pPr>
            <a:r>
              <a:rPr lang="fr" sz="1600" dirty="0">
                <a:ea typeface="Source Sans Pro Regular"/>
                <a:cs typeface="Source Sans Pro Regular"/>
              </a:rPr>
              <a:t>sera attribué à chaque EIR et suivra cette équipe tout au long de la formation. Ses principales attributions consisteront à : </a:t>
            </a:r>
            <a:endParaRPr lang="en-US" sz="1600" dirty="0">
              <a:ea typeface="Source Sans Pro Regular"/>
              <a:cs typeface="Source Sans Pro Regular"/>
            </a:endParaRPr>
          </a:p>
          <a:p>
            <a:pPr marL="215900" indent="-215900" defTabSz="289320" fontAlgn="base">
              <a:lnSpc>
                <a:spcPct val="100000"/>
              </a:lnSpc>
              <a:spcBef>
                <a:spcPts val="300"/>
              </a:spcBef>
              <a:buClr>
                <a:srgbClr val="65A000"/>
              </a:buClr>
              <a:defRPr sz="1800"/>
            </a:pPr>
            <a:r>
              <a:rPr lang="fr" sz="1600" dirty="0">
                <a:ea typeface="Source Sans Pro Regular"/>
                <a:cs typeface="Source Sans Pro Regular"/>
              </a:rPr>
              <a:t>s’assurer que l’équipe qui lui a été confiée comprend bien les différents sujets, en lui apportant, le cas échéant, des conseils et des clarifications lors des sessions techniques, des travaux en groupes et des exercices.</a:t>
            </a:r>
            <a:r>
              <a:rPr lang="fr" sz="1600" b="0" i="0" dirty="0">
                <a:solidFill>
                  <a:srgbClr val="002060"/>
                </a:solidFill>
                <a:effectLst/>
                <a:cs typeface="Arial"/>
              </a:rPr>
              <a:t>  </a:t>
            </a:r>
          </a:p>
          <a:p>
            <a:pPr marL="0" indent="0" algn="just" rtl="0" fontAlgn="base">
              <a:lnSpc>
                <a:spcPct val="100000"/>
              </a:lnSpc>
              <a:buNone/>
            </a:pPr>
            <a:endParaRPr lang="en-US" sz="1600" b="1" i="0" dirty="0">
              <a:solidFill>
                <a:srgbClr val="002060"/>
              </a:solidFill>
              <a:effectLst/>
            </a:endParaRPr>
          </a:p>
          <a:p>
            <a:pPr marL="0" indent="0" defTabSz="289320">
              <a:lnSpc>
                <a:spcPct val="100000"/>
              </a:lnSpc>
              <a:spcBef>
                <a:spcPts val="300"/>
              </a:spcBef>
              <a:buClr>
                <a:srgbClr val="65A000"/>
              </a:buClr>
              <a:buNone/>
              <a:defRPr sz="1800"/>
            </a:pPr>
            <a:r>
              <a:rPr lang="fr" sz="1600" b="1" dirty="0">
                <a:solidFill>
                  <a:srgbClr val="5A8A39"/>
                </a:solidFill>
                <a:ea typeface="Source Sans Pro Bold"/>
                <a:cs typeface="Source Sans Pro Bold"/>
              </a:rPr>
              <a:t>Un évaluateur:</a:t>
            </a:r>
          </a:p>
          <a:p>
            <a:pPr marL="0" indent="0" defTabSz="289320">
              <a:lnSpc>
                <a:spcPct val="100000"/>
              </a:lnSpc>
              <a:spcBef>
                <a:spcPts val="300"/>
              </a:spcBef>
              <a:buClr>
                <a:srgbClr val="65A000"/>
              </a:buClr>
              <a:buNone/>
              <a:defRPr sz="1800"/>
            </a:pPr>
            <a:r>
              <a:rPr lang="fr" sz="1600" dirty="0">
                <a:ea typeface="Source Sans Pro Regular"/>
                <a:cs typeface="Source Sans Pro Regular"/>
              </a:rPr>
              <a:t>sera chargé de recueillir des données durant l’exercice, sans interagir avec l’équipe, afin d’évaluer l’atteinte des objectifs :</a:t>
            </a:r>
            <a:endParaRPr lang="en-US" sz="1600" dirty="0">
              <a:ea typeface="Source Sans Pro Regular"/>
              <a:cs typeface="Source Sans Pro Regular"/>
            </a:endParaRPr>
          </a:p>
          <a:p>
            <a:pPr marL="215900" indent="-215900" defTabSz="289320">
              <a:lnSpc>
                <a:spcPct val="100000"/>
              </a:lnSpc>
              <a:spcBef>
                <a:spcPts val="300"/>
              </a:spcBef>
              <a:buClr>
                <a:srgbClr val="65A000"/>
              </a:buClr>
              <a:defRPr sz="1800"/>
            </a:pPr>
            <a:r>
              <a:rPr lang="fr" sz="1600" dirty="0">
                <a:ea typeface="Source Sans Pro Regular"/>
                <a:cs typeface="Source Sans Pro Regular"/>
              </a:rPr>
              <a:t>il évalue à chaque session les compétences techniques et non techniques (travail d’équipe, par exemple) ; </a:t>
            </a:r>
            <a:endParaRPr lang="en-US" sz="1600" dirty="0">
              <a:ea typeface="Source Sans Pro Regular"/>
              <a:cs typeface="Source Sans Pro Regular"/>
            </a:endParaRPr>
          </a:p>
          <a:p>
            <a:pPr marL="215900" indent="-215900" defTabSz="289320">
              <a:lnSpc>
                <a:spcPct val="100000"/>
              </a:lnSpc>
              <a:spcBef>
                <a:spcPts val="300"/>
              </a:spcBef>
              <a:buClr>
                <a:srgbClr val="65A000"/>
              </a:buClr>
              <a:defRPr sz="1800"/>
            </a:pPr>
            <a:r>
              <a:rPr lang="fr" sz="1600" dirty="0">
                <a:ea typeface="Source Sans Pro Regular"/>
                <a:cs typeface="Source Sans Pro Regular"/>
              </a:rPr>
              <a:t>il dresse un débriefing à la fin de chaque session.</a:t>
            </a:r>
            <a:endParaRPr lang="en-US" sz="1600" dirty="0">
              <a:ea typeface="Source Sans Pro Regular"/>
              <a:cs typeface="Source Sans Pro Regular"/>
            </a:endParaRPr>
          </a:p>
          <a:p>
            <a:pPr marL="0" indent="0" rtl="0">
              <a:lnSpc>
                <a:spcPct val="100000"/>
              </a:lnSpc>
              <a:spcBef>
                <a:spcPct val="0"/>
              </a:spcBef>
              <a:buNone/>
            </a:pPr>
            <a:endParaRPr lang="en-US" sz="1600" dirty="0">
              <a:solidFill>
                <a:srgbClr val="FF0000"/>
              </a:solidFill>
              <a:cs typeface="Arial"/>
            </a:endParaRPr>
          </a:p>
          <a:p>
            <a:pPr marL="0" indent="0" algn="ctr" defTabSz="289320">
              <a:lnSpc>
                <a:spcPct val="100000"/>
              </a:lnSpc>
              <a:spcBef>
                <a:spcPts val="0"/>
              </a:spcBef>
              <a:buClrTx/>
              <a:buSzTx/>
              <a:buNone/>
              <a:defRPr sz="1800">
                <a:solidFill>
                  <a:srgbClr val="FF0000"/>
                </a:solidFill>
              </a:defRPr>
            </a:pPr>
            <a:r>
              <a:rPr lang="fr" sz="1600" b="1" dirty="0">
                <a:solidFill>
                  <a:srgbClr val="FF0000"/>
                </a:solidFill>
                <a:ea typeface="Source Sans Pro Regular"/>
                <a:cs typeface="Source Sans Pro Regular"/>
              </a:rPr>
              <a:t>Si les ressources humaines affectées à la facilitation sont insuffisantes, le rôle d’évaluateur peut être supprimé.</a:t>
            </a:r>
          </a:p>
          <a:p>
            <a:pPr marL="0" indent="0" rtl="0">
              <a:lnSpc>
                <a:spcPct val="100000"/>
              </a:lnSpc>
              <a:spcBef>
                <a:spcPct val="0"/>
              </a:spcBef>
              <a:buNone/>
            </a:pPr>
            <a:endParaRPr lang="en-US" sz="1600" dirty="0">
              <a:cs typeface="Arial"/>
            </a:endParaRPr>
          </a:p>
          <a:p>
            <a:pPr marL="0" indent="0" defTabSz="289320" fontAlgn="base">
              <a:lnSpc>
                <a:spcPct val="100000"/>
              </a:lnSpc>
              <a:spcBef>
                <a:spcPts val="300"/>
              </a:spcBef>
              <a:buClr>
                <a:srgbClr val="65A000"/>
              </a:buClr>
              <a:buNone/>
              <a:defRPr sz="1800"/>
            </a:pPr>
            <a:r>
              <a:rPr lang="fr" sz="1600" b="1" dirty="0">
                <a:solidFill>
                  <a:srgbClr val="5A8A39"/>
                </a:solidFill>
                <a:ea typeface="Source Sans Pro Bold"/>
                <a:cs typeface="Source Sans Pro Bold"/>
              </a:rPr>
              <a:t>Les acteurs : </a:t>
            </a:r>
          </a:p>
          <a:p>
            <a:pPr marL="0" indent="0" defTabSz="289320" fontAlgn="base">
              <a:lnSpc>
                <a:spcPct val="100000"/>
              </a:lnSpc>
              <a:spcBef>
                <a:spcPts val="300"/>
              </a:spcBef>
              <a:buClr>
                <a:srgbClr val="65A000"/>
              </a:buClr>
              <a:buNone/>
              <a:defRPr sz="1800"/>
            </a:pPr>
            <a:r>
              <a:rPr lang="fr" sz="1600" dirty="0">
                <a:ea typeface="Source Sans Pro Regular"/>
                <a:cs typeface="Source Sans Pro Regular"/>
              </a:rPr>
              <a:t>tous les membres de l’équipe de facilitation peuvent être amenés à interpréter différents « rôles » lors de l’exercice pratique à partir d’un scénario. Ils devront : </a:t>
            </a:r>
            <a:endParaRPr lang="en-US" sz="1600" dirty="0">
              <a:ea typeface="Source Sans Pro Regular"/>
              <a:cs typeface="Source Sans Pro Regular"/>
            </a:endParaRPr>
          </a:p>
          <a:p>
            <a:pPr marL="215900" indent="-215900" defTabSz="289320" fontAlgn="base">
              <a:lnSpc>
                <a:spcPct val="100000"/>
              </a:lnSpc>
              <a:spcBef>
                <a:spcPts val="300"/>
              </a:spcBef>
              <a:buClr>
                <a:srgbClr val="65A000"/>
              </a:buClr>
              <a:defRPr sz="1800"/>
            </a:pPr>
            <a:r>
              <a:rPr lang="fr" sz="1600" dirty="0">
                <a:ea typeface="Source Sans Pro Regular"/>
                <a:cs typeface="Source Sans Pro Regular"/>
              </a:rPr>
              <a:t>Jouer leur rôle conformément aux scripts et aux conseils fournis par le contrôleur.</a:t>
            </a:r>
            <a:endParaRPr lang="en-US" altLang="en-US" sz="1600" dirty="0">
              <a:ea typeface="Source Sans Pro Regular"/>
              <a:cs typeface="Source Sans Pro Regular"/>
            </a:endParaRPr>
          </a:p>
        </p:txBody>
      </p:sp>
      <p:sp>
        <p:nvSpPr>
          <p:cNvPr id="4" name="Rectangle 2">
            <a:extLst>
              <a:ext uri="{FF2B5EF4-FFF2-40B4-BE49-F238E27FC236}">
                <a16:creationId xmlns:a16="http://schemas.microsoft.com/office/drawing/2014/main" id="{C0154A34-9975-45F1-8059-125489D4C21A}"/>
              </a:ext>
            </a:extLst>
          </p:cNvPr>
          <p:cNvSpPr txBox="1">
            <a:spLocks/>
          </p:cNvSpPr>
          <p:nvPr>
            <p:custDataLst>
              <p:tags r:id="rId2"/>
            </p:custDataLst>
          </p:nvPr>
        </p:nvSpPr>
        <p:spPr>
          <a:xfrm>
            <a:off x="0" y="156118"/>
            <a:ext cx="7493620" cy="747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rtlCol="0" anchor="ctr">
            <a:noAutofit/>
          </a:bodyPr>
          <a:lstStyle>
            <a:lvl1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a:lstStyle>
          <a:p>
            <a:pPr eaLnBrk="1" fontAlgn="auto" hangingPunct="1"/>
            <a:r>
              <a:rPr lang="fr" sz="2800" b="1" kern="0" dirty="0">
                <a:solidFill>
                  <a:schemeClr val="bg1"/>
                </a:solidFill>
                <a:cs typeface="Arial"/>
              </a:rPr>
              <a:t>Principaux rôles  de l’équipe de facilitation du KIFA EIR - Exercice pratique</a:t>
            </a:r>
            <a:endParaRPr lang="en-US" altLang="en-US" sz="2800" b="1" kern="0" dirty="0">
              <a:solidFill>
                <a:schemeClr val="bg1"/>
              </a:solidFill>
              <a:cs typeface="Arial"/>
            </a:endParaRPr>
          </a:p>
          <a:p>
            <a:pPr eaLnBrk="1" fontAlgn="auto" hangingPunct="1"/>
            <a:endParaRPr lang="en-US" altLang="en-US" sz="2800" b="1" kern="0" dirty="0">
              <a:solidFill>
                <a:schemeClr val="bg1"/>
              </a:solidFill>
              <a:latin typeface="+mj-lt"/>
              <a:cs typeface="Arial"/>
            </a:endParaRPr>
          </a:p>
        </p:txBody>
      </p:sp>
    </p:spTree>
    <p:extLst>
      <p:ext uri="{BB962C8B-B14F-4D97-AF65-F5344CB8AC3E}">
        <p14:creationId xmlns:p14="http://schemas.microsoft.com/office/powerpoint/2010/main" val="2597871857"/>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2" name="Rectangle 1"/>
          <p:cNvSpPr/>
          <p:nvPr/>
        </p:nvSpPr>
        <p:spPr>
          <a:xfrm>
            <a:off x="613317" y="1605319"/>
            <a:ext cx="8329961" cy="1569660"/>
          </a:xfrm>
          <a:prstGeom prst="rect">
            <a:avLst/>
          </a:prstGeom>
        </p:spPr>
        <p:txBody>
          <a:bodyPr wrap="square">
            <a:spAutoFit/>
          </a:bodyPr>
          <a:lstStyle/>
          <a:p>
            <a:pPr marL="0" indent="0" algn="ctr" defTabSz="289320">
              <a:spcBef>
                <a:spcPts val="0"/>
              </a:spcBef>
              <a:buClrTx/>
              <a:buSzTx/>
              <a:buNone/>
              <a:defRPr sz="3200"/>
            </a:pPr>
            <a:r>
              <a:rPr lang="fr" b="1" dirty="0">
                <a:solidFill>
                  <a:srgbClr val="FFFFFF"/>
                </a:solidFill>
                <a:latin typeface="Source Sans Pro Bold"/>
                <a:ea typeface="Source Sans Pro Bold"/>
                <a:cs typeface="Source Sans Pro Bold"/>
                <a:sym typeface="Source Sans Pro Bold"/>
              </a:rPr>
              <a:t>Activité en groupes :</a:t>
            </a:r>
          </a:p>
          <a:p>
            <a:pPr marL="0" indent="0" algn="ctr" defTabSz="289320">
              <a:spcBef>
                <a:spcPts val="0"/>
              </a:spcBef>
              <a:buClrTx/>
              <a:buSzTx/>
              <a:buNone/>
              <a:defRPr sz="3200"/>
            </a:pPr>
            <a:r>
              <a:rPr lang="fr" b="1" dirty="0">
                <a:solidFill>
                  <a:srgbClr val="FFFFFF"/>
                </a:solidFill>
                <a:latin typeface="Source Sans Pro Bold"/>
                <a:ea typeface="Source Sans Pro Bold"/>
                <a:cs typeface="Source Sans Pro Bold"/>
                <a:sym typeface="Source Sans Pro Bold"/>
              </a:rPr>
              <a:t>Composition des équipes de facilitation de la formation avancée des EIR</a:t>
            </a:r>
          </a:p>
        </p:txBody>
      </p:sp>
    </p:spTree>
    <p:extLst>
      <p:ext uri="{BB962C8B-B14F-4D97-AF65-F5344CB8AC3E}">
        <p14:creationId xmlns:p14="http://schemas.microsoft.com/office/powerpoint/2010/main" val="30611211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8"/>
          <p:cNvSpPr txBox="1">
            <a:spLocks noGrp="1"/>
          </p:cNvSpPr>
          <p:nvPr>
            <p:ph type="title" idx="4294967295"/>
            <p:custDataLst>
              <p:tags r:id="rId1"/>
            </p:custDataLst>
          </p:nvPr>
        </p:nvSpPr>
        <p:spPr>
          <a:xfrm>
            <a:off x="227785" y="0"/>
            <a:ext cx="3474419" cy="1508125"/>
          </a:xfrm>
          <a:prstGeom prst="rect">
            <a:avLst/>
          </a:prstGeom>
          <a:noFill/>
          <a:ln>
            <a:noFill/>
          </a:ln>
        </p:spPr>
        <p:txBody>
          <a:bodyPr spcFirstLastPara="1" vert="horz" wrap="square" lIns="13500" tIns="0" rIns="270000" bIns="0" numCol="1" rtlCol="0" anchor="ctr" anchorCtr="0" compatLnSpc="1">
            <a:prstTxWarp prst="textNoShape">
              <a:avLst/>
            </a:prstTxWarp>
            <a:noAutofit/>
          </a:bodyPr>
          <a:lstStyle/>
          <a:p>
            <a:pPr rtl="0">
              <a:spcBef>
                <a:spcPts val="0"/>
              </a:spcBef>
              <a:buClr>
                <a:srgbClr val="0092CC"/>
              </a:buClr>
              <a:buSzPts val="3200"/>
            </a:pPr>
            <a:r>
              <a:rPr lang="fr" sz="2800" b="1" dirty="0"/>
              <a:t>Objectifs d’apprentissage</a:t>
            </a:r>
          </a:p>
        </p:txBody>
      </p:sp>
      <p:sp>
        <p:nvSpPr>
          <p:cNvPr id="4" name="Content Placeholder 1">
            <a:extLst>
              <a:ext uri="{FF2B5EF4-FFF2-40B4-BE49-F238E27FC236}">
                <a16:creationId xmlns:a16="http://schemas.microsoft.com/office/drawing/2014/main" id="{121547C1-0B95-475F-B0E3-22D7571B96CE}"/>
              </a:ext>
            </a:extLst>
          </p:cNvPr>
          <p:cNvSpPr txBox="1">
            <a:spLocks/>
          </p:cNvSpPr>
          <p:nvPr>
            <p:custDataLst>
              <p:tags r:id="rId2"/>
            </p:custDataLst>
          </p:nvPr>
        </p:nvSpPr>
        <p:spPr bwMode="auto">
          <a:xfrm>
            <a:off x="3205162" y="1855749"/>
            <a:ext cx="5515092"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None/>
            </a:pPr>
            <a:r>
              <a:rPr lang="fr" sz="2400" dirty="0">
                <a:solidFill>
                  <a:srgbClr val="000000"/>
                </a:solidFill>
                <a:latin typeface="Source Sans Pro Regular"/>
                <a:ea typeface="Source Sans Pro Regular"/>
                <a:cs typeface="Source Sans Pro Regular"/>
                <a:sym typeface="Calibri"/>
              </a:rPr>
              <a:t>À l’issue de cette session, vous saurez : </a:t>
            </a:r>
            <a:endParaRPr lang="fr" sz="2400" dirty="0">
              <a:solidFill>
                <a:srgbClr val="000000"/>
              </a:solidFill>
              <a:latin typeface="Source Sans Pro Regular"/>
              <a:ea typeface="Source Sans Pro Regular"/>
              <a:cs typeface="Source Sans Pro Regular"/>
            </a:endParaRPr>
          </a:p>
          <a:p>
            <a:pPr marL="307975" indent="-307975" fontAlgn="auto">
              <a:spcBef>
                <a:spcPts val="500"/>
              </a:spcBef>
              <a:spcAft>
                <a:spcPts val="0"/>
              </a:spcAft>
              <a:buClr>
                <a:srgbClr val="64A000"/>
              </a:buClr>
              <a:buSzPct val="100000"/>
              <a:buFont typeface="Arial"/>
              <a:buChar char="•"/>
              <a:defRPr sz="2400">
                <a:latin typeface="Source Sans Pro Regular"/>
                <a:ea typeface="Source Sans Pro Regular"/>
                <a:cs typeface="Source Sans Pro Regular"/>
                <a:sym typeface="Source Sans Pro Regular"/>
              </a:defRPr>
            </a:pPr>
            <a:r>
              <a:rPr lang="fr" sz="2400" dirty="0">
                <a:solidFill>
                  <a:srgbClr val="000000"/>
                </a:solidFill>
                <a:latin typeface="Source Sans Pro Regular"/>
                <a:ea typeface="Source Sans Pro Regular"/>
                <a:cs typeface="Source Sans Pro Regular"/>
                <a:sym typeface="Calibri"/>
              </a:rPr>
              <a:t>Constituer des équipes de facilitation chargées d’assurer la formation avancée des EIR.</a:t>
            </a:r>
            <a:endParaRPr lang="fr-FR" altLang="en-US" sz="2500" dirty="0">
              <a:solidFill>
                <a:srgbClr val="000000"/>
              </a:solidFill>
              <a:latin typeface="Source Sans Pro Regular"/>
              <a:ea typeface="Source Sans Pro Regular"/>
              <a:cs typeface="Source Sans Pro Regular"/>
            </a:endParaRPr>
          </a:p>
        </p:txBody>
      </p:sp>
    </p:spTree>
    <p:extLst>
      <p:ext uri="{BB962C8B-B14F-4D97-AF65-F5344CB8AC3E}">
        <p14:creationId xmlns:p14="http://schemas.microsoft.com/office/powerpoint/2010/main" val="3481910623"/>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1">
            <a:extLst>
              <a:ext uri="{FF2B5EF4-FFF2-40B4-BE49-F238E27FC236}">
                <a16:creationId xmlns:a16="http://schemas.microsoft.com/office/drawing/2014/main" id="{1BD00435-6460-4E09-9B49-27DB96F0977E}"/>
              </a:ext>
            </a:extLst>
          </p:cNvPr>
          <p:cNvSpPr>
            <a:spLocks noGrp="1"/>
          </p:cNvSpPr>
          <p:nvPr>
            <p:ph type="body" idx="1"/>
            <p:custDataLst>
              <p:tags r:id="rId1"/>
            </p:custDataLst>
          </p:nvPr>
        </p:nvSpPr>
        <p:spPr>
          <a:xfrm>
            <a:off x="691376" y="1247001"/>
            <a:ext cx="8162691" cy="4654071"/>
          </a:xfrm>
        </p:spPr>
        <p:txBody>
          <a:bodyPr lIns="45719" tIns="45720" rIns="45719" bIns="45720" rtlCol="0" anchor="t">
            <a:noAutofit/>
          </a:bodyPr>
          <a:lstStyle/>
          <a:p>
            <a:pPr marL="215900" indent="-215900" defTabSz="289320">
              <a:lnSpc>
                <a:spcPct val="100000"/>
              </a:lnSpc>
              <a:spcBef>
                <a:spcPts val="300"/>
              </a:spcBef>
              <a:buClr>
                <a:srgbClr val="65A000"/>
              </a:buClr>
              <a:buFontTx/>
              <a:buChar char="•"/>
            </a:pPr>
            <a:r>
              <a:rPr lang="fr" sz="2400" dirty="0">
                <a:latin typeface="Source Sans Pro Regular"/>
                <a:ea typeface="Source Sans Pro Regular"/>
                <a:cs typeface="Source Sans Pro Regular"/>
              </a:rPr>
              <a:t>Les participants seront répartis en quatre sous-groupes ou équipes de facilitation.</a:t>
            </a:r>
            <a:endParaRPr lang="fr-FR"/>
          </a:p>
          <a:p>
            <a:pPr marL="215900" indent="-215900" defTabSz="289320">
              <a:lnSpc>
                <a:spcPct val="100000"/>
              </a:lnSpc>
              <a:spcBef>
                <a:spcPts val="300"/>
              </a:spcBef>
              <a:buClr>
                <a:srgbClr val="65A000"/>
              </a:buClr>
              <a:buFontTx/>
              <a:buChar char="•"/>
            </a:pPr>
            <a:r>
              <a:rPr lang="fr" sz="2400" dirty="0">
                <a:latin typeface="Source Sans Pro Regular"/>
                <a:ea typeface="Source Sans Pro Regular"/>
                <a:cs typeface="Source Sans Pro Regular"/>
              </a:rPr>
              <a:t>Les sous-groupes seront constitués de sorte que chacun dispose d’un maximum de domaines d’expertise nécessaires (session 1.5).</a:t>
            </a:r>
          </a:p>
          <a:p>
            <a:pPr marL="215900" indent="-215900" defTabSz="289320">
              <a:lnSpc>
                <a:spcPct val="100000"/>
              </a:lnSpc>
              <a:spcBef>
                <a:spcPts val="300"/>
              </a:spcBef>
              <a:buClr>
                <a:srgbClr val="65A000"/>
              </a:buClr>
              <a:buFontTx/>
              <a:buChar char="•"/>
            </a:pPr>
            <a:r>
              <a:rPr lang="fr" sz="2400" dirty="0">
                <a:latin typeface="Source Sans Pro Regular"/>
                <a:ea typeface="Source Sans Pro Regular"/>
                <a:cs typeface="Source Sans Pro Regular"/>
              </a:rPr>
              <a:t>Chaque groupe devra sélectionner ou désigner une personne disposant d’un ordinateur, laquelle sera chargée de saisir les données recueillies pendant les travaux en groupes tout au long de la formation des formateurs.</a:t>
            </a:r>
          </a:p>
          <a:p>
            <a:pPr marL="215900" indent="-215900" defTabSz="289320">
              <a:lnSpc>
                <a:spcPct val="100000"/>
              </a:lnSpc>
              <a:spcBef>
                <a:spcPts val="300"/>
              </a:spcBef>
              <a:buClr>
                <a:srgbClr val="65A000"/>
              </a:buClr>
              <a:buFontTx/>
              <a:buChar char="•"/>
            </a:pPr>
            <a:r>
              <a:rPr lang="fr" sz="2400" dirty="0">
                <a:latin typeface="Source Sans Pro Regular"/>
                <a:ea typeface="Source Sans Pro Regular"/>
                <a:cs typeface="Source Sans Pro Regular"/>
              </a:rPr>
              <a:t>Les facilitateurs aideront les équipes (voir la diapositive suivante).</a:t>
            </a:r>
          </a:p>
        </p:txBody>
      </p:sp>
      <p:sp>
        <p:nvSpPr>
          <p:cNvPr id="20482" name="Rectangle 2">
            <a:extLst>
              <a:ext uri="{FF2B5EF4-FFF2-40B4-BE49-F238E27FC236}">
                <a16:creationId xmlns:a16="http://schemas.microsoft.com/office/drawing/2014/main" id="{C0154A34-9975-45F1-8059-125489D4C21A}"/>
              </a:ext>
            </a:extLst>
          </p:cNvPr>
          <p:cNvSpPr>
            <a:spLocks noGrp="1"/>
          </p:cNvSpPr>
          <p:nvPr>
            <p:ph type="title" idx="4294967295"/>
            <p:custDataLst>
              <p:tags r:id="rId2"/>
            </p:custDataLst>
          </p:nvPr>
        </p:nvSpPr>
        <p:spPr>
          <a:xfrm>
            <a:off x="0" y="0"/>
            <a:ext cx="8229600" cy="532393"/>
          </a:xfrm>
        </p:spPr>
        <p:txBody>
          <a:bodyPr rtlCol="0">
            <a:normAutofit/>
          </a:bodyPr>
          <a:lstStyle/>
          <a:p>
            <a:pPr rtl="0" eaLnBrk="1" hangingPunct="1"/>
            <a:r>
              <a:rPr lang="fr" sz="2800" b="1" dirty="0">
                <a:solidFill>
                  <a:schemeClr val="bg1"/>
                </a:solidFill>
                <a:latin typeface="+mj-lt"/>
                <a:cs typeface="Arial"/>
              </a:rPr>
              <a:t>Consignes pour le travail en groupe (1)</a:t>
            </a:r>
            <a:endParaRPr lang="en-US" altLang="en-US" sz="2800" b="1" dirty="0">
              <a:solidFill>
                <a:schemeClr val="bg1"/>
              </a:solidFill>
              <a:latin typeface="+mj-lt"/>
              <a:cs typeface="Arial"/>
            </a:endParaRPr>
          </a:p>
        </p:txBody>
      </p:sp>
    </p:spTree>
    <p:extLst>
      <p:ext uri="{BB962C8B-B14F-4D97-AF65-F5344CB8AC3E}">
        <p14:creationId xmlns:p14="http://schemas.microsoft.com/office/powerpoint/2010/main" val="1560231357"/>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custDataLst>
              <p:tags r:id="rId1"/>
            </p:custDataLst>
          </p:nvPr>
        </p:nvSpPr>
        <p:spPr>
          <a:xfrm>
            <a:off x="0" y="-208156"/>
            <a:ext cx="8229600" cy="838200"/>
          </a:xfrm>
        </p:spPr>
        <p:txBody>
          <a:bodyPr lIns="45719" tIns="45720" rIns="45719" bIns="45720" rtlCol="0" anchor="ctr">
            <a:normAutofit/>
          </a:bodyPr>
          <a:lstStyle/>
          <a:p>
            <a:pPr rtl="0" eaLnBrk="1" hangingPunct="1"/>
            <a:r>
              <a:rPr lang="fr" sz="3200" b="1" dirty="0">
                <a:solidFill>
                  <a:schemeClr val="bg1"/>
                </a:solidFill>
                <a:latin typeface="Source Sans Pro"/>
                <a:cs typeface="Arial"/>
              </a:rPr>
              <a:t>Animateurs des équipes</a:t>
            </a:r>
            <a:endParaRPr lang="fr-FR" altLang="en-US" sz="3200" b="1">
              <a:solidFill>
                <a:schemeClr val="bg1"/>
              </a:solidFill>
              <a:latin typeface="Source Sans Pro"/>
              <a:cs typeface="Arial"/>
            </a:endParaRPr>
          </a:p>
        </p:txBody>
      </p:sp>
      <p:graphicFrame>
        <p:nvGraphicFramePr>
          <p:cNvPr id="2" name="Table 2">
            <a:extLst>
              <a:ext uri="{FF2B5EF4-FFF2-40B4-BE49-F238E27FC236}">
                <a16:creationId xmlns:a16="http://schemas.microsoft.com/office/drawing/2014/main" id="{20F09B98-F780-4A35-BD1D-F3362EC5EEAD}"/>
              </a:ext>
            </a:extLst>
          </p:cNvPr>
          <p:cNvGraphicFramePr>
            <a:graphicFrameLocks noGrp="1"/>
          </p:cNvGraphicFramePr>
          <p:nvPr>
            <p:custDataLst>
              <p:tags r:id="rId2"/>
            </p:custDataLst>
            <p:extLst>
              <p:ext uri="{D42A27DB-BD31-4B8C-83A1-F6EECF244321}">
                <p14:modId xmlns:p14="http://schemas.microsoft.com/office/powerpoint/2010/main" val="1877502771"/>
              </p:ext>
            </p:extLst>
          </p:nvPr>
        </p:nvGraphicFramePr>
        <p:xfrm>
          <a:off x="457200" y="2392985"/>
          <a:ext cx="8010525" cy="2286000"/>
        </p:xfrm>
        <a:graphic>
          <a:graphicData uri="http://schemas.openxmlformats.org/drawingml/2006/table">
            <a:tbl>
              <a:tblPr firstRow="1" bandRow="1">
                <a:tableStyleId>{5C22544A-7EE6-4342-B048-85BDC9FD1C3A}</a:tableStyleId>
              </a:tblPr>
              <a:tblGrid>
                <a:gridCol w="1470425">
                  <a:extLst>
                    <a:ext uri="{9D8B030D-6E8A-4147-A177-3AD203B41FA5}">
                      <a16:colId xmlns:a16="http://schemas.microsoft.com/office/drawing/2014/main" val="2348914319"/>
                    </a:ext>
                  </a:extLst>
                </a:gridCol>
                <a:gridCol w="3270050">
                  <a:extLst>
                    <a:ext uri="{9D8B030D-6E8A-4147-A177-3AD203B41FA5}">
                      <a16:colId xmlns:a16="http://schemas.microsoft.com/office/drawing/2014/main" val="658060846"/>
                    </a:ext>
                  </a:extLst>
                </a:gridCol>
                <a:gridCol w="3270050">
                  <a:extLst>
                    <a:ext uri="{9D8B030D-6E8A-4147-A177-3AD203B41FA5}">
                      <a16:colId xmlns:a16="http://schemas.microsoft.com/office/drawing/2014/main" val="2526862641"/>
                    </a:ext>
                  </a:extLst>
                </a:gridCol>
              </a:tblGrid>
              <a:tr h="370840">
                <a:tc>
                  <a:txBody>
                    <a:bodyPr/>
                    <a:lstStyle/>
                    <a:p>
                      <a:pPr algn="ctr" rtl="0"/>
                      <a:r>
                        <a:rPr lang="fr" sz="2400" dirty="0">
                          <a:latin typeface="Arial"/>
                          <a:cs typeface="Arial"/>
                        </a:rPr>
                        <a:t>Équipe</a:t>
                      </a:r>
                      <a:endParaRPr lang="en-US" sz="2400" dirty="0">
                        <a:latin typeface="Arial"/>
                        <a:cs typeface="Arial"/>
                      </a:endParaRPr>
                    </a:p>
                  </a:txBody>
                  <a:tcPr/>
                </a:tc>
                <a:tc>
                  <a:txBody>
                    <a:bodyPr/>
                    <a:lstStyle/>
                    <a:p>
                      <a:pPr algn="ctr" rtl="0"/>
                      <a:r>
                        <a:rPr lang="fr" sz="2400" dirty="0">
                          <a:latin typeface="Arial" panose="020B0604020202020204" pitchFamily="34" charset="0"/>
                          <a:cs typeface="Arial" panose="020B0604020202020204" pitchFamily="34" charset="0"/>
                        </a:rPr>
                        <a:t>Facilitateur</a:t>
                      </a:r>
                      <a:endParaRPr lang="en-US" sz="2400" dirty="0">
                        <a:latin typeface="Arial" panose="020B0604020202020204" pitchFamily="34" charset="0"/>
                        <a:cs typeface="Arial" panose="020B0604020202020204" pitchFamily="34" charset="0"/>
                      </a:endParaRPr>
                    </a:p>
                  </a:txBody>
                  <a:tcPr/>
                </a:tc>
                <a:tc>
                  <a:txBody>
                    <a:bodyPr/>
                    <a:lstStyle/>
                    <a:p>
                      <a:pPr algn="ctr" rtl="0"/>
                      <a:r>
                        <a:rPr lang="fr" sz="2400" b="1" i="0" u="none" strike="noStrike" cap="none" spc="0" baseline="0" dirty="0">
                          <a:solidFill>
                            <a:schemeClr val="lt1"/>
                          </a:solidFill>
                          <a:uFillTx/>
                          <a:latin typeface="Arial" panose="020B0604020202020204" pitchFamily="34" charset="0"/>
                          <a:ea typeface="+mn-ea"/>
                          <a:cs typeface="Arial" panose="020B0604020202020204" pitchFamily="34" charset="0"/>
                          <a:sym typeface="Source Sans Pro Regular"/>
                        </a:rPr>
                        <a:t>Évaluateur</a:t>
                      </a:r>
                      <a:endParaRPr lang="en-US" sz="2400" b="1" i="0" u="none" strike="noStrike" cap="none" spc="0" baseline="0" dirty="0">
                        <a:solidFill>
                          <a:schemeClr val="lt1"/>
                        </a:solidFill>
                        <a:uFillTx/>
                        <a:latin typeface="Arial" panose="020B0604020202020204" pitchFamily="34" charset="0"/>
                        <a:ea typeface="+mn-ea"/>
                        <a:cs typeface="Arial" panose="020B0604020202020204" pitchFamily="34" charset="0"/>
                        <a:sym typeface="Source Sans Pro Regular"/>
                      </a:endParaRPr>
                    </a:p>
                  </a:txBody>
                  <a:tcPr/>
                </a:tc>
                <a:extLst>
                  <a:ext uri="{0D108BD9-81ED-4DB2-BD59-A6C34878D82A}">
                    <a16:rowId xmlns:a16="http://schemas.microsoft.com/office/drawing/2014/main" val="1301051204"/>
                  </a:ext>
                </a:extLst>
              </a:tr>
              <a:tr h="370840">
                <a:tc>
                  <a:txBody>
                    <a:bodyPr/>
                    <a:lstStyle/>
                    <a:p>
                      <a:pPr rtl="0"/>
                      <a:r>
                        <a:rPr lang="fr" sz="2400">
                          <a:latin typeface="Arial"/>
                          <a:cs typeface="Arial"/>
                        </a:rPr>
                        <a:t>1</a:t>
                      </a:r>
                      <a:endParaRPr lang="en-US" sz="2400" dirty="0">
                        <a:latin typeface="Arial"/>
                        <a:cs typeface="Arial"/>
                      </a:endParaRPr>
                    </a:p>
                  </a:txBody>
                  <a:tcPr/>
                </a:tc>
                <a:tc>
                  <a:txBody>
                    <a:bodyPr/>
                    <a:lstStyle/>
                    <a:p>
                      <a:pPr rtl="0"/>
                      <a:endParaRPr lang="en-US" sz="2400" dirty="0">
                        <a:latin typeface="Arial"/>
                        <a:cs typeface="Arial"/>
                      </a:endParaRPr>
                    </a:p>
                  </a:txBody>
                  <a:tcPr/>
                </a:tc>
                <a:tc>
                  <a:txBody>
                    <a:bodyPr/>
                    <a:lstStyle/>
                    <a:p>
                      <a:pPr rtl="0"/>
                      <a:endParaRPr lang="en-US" sz="24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502201389"/>
                  </a:ext>
                </a:extLst>
              </a:tr>
              <a:tr h="370840">
                <a:tc>
                  <a:txBody>
                    <a:bodyPr/>
                    <a:lstStyle/>
                    <a:p>
                      <a:pPr rtl="0"/>
                      <a:r>
                        <a:rPr lang="fr" sz="2400">
                          <a:latin typeface="Arial"/>
                          <a:cs typeface="Arial"/>
                        </a:rPr>
                        <a:t>2</a:t>
                      </a:r>
                      <a:endParaRPr lang="en-US" sz="2400" dirty="0">
                        <a:latin typeface="Arial"/>
                        <a:cs typeface="Arial"/>
                      </a:endParaRPr>
                    </a:p>
                  </a:txBody>
                  <a:tcPr/>
                </a:tc>
                <a:tc>
                  <a:txBody>
                    <a:bodyPr/>
                    <a:lstStyle/>
                    <a:p>
                      <a:pPr rtl="0"/>
                      <a:endParaRPr lang="en-US" sz="2400" dirty="0">
                        <a:latin typeface="Arial"/>
                        <a:cs typeface="Arial"/>
                      </a:endParaRPr>
                    </a:p>
                  </a:txBody>
                  <a:tcPr/>
                </a:tc>
                <a:tc>
                  <a:txBody>
                    <a:bodyPr/>
                    <a:lstStyle/>
                    <a:p>
                      <a:pPr rtl="0"/>
                      <a:endParaRPr lang="en-US" sz="24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28775591"/>
                  </a:ext>
                </a:extLst>
              </a:tr>
              <a:tr h="370840">
                <a:tc>
                  <a:txBody>
                    <a:bodyPr/>
                    <a:lstStyle/>
                    <a:p>
                      <a:pPr rtl="0"/>
                      <a:r>
                        <a:rPr lang="fr" sz="2400">
                          <a:latin typeface="Arial"/>
                          <a:cs typeface="Arial"/>
                        </a:rPr>
                        <a:t>3</a:t>
                      </a:r>
                      <a:endParaRPr lang="en-US" sz="2400" dirty="0">
                        <a:latin typeface="Arial"/>
                        <a:cs typeface="Arial"/>
                      </a:endParaRPr>
                    </a:p>
                  </a:txBody>
                  <a:tcPr/>
                </a:tc>
                <a:tc>
                  <a:txBody>
                    <a:bodyPr/>
                    <a:lstStyle/>
                    <a:p>
                      <a:pPr rtl="0"/>
                      <a:endParaRPr lang="en-US" sz="2400" dirty="0">
                        <a:latin typeface="Arial"/>
                        <a:cs typeface="Arial"/>
                      </a:endParaRPr>
                    </a:p>
                  </a:txBody>
                  <a:tcPr/>
                </a:tc>
                <a:tc>
                  <a:txBody>
                    <a:bodyPr/>
                    <a:lstStyle/>
                    <a:p>
                      <a:pPr rtl="0"/>
                      <a:endParaRPr lang="en-US" sz="24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206272916"/>
                  </a:ext>
                </a:extLst>
              </a:tr>
              <a:tr h="370840">
                <a:tc>
                  <a:txBody>
                    <a:bodyPr/>
                    <a:lstStyle/>
                    <a:p>
                      <a:pPr rtl="0"/>
                      <a:r>
                        <a:rPr lang="fr" sz="2400">
                          <a:latin typeface="Arial"/>
                          <a:cs typeface="Arial"/>
                        </a:rPr>
                        <a:t>4</a:t>
                      </a:r>
                      <a:endParaRPr lang="en-US" sz="2400" dirty="0">
                        <a:latin typeface="Arial"/>
                        <a:cs typeface="Arial"/>
                      </a:endParaRPr>
                    </a:p>
                  </a:txBody>
                  <a:tcPr/>
                </a:tc>
                <a:tc>
                  <a:txBody>
                    <a:bodyPr/>
                    <a:lstStyle/>
                    <a:p>
                      <a:pPr rtl="0"/>
                      <a:endParaRPr lang="en-US" sz="2400" dirty="0">
                        <a:latin typeface="Arial"/>
                        <a:cs typeface="Arial"/>
                      </a:endParaRPr>
                    </a:p>
                  </a:txBody>
                  <a:tcPr/>
                </a:tc>
                <a:tc>
                  <a:txBody>
                    <a:bodyPr/>
                    <a:lstStyle/>
                    <a:p>
                      <a:pPr rtl="0"/>
                      <a:endParaRPr lang="en-US"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596973567"/>
                  </a:ext>
                </a:extLst>
              </a:tr>
            </a:tbl>
          </a:graphicData>
        </a:graphic>
      </p:graphicFrame>
    </p:spTree>
    <p:extLst>
      <p:ext uri="{BB962C8B-B14F-4D97-AF65-F5344CB8AC3E}">
        <p14:creationId xmlns:p14="http://schemas.microsoft.com/office/powerpoint/2010/main" val="3194878380"/>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1">
            <a:extLst>
              <a:ext uri="{FF2B5EF4-FFF2-40B4-BE49-F238E27FC236}">
                <a16:creationId xmlns:a16="http://schemas.microsoft.com/office/drawing/2014/main" id="{1BD00435-6460-4E09-9B49-27DB96F0977E}"/>
              </a:ext>
            </a:extLst>
          </p:cNvPr>
          <p:cNvSpPr>
            <a:spLocks noGrp="1"/>
          </p:cNvSpPr>
          <p:nvPr>
            <p:ph type="body" idx="1"/>
            <p:custDataLst>
              <p:tags r:id="rId1"/>
            </p:custDataLst>
          </p:nvPr>
        </p:nvSpPr>
        <p:spPr>
          <a:xfrm>
            <a:off x="591015" y="1146640"/>
            <a:ext cx="8106936" cy="4654071"/>
          </a:xfrm>
        </p:spPr>
        <p:txBody>
          <a:bodyPr rtlCol="0">
            <a:noAutofit/>
          </a:bodyPr>
          <a:lstStyle/>
          <a:p>
            <a:pPr marL="252000" indent="-252000" defTabSz="914400" hangingPunct="0">
              <a:lnSpc>
                <a:spcPct val="100000"/>
              </a:lnSpc>
              <a:spcBef>
                <a:spcPts val="0"/>
              </a:spcBef>
              <a:buClr>
                <a:srgbClr val="65A000"/>
              </a:buClr>
              <a:buFontTx/>
              <a:buAutoNum type="arabicPeriod"/>
              <a:defRPr sz="2200"/>
            </a:pPr>
            <a:r>
              <a:rPr lang="fr" sz="2400" dirty="0">
                <a:latin typeface="Source Sans Pro Regular"/>
                <a:sym typeface="Calibri"/>
              </a:rPr>
              <a:t>Chaque équipe discutera pour se mettre d’accord sur la répartition des rôles au sein de l’équipe d’animation de la formation avancée pour les EIR, selon les domaines d’expertise de chaque membre.</a:t>
            </a:r>
          </a:p>
          <a:p>
            <a:pPr marL="252000" indent="-252000" defTabSz="914400" hangingPunct="0">
              <a:lnSpc>
                <a:spcPct val="100000"/>
              </a:lnSpc>
              <a:spcBef>
                <a:spcPts val="0"/>
              </a:spcBef>
              <a:buClr>
                <a:srgbClr val="65A000"/>
              </a:buClr>
              <a:buFontTx/>
              <a:buAutoNum type="arabicPeriod"/>
              <a:defRPr sz="2200"/>
            </a:pPr>
            <a:r>
              <a:rPr lang="fr" sz="2400" dirty="0">
                <a:latin typeface="Source Sans Pro Regular"/>
                <a:sym typeface="Calibri"/>
              </a:rPr>
              <a:t>La liste des membres, de leurs rôles et de leurs domaines d’expertise sera consignée (informatiquement) dans un modèle de composition des équipes d’animation (outil 1, RRT_TOT_tool_1_RRT_ATP_roles_facilitation_team_220701_en.xlsx).</a:t>
            </a:r>
          </a:p>
          <a:p>
            <a:pPr marL="252000" indent="-252000" defTabSz="914400" hangingPunct="0">
              <a:lnSpc>
                <a:spcPct val="100000"/>
              </a:lnSpc>
              <a:spcBef>
                <a:spcPts val="0"/>
              </a:spcBef>
              <a:buClr>
                <a:srgbClr val="65A000"/>
              </a:buClr>
              <a:buFontTx/>
              <a:buAutoNum type="arabicPeriod"/>
              <a:defRPr sz="2200"/>
            </a:pPr>
            <a:r>
              <a:rPr lang="fr" sz="2400" dirty="0">
                <a:latin typeface="Source Sans Pro Regular"/>
                <a:sym typeface="Calibri"/>
              </a:rPr>
              <a:t>Chaque équipe présentera sa composition en séance plénière en précisant les éventuelles difficultés anticipées par les membres concernant sa composition, ses domaines d’expertise, etc.</a:t>
            </a:r>
          </a:p>
          <a:p>
            <a:pPr marL="252000" indent="-252000" defTabSz="914400" hangingPunct="0">
              <a:lnSpc>
                <a:spcPct val="100000"/>
              </a:lnSpc>
              <a:spcBef>
                <a:spcPts val="0"/>
              </a:spcBef>
              <a:buClr>
                <a:srgbClr val="65A000"/>
              </a:buClr>
              <a:buFontTx/>
              <a:buAutoNum type="arabicPeriod"/>
              <a:defRPr sz="2200"/>
            </a:pPr>
            <a:endParaRPr lang="en-US" altLang="en-US" sz="2400" dirty="0">
              <a:latin typeface="Source Sans Pro Regular"/>
              <a:sym typeface="Calibri"/>
            </a:endParaRPr>
          </a:p>
        </p:txBody>
      </p:sp>
      <p:sp>
        <p:nvSpPr>
          <p:cNvPr id="20482" name="Rectangle 2">
            <a:extLst>
              <a:ext uri="{FF2B5EF4-FFF2-40B4-BE49-F238E27FC236}">
                <a16:creationId xmlns:a16="http://schemas.microsoft.com/office/drawing/2014/main" id="{C0154A34-9975-45F1-8059-125489D4C21A}"/>
              </a:ext>
            </a:extLst>
          </p:cNvPr>
          <p:cNvSpPr>
            <a:spLocks noGrp="1"/>
          </p:cNvSpPr>
          <p:nvPr>
            <p:ph type="title" idx="4294967295"/>
            <p:custDataLst>
              <p:tags r:id="rId2"/>
            </p:custDataLst>
          </p:nvPr>
        </p:nvSpPr>
        <p:spPr>
          <a:xfrm>
            <a:off x="0" y="0"/>
            <a:ext cx="8229600" cy="476637"/>
          </a:xfrm>
        </p:spPr>
        <p:txBody>
          <a:bodyPr rtlCol="0">
            <a:normAutofit fontScale="90000"/>
          </a:bodyPr>
          <a:lstStyle/>
          <a:p>
            <a:pPr rtl="0" eaLnBrk="1" hangingPunct="1"/>
            <a:r>
              <a:rPr lang="fr" sz="3200" b="1" dirty="0">
                <a:solidFill>
                  <a:schemeClr val="bg1"/>
                </a:solidFill>
                <a:latin typeface="+mj-lt"/>
                <a:cs typeface="Arial"/>
              </a:rPr>
              <a:t>Consignes pour le travail en groupe (2)</a:t>
            </a:r>
            <a:endParaRPr lang="en-US" altLang="en-US" sz="3200" b="1" dirty="0">
              <a:solidFill>
                <a:schemeClr val="bg1"/>
              </a:solidFill>
              <a:latin typeface="+mj-lt"/>
              <a:cs typeface="Arial"/>
            </a:endParaRPr>
          </a:p>
        </p:txBody>
      </p:sp>
    </p:spTree>
    <p:extLst>
      <p:ext uri="{BB962C8B-B14F-4D97-AF65-F5344CB8AC3E}">
        <p14:creationId xmlns:p14="http://schemas.microsoft.com/office/powerpoint/2010/main" val="617954477"/>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2" name="Espace réservé du contenu 1"/>
          <p:cNvSpPr>
            <a:spLocks noGrp="1"/>
          </p:cNvSpPr>
          <p:nvPr>
            <p:ph idx="1"/>
          </p:nvPr>
        </p:nvSpPr>
        <p:spPr>
          <a:xfrm>
            <a:off x="457200" y="2001644"/>
            <a:ext cx="8229600" cy="1197094"/>
          </a:xfrm>
        </p:spPr>
        <p:txBody>
          <a:bodyPr>
            <a:normAutofit/>
          </a:bodyPr>
          <a:lstStyle/>
          <a:p>
            <a:pPr marL="0" indent="0" algn="ctr">
              <a:buNone/>
            </a:pPr>
            <a:r>
              <a:rPr lang="fr" sz="3200" b="1" dirty="0">
                <a:solidFill>
                  <a:srgbClr val="FFFFFF"/>
                </a:solidFill>
                <a:latin typeface="Source Sans Pro Bold"/>
                <a:ea typeface="Source Sans Pro Bold"/>
                <a:cs typeface="Source Sans Pro Bold"/>
                <a:sym typeface="Source Sans Pro Bold"/>
              </a:rPr>
              <a:t>2.4 Activité de cohésion d’équipe: </a:t>
            </a:r>
          </a:p>
          <a:p>
            <a:pPr marL="0" indent="0" algn="ctr">
              <a:buNone/>
            </a:pPr>
            <a:r>
              <a:rPr lang="fr" sz="3200" b="1" dirty="0">
                <a:solidFill>
                  <a:srgbClr val="FFFFFF"/>
                </a:solidFill>
                <a:latin typeface="Source Sans Pro Bold"/>
                <a:ea typeface="Source Sans Pro Bold"/>
                <a:cs typeface="Source Sans Pro Bold"/>
                <a:sym typeface="Source Sans Pro Bold"/>
              </a:rPr>
              <a:t>Logo de l’équipe</a:t>
            </a:r>
            <a:endParaRPr lang="en-US" sz="3200" dirty="0"/>
          </a:p>
        </p:txBody>
      </p:sp>
    </p:spTree>
    <p:extLst>
      <p:ext uri="{BB962C8B-B14F-4D97-AF65-F5344CB8AC3E}">
        <p14:creationId xmlns:p14="http://schemas.microsoft.com/office/powerpoint/2010/main" val="8843359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6" name="Rectangle 2"/>
          <p:cNvSpPr txBox="1">
            <a:spLocks noGrp="1"/>
          </p:cNvSpPr>
          <p:nvPr>
            <p:ph type="title" idx="4294967295"/>
          </p:nvPr>
        </p:nvSpPr>
        <p:spPr>
          <a:xfrm>
            <a:off x="211874" y="987425"/>
            <a:ext cx="2447925" cy="1449388"/>
          </a:xfrm>
          <a:prstGeom prst="rect">
            <a:avLst/>
          </a:prstGeom>
        </p:spPr>
        <p:txBody>
          <a:bodyPr lIns="34289" tIns="34290" rIns="34289" bIns="34290" anchor="ctr">
            <a:normAutofit/>
          </a:bodyPr>
          <a:lstStyle/>
          <a:p>
            <a:r>
              <a:rPr lang="fr-FR" sz="3200" b="1" dirty="0"/>
              <a:t>Sommaire</a:t>
            </a:r>
            <a:endParaRPr lang="en-US" sz="3200" b="1" dirty="0"/>
          </a:p>
        </p:txBody>
      </p:sp>
      <p:sp>
        <p:nvSpPr>
          <p:cNvPr id="5" name="Content Placeholder 1">
            <a:extLst>
              <a:ext uri="{FF2B5EF4-FFF2-40B4-BE49-F238E27FC236}">
                <a16:creationId xmlns:a16="http://schemas.microsoft.com/office/drawing/2014/main" id="{1BD00435-6460-4E09-9B49-27DB96F0977E}"/>
              </a:ext>
            </a:extLst>
          </p:cNvPr>
          <p:cNvSpPr txBox="1">
            <a:spLocks/>
          </p:cNvSpPr>
          <p:nvPr>
            <p:custDataLst>
              <p:tags r:id="rId1"/>
            </p:custDataLst>
          </p:nvPr>
        </p:nvSpPr>
        <p:spPr>
          <a:xfrm>
            <a:off x="3194011" y="1244406"/>
            <a:ext cx="5647136" cy="42531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rtlCol="0" anchor="t">
            <a:normAutofit/>
          </a:bodyPr>
          <a:lstStyle>
            <a:lvl1pPr marL="40686" marR="0" indent="-40686"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1pPr>
            <a:lvl2pPr marL="127871" marR="0" indent="-46498"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2pPr>
            <a:lvl3pPr marL="216992" marR="0" indent="-54248"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3pPr>
            <a:lvl4pPr marL="298364" marR="0" indent="-54248"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4pPr>
            <a:lvl5pPr marL="379736" marR="0" indent="-54248"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5pPr>
            <a:lvl6pPr marL="667250" marR="0" indent="-260392"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6pPr>
            <a:lvl7pPr marL="748622" marR="0" indent="-260392"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7pPr>
            <a:lvl8pPr marL="829994" marR="0" indent="-260392"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8pPr>
            <a:lvl9pPr marL="911366" marR="0" indent="-260392" algn="l" defTabSz="162743" rtl="0" latinLnBrk="0">
              <a:lnSpc>
                <a:spcPct val="90000"/>
              </a:lnSpc>
              <a:spcBef>
                <a:spcPts val="169"/>
              </a:spcBef>
              <a:spcAft>
                <a:spcPts val="0"/>
              </a:spcAft>
              <a:buClr>
                <a:schemeClr val="accent3"/>
              </a:buClr>
              <a:buSzPct val="100000"/>
              <a:buFont typeface="Arial"/>
              <a:buChar char="•"/>
              <a:tabLst/>
              <a:defRPr sz="1800" b="0" i="0" u="none" strike="noStrike" cap="none" spc="0" baseline="0">
                <a:solidFill>
                  <a:srgbClr val="000000"/>
                </a:solidFill>
                <a:uFillTx/>
                <a:latin typeface="+mj-lt"/>
                <a:ea typeface="+mj-ea"/>
                <a:cs typeface="+mj-cs"/>
                <a:sym typeface="Source Sans Pro Regular"/>
              </a:defRPr>
            </a:lvl9pPr>
          </a:lstStyle>
          <a:p>
            <a:pPr marL="514350" indent="-514350" eaLnBrk="1" fontAlgn="auto" hangingPunct="1">
              <a:buFont typeface="Calibri" panose="020F0502020204030204" pitchFamily="34" charset="0"/>
              <a:buAutoNum type="arabicPeriod"/>
            </a:pPr>
            <a:r>
              <a:rPr lang="fr" sz="2200" kern="0" dirty="0">
                <a:solidFill>
                  <a:schemeClr val="tx1"/>
                </a:solidFill>
                <a:cs typeface="Arial"/>
              </a:rPr>
              <a:t>En quoi consiste le programme de formation des EIR (PF EIR) ?</a:t>
            </a:r>
            <a:endParaRPr lang="en-US" altLang="en-US" sz="2200" kern="0" dirty="0">
              <a:solidFill>
                <a:schemeClr val="tx1"/>
              </a:solidFill>
            </a:endParaRPr>
          </a:p>
          <a:p>
            <a:pPr marL="514350" indent="-514350" eaLnBrk="1" fontAlgn="auto" hangingPunct="1">
              <a:buFont typeface="Calibri" panose="020F0502020204030204" pitchFamily="34" charset="0"/>
              <a:buAutoNum type="arabicPeriod"/>
            </a:pPr>
            <a:r>
              <a:rPr lang="fr" sz="2200" kern="0" dirty="0">
                <a:solidFill>
                  <a:schemeClr val="tx1"/>
                </a:solidFill>
                <a:cs typeface="Arial"/>
              </a:rPr>
              <a:t>Pourquoi un PF EIR ?</a:t>
            </a:r>
            <a:endParaRPr lang="en-US" altLang="en-US" sz="2200" kern="0" dirty="0">
              <a:solidFill>
                <a:schemeClr val="tx1"/>
              </a:solidFill>
            </a:endParaRPr>
          </a:p>
          <a:p>
            <a:pPr marL="514350" indent="-514350" eaLnBrk="1" fontAlgn="auto" hangingPunct="1">
              <a:buAutoNum type="arabicPeriod"/>
            </a:pPr>
            <a:r>
              <a:rPr lang="fr" sz="2200" kern="0" dirty="0">
                <a:solidFill>
                  <a:schemeClr val="tx1"/>
                </a:solidFill>
                <a:ea typeface="Calibri"/>
                <a:cs typeface="Calibri"/>
              </a:rPr>
              <a:t>Contenu et structure du PF EIR</a:t>
            </a:r>
            <a:endParaRPr lang="en-US" altLang="en-US" sz="2200" kern="0" dirty="0">
              <a:solidFill>
                <a:schemeClr val="tx1"/>
              </a:solidFill>
            </a:endParaRPr>
          </a:p>
          <a:p>
            <a:pPr marL="514350" indent="-514350" eaLnBrk="1" fontAlgn="auto" hangingPunct="1">
              <a:buFont typeface="Calibri" panose="020F0502020204030204" pitchFamily="34" charset="0"/>
              <a:buAutoNum type="arabicPeriod"/>
            </a:pPr>
            <a:r>
              <a:rPr lang="fr" sz="2200" kern="0" dirty="0">
                <a:solidFill>
                  <a:schemeClr val="tx1"/>
                </a:solidFill>
                <a:ea typeface="+mn-lt"/>
              </a:rPr>
              <a:t>Le Programme de formation avancée pour les EIR</a:t>
            </a:r>
            <a:endParaRPr lang="en-GB" sz="2200" kern="0" dirty="0">
              <a:solidFill>
                <a:schemeClr val="tx1"/>
              </a:solidFill>
            </a:endParaRPr>
          </a:p>
        </p:txBody>
      </p:sp>
    </p:spTree>
    <p:extLst>
      <p:ext uri="{BB962C8B-B14F-4D97-AF65-F5344CB8AC3E}">
        <p14:creationId xmlns:p14="http://schemas.microsoft.com/office/powerpoint/2010/main" val="1679045593"/>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8"/>
          <p:cNvSpPr txBox="1">
            <a:spLocks noGrp="1"/>
          </p:cNvSpPr>
          <p:nvPr>
            <p:ph type="title" idx="4294967295"/>
            <p:custDataLst>
              <p:tags r:id="rId1"/>
            </p:custDataLst>
          </p:nvPr>
        </p:nvSpPr>
        <p:spPr>
          <a:xfrm>
            <a:off x="283542" y="358775"/>
            <a:ext cx="2921620" cy="1508125"/>
          </a:xfrm>
          <a:prstGeom prst="rect">
            <a:avLst/>
          </a:prstGeom>
          <a:noFill/>
          <a:ln>
            <a:noFill/>
          </a:ln>
        </p:spPr>
        <p:txBody>
          <a:bodyPr spcFirstLastPara="1" vert="horz" wrap="square" lIns="13500" tIns="0" rIns="270000" bIns="0" numCol="1" rtlCol="0" anchor="ctr" anchorCtr="0" compatLnSpc="1">
            <a:prstTxWarp prst="textNoShape">
              <a:avLst/>
            </a:prstTxWarp>
            <a:noAutofit/>
          </a:bodyPr>
          <a:lstStyle/>
          <a:p>
            <a:pPr rtl="0">
              <a:spcBef>
                <a:spcPts val="0"/>
              </a:spcBef>
              <a:buClr>
                <a:srgbClr val="0092CC"/>
              </a:buClr>
              <a:buSzPts val="3200"/>
            </a:pPr>
            <a:r>
              <a:rPr lang="fr" sz="3200" b="1" dirty="0">
                <a:latin typeface="Arial"/>
                <a:cs typeface="Arial"/>
              </a:rPr>
              <a:t>Objectifs de la session</a:t>
            </a:r>
          </a:p>
        </p:txBody>
      </p:sp>
      <p:sp>
        <p:nvSpPr>
          <p:cNvPr id="4" name="Content Placeholder 1">
            <a:extLst>
              <a:ext uri="{FF2B5EF4-FFF2-40B4-BE49-F238E27FC236}">
                <a16:creationId xmlns:a16="http://schemas.microsoft.com/office/drawing/2014/main" id="{121547C1-0B95-475F-B0E3-22D7571B96CE}"/>
              </a:ext>
            </a:extLst>
          </p:cNvPr>
          <p:cNvSpPr txBox="1">
            <a:spLocks/>
          </p:cNvSpPr>
          <p:nvPr>
            <p:custDataLst>
              <p:tags r:id="rId2"/>
            </p:custDataLst>
          </p:nvPr>
        </p:nvSpPr>
        <p:spPr bwMode="auto">
          <a:xfrm>
            <a:off x="3300761" y="2848207"/>
            <a:ext cx="5352585" cy="1601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308609" indent="-308609" fontAlgn="auto">
              <a:spcBef>
                <a:spcPts val="600"/>
              </a:spcBef>
              <a:spcAft>
                <a:spcPts val="0"/>
              </a:spcAft>
              <a:buClr>
                <a:srgbClr val="65A000"/>
              </a:buClr>
              <a:buSzPct val="100000"/>
              <a:buFont typeface="Arial"/>
              <a:buChar char="•"/>
            </a:pPr>
            <a:r>
              <a:rPr lang="fr" sz="2400" dirty="0">
                <a:solidFill>
                  <a:srgbClr val="000000"/>
                </a:solidFill>
                <a:latin typeface="Source Sans Pro Regular"/>
                <a:ea typeface="Arial"/>
                <a:cs typeface="Arial"/>
                <a:sym typeface="Arial"/>
              </a:rPr>
              <a:t>Faire émerger l’identité de l’équipe et renforcer la cohésion du groupe.</a:t>
            </a:r>
            <a:endParaRPr lang="fr-FR" altLang="en-US" sz="2400" dirty="0">
              <a:solidFill>
                <a:srgbClr val="000000"/>
              </a:solidFill>
              <a:latin typeface="Source Sans Pro Regular"/>
              <a:ea typeface="Arial"/>
              <a:cs typeface="Arial"/>
              <a:sym typeface="Arial"/>
            </a:endParaRPr>
          </a:p>
        </p:txBody>
      </p:sp>
    </p:spTree>
    <p:extLst>
      <p:ext uri="{BB962C8B-B14F-4D97-AF65-F5344CB8AC3E}">
        <p14:creationId xmlns:p14="http://schemas.microsoft.com/office/powerpoint/2010/main" val="2704785455"/>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custDataLst>
              <p:tags r:id="rId1"/>
            </p:custDataLst>
          </p:nvPr>
        </p:nvSpPr>
        <p:spPr>
          <a:xfrm>
            <a:off x="0" y="0"/>
            <a:ext cx="8229600" cy="639762"/>
          </a:xfrm>
        </p:spPr>
        <p:txBody>
          <a:bodyPr rtlCol="0">
            <a:normAutofit/>
          </a:bodyPr>
          <a:lstStyle/>
          <a:p>
            <a:pPr rtl="0"/>
            <a:r>
              <a:rPr lang="fr" sz="3600" b="1" dirty="0">
                <a:solidFill>
                  <a:schemeClr val="bg1"/>
                </a:solidFill>
              </a:rPr>
              <a:t>Consignes</a:t>
            </a:r>
          </a:p>
        </p:txBody>
      </p:sp>
      <p:sp>
        <p:nvSpPr>
          <p:cNvPr id="5" name="Rectangle 4"/>
          <p:cNvSpPr/>
          <p:nvPr>
            <p:custDataLst>
              <p:tags r:id="rId2"/>
            </p:custDataLst>
          </p:nvPr>
        </p:nvSpPr>
        <p:spPr>
          <a:xfrm>
            <a:off x="328629" y="991756"/>
            <a:ext cx="8214632" cy="4093428"/>
          </a:xfrm>
          <a:prstGeom prst="rect">
            <a:avLst/>
          </a:prstGeom>
        </p:spPr>
        <p:txBody>
          <a:bodyPr wrap="square" lIns="91440" tIns="45720" rIns="91440" bIns="45720" rtlCol="0" anchor="t">
            <a:spAutoFit/>
          </a:bodyPr>
          <a:lstStyle/>
          <a:p>
            <a:pPr marL="240030" indent="-240030" fontAlgn="auto">
              <a:spcBef>
                <a:spcPts val="600"/>
              </a:spcBef>
              <a:spcAft>
                <a:spcPts val="0"/>
              </a:spcAft>
              <a:buClr>
                <a:srgbClr val="65A000"/>
              </a:buClr>
              <a:buSzPct val="100000"/>
              <a:buFontTx/>
              <a:buChar char="•"/>
              <a:defRPr sz="2400">
                <a:latin typeface="Arial"/>
                <a:ea typeface="Arial"/>
                <a:cs typeface="Arial"/>
                <a:sym typeface="Arial"/>
              </a:defRPr>
            </a:pPr>
            <a:r>
              <a:rPr lang="fr" sz="2400" dirty="0">
                <a:solidFill>
                  <a:srgbClr val="000000"/>
                </a:solidFill>
                <a:latin typeface="Source Sans Pro Regular"/>
                <a:ea typeface="Arial"/>
                <a:cs typeface="Arial"/>
                <a:sym typeface="Calibri"/>
              </a:rPr>
              <a:t>Choisir un nom pour l’équipe.</a:t>
            </a:r>
            <a:endParaRPr lang="fr" sz="2400" dirty="0">
              <a:solidFill>
                <a:srgbClr val="000000"/>
              </a:solidFill>
              <a:latin typeface="Source Sans Pro Regular"/>
              <a:ea typeface="Arial"/>
              <a:cs typeface="Arial"/>
            </a:endParaRPr>
          </a:p>
          <a:p>
            <a:pPr marL="240030" indent="-240030" fontAlgn="auto">
              <a:spcBef>
                <a:spcPts val="600"/>
              </a:spcBef>
              <a:spcAft>
                <a:spcPts val="0"/>
              </a:spcAft>
              <a:buClr>
                <a:srgbClr val="65A000"/>
              </a:buClr>
              <a:buSzPct val="100000"/>
              <a:buFontTx/>
              <a:buChar char="•"/>
              <a:defRPr sz="2400">
                <a:latin typeface="Arial"/>
                <a:ea typeface="Arial"/>
                <a:cs typeface="Arial"/>
                <a:sym typeface="Arial"/>
              </a:defRPr>
            </a:pPr>
            <a:r>
              <a:rPr lang="fr" sz="2400" dirty="0">
                <a:solidFill>
                  <a:srgbClr val="000000"/>
                </a:solidFill>
                <a:latin typeface="Source Sans Pro Regular"/>
                <a:ea typeface="Arial"/>
                <a:cs typeface="Arial"/>
                <a:sym typeface="Calibri"/>
              </a:rPr>
              <a:t>Imaginer un logo qui représentera l’identité et la personnalité de l’équipe auprès des autres participants.</a:t>
            </a:r>
            <a:endParaRPr lang="fr" sz="2400" dirty="0">
              <a:solidFill>
                <a:srgbClr val="000000"/>
              </a:solidFill>
              <a:latin typeface="Source Sans Pro Regular"/>
              <a:ea typeface="Arial"/>
              <a:cs typeface="Arial"/>
            </a:endParaRPr>
          </a:p>
          <a:p>
            <a:pPr marL="240030" indent="-240030" fontAlgn="auto">
              <a:spcBef>
                <a:spcPts val="600"/>
              </a:spcBef>
              <a:spcAft>
                <a:spcPts val="0"/>
              </a:spcAft>
              <a:buClr>
                <a:srgbClr val="65A000"/>
              </a:buClr>
              <a:buSzPct val="100000"/>
              <a:buFontTx/>
              <a:buChar char="•"/>
              <a:defRPr sz="2400">
                <a:latin typeface="Arial"/>
                <a:ea typeface="Arial"/>
                <a:cs typeface="Arial"/>
                <a:sym typeface="Arial"/>
              </a:defRPr>
            </a:pPr>
            <a:r>
              <a:rPr lang="fr" sz="2400" dirty="0">
                <a:solidFill>
                  <a:srgbClr val="000000"/>
                </a:solidFill>
                <a:latin typeface="Source Sans Pro Regular"/>
                <a:ea typeface="Arial"/>
                <a:cs typeface="Arial"/>
                <a:sym typeface="Calibri"/>
              </a:rPr>
              <a:t>Dessiner le logo en grand sur un tableau à feuilles mobiles pour le montrer au groupe. </a:t>
            </a:r>
            <a:endParaRPr lang="fr" sz="2400" dirty="0">
              <a:solidFill>
                <a:srgbClr val="000000"/>
              </a:solidFill>
              <a:latin typeface="Source Sans Pro Regular"/>
              <a:ea typeface="Arial"/>
              <a:cs typeface="Arial"/>
            </a:endParaRPr>
          </a:p>
          <a:p>
            <a:pPr marL="240030" lvl="0" indent="-240030" fontAlgn="auto">
              <a:spcBef>
                <a:spcPts val="600"/>
              </a:spcBef>
              <a:spcAft>
                <a:spcPts val="0"/>
              </a:spcAft>
              <a:buClr>
                <a:srgbClr val="65A000"/>
              </a:buClr>
              <a:buSzPct val="100000"/>
              <a:buFontTx/>
              <a:buChar char="•"/>
              <a:defRPr sz="2400">
                <a:latin typeface="Arial"/>
                <a:ea typeface="Arial"/>
                <a:cs typeface="Arial"/>
                <a:sym typeface="Arial"/>
              </a:defRPr>
            </a:pPr>
            <a:r>
              <a:rPr lang="fr" sz="2400" dirty="0">
                <a:solidFill>
                  <a:srgbClr val="000000"/>
                </a:solidFill>
                <a:latin typeface="Source Sans Pro Regular"/>
                <a:ea typeface="Arial"/>
                <a:cs typeface="Arial"/>
                <a:sym typeface="Calibri"/>
              </a:rPr>
              <a:t>Après avoir réalisé le logo, trouver un slogan de 12 mots maximum qui explique le logo et symbolise l’identité de l’équipe.</a:t>
            </a:r>
            <a:endParaRPr lang="fr" sz="2400" dirty="0">
              <a:solidFill>
                <a:srgbClr val="000000"/>
              </a:solidFill>
              <a:latin typeface="Source Sans Pro Regular"/>
              <a:ea typeface="Arial"/>
              <a:cs typeface="Arial"/>
            </a:endParaRPr>
          </a:p>
          <a:p>
            <a:pPr marL="240030" lvl="0" indent="-240030" fontAlgn="auto">
              <a:spcBef>
                <a:spcPts val="600"/>
              </a:spcBef>
              <a:spcAft>
                <a:spcPts val="0"/>
              </a:spcAft>
              <a:buClr>
                <a:srgbClr val="65A000"/>
              </a:buClr>
              <a:buSzPct val="100000"/>
              <a:buFontTx/>
              <a:buChar char="•"/>
              <a:defRPr sz="2400">
                <a:latin typeface="Arial"/>
                <a:ea typeface="Arial"/>
                <a:cs typeface="Arial"/>
                <a:sym typeface="Arial"/>
              </a:defRPr>
            </a:pPr>
            <a:r>
              <a:rPr lang="fr" sz="2400" dirty="0">
                <a:solidFill>
                  <a:srgbClr val="000000"/>
                </a:solidFill>
                <a:latin typeface="Source Sans Pro Regular"/>
                <a:ea typeface="Arial"/>
                <a:cs typeface="Arial"/>
                <a:sym typeface="Calibri"/>
              </a:rPr>
              <a:t>Présenter le logo et le slogan puis expliquer ce qu’ils signifient ou représentent.</a:t>
            </a:r>
            <a:endParaRPr lang="en-GB" sz="2400" dirty="0">
              <a:solidFill>
                <a:srgbClr val="000000"/>
              </a:solidFill>
              <a:latin typeface="Source Sans Pro Regular"/>
              <a:ea typeface="Arial"/>
              <a:cs typeface="Arial"/>
            </a:endParaRPr>
          </a:p>
        </p:txBody>
      </p:sp>
      <p:sp>
        <p:nvSpPr>
          <p:cNvPr id="2" name="TextBox 1"/>
          <p:cNvSpPr txBox="1"/>
          <p:nvPr>
            <p:custDataLst>
              <p:tags r:id="rId3"/>
            </p:custDataLst>
          </p:nvPr>
        </p:nvSpPr>
        <p:spPr>
          <a:xfrm>
            <a:off x="425352" y="5218999"/>
            <a:ext cx="8300810" cy="707886"/>
          </a:xfrm>
          <a:prstGeom prst="rect">
            <a:avLst/>
          </a:prstGeom>
          <a:solidFill>
            <a:srgbClr val="C00000"/>
          </a:solidFill>
          <a:ln w="12700">
            <a:noFill/>
          </a:ln>
        </p:spPr>
        <p:txBody>
          <a:bodyPr wrap="square" lIns="91440" tIns="45720" rIns="91440" bIns="45720" rtlCol="0" anchor="t">
            <a:spAutoFit/>
          </a:bodyPr>
          <a:lstStyle/>
          <a:p>
            <a:pPr algn="ctr" rtl="0"/>
            <a:r>
              <a:rPr lang="fr" sz="2000" i="1" dirty="0">
                <a:solidFill>
                  <a:srgbClr val="FFFFFF"/>
                </a:solidFill>
                <a:latin typeface="Arial"/>
                <a:cs typeface="Arial"/>
              </a:rPr>
              <a:t>Le nom, le logo et le slogan de chaque équipe seront évalués par </a:t>
            </a:r>
          </a:p>
          <a:p>
            <a:pPr algn="ctr" rtl="0"/>
            <a:r>
              <a:rPr lang="fr" sz="2000" i="1" dirty="0">
                <a:solidFill>
                  <a:srgbClr val="FFFFFF"/>
                </a:solidFill>
                <a:latin typeface="Arial"/>
                <a:cs typeface="Arial"/>
              </a:rPr>
              <a:t>un panel d’experts !</a:t>
            </a:r>
            <a:r>
              <a:rPr lang="fr" sz="2000" i="1" dirty="0">
                <a:solidFill>
                  <a:srgbClr val="FFFFFF"/>
                </a:solidFill>
              </a:rPr>
              <a:t> </a:t>
            </a:r>
            <a:endParaRPr lang="en-US" sz="2000" i="1" dirty="0">
              <a:solidFill>
                <a:srgbClr val="FFFFFF"/>
              </a:solidFill>
            </a:endParaRPr>
          </a:p>
        </p:txBody>
      </p:sp>
    </p:spTree>
    <p:extLst>
      <p:ext uri="{BB962C8B-B14F-4D97-AF65-F5344CB8AC3E}">
        <p14:creationId xmlns:p14="http://schemas.microsoft.com/office/powerpoint/2010/main" val="3405161056"/>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custDataLst>
              <p:tags r:id="rId1"/>
            </p:custDataLst>
          </p:nvPr>
        </p:nvSpPr>
        <p:spPr>
          <a:xfrm>
            <a:off x="0" y="123344"/>
            <a:ext cx="8229600" cy="662064"/>
          </a:xfrm>
        </p:spPr>
        <p:txBody>
          <a:bodyPr rtlCol="0">
            <a:normAutofit fontScale="90000"/>
          </a:bodyPr>
          <a:lstStyle/>
          <a:p>
            <a:pPr rtl="0"/>
            <a:r>
              <a:rPr lang="fr" sz="3600" b="1" dirty="0">
                <a:solidFill>
                  <a:schemeClr val="bg1"/>
                </a:solidFill>
              </a:rPr>
              <a:t>Critères d’évaluation</a:t>
            </a:r>
            <a:br>
              <a:rPr lang="fr-FR" sz="3600" b="1" dirty="0">
                <a:solidFill>
                  <a:schemeClr val="bg1"/>
                </a:solidFill>
              </a:rPr>
            </a:br>
            <a:endParaRPr lang="en-US" sz="2400" dirty="0">
              <a:solidFill>
                <a:schemeClr val="bg1"/>
              </a:solidFill>
            </a:endParaRPr>
          </a:p>
        </p:txBody>
      </p:sp>
      <p:graphicFrame>
        <p:nvGraphicFramePr>
          <p:cNvPr id="4" name="Content Placeholder 3"/>
          <p:cNvGraphicFramePr>
            <a:graphicFrameLocks noGrp="1"/>
          </p:cNvGraphicFramePr>
          <p:nvPr>
            <p:ph idx="4294967295"/>
            <p:custDataLst>
              <p:tags r:id="rId2"/>
            </p:custDataLst>
            <p:extLst>
              <p:ext uri="{D42A27DB-BD31-4B8C-83A1-F6EECF244321}">
                <p14:modId xmlns:p14="http://schemas.microsoft.com/office/powerpoint/2010/main" val="650796707"/>
              </p:ext>
            </p:extLst>
          </p:nvPr>
        </p:nvGraphicFramePr>
        <p:xfrm>
          <a:off x="498784" y="1650380"/>
          <a:ext cx="7820026" cy="4280349"/>
        </p:xfrm>
        <a:graphic>
          <a:graphicData uri="http://schemas.openxmlformats.org/drawingml/2006/table">
            <a:tbl>
              <a:tblPr firstRow="1" firstCol="1" bandRow="1">
                <a:tableStyleId>{5C22544A-7EE6-4342-B048-85BDC9FD1C3A}</a:tableStyleId>
              </a:tblPr>
              <a:tblGrid>
                <a:gridCol w="2513901">
                  <a:extLst>
                    <a:ext uri="{9D8B030D-6E8A-4147-A177-3AD203B41FA5}">
                      <a16:colId xmlns:a16="http://schemas.microsoft.com/office/drawing/2014/main" val="20000"/>
                    </a:ext>
                  </a:extLst>
                </a:gridCol>
                <a:gridCol w="1468913">
                  <a:extLst>
                    <a:ext uri="{9D8B030D-6E8A-4147-A177-3AD203B41FA5}">
                      <a16:colId xmlns:a16="http://schemas.microsoft.com/office/drawing/2014/main" val="20001"/>
                    </a:ext>
                  </a:extLst>
                </a:gridCol>
                <a:gridCol w="1278212">
                  <a:extLst>
                    <a:ext uri="{9D8B030D-6E8A-4147-A177-3AD203B41FA5}">
                      <a16:colId xmlns:a16="http://schemas.microsoft.com/office/drawing/2014/main" val="20002"/>
                    </a:ext>
                  </a:extLst>
                </a:gridCol>
                <a:gridCol w="1279500">
                  <a:extLst>
                    <a:ext uri="{9D8B030D-6E8A-4147-A177-3AD203B41FA5}">
                      <a16:colId xmlns:a16="http://schemas.microsoft.com/office/drawing/2014/main" val="20003"/>
                    </a:ext>
                  </a:extLst>
                </a:gridCol>
                <a:gridCol w="1279500">
                  <a:extLst>
                    <a:ext uri="{9D8B030D-6E8A-4147-A177-3AD203B41FA5}">
                      <a16:colId xmlns:a16="http://schemas.microsoft.com/office/drawing/2014/main" val="20004"/>
                    </a:ext>
                  </a:extLst>
                </a:gridCol>
              </a:tblGrid>
              <a:tr h="352879">
                <a:tc>
                  <a:txBody>
                    <a:bodyPr/>
                    <a:lstStyle/>
                    <a:p>
                      <a:pPr algn="ctr" rtl="0">
                        <a:lnSpc>
                          <a:spcPct val="115000"/>
                        </a:lnSpc>
                        <a:spcAft>
                          <a:spcPts val="0"/>
                        </a:spcAft>
                      </a:pPr>
                      <a:endParaRPr lang="en-US" sz="2000" b="0" dirty="0">
                        <a:effectLst/>
                        <a:latin typeface="+mj-lt"/>
                        <a:ea typeface="SimSun"/>
                        <a:cs typeface="Arial"/>
                      </a:endParaRPr>
                    </a:p>
                  </a:txBody>
                  <a:tcPr marL="68580" marR="68580" marT="0" marB="0"/>
                </a:tc>
                <a:tc>
                  <a:txBody>
                    <a:bodyPr/>
                    <a:lstStyle/>
                    <a:p>
                      <a:pPr algn="ctr" rtl="0">
                        <a:lnSpc>
                          <a:spcPct val="115000"/>
                        </a:lnSpc>
                        <a:spcAft>
                          <a:spcPts val="0"/>
                        </a:spcAft>
                      </a:pPr>
                      <a:r>
                        <a:rPr lang="fr" sz="2000" b="0">
                          <a:effectLst/>
                          <a:latin typeface="+mj-lt"/>
                          <a:cs typeface="Arial"/>
                        </a:rPr>
                        <a:t>Équipe 1</a:t>
                      </a:r>
                      <a:endParaRPr lang="en-US" sz="2000" b="0">
                        <a:effectLst/>
                        <a:latin typeface="+mj-lt"/>
                        <a:ea typeface="SimSun"/>
                        <a:cs typeface="Arial"/>
                      </a:endParaRPr>
                    </a:p>
                  </a:txBody>
                  <a:tcPr marL="68580" marR="68580" marT="0" marB="0"/>
                </a:tc>
                <a:tc>
                  <a:txBody>
                    <a:bodyPr/>
                    <a:lstStyle/>
                    <a:p>
                      <a:pPr algn="ctr" rtl="0">
                        <a:lnSpc>
                          <a:spcPct val="115000"/>
                        </a:lnSpc>
                        <a:spcAft>
                          <a:spcPts val="0"/>
                        </a:spcAft>
                      </a:pPr>
                      <a:r>
                        <a:rPr lang="fr" sz="2000" b="0">
                          <a:effectLst/>
                          <a:latin typeface="+mj-lt"/>
                          <a:cs typeface="Arial"/>
                        </a:rPr>
                        <a:t>Équipe 2</a:t>
                      </a:r>
                      <a:endParaRPr lang="en-US" sz="2000" b="0">
                        <a:effectLst/>
                        <a:latin typeface="+mj-lt"/>
                        <a:ea typeface="SimSun"/>
                        <a:cs typeface="Arial"/>
                      </a:endParaRPr>
                    </a:p>
                  </a:txBody>
                  <a:tcPr marL="68580" marR="68580" marT="0" marB="0"/>
                </a:tc>
                <a:tc>
                  <a:txBody>
                    <a:bodyPr/>
                    <a:lstStyle/>
                    <a:p>
                      <a:pPr algn="ctr" rtl="0">
                        <a:lnSpc>
                          <a:spcPct val="115000"/>
                        </a:lnSpc>
                        <a:spcAft>
                          <a:spcPts val="0"/>
                        </a:spcAft>
                      </a:pPr>
                      <a:r>
                        <a:rPr lang="fr" sz="2000" b="0">
                          <a:effectLst/>
                          <a:latin typeface="+mj-lt"/>
                          <a:cs typeface="Arial"/>
                        </a:rPr>
                        <a:t>Équipe 3</a:t>
                      </a:r>
                      <a:endParaRPr lang="en-US" sz="2000" b="0">
                        <a:effectLst/>
                        <a:latin typeface="+mj-lt"/>
                        <a:ea typeface="SimSun"/>
                        <a:cs typeface="Arial"/>
                      </a:endParaRPr>
                    </a:p>
                  </a:txBody>
                  <a:tcPr marL="68580" marR="68580" marT="0" marB="0"/>
                </a:tc>
                <a:tc>
                  <a:txBody>
                    <a:bodyPr/>
                    <a:lstStyle/>
                    <a:p>
                      <a:pPr algn="ctr" rtl="0">
                        <a:lnSpc>
                          <a:spcPct val="115000"/>
                        </a:lnSpc>
                        <a:spcAft>
                          <a:spcPts val="0"/>
                        </a:spcAft>
                      </a:pPr>
                      <a:r>
                        <a:rPr lang="fr" sz="2000" b="0">
                          <a:effectLst/>
                          <a:latin typeface="+mj-lt"/>
                          <a:cs typeface="Arial"/>
                        </a:rPr>
                        <a:t>Équipe 4</a:t>
                      </a:r>
                      <a:endParaRPr lang="en-US" sz="2000" b="0">
                        <a:effectLst/>
                        <a:latin typeface="+mj-lt"/>
                        <a:ea typeface="SimSun"/>
                        <a:cs typeface="Arial"/>
                      </a:endParaRPr>
                    </a:p>
                  </a:txBody>
                  <a:tcPr marL="68580" marR="68580" marT="0" marB="0"/>
                </a:tc>
                <a:extLst>
                  <a:ext uri="{0D108BD9-81ED-4DB2-BD59-A6C34878D82A}">
                    <a16:rowId xmlns:a16="http://schemas.microsoft.com/office/drawing/2014/main" val="10000"/>
                  </a:ext>
                </a:extLst>
              </a:tr>
              <a:tr h="785494">
                <a:tc>
                  <a:txBody>
                    <a:bodyPr/>
                    <a:lstStyle/>
                    <a:p>
                      <a:pPr rtl="0">
                        <a:lnSpc>
                          <a:spcPct val="115000"/>
                        </a:lnSpc>
                        <a:spcAft>
                          <a:spcPts val="0"/>
                        </a:spcAft>
                      </a:pPr>
                      <a:r>
                        <a:rPr lang="fr" sz="2000" b="0">
                          <a:effectLst/>
                          <a:latin typeface="+mj-lt"/>
                          <a:cs typeface="Arial"/>
                        </a:rPr>
                        <a:t>Pertinence du nom de l’équipe</a:t>
                      </a:r>
                      <a:endParaRPr lang="en-US" sz="2000" b="0" err="1">
                        <a:effectLst/>
                        <a:latin typeface="+mj-lt"/>
                        <a:ea typeface="SimSun"/>
                        <a:cs typeface="Arial"/>
                      </a:endParaRPr>
                    </a:p>
                  </a:txBody>
                  <a:tcPr marL="68580" marR="68580" marT="0" marB="0"/>
                </a:tc>
                <a:tc>
                  <a:txBody>
                    <a:bodyPr/>
                    <a:lstStyle/>
                    <a:p>
                      <a:pPr algn="ctr" rtl="0">
                        <a:lnSpc>
                          <a:spcPct val="115000"/>
                        </a:lnSpc>
                        <a:spcAft>
                          <a:spcPts val="0"/>
                        </a:spcAft>
                      </a:pPr>
                      <a:r>
                        <a:rPr lang="fr" sz="2400" b="0">
                          <a:effectLst/>
                          <a:latin typeface="+mj-lt"/>
                          <a:cs typeface="Arial"/>
                        </a:rPr>
                        <a:t> </a:t>
                      </a:r>
                      <a:endParaRPr lang="en-US" sz="2400" b="0" dirty="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extLst>
                  <a:ext uri="{0D108BD9-81ED-4DB2-BD59-A6C34878D82A}">
                    <a16:rowId xmlns:a16="http://schemas.microsoft.com/office/drawing/2014/main" val="10001"/>
                  </a:ext>
                </a:extLst>
              </a:tr>
              <a:tr h="785494">
                <a:tc>
                  <a:txBody>
                    <a:bodyPr/>
                    <a:lstStyle/>
                    <a:p>
                      <a:pPr rtl="0">
                        <a:lnSpc>
                          <a:spcPct val="115000"/>
                        </a:lnSpc>
                        <a:spcAft>
                          <a:spcPts val="0"/>
                        </a:spcAft>
                      </a:pPr>
                      <a:r>
                        <a:rPr lang="fr" sz="2000" b="0">
                          <a:effectLst/>
                          <a:latin typeface="+mj-lt"/>
                          <a:cs typeface="Arial"/>
                        </a:rPr>
                        <a:t>Qualité du logo de l’équipe</a:t>
                      </a:r>
                      <a:endParaRPr lang="en-US" sz="2000" b="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extLst>
                  <a:ext uri="{0D108BD9-81ED-4DB2-BD59-A6C34878D82A}">
                    <a16:rowId xmlns:a16="http://schemas.microsoft.com/office/drawing/2014/main" val="10002"/>
                  </a:ext>
                </a:extLst>
              </a:tr>
              <a:tr h="785494">
                <a:tc>
                  <a:txBody>
                    <a:bodyPr/>
                    <a:lstStyle/>
                    <a:p>
                      <a:pPr rtl="0">
                        <a:lnSpc>
                          <a:spcPct val="115000"/>
                        </a:lnSpc>
                        <a:spcAft>
                          <a:spcPts val="0"/>
                        </a:spcAft>
                      </a:pPr>
                      <a:r>
                        <a:rPr lang="fr" sz="2000" b="0">
                          <a:effectLst/>
                          <a:latin typeface="+mj-lt"/>
                          <a:cs typeface="Arial"/>
                        </a:rPr>
                        <a:t>Pertinence du slogan de l’équipe</a:t>
                      </a:r>
                      <a:endParaRPr lang="en-US" sz="2000" b="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extLst>
                  <a:ext uri="{0D108BD9-81ED-4DB2-BD59-A6C34878D82A}">
                    <a16:rowId xmlns:a16="http://schemas.microsoft.com/office/drawing/2014/main" val="10003"/>
                  </a:ext>
                </a:extLst>
              </a:tr>
              <a:tr h="785494">
                <a:tc>
                  <a:txBody>
                    <a:bodyPr/>
                    <a:lstStyle/>
                    <a:p>
                      <a:pPr rtl="0">
                        <a:lnSpc>
                          <a:spcPct val="115000"/>
                        </a:lnSpc>
                        <a:spcAft>
                          <a:spcPts val="0"/>
                        </a:spcAft>
                      </a:pPr>
                      <a:r>
                        <a:rPr lang="fr" sz="2000" b="0">
                          <a:effectLst/>
                          <a:latin typeface="+mj-lt"/>
                          <a:cs typeface="Arial"/>
                        </a:rPr>
                        <a:t>Créativité</a:t>
                      </a:r>
                      <a:endParaRPr lang="en-US" sz="2000" b="0" err="1">
                        <a:effectLst/>
                        <a:latin typeface="+mj-lt"/>
                        <a:cs typeface="Arial"/>
                      </a:endParaRPr>
                    </a:p>
                    <a:p>
                      <a:pPr rtl="0">
                        <a:lnSpc>
                          <a:spcPct val="115000"/>
                        </a:lnSpc>
                        <a:spcAft>
                          <a:spcPts val="0"/>
                        </a:spcAft>
                      </a:pPr>
                      <a:endParaRPr lang="en-US" sz="2000" b="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extLst>
                  <a:ext uri="{0D108BD9-81ED-4DB2-BD59-A6C34878D82A}">
                    <a16:rowId xmlns:a16="http://schemas.microsoft.com/office/drawing/2014/main" val="10004"/>
                  </a:ext>
                </a:extLst>
              </a:tr>
              <a:tr h="785494">
                <a:tc>
                  <a:txBody>
                    <a:bodyPr/>
                    <a:lstStyle/>
                    <a:p>
                      <a:pPr rtl="0">
                        <a:lnSpc>
                          <a:spcPct val="115000"/>
                        </a:lnSpc>
                        <a:spcAft>
                          <a:spcPts val="0"/>
                        </a:spcAft>
                      </a:pPr>
                      <a:r>
                        <a:rPr lang="fr" sz="2000" b="0" dirty="0">
                          <a:effectLst/>
                          <a:latin typeface="+mj-lt"/>
                          <a:cs typeface="Arial"/>
                        </a:rPr>
                        <a:t>Score total</a:t>
                      </a:r>
                      <a:endParaRPr lang="en-US" sz="2000" b="0" dirty="0">
                        <a:effectLst/>
                        <a:latin typeface="+mj-lt"/>
                        <a:cs typeface="Arial"/>
                      </a:endParaRPr>
                    </a:p>
                    <a:p>
                      <a:pPr rtl="0">
                        <a:lnSpc>
                          <a:spcPct val="115000"/>
                        </a:lnSpc>
                        <a:spcAft>
                          <a:spcPts val="0"/>
                        </a:spcAft>
                      </a:pPr>
                      <a:endParaRPr lang="en-US" sz="2000" b="0" dirty="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tc>
                  <a:txBody>
                    <a:bodyPr/>
                    <a:lstStyle/>
                    <a:p>
                      <a:pPr algn="ctr" rtl="0">
                        <a:lnSpc>
                          <a:spcPct val="115000"/>
                        </a:lnSpc>
                        <a:spcAft>
                          <a:spcPts val="0"/>
                        </a:spcAft>
                      </a:pPr>
                      <a:endParaRPr lang="en-US" sz="2400" b="0" dirty="0">
                        <a:effectLst/>
                        <a:latin typeface="+mj-lt"/>
                        <a:ea typeface="SimSun"/>
                        <a:cs typeface="Arial"/>
                      </a:endParaRPr>
                    </a:p>
                  </a:txBody>
                  <a:tcPr marL="68580" marR="68580" marT="0" marB="0"/>
                </a:tc>
                <a:extLst>
                  <a:ext uri="{0D108BD9-81ED-4DB2-BD59-A6C34878D82A}">
                    <a16:rowId xmlns:a16="http://schemas.microsoft.com/office/drawing/2014/main" val="10005"/>
                  </a:ext>
                </a:extLst>
              </a:tr>
            </a:tbl>
          </a:graphicData>
        </a:graphic>
      </p:graphicFrame>
      <p:sp>
        <p:nvSpPr>
          <p:cNvPr id="5" name="Title 1"/>
          <p:cNvSpPr txBox="1">
            <a:spLocks/>
          </p:cNvSpPr>
          <p:nvPr>
            <p:custDataLst>
              <p:tags r:id="rId3"/>
            </p:custDataLst>
          </p:nvPr>
        </p:nvSpPr>
        <p:spPr>
          <a:xfrm>
            <a:off x="89210" y="785408"/>
            <a:ext cx="8229600" cy="6620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rtlCol="0" anchor="ctr">
            <a:normAutofit fontScale="97500"/>
          </a:bodyPr>
          <a:lstStyle>
            <a:lvl1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a:lstStyle>
          <a:p>
            <a:pPr eaLnBrk="1" fontAlgn="auto" hangingPunct="1"/>
            <a:r>
              <a:rPr lang="fr" sz="2000" b="1" kern="0" dirty="0">
                <a:solidFill>
                  <a:schemeClr val="accent6">
                    <a:lumMod val="75000"/>
                  </a:schemeClr>
                </a:solidFill>
              </a:rPr>
              <a:t>Système de notation :</a:t>
            </a:r>
            <a:r>
              <a:rPr lang="fr" sz="2000" kern="0" dirty="0">
                <a:solidFill>
                  <a:schemeClr val="accent6">
                    <a:lumMod val="75000"/>
                  </a:schemeClr>
                </a:solidFill>
              </a:rPr>
              <a:t> 1 = faible, 2 = moyen, 3 = excellent</a:t>
            </a:r>
            <a:endParaRPr lang="en-US" sz="2400" kern="0" dirty="0">
              <a:solidFill>
                <a:schemeClr val="accent6">
                  <a:lumMod val="75000"/>
                </a:schemeClr>
              </a:solidFill>
            </a:endParaRPr>
          </a:p>
        </p:txBody>
      </p:sp>
    </p:spTree>
    <p:extLst>
      <p:ext uri="{BB962C8B-B14F-4D97-AF65-F5344CB8AC3E}">
        <p14:creationId xmlns:p14="http://schemas.microsoft.com/office/powerpoint/2010/main" val="3535192343"/>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1"/>
            </p:custDataLst>
          </p:nvPr>
        </p:nvSpPr>
        <p:spPr>
          <a:xfrm>
            <a:off x="535259" y="1876269"/>
            <a:ext cx="8229600" cy="1508126"/>
          </a:xfrm>
        </p:spPr>
        <p:txBody>
          <a:bodyPr rtlCol="0">
            <a:normAutofit/>
          </a:bodyPr>
          <a:lstStyle/>
          <a:p>
            <a:pPr algn="ctr" rtl="0">
              <a:spcBef>
                <a:spcPts val="0"/>
              </a:spcBef>
              <a:spcAft>
                <a:spcPts val="0"/>
              </a:spcAft>
            </a:pPr>
            <a:r>
              <a:rPr lang="fr" sz="3600" b="1" dirty="0">
                <a:latin typeface="Arial"/>
                <a:cs typeface="Arial"/>
              </a:rPr>
              <a:t>Félicitations et </a:t>
            </a:r>
            <a:endParaRPr lang="en-US" sz="3600" b="1" dirty="0">
              <a:latin typeface="Arial"/>
              <a:cs typeface="Arial"/>
            </a:endParaRPr>
          </a:p>
          <a:p>
            <a:pPr algn="ctr" rtl="0">
              <a:spcBef>
                <a:spcPts val="0"/>
              </a:spcBef>
              <a:spcAft>
                <a:spcPts val="0"/>
              </a:spcAft>
            </a:pPr>
            <a:r>
              <a:rPr lang="fr" sz="3600" b="1" dirty="0">
                <a:latin typeface="Arial"/>
                <a:cs typeface="Arial"/>
              </a:rPr>
              <a:t>merci à toutes et à tous !</a:t>
            </a:r>
          </a:p>
        </p:txBody>
      </p:sp>
    </p:spTree>
    <p:extLst>
      <p:ext uri="{BB962C8B-B14F-4D97-AF65-F5344CB8AC3E}">
        <p14:creationId xmlns:p14="http://schemas.microsoft.com/office/powerpoint/2010/main" val="2261698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custDataLst>
              <p:tags r:id="rId1"/>
            </p:custDataLst>
          </p:nvPr>
        </p:nvSpPr>
        <p:spPr>
          <a:xfrm>
            <a:off x="3289610" y="2531327"/>
            <a:ext cx="5731727" cy="1650380"/>
          </a:xfrm>
        </p:spPr>
        <p:txBody>
          <a:bodyPr rtlCol="0">
            <a:normAutofit/>
          </a:bodyPr>
          <a:lstStyle/>
          <a:p>
            <a:pPr rtl="0">
              <a:spcBef>
                <a:spcPts val="0"/>
              </a:spcBef>
              <a:spcAft>
                <a:spcPts val="0"/>
              </a:spcAft>
            </a:pPr>
            <a:br>
              <a:rPr lang="en-GB" sz="2400" b="1" dirty="0">
                <a:solidFill>
                  <a:srgbClr val="C00000"/>
                </a:solidFill>
                <a:latin typeface="Arial"/>
                <a:cs typeface="Arial"/>
              </a:rPr>
            </a:br>
            <a:r>
              <a:rPr lang="fr" sz="2400" b="1" dirty="0">
                <a:solidFill>
                  <a:srgbClr val="C00000"/>
                </a:solidFill>
                <a:latin typeface="Arial"/>
                <a:cs typeface="Arial"/>
              </a:rPr>
              <a:t>Merci de lire le contexte du pays utilisé dans le cadre de l’exercice pratique.</a:t>
            </a:r>
          </a:p>
        </p:txBody>
      </p:sp>
      <p:sp>
        <p:nvSpPr>
          <p:cNvPr id="3" name="Rectangle 2"/>
          <p:cNvSpPr/>
          <p:nvPr/>
        </p:nvSpPr>
        <p:spPr>
          <a:xfrm>
            <a:off x="147957" y="225773"/>
            <a:ext cx="2765503" cy="2062103"/>
          </a:xfrm>
          <a:prstGeom prst="rect">
            <a:avLst/>
          </a:prstGeom>
        </p:spPr>
        <p:txBody>
          <a:bodyPr wrap="square">
            <a:spAutoFit/>
          </a:bodyPr>
          <a:lstStyle/>
          <a:p>
            <a:r>
              <a:rPr lang="fr" sz="3200" b="1" dirty="0">
                <a:solidFill>
                  <a:schemeClr val="bg1"/>
                </a:solidFill>
                <a:latin typeface="+mj-lt"/>
                <a:cs typeface="Arial"/>
              </a:rPr>
              <a:t>Préparez-vous pour demain !</a:t>
            </a:r>
            <a:br>
              <a:rPr lang="en-GB" sz="3200" b="1" dirty="0">
                <a:solidFill>
                  <a:schemeClr val="bg1"/>
                </a:solidFill>
                <a:latin typeface="+mj-lt"/>
                <a:cs typeface="Arial"/>
              </a:rPr>
            </a:br>
            <a:endParaRPr lang="en-US" sz="3200" b="1" dirty="0">
              <a:solidFill>
                <a:schemeClr val="bg1"/>
              </a:solidFill>
              <a:latin typeface="+mj-lt"/>
            </a:endParaRPr>
          </a:p>
        </p:txBody>
      </p:sp>
    </p:spTree>
    <p:extLst>
      <p:ext uri="{BB962C8B-B14F-4D97-AF65-F5344CB8AC3E}">
        <p14:creationId xmlns:p14="http://schemas.microsoft.com/office/powerpoint/2010/main" val="213496949"/>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06EE061-C853-95CE-4F3C-5D3A286811DB}"/>
              </a:ext>
            </a:extLst>
          </p:cNvPr>
          <p:cNvSpPr txBox="1"/>
          <p:nvPr/>
        </p:nvSpPr>
        <p:spPr>
          <a:xfrm>
            <a:off x="147369" y="1165906"/>
            <a:ext cx="2207796" cy="584775"/>
          </a:xfrm>
          <a:prstGeom prst="rect">
            <a:avLst/>
          </a:prstGeom>
          <a:noFill/>
        </p:spPr>
        <p:txBody>
          <a:bodyPr wrap="square">
            <a:spAutoFit/>
          </a:bodyPr>
          <a:lstStyle/>
          <a:p>
            <a:pPr algn="l"/>
            <a:r>
              <a:rPr lang="en-GB" sz="3200" b="1" dirty="0">
                <a:solidFill>
                  <a:schemeClr val="bg1"/>
                </a:solidFill>
                <a:latin typeface="Source Sans Pro" panose="020B0503030403020204" pitchFamily="34" charset="0"/>
                <a:ea typeface="Source Sans Pro" panose="020B0503030403020204" pitchFamily="34" charset="0"/>
              </a:rPr>
              <a:t>Questions?</a:t>
            </a: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2"/>
          <a:stretch>
            <a:fillRect/>
          </a:stretch>
        </p:blipFill>
        <p:spPr>
          <a:xfrm>
            <a:off x="3886200" y="1273933"/>
            <a:ext cx="3892924" cy="4195832"/>
          </a:xfrm>
          <a:prstGeom prst="rect">
            <a:avLst/>
          </a:prstGeom>
        </p:spPr>
      </p:pic>
    </p:spTree>
    <p:extLst>
      <p:ext uri="{BB962C8B-B14F-4D97-AF65-F5344CB8AC3E}">
        <p14:creationId xmlns:p14="http://schemas.microsoft.com/office/powerpoint/2010/main" val="434033135"/>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half" idx="1"/>
          </p:nvPr>
        </p:nvSpPr>
        <p:spPr/>
        <p:txBody>
          <a:bodyPr>
            <a:normAutofit/>
          </a:bodyPr>
          <a:lstStyle/>
          <a:p>
            <a:r>
              <a:rPr lang="en-US" sz="4800" b="1" dirty="0"/>
              <a:t>Merci!</a:t>
            </a:r>
          </a:p>
        </p:txBody>
      </p:sp>
    </p:spTree>
    <p:extLst>
      <p:ext uri="{BB962C8B-B14F-4D97-AF65-F5344CB8AC3E}">
        <p14:creationId xmlns:p14="http://schemas.microsoft.com/office/powerpoint/2010/main" val="1257642185"/>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idx="1"/>
          </p:nvPr>
        </p:nvSpPr>
        <p:spPr/>
        <p:txBody>
          <a:bodyPr>
            <a:normAutofit fontScale="92500" lnSpcReduction="10000"/>
          </a:bodyPr>
          <a:lstStyle/>
          <a:p>
            <a:pPr marL="0" indent="0" fontAlgn="base">
              <a:buNone/>
            </a:pPr>
            <a:r>
              <a:rPr lang="fr-FR" sz="1600" b="1" dirty="0"/>
              <a:t>Plateforme d’apprentissage de l’OMS sur la sécurité sanitaire – Supports de formation</a:t>
            </a:r>
            <a:r>
              <a:rPr lang="en-US" sz="1600" dirty="0"/>
              <a:t>​</a:t>
            </a:r>
          </a:p>
          <a:p>
            <a:pPr marL="0" indent="0" fontAlgn="base">
              <a:buNone/>
            </a:pPr>
            <a:r>
              <a:rPr lang="fr-FR" sz="1600" dirty="0"/>
              <a:t>Les présents supports de formation sont la propriété de © l’Organisation mondiale de la Santé (OMS), 2022. Tous droits réservés.</a:t>
            </a:r>
            <a:r>
              <a:rPr lang="en-US" sz="1600" dirty="0"/>
              <a:t>​</a:t>
            </a:r>
          </a:p>
          <a:p>
            <a:pPr marL="0" indent="0" fontAlgn="base">
              <a:buNone/>
            </a:pPr>
            <a:r>
              <a:rPr lang="fr-FR" sz="1600" dirty="0"/>
              <a:t>Votre utilisation des présents supports est soumise aux conditions d’utilisation de la « </a:t>
            </a:r>
            <a:r>
              <a:rPr lang="fr-FR" sz="1600" u="sng" dirty="0">
                <a:hlinkClick r:id="rId2"/>
              </a:rPr>
              <a:t>Plateforme d’apprentissage de l’OMS sur la sécurité sanitaire – Supports de formation</a:t>
            </a:r>
            <a:r>
              <a:rPr lang="fr-FR" sz="1600" dirty="0"/>
              <a:t> », que vous avez acceptées en les téléchargeant, et qui sont disponibles sur la Plateforme d’apprentissage sur la sécurité sanitaire à l’adresse suivante : </a:t>
            </a:r>
            <a:r>
              <a:rPr lang="fr-FR" sz="1600" u="sng" dirty="0">
                <a:hlinkClick r:id="rId3"/>
              </a:rPr>
              <a:t>https://extranet.who.int/hslp</a:t>
            </a:r>
            <a:r>
              <a:rPr lang="fr-FR" sz="1600" dirty="0"/>
              <a:t>.  </a:t>
            </a:r>
            <a:r>
              <a:rPr lang="en-US" sz="1600" dirty="0"/>
              <a:t>​</a:t>
            </a:r>
          </a:p>
          <a:p>
            <a:pPr marL="0" indent="0" fontAlgn="base">
              <a:buNone/>
            </a:pPr>
            <a:r>
              <a:rPr lang="en-US" sz="1600" dirty="0"/>
              <a:t>​</a:t>
            </a:r>
          </a:p>
          <a:p>
            <a:pPr marL="0" indent="0" fontAlgn="base">
              <a:buNone/>
            </a:pPr>
            <a:r>
              <a:rPr lang="fr-FR" sz="1600" dirty="0"/>
              <a:t>En cas d’adaptation, de modification, de traduction ou de toute autre révision du contenu de ces documents, vous ne devez pas laisser entendre que l’OMS est affiliée de quelque manière que ce soit à ces modifications, et vous ne devez pas utiliser le nom ni l’emblème de l’OMS dans les documents ainsi modifiés. </a:t>
            </a:r>
            <a:r>
              <a:rPr lang="en-US" sz="1600" dirty="0"/>
              <a:t>​</a:t>
            </a:r>
          </a:p>
          <a:p>
            <a:pPr marL="0" indent="0" fontAlgn="base">
              <a:buNone/>
            </a:pPr>
            <a:r>
              <a:rPr lang="en-US" sz="1600" dirty="0"/>
              <a:t>​</a:t>
            </a:r>
          </a:p>
          <a:p>
            <a:pPr marL="0" indent="0" fontAlgn="base">
              <a:buNone/>
            </a:pPr>
            <a:r>
              <a:rPr lang="fr-FR" sz="1600" dirty="0"/>
              <a:t>Si vous adaptez, modifiez, traduisez ou révisez de toute autre manière que ce soit le contenu de ces documents, vous devez en citer la source en indiquant la mention suivante : « Ces supports de formation sont une version modifiée du Kit de formation des formateurs des équipes d’intervention rapide (disponible à l’adresse suivante : </a:t>
            </a:r>
            <a:r>
              <a:rPr lang="fr-FR" sz="1600" u="sng" dirty="0">
                <a:hlinkClick r:id="rId4"/>
              </a:rPr>
              <a:t>https://extranet.who.int/hslp/</a:t>
            </a:r>
            <a:r>
              <a:rPr lang="fr-FR" sz="1600" dirty="0"/>
              <a:t>), lequel est la propriété de © l’Organisation mondiale de la Santé (OMS) 2022, et sont utilisés avec l’autorisation de l’OMS. L’OMS décline toute responsabilité en cas de modification ou de révision des documents de l’OMS protégés par le droit d’auteur. »  </a:t>
            </a:r>
            <a:r>
              <a:rPr lang="en-US" sz="1600" dirty="0"/>
              <a:t>​</a:t>
            </a:r>
          </a:p>
          <a:p>
            <a:pPr marL="0" indent="0" fontAlgn="base">
              <a:buNone/>
            </a:pPr>
            <a:r>
              <a:rPr lang="fr-FR" sz="1600" dirty="0"/>
              <a:t>En outre, nous vous invitons à informer l’OMS de toute modification de ces documents utilisés à des fins publiques, d’archivage ou de formation continue, en envoyant un courrier électronique à l’adresse suivante : </a:t>
            </a:r>
            <a:r>
              <a:rPr lang="fr-FR" sz="1600" u="sng" dirty="0">
                <a:hlinkClick r:id="rId5"/>
              </a:rPr>
              <a:t>ihrhrt@who.int</a:t>
            </a:r>
            <a:r>
              <a:rPr lang="fr-FR" sz="1600" dirty="0"/>
              <a:t>.</a:t>
            </a:r>
            <a:r>
              <a:rPr lang="en-US" sz="1600" dirty="0"/>
              <a:t>​</a:t>
            </a:r>
          </a:p>
          <a:p>
            <a:pPr marL="0" indent="0" fontAlgn="base">
              <a:buNone/>
            </a:pPr>
            <a:endParaRPr lang="en-US" dirty="0"/>
          </a:p>
        </p:txBody>
      </p:sp>
    </p:spTree>
    <p:extLst>
      <p:ext uri="{BB962C8B-B14F-4D97-AF65-F5344CB8AC3E}">
        <p14:creationId xmlns:p14="http://schemas.microsoft.com/office/powerpoint/2010/main" val="343689418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9"/>
          <p:cNvSpPr txBox="1">
            <a:spLocks noGrp="1"/>
          </p:cNvSpPr>
          <p:nvPr>
            <p:ph type="title" idx="4294967295"/>
            <p:custDataLst>
              <p:tags r:id="rId1"/>
            </p:custDataLst>
          </p:nvPr>
        </p:nvSpPr>
        <p:spPr>
          <a:xfrm>
            <a:off x="130290" y="101960"/>
            <a:ext cx="6757639" cy="455381"/>
          </a:xfrm>
          <a:prstGeom prst="rect">
            <a:avLst/>
          </a:prstGeom>
          <a:ln w="12700">
            <a:miter lim="400000"/>
          </a:ln>
        </p:spPr>
        <p:txBody>
          <a:bodyPr vert="horz" wrap="square" lIns="0" tIns="12065" rIns="0" bIns="0" numCol="1" rtlCol="0" anchor="ctr" anchorCtr="0" compatLnSpc="1">
            <a:prstTxWarp prst="textNoShape">
              <a:avLst/>
            </a:prstTxWarp>
            <a:spAutoFit/>
          </a:bodyPr>
          <a:lstStyle/>
          <a:p>
            <a:pPr marL="12065">
              <a:spcBef>
                <a:spcPts val="95"/>
              </a:spcBef>
            </a:pPr>
            <a:r>
              <a:rPr lang="fr" sz="3200" b="1" dirty="0">
                <a:latin typeface="Source Sans Pro"/>
                <a:cs typeface="Arial"/>
              </a:rPr>
              <a:t>En quoi consiste le PF EIR?</a:t>
            </a:r>
          </a:p>
        </p:txBody>
      </p:sp>
      <p:sp>
        <p:nvSpPr>
          <p:cNvPr id="17" name="object 17"/>
          <p:cNvSpPr txBox="1"/>
          <p:nvPr>
            <p:custDataLst>
              <p:tags r:id="rId2"/>
            </p:custDataLst>
          </p:nvPr>
        </p:nvSpPr>
        <p:spPr>
          <a:xfrm>
            <a:off x="1037063" y="1649883"/>
            <a:ext cx="6958361" cy="3059812"/>
          </a:xfrm>
          <a:prstGeom prst="rect">
            <a:avLst/>
          </a:prstGeom>
        </p:spPr>
        <p:txBody>
          <a:bodyPr vert="horz" wrap="square" lIns="0" tIns="12700" rIns="0" bIns="0" rtlCol="0" anchor="t">
            <a:spAutoFit/>
          </a:bodyPr>
          <a:lstStyle/>
          <a:p>
            <a:pPr algn="just" fontAlgn="auto">
              <a:spcBef>
                <a:spcPts val="600"/>
              </a:spcBef>
              <a:spcAft>
                <a:spcPts val="0"/>
              </a:spcAft>
              <a:defRPr sz="2400">
                <a:latin typeface="Source Sans Pro Regular"/>
                <a:ea typeface="Source Sans Pro Regular"/>
                <a:cs typeface="Source Sans Pro Regular"/>
                <a:sym typeface="Source Sans Pro Regular"/>
              </a:defRPr>
            </a:pPr>
            <a:r>
              <a:rPr lang="fr" sz="2400" dirty="0">
                <a:solidFill>
                  <a:srgbClr val="000000"/>
                </a:solidFill>
                <a:latin typeface="Source Sans Pro Regular"/>
                <a:ea typeface="Source Sans Pro Regular"/>
                <a:cs typeface="Source Sans Pro Regular"/>
                <a:sym typeface="Calibri"/>
              </a:rPr>
              <a:t>Le Programme de Formation des EIR (PF EIR) est une collection structurée de ressources pédagogiques, y compris les supports d’apprentissage, orientations et outils qui permettent aux États Membres de mettre en </a:t>
            </a:r>
            <a:r>
              <a:rPr lang="fr-FR" sz="2400" dirty="0">
                <a:solidFill>
                  <a:srgbClr val="000000"/>
                </a:solidFill>
                <a:latin typeface="Source Sans Pro Regular"/>
                <a:ea typeface="Source Sans Pro Regular"/>
                <a:cs typeface="Source Sans Pro Regular"/>
                <a:sym typeface="Calibri"/>
              </a:rPr>
              <a:t>œ</a:t>
            </a:r>
            <a:r>
              <a:rPr lang="fr" sz="2400" dirty="0">
                <a:solidFill>
                  <a:srgbClr val="000000"/>
                </a:solidFill>
                <a:latin typeface="Source Sans Pro Regular"/>
                <a:ea typeface="Source Sans Pro Regular"/>
                <a:cs typeface="Source Sans Pro Regular"/>
                <a:sym typeface="Calibri"/>
              </a:rPr>
              <a:t>uvre des formations sur mesure à leurs EIR nationales et infranationales. </a:t>
            </a:r>
            <a:endParaRPr lang="en-US" sz="2400" dirty="0">
              <a:solidFill>
                <a:srgbClr val="000000"/>
              </a:solidFill>
              <a:latin typeface="Source Sans Pro Regular"/>
              <a:ea typeface="Source Sans Pro Regular"/>
              <a:cs typeface="Source Sans Pro Regular"/>
              <a:sym typeface="Calibri"/>
            </a:endParaRPr>
          </a:p>
          <a:p>
            <a:pPr marL="257175" indent="-257175" rtl="0">
              <a:buFont typeface="Arial" panose="020B0604020202020204" pitchFamily="34" charset="0"/>
              <a:buChar char="•"/>
            </a:pPr>
            <a:endParaRPr lang="en-GB" dirty="0">
              <a:latin typeface="Arial"/>
              <a:ea typeface="+mn-lt"/>
              <a:cs typeface="+mn-lt"/>
            </a:endParaRPr>
          </a:p>
          <a:p>
            <a:pPr marL="257175" indent="-257175" rtl="0">
              <a:buFont typeface="Wingdings,Sans-Serif"/>
              <a:buChar char="Ø"/>
            </a:pPr>
            <a:endParaRPr lang="en-GB" sz="1200" dirty="0">
              <a:latin typeface="Arial"/>
              <a:cs typeface="Arial"/>
            </a:endParaRPr>
          </a:p>
        </p:txBody>
      </p:sp>
      <p:sp>
        <p:nvSpPr>
          <p:cNvPr id="18" name="object 18"/>
          <p:cNvSpPr txBox="1"/>
          <p:nvPr>
            <p:custDataLst>
              <p:tags r:id="rId3"/>
            </p:custDataLst>
          </p:nvPr>
        </p:nvSpPr>
        <p:spPr>
          <a:xfrm>
            <a:off x="567944" y="3577083"/>
            <a:ext cx="3657600" cy="174407"/>
          </a:xfrm>
          <a:prstGeom prst="rect">
            <a:avLst/>
          </a:prstGeom>
        </p:spPr>
        <p:txBody>
          <a:bodyPr vert="horz" wrap="square" lIns="0" tIns="12700" rIns="0" bIns="0" rtlCol="0">
            <a:spAutoFit/>
          </a:bodyPr>
          <a:lstStyle/>
          <a:p>
            <a:pPr marL="12700" marR="5080" rtl="0">
              <a:spcBef>
                <a:spcPts val="100"/>
              </a:spcBef>
            </a:pPr>
            <a:r>
              <a:rPr lang="fr" sz="1050" spc="-5">
                <a:solidFill>
                  <a:srgbClr val="5F5F5F"/>
                </a:solidFill>
                <a:latin typeface="Calibri"/>
                <a:cs typeface="Calibri"/>
              </a:rPr>
              <a:t>.</a:t>
            </a:r>
            <a:endParaRPr sz="1050">
              <a:latin typeface="Calibri"/>
              <a:cs typeface="Calibri"/>
            </a:endParaRPr>
          </a:p>
        </p:txBody>
      </p:sp>
    </p:spTree>
    <p:extLst>
      <p:ext uri="{BB962C8B-B14F-4D97-AF65-F5344CB8AC3E}">
        <p14:creationId xmlns:p14="http://schemas.microsoft.com/office/powerpoint/2010/main" val="20578829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9"/>
          <p:cNvSpPr txBox="1">
            <a:spLocks noGrp="1"/>
          </p:cNvSpPr>
          <p:nvPr>
            <p:ph type="title" idx="4294967295"/>
            <p:custDataLst>
              <p:tags r:id="rId1"/>
            </p:custDataLst>
          </p:nvPr>
        </p:nvSpPr>
        <p:spPr>
          <a:xfrm>
            <a:off x="130290" y="95088"/>
            <a:ext cx="6523463" cy="455381"/>
          </a:xfrm>
          <a:prstGeom prst="rect">
            <a:avLst/>
          </a:prstGeom>
        </p:spPr>
        <p:txBody>
          <a:bodyPr vert="horz" wrap="square" lIns="0" tIns="12065" rIns="0" bIns="0" numCol="1" rtlCol="0" anchor="ctr" anchorCtr="0" compatLnSpc="1">
            <a:prstTxWarp prst="textNoShape">
              <a:avLst/>
            </a:prstTxWarp>
            <a:spAutoFit/>
          </a:bodyPr>
          <a:lstStyle/>
          <a:p>
            <a:pPr marL="12065" rtl="0">
              <a:spcBef>
                <a:spcPts val="95"/>
              </a:spcBef>
            </a:pPr>
            <a:r>
              <a:rPr lang="fr" sz="3200" b="1" dirty="0">
                <a:latin typeface="Source Sans Pro"/>
                <a:cs typeface="Arial"/>
              </a:rPr>
              <a:t>Pourquoi un PF EIR?</a:t>
            </a:r>
            <a:endParaRPr lang="fr-FR" sz="3200">
              <a:latin typeface="Source Sans Pro"/>
            </a:endParaRPr>
          </a:p>
        </p:txBody>
      </p:sp>
      <p:sp>
        <p:nvSpPr>
          <p:cNvPr id="17" name="object 17"/>
          <p:cNvSpPr txBox="1"/>
          <p:nvPr>
            <p:custDataLst>
              <p:tags r:id="rId2"/>
            </p:custDataLst>
          </p:nvPr>
        </p:nvSpPr>
        <p:spPr>
          <a:xfrm>
            <a:off x="367222" y="1537959"/>
            <a:ext cx="5186085" cy="4013919"/>
          </a:xfrm>
          <a:prstGeom prst="rect">
            <a:avLst/>
          </a:prstGeom>
        </p:spPr>
        <p:txBody>
          <a:bodyPr vert="horz" wrap="square" lIns="0" tIns="12700" rIns="0" bIns="0" rtlCol="0" anchor="t">
            <a:spAutoFit/>
          </a:bodyPr>
          <a:lstStyle/>
          <a:p>
            <a:pPr rtl="0"/>
            <a:r>
              <a:rPr lang="fr" sz="2000" dirty="0">
                <a:latin typeface="Arial"/>
                <a:cs typeface="Arial"/>
              </a:rPr>
              <a:t>L’objectif final du PF EIR consiste à autonomiser les États Membres en leur fournissant les ressources, les orientations et le soutien nécessaires à la mise en œuvre d’un plan de formation durable qui renforce les capacités de leurs EIR nationales et infranationales ainsi que les membres qui les composent. </a:t>
            </a:r>
          </a:p>
          <a:p>
            <a:pPr rtl="0"/>
            <a:endParaRPr lang="en-GB" sz="2000" dirty="0">
              <a:latin typeface="Arial"/>
              <a:cs typeface="Arial"/>
            </a:endParaRPr>
          </a:p>
          <a:p>
            <a:r>
              <a:rPr lang="fr" sz="2000" dirty="0">
                <a:latin typeface="Arial"/>
                <a:cs typeface="Arial"/>
              </a:rPr>
              <a:t>Le PF EIR sera disponible sur la plateforme d’apprentissage de l’OMS sur la sécurité sanitaire, à l’adresse suivante : </a:t>
            </a:r>
          </a:p>
          <a:p>
            <a:r>
              <a:rPr lang="en-US" sz="2000" dirty="0"/>
              <a:t> </a:t>
            </a:r>
            <a:r>
              <a:rPr lang="fr-FR" sz="2000" u="sng" dirty="0">
                <a:hlinkClick r:id="rId6"/>
              </a:rPr>
              <a:t>https://extranet.who.int/hslp/fr</a:t>
            </a:r>
            <a:r>
              <a:rPr lang="fr-FR" sz="2000" dirty="0"/>
              <a:t>.</a:t>
            </a:r>
            <a:r>
              <a:rPr lang="fr-FR" sz="2000" b="1" dirty="0"/>
              <a:t> </a:t>
            </a:r>
            <a:endParaRPr lang="en-GB" sz="1100" dirty="0">
              <a:latin typeface="Arial"/>
              <a:cs typeface="Arial"/>
            </a:endParaRPr>
          </a:p>
        </p:txBody>
      </p:sp>
      <p:sp>
        <p:nvSpPr>
          <p:cNvPr id="18" name="object 18"/>
          <p:cNvSpPr txBox="1"/>
          <p:nvPr>
            <p:custDataLst>
              <p:tags r:id="rId3"/>
            </p:custDataLst>
          </p:nvPr>
        </p:nvSpPr>
        <p:spPr>
          <a:xfrm>
            <a:off x="567944" y="3577083"/>
            <a:ext cx="3657600" cy="174407"/>
          </a:xfrm>
          <a:prstGeom prst="rect">
            <a:avLst/>
          </a:prstGeom>
        </p:spPr>
        <p:txBody>
          <a:bodyPr vert="horz" wrap="square" lIns="0" tIns="12700" rIns="0" bIns="0" rtlCol="0">
            <a:spAutoFit/>
          </a:bodyPr>
          <a:lstStyle/>
          <a:p>
            <a:pPr marL="12700" marR="5080" rtl="0">
              <a:spcBef>
                <a:spcPts val="100"/>
              </a:spcBef>
            </a:pPr>
            <a:r>
              <a:rPr lang="fr" sz="1050" spc="-5">
                <a:solidFill>
                  <a:srgbClr val="5F5F5F"/>
                </a:solidFill>
                <a:latin typeface="Calibri"/>
                <a:cs typeface="Calibri"/>
              </a:rPr>
              <a:t>.</a:t>
            </a:r>
            <a:endParaRPr sz="1050">
              <a:latin typeface="Calibri"/>
              <a:cs typeface="Calibri"/>
            </a:endParaRPr>
          </a:p>
        </p:txBody>
      </p:sp>
      <p:pic>
        <p:nvPicPr>
          <p:cNvPr id="3" name="Picture 3" descr="Graphical user interface, website&#10;&#10;Description automatically generated">
            <a:extLst>
              <a:ext uri="{FF2B5EF4-FFF2-40B4-BE49-F238E27FC236}">
                <a16:creationId xmlns:a16="http://schemas.microsoft.com/office/drawing/2014/main" id="{CD198D6D-B91D-2FB7-EB8C-C12CBDF2390F}"/>
              </a:ext>
            </a:extLst>
          </p:cNvPr>
          <p:cNvPicPr>
            <a:picLocks noChangeAspect="1"/>
          </p:cNvPicPr>
          <p:nvPr>
            <p:custDataLst>
              <p:tags r:id="rId4"/>
            </p:custDataLst>
          </p:nvPr>
        </p:nvPicPr>
        <p:blipFill rotWithShape="1">
          <a:blip r:embed="rId7"/>
          <a:srcRect l="26751" t="7212" r="27176" b="21474"/>
          <a:stretch/>
        </p:blipFill>
        <p:spPr>
          <a:xfrm>
            <a:off x="5973693" y="1912908"/>
            <a:ext cx="2950468" cy="3031855"/>
          </a:xfrm>
          <a:prstGeom prst="rect">
            <a:avLst/>
          </a:prstGeom>
        </p:spPr>
      </p:pic>
    </p:spTree>
    <p:extLst>
      <p:ext uri="{BB962C8B-B14F-4D97-AF65-F5344CB8AC3E}">
        <p14:creationId xmlns:p14="http://schemas.microsoft.com/office/powerpoint/2010/main" val="235886387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6DA8CE5-0E6E-4D30-91C2-37222C8BE89E}"/>
              </a:ext>
            </a:extLst>
          </p:cNvPr>
          <p:cNvSpPr txBox="1"/>
          <p:nvPr>
            <p:custDataLst>
              <p:tags r:id="rId1"/>
            </p:custDataLst>
          </p:nvPr>
        </p:nvSpPr>
        <p:spPr>
          <a:xfrm>
            <a:off x="9388" y="56341"/>
            <a:ext cx="6792856" cy="50013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rtl="0"/>
            <a:r>
              <a:rPr lang="fr" sz="2800" b="1" dirty="0">
                <a:solidFill>
                  <a:schemeClr val="bg1"/>
                </a:solidFill>
                <a:latin typeface="+mj-lt"/>
                <a:ea typeface="Calibri"/>
                <a:cs typeface="Calibri"/>
              </a:rPr>
              <a:t>Contenu et structure du PF EIR</a:t>
            </a:r>
            <a:endParaRPr lang="en-US" sz="2800" b="1" dirty="0">
              <a:solidFill>
                <a:schemeClr val="bg1"/>
              </a:solidFill>
              <a:latin typeface="+mj-lt"/>
            </a:endParaRPr>
          </a:p>
        </p:txBody>
      </p:sp>
      <p:pic>
        <p:nvPicPr>
          <p:cNvPr id="6" name="Image 5"/>
          <p:cNvPicPr>
            <a:picLocks noChangeAspect="1"/>
          </p:cNvPicPr>
          <p:nvPr/>
        </p:nvPicPr>
        <p:blipFill>
          <a:blip r:embed="rId4"/>
          <a:stretch>
            <a:fillRect/>
          </a:stretch>
        </p:blipFill>
        <p:spPr>
          <a:xfrm>
            <a:off x="9388" y="1010060"/>
            <a:ext cx="9144000" cy="5127812"/>
          </a:xfrm>
          <a:prstGeom prst="rect">
            <a:avLst/>
          </a:prstGeom>
        </p:spPr>
      </p:pic>
    </p:spTree>
    <p:extLst>
      <p:ext uri="{BB962C8B-B14F-4D97-AF65-F5344CB8AC3E}">
        <p14:creationId xmlns:p14="http://schemas.microsoft.com/office/powerpoint/2010/main" val="314971606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9517CBA9-7A55-479C-B087-C2D11E64250B}"/>
              </a:ext>
            </a:extLst>
          </p:cNvPr>
          <p:cNvGrpSpPr/>
          <p:nvPr/>
        </p:nvGrpSpPr>
        <p:grpSpPr>
          <a:xfrm>
            <a:off x="1" y="758283"/>
            <a:ext cx="2408662" cy="2944517"/>
            <a:chOff x="3578" y="-56486"/>
            <a:chExt cx="3017266" cy="3568052"/>
          </a:xfrm>
        </p:grpSpPr>
        <p:sp>
          <p:nvSpPr>
            <p:cNvPr id="3" name="Arrow: Pentagon 2">
              <a:extLst>
                <a:ext uri="{FF2B5EF4-FFF2-40B4-BE49-F238E27FC236}">
                  <a16:creationId xmlns:a16="http://schemas.microsoft.com/office/drawing/2014/main" id="{E1F70D37-C59B-467D-B97F-49E3F2121C37}"/>
                </a:ext>
              </a:extLst>
            </p:cNvPr>
            <p:cNvSpPr/>
            <p:nvPr/>
          </p:nvSpPr>
          <p:spPr>
            <a:xfrm>
              <a:off x="59129" y="2110115"/>
              <a:ext cx="2961712" cy="457276"/>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fr-FR" sz="1100" b="1" dirty="0">
                  <a:solidFill>
                    <a:schemeClr val="bg1"/>
                  </a:solidFill>
                  <a:latin typeface="Raleway"/>
                  <a:cs typeface="Arial"/>
                </a:rPr>
                <a:t>2-3 MOIS</a:t>
              </a:r>
              <a:endParaRPr lang="en-US" sz="1100" b="1" dirty="0">
                <a:solidFill>
                  <a:schemeClr val="bg1"/>
                </a:solidFill>
                <a:latin typeface="Raleway"/>
                <a:cs typeface="Arial"/>
              </a:endParaRPr>
            </a:p>
          </p:txBody>
        </p:sp>
        <p:sp>
          <p:nvSpPr>
            <p:cNvPr id="2568" name="Rectangle: Rounded Corners 2567">
              <a:extLst>
                <a:ext uri="{FF2B5EF4-FFF2-40B4-BE49-F238E27FC236}">
                  <a16:creationId xmlns:a16="http://schemas.microsoft.com/office/drawing/2014/main" id="{7E24041A-394A-4859-92DF-746FC9BC88B4}"/>
                </a:ext>
              </a:extLst>
            </p:cNvPr>
            <p:cNvSpPr/>
            <p:nvPr/>
          </p:nvSpPr>
          <p:spPr>
            <a:xfrm>
              <a:off x="3578" y="-56486"/>
              <a:ext cx="1517586" cy="105499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solidFill>
                    <a:srgbClr val="002060"/>
                  </a:solidFill>
                  <a:latin typeface="Raleway" pitchFamily="2" charset="0"/>
                  <a:cs typeface="Calibri"/>
                </a:rPr>
                <a:t>1 Constitution de l'équipe des parties prenantes des EIR du pays</a:t>
              </a:r>
              <a:endParaRPr lang="en-GB" sz="1050" dirty="0">
                <a:solidFill>
                  <a:srgbClr val="002060"/>
                </a:solidFill>
                <a:latin typeface="Raleway" pitchFamily="2" charset="0"/>
              </a:endParaRPr>
            </a:p>
          </p:txBody>
        </p:sp>
        <p:sp>
          <p:nvSpPr>
            <p:cNvPr id="586" name="Rectangle: Rounded Corners 585">
              <a:extLst>
                <a:ext uri="{FF2B5EF4-FFF2-40B4-BE49-F238E27FC236}">
                  <a16:creationId xmlns:a16="http://schemas.microsoft.com/office/drawing/2014/main" id="{EFA5FD35-8595-47B5-ADDA-78EB104E46A8}"/>
                </a:ext>
              </a:extLst>
            </p:cNvPr>
            <p:cNvSpPr/>
            <p:nvPr/>
          </p:nvSpPr>
          <p:spPr>
            <a:xfrm>
              <a:off x="1561690" y="-56486"/>
              <a:ext cx="1459150" cy="1054989"/>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GB" sz="1050" dirty="0">
                  <a:solidFill>
                    <a:srgbClr val="002060"/>
                  </a:solidFill>
                  <a:latin typeface="Raleway" pitchFamily="2" charset="0"/>
                  <a:cs typeface="Calibri"/>
                </a:rPr>
                <a:t>3 </a:t>
              </a:r>
              <a:r>
                <a:rPr lang="fr-FR" sz="1050" dirty="0">
                  <a:solidFill>
                    <a:srgbClr val="002060"/>
                  </a:solidFill>
                  <a:latin typeface="Raleway" pitchFamily="2" charset="0"/>
                  <a:cs typeface="Arial"/>
                </a:rPr>
                <a:t> Sélectionner et nommer les participants</a:t>
              </a:r>
              <a:endParaRPr lang="en-GB" sz="1050" dirty="0">
                <a:solidFill>
                  <a:srgbClr val="002060"/>
                </a:solidFill>
                <a:latin typeface="Raleway" pitchFamily="2" charset="0"/>
                <a:cs typeface="Calibri"/>
              </a:endParaRPr>
            </a:p>
          </p:txBody>
        </p:sp>
        <p:sp>
          <p:nvSpPr>
            <p:cNvPr id="588" name="Rectangle: Rounded Corners 587">
              <a:extLst>
                <a:ext uri="{FF2B5EF4-FFF2-40B4-BE49-F238E27FC236}">
                  <a16:creationId xmlns:a16="http://schemas.microsoft.com/office/drawing/2014/main" id="{75200DCF-AB59-43F6-B77A-D706BA2526D4}"/>
                </a:ext>
              </a:extLst>
            </p:cNvPr>
            <p:cNvSpPr/>
            <p:nvPr/>
          </p:nvSpPr>
          <p:spPr>
            <a:xfrm>
              <a:off x="1561693" y="1063353"/>
              <a:ext cx="1459151" cy="100519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000" dirty="0">
                  <a:solidFill>
                    <a:srgbClr val="002060"/>
                  </a:solidFill>
                  <a:latin typeface="Raleway"/>
                  <a:cs typeface="Calibri"/>
                </a:rPr>
                <a:t>4 </a:t>
              </a:r>
              <a:r>
                <a:rPr lang="fr-FR" sz="1000" dirty="0">
                  <a:solidFill>
                    <a:srgbClr val="002060"/>
                  </a:solidFill>
                  <a:latin typeface="Raleway"/>
                  <a:cs typeface="Calibri"/>
                </a:rPr>
                <a:t> Adapter le matériel du KIFA EIR au contexte du pays </a:t>
              </a:r>
              <a:r>
                <a:rPr lang="en-GB" sz="1000" dirty="0">
                  <a:solidFill>
                    <a:srgbClr val="002060"/>
                  </a:solidFill>
                  <a:latin typeface="Raleway"/>
                  <a:cs typeface="Calibri"/>
                </a:rPr>
                <a:t> </a:t>
              </a:r>
            </a:p>
          </p:txBody>
        </p:sp>
        <p:sp>
          <p:nvSpPr>
            <p:cNvPr id="18" name="Rectangle: Rounded Corners 17">
              <a:extLst>
                <a:ext uri="{FF2B5EF4-FFF2-40B4-BE49-F238E27FC236}">
                  <a16:creationId xmlns:a16="http://schemas.microsoft.com/office/drawing/2014/main" id="{8E012C8E-68D4-4012-8997-D6890126633D}"/>
                </a:ext>
              </a:extLst>
            </p:cNvPr>
            <p:cNvSpPr/>
            <p:nvPr/>
          </p:nvSpPr>
          <p:spPr>
            <a:xfrm>
              <a:off x="62012" y="1063353"/>
              <a:ext cx="1459150" cy="100519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GB" sz="1000" dirty="0">
                  <a:solidFill>
                    <a:srgbClr val="002060"/>
                  </a:solidFill>
                  <a:latin typeface="Raleway"/>
                  <a:cs typeface="Calibri"/>
                </a:rPr>
                <a:t>2 </a:t>
              </a:r>
              <a:r>
                <a:rPr lang="fr-FR" sz="1000" dirty="0">
                  <a:solidFill>
                    <a:srgbClr val="002060"/>
                  </a:solidFill>
                  <a:latin typeface="Raleway"/>
                  <a:cs typeface="Calibri"/>
                </a:rPr>
                <a:t>Adapter le calendrier et le budget pour la mise en œuvre du PF EIR</a:t>
              </a:r>
              <a:endParaRPr lang="en-GB" sz="1000" dirty="0">
                <a:solidFill>
                  <a:srgbClr val="002060"/>
                </a:solidFill>
                <a:latin typeface="Raleway"/>
                <a:cs typeface="Calibri"/>
              </a:endParaRPr>
            </a:p>
          </p:txBody>
        </p:sp>
        <p:sp>
          <p:nvSpPr>
            <p:cNvPr id="12" name="TextBox 11">
              <a:extLst>
                <a:ext uri="{FF2B5EF4-FFF2-40B4-BE49-F238E27FC236}">
                  <a16:creationId xmlns:a16="http://schemas.microsoft.com/office/drawing/2014/main" id="{11BD9C21-B8A2-4650-D55A-08A032AFF4E2}"/>
                </a:ext>
              </a:extLst>
            </p:cNvPr>
            <p:cNvSpPr txBox="1"/>
            <p:nvPr/>
          </p:nvSpPr>
          <p:spPr>
            <a:xfrm>
              <a:off x="168385" y="2680569"/>
              <a:ext cx="2743200" cy="8309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GB" b="1" dirty="0">
                  <a:solidFill>
                    <a:srgbClr val="002060"/>
                  </a:solidFill>
                  <a:latin typeface="Raleway" pitchFamily="2" charset="0"/>
                </a:rPr>
                <a:t>PHASE DE PLANIFICATION</a:t>
              </a:r>
            </a:p>
          </p:txBody>
        </p:sp>
      </p:grpSp>
      <p:grpSp>
        <p:nvGrpSpPr>
          <p:cNvPr id="16" name="Group 15">
            <a:extLst>
              <a:ext uri="{FF2B5EF4-FFF2-40B4-BE49-F238E27FC236}">
                <a16:creationId xmlns:a16="http://schemas.microsoft.com/office/drawing/2014/main" id="{66C5CA2F-A2B5-D79C-4EF3-67EA7C9611CF}"/>
              </a:ext>
            </a:extLst>
          </p:cNvPr>
          <p:cNvGrpSpPr/>
          <p:nvPr/>
        </p:nvGrpSpPr>
        <p:grpSpPr>
          <a:xfrm>
            <a:off x="6534615" y="3898907"/>
            <a:ext cx="2647079" cy="2045683"/>
            <a:chOff x="8712820" y="4348257"/>
            <a:chExt cx="3529438" cy="2727576"/>
          </a:xfrm>
        </p:grpSpPr>
        <p:grpSp>
          <p:nvGrpSpPr>
            <p:cNvPr id="2" name="Group 1">
              <a:extLst>
                <a:ext uri="{FF2B5EF4-FFF2-40B4-BE49-F238E27FC236}">
                  <a16:creationId xmlns:a16="http://schemas.microsoft.com/office/drawing/2014/main" id="{B3B67405-81A5-45F7-9718-441D0474245F}"/>
                </a:ext>
              </a:extLst>
            </p:cNvPr>
            <p:cNvGrpSpPr/>
            <p:nvPr/>
          </p:nvGrpSpPr>
          <p:grpSpPr>
            <a:xfrm>
              <a:off x="9096704" y="4348257"/>
              <a:ext cx="2965315" cy="1445935"/>
              <a:chOff x="9318552" y="4348257"/>
              <a:chExt cx="2965315" cy="1445935"/>
            </a:xfrm>
          </p:grpSpPr>
          <p:grpSp>
            <p:nvGrpSpPr>
              <p:cNvPr id="6" name="Group 5">
                <a:extLst>
                  <a:ext uri="{FF2B5EF4-FFF2-40B4-BE49-F238E27FC236}">
                    <a16:creationId xmlns:a16="http://schemas.microsoft.com/office/drawing/2014/main" id="{8EE6C27A-DAEC-40EA-A34F-17B1C9C2E4B6}"/>
                  </a:ext>
                </a:extLst>
              </p:cNvPr>
              <p:cNvGrpSpPr/>
              <p:nvPr/>
            </p:nvGrpSpPr>
            <p:grpSpPr>
              <a:xfrm>
                <a:off x="9318552" y="4349880"/>
                <a:ext cx="2965315" cy="1444312"/>
                <a:chOff x="9140752" y="4349880"/>
                <a:chExt cx="2965315" cy="1444312"/>
              </a:xfrm>
            </p:grpSpPr>
            <p:sp>
              <p:nvSpPr>
                <p:cNvPr id="10" name="Arrow: Pentagon 9">
                  <a:extLst>
                    <a:ext uri="{FF2B5EF4-FFF2-40B4-BE49-F238E27FC236}">
                      <a16:creationId xmlns:a16="http://schemas.microsoft.com/office/drawing/2014/main" id="{AC3049EF-E810-4AEE-A4C7-7AA64165AD9B}"/>
                    </a:ext>
                  </a:extLst>
                </p:cNvPr>
                <p:cNvSpPr/>
                <p:nvPr/>
              </p:nvSpPr>
              <p:spPr>
                <a:xfrm>
                  <a:off x="9225452" y="5343177"/>
                  <a:ext cx="1463658" cy="44917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fr-FR" sz="1050" b="1" dirty="0">
                      <a:solidFill>
                        <a:schemeClr val="bg1"/>
                      </a:solidFill>
                      <a:latin typeface="Raleway" pitchFamily="2" charset="0"/>
                      <a:cs typeface="Arial"/>
                    </a:rPr>
                    <a:t>1 MOIS</a:t>
                  </a:r>
                  <a:endParaRPr lang="en-US" sz="1050" b="1" dirty="0">
                    <a:solidFill>
                      <a:schemeClr val="bg1"/>
                    </a:solidFill>
                    <a:latin typeface="Raleway" pitchFamily="2" charset="0"/>
                    <a:cs typeface="Arial"/>
                  </a:endParaRPr>
                </a:p>
              </p:txBody>
            </p:sp>
            <p:sp>
              <p:nvSpPr>
                <p:cNvPr id="11" name="Arrow: Pentagon 10">
                  <a:extLst>
                    <a:ext uri="{FF2B5EF4-FFF2-40B4-BE49-F238E27FC236}">
                      <a16:creationId xmlns:a16="http://schemas.microsoft.com/office/drawing/2014/main" id="{2E16986D-A8AB-4FD3-9D82-EBB5CFB9712E}"/>
                    </a:ext>
                  </a:extLst>
                </p:cNvPr>
                <p:cNvSpPr/>
                <p:nvPr/>
              </p:nvSpPr>
              <p:spPr>
                <a:xfrm>
                  <a:off x="10687363" y="5345022"/>
                  <a:ext cx="1418704" cy="44917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fr-FR" sz="1050" b="1" dirty="0">
                      <a:solidFill>
                        <a:schemeClr val="bg1"/>
                      </a:solidFill>
                      <a:latin typeface="Raleway" pitchFamily="2" charset="0"/>
                      <a:cs typeface="Arial"/>
                    </a:rPr>
                    <a:t>2 SEMAINES</a:t>
                  </a:r>
                  <a:endParaRPr lang="en-US" sz="1050" b="1" dirty="0">
                    <a:solidFill>
                      <a:schemeClr val="bg1"/>
                    </a:solidFill>
                    <a:latin typeface="Raleway" pitchFamily="2" charset="0"/>
                    <a:cs typeface="Arial"/>
                  </a:endParaRPr>
                </a:p>
              </p:txBody>
            </p:sp>
            <p:sp>
              <p:nvSpPr>
                <p:cNvPr id="592" name="Rectangle: Rounded Corners 591">
                  <a:extLst>
                    <a:ext uri="{FF2B5EF4-FFF2-40B4-BE49-F238E27FC236}">
                      <a16:creationId xmlns:a16="http://schemas.microsoft.com/office/drawing/2014/main" id="{D1B588EA-EE73-4B9B-8186-B39B6E821C87}"/>
                    </a:ext>
                  </a:extLst>
                </p:cNvPr>
                <p:cNvSpPr/>
                <p:nvPr/>
              </p:nvSpPr>
              <p:spPr>
                <a:xfrm>
                  <a:off x="9140752" y="4349880"/>
                  <a:ext cx="1459149" cy="91602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GB" sz="975" dirty="0">
                      <a:solidFill>
                        <a:srgbClr val="002060"/>
                      </a:solidFill>
                      <a:latin typeface="Raleway" pitchFamily="2" charset="0"/>
                      <a:cs typeface="Calibri"/>
                    </a:rPr>
                    <a:t>9 </a:t>
                  </a:r>
                  <a:r>
                    <a:rPr lang="fr-FR" sz="975" dirty="0">
                      <a:solidFill>
                        <a:srgbClr val="002060"/>
                      </a:solidFill>
                      <a:latin typeface="Raleway" pitchFamily="2" charset="0"/>
                      <a:cs typeface="Calibri"/>
                    </a:rPr>
                    <a:t>Adapter le matériel KIFA EIR aux EIR infranationales</a:t>
                  </a:r>
                  <a:endParaRPr lang="en-GB" sz="975" dirty="0">
                    <a:solidFill>
                      <a:srgbClr val="002060"/>
                    </a:solidFill>
                    <a:latin typeface="Raleway" pitchFamily="2" charset="0"/>
                    <a:cs typeface="Calibri"/>
                  </a:endParaRPr>
                </a:p>
              </p:txBody>
            </p:sp>
          </p:grpSp>
          <p:sp>
            <p:nvSpPr>
              <p:cNvPr id="15" name="Rectangle: Rounded Corners 14">
                <a:extLst>
                  <a:ext uri="{FF2B5EF4-FFF2-40B4-BE49-F238E27FC236}">
                    <a16:creationId xmlns:a16="http://schemas.microsoft.com/office/drawing/2014/main" id="{EC70C3D7-7B24-47F5-8F27-6AFC823DA351}"/>
                  </a:ext>
                </a:extLst>
              </p:cNvPr>
              <p:cNvSpPr/>
              <p:nvPr/>
            </p:nvSpPr>
            <p:spPr>
              <a:xfrm>
                <a:off x="10824717" y="4348257"/>
                <a:ext cx="1459149" cy="91602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GB" sz="975" dirty="0">
                    <a:solidFill>
                      <a:srgbClr val="002060"/>
                    </a:solidFill>
                    <a:latin typeface="Raleway" pitchFamily="2" charset="0"/>
                    <a:cs typeface="Calibri"/>
                  </a:rPr>
                  <a:t>10 </a:t>
                </a:r>
                <a:r>
                  <a:rPr lang="fr-FR" sz="975" dirty="0">
                    <a:solidFill>
                      <a:srgbClr val="002060"/>
                    </a:solidFill>
                    <a:latin typeface="Raleway" pitchFamily="2" charset="0"/>
                    <a:cs typeface="Calibri"/>
                  </a:rPr>
                  <a:t>Évaluer la mise en œuvre du PF EIR</a:t>
                </a:r>
                <a:endParaRPr lang="en-GB" sz="975" dirty="0">
                  <a:solidFill>
                    <a:srgbClr val="002060"/>
                  </a:solidFill>
                  <a:latin typeface="Raleway" pitchFamily="2" charset="0"/>
                  <a:cs typeface="Calibri"/>
                </a:endParaRPr>
              </a:p>
            </p:txBody>
          </p:sp>
        </p:grpSp>
        <p:sp>
          <p:nvSpPr>
            <p:cNvPr id="24" name="TextBox 23">
              <a:extLst>
                <a:ext uri="{FF2B5EF4-FFF2-40B4-BE49-F238E27FC236}">
                  <a16:creationId xmlns:a16="http://schemas.microsoft.com/office/drawing/2014/main" id="{BC080303-03FA-0FA8-0291-350967659879}"/>
                </a:ext>
              </a:extLst>
            </p:cNvPr>
            <p:cNvSpPr txBox="1"/>
            <p:nvPr/>
          </p:nvSpPr>
          <p:spPr>
            <a:xfrm>
              <a:off x="8712820" y="5875506"/>
              <a:ext cx="3529438" cy="120032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fr-FR" b="1" dirty="0">
                  <a:solidFill>
                    <a:srgbClr val="002060"/>
                  </a:solidFill>
                  <a:latin typeface="Raleway" pitchFamily="2" charset="0"/>
                </a:rPr>
                <a:t>PHASE PRÉPARATOIRE À LA FORMATION EN CASCADE </a:t>
              </a:r>
              <a:endParaRPr lang="en-GB" b="1" dirty="0">
                <a:solidFill>
                  <a:srgbClr val="002060"/>
                </a:solidFill>
                <a:latin typeface="Raleway" pitchFamily="2" charset="0"/>
              </a:endParaRPr>
            </a:p>
          </p:txBody>
        </p:sp>
      </p:grpSp>
      <p:grpSp>
        <p:nvGrpSpPr>
          <p:cNvPr id="21" name="Group 20">
            <a:extLst>
              <a:ext uri="{FF2B5EF4-FFF2-40B4-BE49-F238E27FC236}">
                <a16:creationId xmlns:a16="http://schemas.microsoft.com/office/drawing/2014/main" id="{66F8C418-DB64-4AE7-A9F9-5D536370AC23}"/>
              </a:ext>
            </a:extLst>
          </p:cNvPr>
          <p:cNvGrpSpPr/>
          <p:nvPr/>
        </p:nvGrpSpPr>
        <p:grpSpPr>
          <a:xfrm>
            <a:off x="2276183" y="2732753"/>
            <a:ext cx="4516442" cy="1801024"/>
            <a:chOff x="3034910" y="2604745"/>
            <a:chExt cx="6021923" cy="2401364"/>
          </a:xfrm>
        </p:grpSpPr>
        <p:sp>
          <p:nvSpPr>
            <p:cNvPr id="587" name="Rectangle: Rounded Corners 586">
              <a:extLst>
                <a:ext uri="{FF2B5EF4-FFF2-40B4-BE49-F238E27FC236}">
                  <a16:creationId xmlns:a16="http://schemas.microsoft.com/office/drawing/2014/main" id="{512A2A64-4D38-4024-B2A1-744A38C9E1D3}"/>
                </a:ext>
              </a:extLst>
            </p:cNvPr>
            <p:cNvSpPr/>
            <p:nvPr/>
          </p:nvSpPr>
          <p:spPr>
            <a:xfrm>
              <a:off x="3034910" y="2604746"/>
              <a:ext cx="1436569" cy="109544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GB" sz="900" dirty="0">
                  <a:solidFill>
                    <a:srgbClr val="002060"/>
                  </a:solidFill>
                  <a:latin typeface="Raleway" pitchFamily="2" charset="0"/>
                  <a:cs typeface="Calibri"/>
                </a:rPr>
                <a:t>5 </a:t>
              </a:r>
              <a:r>
                <a:rPr lang="fr-FR" sz="900" dirty="0">
                  <a:solidFill>
                    <a:srgbClr val="002060"/>
                  </a:solidFill>
                  <a:latin typeface="Raleway" pitchFamily="2" charset="0"/>
                  <a:cs typeface="Calibri"/>
                </a:rPr>
                <a:t>Suivre les cours en ligne Essentials pour les EIR et Gestionnaires des EIR</a:t>
              </a:r>
              <a:endParaRPr lang="en-GB" sz="900" dirty="0">
                <a:solidFill>
                  <a:srgbClr val="002060"/>
                </a:solidFill>
                <a:latin typeface="Raleway" pitchFamily="2" charset="0"/>
                <a:cs typeface="Calibri"/>
              </a:endParaRPr>
            </a:p>
          </p:txBody>
        </p:sp>
        <p:grpSp>
          <p:nvGrpSpPr>
            <p:cNvPr id="14" name="Group 13">
              <a:extLst>
                <a:ext uri="{FF2B5EF4-FFF2-40B4-BE49-F238E27FC236}">
                  <a16:creationId xmlns:a16="http://schemas.microsoft.com/office/drawing/2014/main" id="{CE37EBC9-50A5-968F-AF95-5703BA8372FC}"/>
                </a:ext>
              </a:extLst>
            </p:cNvPr>
            <p:cNvGrpSpPr/>
            <p:nvPr/>
          </p:nvGrpSpPr>
          <p:grpSpPr>
            <a:xfrm>
              <a:off x="3797162" y="2604745"/>
              <a:ext cx="5259671" cy="2401364"/>
              <a:chOff x="3797162" y="2604745"/>
              <a:chExt cx="5259671" cy="2401364"/>
            </a:xfrm>
          </p:grpSpPr>
          <p:grpSp>
            <p:nvGrpSpPr>
              <p:cNvPr id="5" name="Group 4">
                <a:extLst>
                  <a:ext uri="{FF2B5EF4-FFF2-40B4-BE49-F238E27FC236}">
                    <a16:creationId xmlns:a16="http://schemas.microsoft.com/office/drawing/2014/main" id="{2DE8DA67-B4D5-4568-9C7B-D3F6EB9762B9}"/>
                  </a:ext>
                </a:extLst>
              </p:cNvPr>
              <p:cNvGrpSpPr/>
              <p:nvPr/>
            </p:nvGrpSpPr>
            <p:grpSpPr>
              <a:xfrm>
                <a:off x="4528222" y="2604745"/>
                <a:ext cx="4528611" cy="1575753"/>
                <a:chOff x="4528222" y="2604745"/>
                <a:chExt cx="4528611" cy="1575753"/>
              </a:xfrm>
            </p:grpSpPr>
            <p:sp>
              <p:nvSpPr>
                <p:cNvPr id="7" name="Arrow: Pentagon 6">
                  <a:extLst>
                    <a:ext uri="{FF2B5EF4-FFF2-40B4-BE49-F238E27FC236}">
                      <a16:creationId xmlns:a16="http://schemas.microsoft.com/office/drawing/2014/main" id="{D79EE107-F8FC-46F2-993A-170D24233BC3}"/>
                    </a:ext>
                  </a:extLst>
                </p:cNvPr>
                <p:cNvSpPr/>
                <p:nvPr/>
              </p:nvSpPr>
              <p:spPr>
                <a:xfrm>
                  <a:off x="4564603" y="3729823"/>
                  <a:ext cx="1458077" cy="449170"/>
                </a:xfrm>
                <a:prstGeom prst="homePlat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fr-FR" sz="1050" b="1" dirty="0">
                      <a:solidFill>
                        <a:schemeClr val="bg1"/>
                      </a:solidFill>
                      <a:latin typeface="Raleway" pitchFamily="2" charset="0"/>
                      <a:cs typeface="Arial"/>
                    </a:rPr>
                    <a:t>5 JOURS</a:t>
                  </a:r>
                  <a:endParaRPr lang="en-US" sz="1050" b="1" dirty="0">
                    <a:solidFill>
                      <a:schemeClr val="bg1"/>
                    </a:solidFill>
                    <a:latin typeface="Raleway" pitchFamily="2" charset="0"/>
                    <a:cs typeface="Arial"/>
                  </a:endParaRPr>
                </a:p>
              </p:txBody>
            </p:sp>
            <p:sp>
              <p:nvSpPr>
                <p:cNvPr id="8" name="Arrow: Pentagon 7">
                  <a:extLst>
                    <a:ext uri="{FF2B5EF4-FFF2-40B4-BE49-F238E27FC236}">
                      <a16:creationId xmlns:a16="http://schemas.microsoft.com/office/drawing/2014/main" id="{5E9CF669-F27A-4D51-975C-31E54BDD2E49}"/>
                    </a:ext>
                  </a:extLst>
                </p:cNvPr>
                <p:cNvSpPr/>
                <p:nvPr/>
              </p:nvSpPr>
              <p:spPr>
                <a:xfrm>
                  <a:off x="6071010" y="3731328"/>
                  <a:ext cx="1458076" cy="449170"/>
                </a:xfrm>
                <a:prstGeom prst="homePlat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fr-FR" sz="1050" b="1" dirty="0">
                      <a:solidFill>
                        <a:schemeClr val="bg1"/>
                      </a:solidFill>
                      <a:latin typeface="Raleway" pitchFamily="2" charset="0"/>
                      <a:cs typeface="Arial"/>
                    </a:rPr>
                    <a:t>4 JOURS</a:t>
                  </a:r>
                  <a:endParaRPr lang="en-US" sz="1050" b="1" dirty="0">
                    <a:solidFill>
                      <a:schemeClr val="bg1"/>
                    </a:solidFill>
                    <a:latin typeface="Raleway" pitchFamily="2" charset="0"/>
                    <a:cs typeface="Arial"/>
                  </a:endParaRPr>
                </a:p>
              </p:txBody>
            </p:sp>
            <p:sp>
              <p:nvSpPr>
                <p:cNvPr id="9" name="Arrow: Pentagon 8">
                  <a:extLst>
                    <a:ext uri="{FF2B5EF4-FFF2-40B4-BE49-F238E27FC236}">
                      <a16:creationId xmlns:a16="http://schemas.microsoft.com/office/drawing/2014/main" id="{2B32AF02-7366-4DAC-B4FE-A41CBC5335F3}"/>
                    </a:ext>
                  </a:extLst>
                </p:cNvPr>
                <p:cNvSpPr/>
                <p:nvPr/>
              </p:nvSpPr>
              <p:spPr>
                <a:xfrm>
                  <a:off x="7598757" y="3729823"/>
                  <a:ext cx="1458076" cy="44917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fr-FR" sz="1050" b="1" dirty="0">
                      <a:solidFill>
                        <a:schemeClr val="bg1"/>
                      </a:solidFill>
                      <a:latin typeface="Raleway" pitchFamily="2" charset="0"/>
                      <a:cs typeface="Arial"/>
                    </a:rPr>
                    <a:t>5 JOURS</a:t>
                  </a:r>
                  <a:endParaRPr lang="en-US" sz="1050" b="1" dirty="0">
                    <a:solidFill>
                      <a:schemeClr val="bg1"/>
                    </a:solidFill>
                    <a:latin typeface="Raleway" pitchFamily="2" charset="0"/>
                    <a:cs typeface="Arial"/>
                  </a:endParaRPr>
                </a:p>
              </p:txBody>
            </p:sp>
            <p:sp>
              <p:nvSpPr>
                <p:cNvPr id="589" name="Rectangle: Rounded Corners 588">
                  <a:extLst>
                    <a:ext uri="{FF2B5EF4-FFF2-40B4-BE49-F238E27FC236}">
                      <a16:creationId xmlns:a16="http://schemas.microsoft.com/office/drawing/2014/main" id="{4F51D68D-E452-4824-85B8-C7F9AE991EB8}"/>
                    </a:ext>
                  </a:extLst>
                </p:cNvPr>
                <p:cNvSpPr/>
                <p:nvPr/>
              </p:nvSpPr>
              <p:spPr>
                <a:xfrm>
                  <a:off x="4528222" y="2604745"/>
                  <a:ext cx="1426524" cy="1088521"/>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GB" sz="950" dirty="0">
                      <a:solidFill>
                        <a:srgbClr val="002060"/>
                      </a:solidFill>
                      <a:latin typeface="Raleway"/>
                      <a:cs typeface="Calibri"/>
                    </a:rPr>
                    <a:t>6 </a:t>
                  </a:r>
                  <a:r>
                    <a:rPr lang="fr-FR" sz="950" dirty="0">
                      <a:solidFill>
                        <a:srgbClr val="002060"/>
                      </a:solidFill>
                      <a:latin typeface="Raleway"/>
                      <a:cs typeface="Calibri"/>
                    </a:rPr>
                    <a:t>Gestionnaires</a:t>
                  </a:r>
                  <a:r>
                    <a:rPr lang="en-GB" sz="950" dirty="0">
                      <a:solidFill>
                        <a:srgbClr val="002060"/>
                      </a:solidFill>
                      <a:latin typeface="Raleway"/>
                      <a:cs typeface="Calibri"/>
                    </a:rPr>
                    <a:t> des EIR</a:t>
                  </a:r>
                </a:p>
                <a:p>
                  <a:pPr algn="ctr"/>
                  <a:r>
                    <a:rPr lang="fr-FR" sz="950" dirty="0">
                      <a:solidFill>
                        <a:srgbClr val="002060"/>
                      </a:solidFill>
                      <a:latin typeface="Raleway"/>
                      <a:cs typeface="Calibri"/>
                    </a:rPr>
                    <a:t>Formation présentielle</a:t>
                  </a:r>
                </a:p>
              </p:txBody>
            </p:sp>
            <p:sp>
              <p:nvSpPr>
                <p:cNvPr id="590" name="Rectangle: Rounded Corners 589">
                  <a:extLst>
                    <a:ext uri="{FF2B5EF4-FFF2-40B4-BE49-F238E27FC236}">
                      <a16:creationId xmlns:a16="http://schemas.microsoft.com/office/drawing/2014/main" id="{D3843728-2E38-48A3-A4EB-C57AFE543902}"/>
                    </a:ext>
                  </a:extLst>
                </p:cNvPr>
                <p:cNvSpPr/>
                <p:nvPr/>
              </p:nvSpPr>
              <p:spPr>
                <a:xfrm>
                  <a:off x="6019795" y="2604745"/>
                  <a:ext cx="1427465" cy="1088518"/>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fr-FR" sz="950">
                      <a:solidFill>
                        <a:srgbClr val="002060"/>
                      </a:solidFill>
                      <a:latin typeface="Raleway"/>
                      <a:cs typeface="Calibri"/>
                    </a:rPr>
                    <a:t>7 Formation des formateurs des EIR</a:t>
                  </a:r>
                  <a:endParaRPr lang="fr-FR" sz="950">
                    <a:solidFill>
                      <a:srgbClr val="002060"/>
                    </a:solidFill>
                    <a:latin typeface="Raleway"/>
                    <a:cs typeface="Arial"/>
                  </a:endParaRPr>
                </a:p>
                <a:p>
                  <a:pPr algn="ctr"/>
                  <a:r>
                    <a:rPr lang="fr-FR" sz="950">
                      <a:solidFill>
                        <a:srgbClr val="002060"/>
                      </a:solidFill>
                      <a:latin typeface="Raleway"/>
                      <a:cs typeface="Calibri"/>
                    </a:rPr>
                    <a:t>Formation présentielle</a:t>
                  </a:r>
                </a:p>
                <a:p>
                  <a:pPr algn="ctr"/>
                  <a:endParaRPr lang="en-GB" sz="975" dirty="0">
                    <a:solidFill>
                      <a:srgbClr val="002060"/>
                    </a:solidFill>
                    <a:latin typeface="Raleway" pitchFamily="2" charset="0"/>
                    <a:cs typeface="Arial"/>
                  </a:endParaRPr>
                </a:p>
              </p:txBody>
            </p:sp>
            <p:sp>
              <p:nvSpPr>
                <p:cNvPr id="591" name="Rectangle: Rounded Corners 590">
                  <a:extLst>
                    <a:ext uri="{FF2B5EF4-FFF2-40B4-BE49-F238E27FC236}">
                      <a16:creationId xmlns:a16="http://schemas.microsoft.com/office/drawing/2014/main" id="{7AD0EFF4-DD5D-436D-A42F-99863F4C9AC3}"/>
                    </a:ext>
                  </a:extLst>
                </p:cNvPr>
                <p:cNvSpPr/>
                <p:nvPr/>
              </p:nvSpPr>
              <p:spPr>
                <a:xfrm>
                  <a:off x="7535686" y="2604746"/>
                  <a:ext cx="1521145" cy="1088517"/>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fr-FR" sz="950">
                      <a:solidFill>
                        <a:srgbClr val="002060"/>
                      </a:solidFill>
                      <a:latin typeface="Raleway"/>
                      <a:cs typeface="Calibri"/>
                    </a:rPr>
                    <a:t>8 </a:t>
                  </a:r>
                  <a:r>
                    <a:rPr lang="fr-FR" sz="950">
                      <a:solidFill>
                        <a:srgbClr val="002060"/>
                      </a:solidFill>
                      <a:latin typeface="Raleway"/>
                      <a:cs typeface="Arial"/>
                    </a:rPr>
                    <a:t> Formation avancée des EIR </a:t>
                  </a:r>
                  <a:endParaRPr lang="fr-FR" sz="950">
                    <a:solidFill>
                      <a:srgbClr val="002060"/>
                    </a:solidFill>
                    <a:latin typeface="Raleway" pitchFamily="2" charset="0"/>
                    <a:cs typeface="Calibri"/>
                  </a:endParaRPr>
                </a:p>
                <a:p>
                  <a:pPr algn="ctr"/>
                  <a:r>
                    <a:rPr lang="fr-FR" sz="950" dirty="0">
                      <a:solidFill>
                        <a:srgbClr val="002060"/>
                      </a:solidFill>
                      <a:latin typeface="Raleway"/>
                      <a:cs typeface="Arial"/>
                    </a:rPr>
                    <a:t> </a:t>
                  </a:r>
                  <a:r>
                    <a:rPr lang="fr-FR" sz="950">
                      <a:solidFill>
                        <a:srgbClr val="002060"/>
                      </a:solidFill>
                      <a:latin typeface="Raleway"/>
                      <a:cs typeface="Calibri"/>
                    </a:rPr>
                    <a:t>Formation présentielle</a:t>
                  </a:r>
                </a:p>
              </p:txBody>
            </p:sp>
          </p:grpSp>
          <p:sp>
            <p:nvSpPr>
              <p:cNvPr id="23" name="TextBox 22">
                <a:extLst>
                  <a:ext uri="{FF2B5EF4-FFF2-40B4-BE49-F238E27FC236}">
                    <a16:creationId xmlns:a16="http://schemas.microsoft.com/office/drawing/2014/main" id="{8BE48BEA-4C1B-B838-2CDE-5880DA71354E}"/>
                  </a:ext>
                </a:extLst>
              </p:cNvPr>
              <p:cNvSpPr txBox="1"/>
              <p:nvPr/>
            </p:nvSpPr>
            <p:spPr>
              <a:xfrm>
                <a:off x="3797162" y="4329001"/>
                <a:ext cx="4521466" cy="677108"/>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GB" b="1" dirty="0">
                    <a:solidFill>
                      <a:srgbClr val="002060"/>
                    </a:solidFill>
                    <a:latin typeface="Raleway" pitchFamily="2" charset="0"/>
                  </a:rPr>
                  <a:t>PHASE DE MISE EN OEUVRE</a:t>
                </a:r>
              </a:p>
              <a:p>
                <a:pPr algn="ctr"/>
                <a:r>
                  <a:rPr lang="fr-FR" sz="1050" dirty="0">
                    <a:solidFill>
                      <a:srgbClr val="002060"/>
                    </a:solidFill>
                    <a:latin typeface="Raleway"/>
                  </a:rPr>
                  <a:t>Peut être mis en œuvre sur une période de 3 à 4 mois</a:t>
                </a:r>
                <a:endParaRPr lang="en-GB" sz="1050" dirty="0">
                  <a:solidFill>
                    <a:srgbClr val="002060"/>
                  </a:solidFill>
                  <a:latin typeface="Raleway"/>
                </a:endParaRPr>
              </a:p>
            </p:txBody>
          </p:sp>
        </p:grpSp>
        <p:sp>
          <p:nvSpPr>
            <p:cNvPr id="13" name="Arrow: Pentagon 12">
              <a:extLst>
                <a:ext uri="{FF2B5EF4-FFF2-40B4-BE49-F238E27FC236}">
                  <a16:creationId xmlns:a16="http://schemas.microsoft.com/office/drawing/2014/main" id="{BA1B4895-8926-7949-5E9D-5A3E1CD26507}"/>
                </a:ext>
              </a:extLst>
            </p:cNvPr>
            <p:cNvSpPr/>
            <p:nvPr/>
          </p:nvSpPr>
          <p:spPr>
            <a:xfrm>
              <a:off x="3082336" y="3723928"/>
              <a:ext cx="1416991" cy="473488"/>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fr-FR" sz="1050" b="1" dirty="0">
                  <a:solidFill>
                    <a:schemeClr val="bg1"/>
                  </a:solidFill>
                  <a:latin typeface="Raleway" pitchFamily="2" charset="0"/>
                  <a:cs typeface="Arial"/>
                </a:rPr>
                <a:t>1 MOIS</a:t>
              </a:r>
              <a:endParaRPr lang="en-US" sz="1050" b="1" dirty="0">
                <a:solidFill>
                  <a:schemeClr val="bg1"/>
                </a:solidFill>
                <a:latin typeface="Raleway" pitchFamily="2" charset="0"/>
                <a:cs typeface="Arial"/>
              </a:endParaRPr>
            </a:p>
          </p:txBody>
        </p:sp>
      </p:grpSp>
      <p:sp>
        <p:nvSpPr>
          <p:cNvPr id="4" name="TextBox 3">
            <a:extLst>
              <a:ext uri="{FF2B5EF4-FFF2-40B4-BE49-F238E27FC236}">
                <a16:creationId xmlns:a16="http://schemas.microsoft.com/office/drawing/2014/main" id="{CF6A1E68-1FC1-4A20-50F1-EC4B027DA584}"/>
              </a:ext>
            </a:extLst>
          </p:cNvPr>
          <p:cNvSpPr txBox="1"/>
          <p:nvPr/>
        </p:nvSpPr>
        <p:spPr>
          <a:xfrm>
            <a:off x="296724" y="140285"/>
            <a:ext cx="7887120" cy="931024"/>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GB" sz="2800" b="1" dirty="0">
                <a:solidFill>
                  <a:srgbClr val="002060"/>
                </a:solidFill>
                <a:latin typeface="Source Sans Pro"/>
                <a:ea typeface="+mn-lt"/>
                <a:cs typeface="+mn-lt"/>
              </a:rPr>
              <a:t>Phases et étapes de mis</a:t>
            </a:r>
            <a:r>
              <a:rPr lang="fr-FR" sz="2800" b="1" dirty="0">
                <a:solidFill>
                  <a:srgbClr val="002060"/>
                </a:solidFill>
                <a:latin typeface="Source Sans Pro"/>
                <a:ea typeface="+mn-lt"/>
                <a:cs typeface="+mn-lt"/>
              </a:rPr>
              <a:t>e en œuvre</a:t>
            </a:r>
            <a:r>
              <a:rPr lang="en-GB" sz="2800" b="1" dirty="0">
                <a:solidFill>
                  <a:srgbClr val="002060"/>
                </a:solidFill>
                <a:latin typeface="Source Sans Pro"/>
                <a:ea typeface="+mn-lt"/>
                <a:cs typeface="+mn-lt"/>
              </a:rPr>
              <a:t> du PF EIR </a:t>
            </a:r>
            <a:endParaRPr lang="fr-FR"/>
          </a:p>
          <a:p>
            <a:pPr algn="ctr"/>
            <a:r>
              <a:rPr lang="en-GB" sz="2800" b="1" dirty="0">
                <a:solidFill>
                  <a:srgbClr val="002060"/>
                </a:solidFill>
                <a:highlight>
                  <a:srgbClr val="FFFF00"/>
                </a:highlight>
                <a:latin typeface="Source Sans Pro"/>
                <a:ea typeface="+mn-lt"/>
                <a:cs typeface="+mn-lt"/>
              </a:rPr>
              <a:t>au  Pays</a:t>
            </a:r>
            <a:endParaRPr lang="en-GB" dirty="0"/>
          </a:p>
        </p:txBody>
      </p:sp>
      <p:sp>
        <p:nvSpPr>
          <p:cNvPr id="17" name="Arrow: Pentagon 16">
            <a:extLst>
              <a:ext uri="{FF2B5EF4-FFF2-40B4-BE49-F238E27FC236}">
                <a16:creationId xmlns:a16="http://schemas.microsoft.com/office/drawing/2014/main" id="{24C56066-818E-4D4A-8544-BB989D639C7D}"/>
              </a:ext>
            </a:extLst>
          </p:cNvPr>
          <p:cNvSpPr/>
          <p:nvPr/>
        </p:nvSpPr>
        <p:spPr>
          <a:xfrm>
            <a:off x="42337" y="5918194"/>
            <a:ext cx="9002167" cy="240668"/>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t>6 à 8 MOIS</a:t>
            </a:r>
            <a:endParaRPr lang="en-US" b="1" dirty="0"/>
          </a:p>
        </p:txBody>
      </p:sp>
      <p:sp>
        <p:nvSpPr>
          <p:cNvPr id="30" name="Arrow: Down 19">
            <a:extLst>
              <a:ext uri="{FF2B5EF4-FFF2-40B4-BE49-F238E27FC236}">
                <a16:creationId xmlns:a16="http://schemas.microsoft.com/office/drawing/2014/main" id="{B72D3E3E-9123-4CE6-9820-3B15F95D4879}"/>
              </a:ext>
            </a:extLst>
          </p:cNvPr>
          <p:cNvSpPr/>
          <p:nvPr/>
        </p:nvSpPr>
        <p:spPr>
          <a:xfrm>
            <a:off x="4816446" y="1829965"/>
            <a:ext cx="365864" cy="754504"/>
          </a:xfrm>
          <a:custGeom>
            <a:avLst/>
            <a:gdLst/>
            <a:ahLst/>
            <a:cxnLst>
              <a:cxn ang="0">
                <a:pos x="wd2" y="hd2"/>
              </a:cxn>
              <a:cxn ang="5400000">
                <a:pos x="wd2" y="hd2"/>
              </a:cxn>
              <a:cxn ang="10800000">
                <a:pos x="wd2" y="hd2"/>
              </a:cxn>
              <a:cxn ang="16200000">
                <a:pos x="wd2" y="hd2"/>
              </a:cxn>
            </a:cxnLst>
            <a:rect l="0" t="0" r="r" b="b"/>
            <a:pathLst>
              <a:path w="21600" h="21600" extrusionOk="0">
                <a:moveTo>
                  <a:pt x="0" y="16250"/>
                </a:moveTo>
                <a:lnTo>
                  <a:pt x="5400" y="16250"/>
                </a:lnTo>
                <a:lnTo>
                  <a:pt x="5400" y="0"/>
                </a:lnTo>
                <a:lnTo>
                  <a:pt x="16200" y="0"/>
                </a:lnTo>
                <a:lnTo>
                  <a:pt x="16200" y="16250"/>
                </a:lnTo>
                <a:lnTo>
                  <a:pt x="21600" y="16250"/>
                </a:lnTo>
                <a:lnTo>
                  <a:pt x="10800" y="21600"/>
                </a:lnTo>
                <a:close/>
              </a:path>
            </a:pathLst>
          </a:custGeom>
          <a:solidFill>
            <a:srgbClr val="C00000"/>
          </a:solidFill>
          <a:ln w="12700" cap="flat">
            <a:noFill/>
            <a:miter lim="400000"/>
          </a:ln>
          <a:effectLst/>
        </p:spPr>
        <p:txBody>
          <a:bodyPr wrap="square" lIns="34289" tIns="34289" rIns="34289" bIns="34289" numCol="1" anchor="ctr">
            <a:noAutofit/>
          </a:bodyPr>
          <a:lstStyle/>
          <a:p>
            <a:pPr algn="ctr">
              <a:defRPr>
                <a:solidFill>
                  <a:srgbClr val="FFFFFF"/>
                </a:solidFill>
              </a:defRPr>
            </a:pPr>
            <a:endParaRPr sz="1500">
              <a:latin typeface="Source Sans Pro Regular"/>
            </a:endParaRPr>
          </a:p>
        </p:txBody>
      </p:sp>
    </p:spTree>
    <p:extLst>
      <p:ext uri="{BB962C8B-B14F-4D97-AF65-F5344CB8AC3E}">
        <p14:creationId xmlns:p14="http://schemas.microsoft.com/office/powerpoint/2010/main" val="143079448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2"/>
</p:tagLst>
</file>

<file path=ppt/tags/tag100.xml><?xml version="1.0" encoding="utf-8"?>
<p:tagLst xmlns:a="http://schemas.openxmlformats.org/drawingml/2006/main" xmlns:r="http://schemas.openxmlformats.org/officeDocument/2006/relationships" xmlns:p="http://schemas.openxmlformats.org/presentationml/2006/main">
  <p:tag name="NUM" val="1"/>
</p:tagLst>
</file>

<file path=ppt/tags/tag101.xml><?xml version="1.0" encoding="utf-8"?>
<p:tagLst xmlns:a="http://schemas.openxmlformats.org/drawingml/2006/main" xmlns:r="http://schemas.openxmlformats.org/officeDocument/2006/relationships" xmlns:p="http://schemas.openxmlformats.org/presentationml/2006/main">
  <p:tag name="NUM" val="2"/>
</p:tagLst>
</file>

<file path=ppt/tags/tag102.xml><?xml version="1.0" encoding="utf-8"?>
<p:tagLst xmlns:a="http://schemas.openxmlformats.org/drawingml/2006/main" xmlns:r="http://schemas.openxmlformats.org/officeDocument/2006/relationships" xmlns:p="http://schemas.openxmlformats.org/presentationml/2006/main">
  <p:tag name="NUM" val="1"/>
</p:tagLst>
</file>

<file path=ppt/tags/tag103.xml><?xml version="1.0" encoding="utf-8"?>
<p:tagLst xmlns:a="http://schemas.openxmlformats.org/drawingml/2006/main" xmlns:r="http://schemas.openxmlformats.org/officeDocument/2006/relationships" xmlns:p="http://schemas.openxmlformats.org/presentationml/2006/main">
  <p:tag name="NUM" val="2"/>
</p:tagLst>
</file>

<file path=ppt/tags/tag104.xml><?xml version="1.0" encoding="utf-8"?>
<p:tagLst xmlns:a="http://schemas.openxmlformats.org/drawingml/2006/main" xmlns:r="http://schemas.openxmlformats.org/officeDocument/2006/relationships" xmlns:p="http://schemas.openxmlformats.org/presentationml/2006/main">
  <p:tag name="NUM" val="1"/>
</p:tagLst>
</file>

<file path=ppt/tags/tag105.xml><?xml version="1.0" encoding="utf-8"?>
<p:tagLst xmlns:a="http://schemas.openxmlformats.org/drawingml/2006/main" xmlns:r="http://schemas.openxmlformats.org/officeDocument/2006/relationships" xmlns:p="http://schemas.openxmlformats.org/presentationml/2006/main">
  <p:tag name="NUM" val="2"/>
</p:tagLst>
</file>

<file path=ppt/tags/tag106.xml><?xml version="1.0" encoding="utf-8"?>
<p:tagLst xmlns:a="http://schemas.openxmlformats.org/drawingml/2006/main" xmlns:r="http://schemas.openxmlformats.org/officeDocument/2006/relationships" xmlns:p="http://schemas.openxmlformats.org/presentationml/2006/main">
  <p:tag name="NUM" val="1"/>
</p:tagLst>
</file>

<file path=ppt/tags/tag107.xml><?xml version="1.0" encoding="utf-8"?>
<p:tagLst xmlns:a="http://schemas.openxmlformats.org/drawingml/2006/main" xmlns:r="http://schemas.openxmlformats.org/officeDocument/2006/relationships" xmlns:p="http://schemas.openxmlformats.org/presentationml/2006/main">
  <p:tag name="NUM" val="1"/>
</p:tagLst>
</file>

<file path=ppt/tags/tag108.xml><?xml version="1.0" encoding="utf-8"?>
<p:tagLst xmlns:a="http://schemas.openxmlformats.org/drawingml/2006/main" xmlns:r="http://schemas.openxmlformats.org/officeDocument/2006/relationships" xmlns:p="http://schemas.openxmlformats.org/presentationml/2006/main">
  <p:tag name="NUM" val="2"/>
</p:tagLst>
</file>

<file path=ppt/tags/tag109.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3"/>
</p:tagLst>
</file>

<file path=ppt/tags/tag110.xml><?xml version="1.0" encoding="utf-8"?>
<p:tagLst xmlns:a="http://schemas.openxmlformats.org/drawingml/2006/main" xmlns:r="http://schemas.openxmlformats.org/officeDocument/2006/relationships" xmlns:p="http://schemas.openxmlformats.org/presentationml/2006/main">
  <p:tag name="NUM" val="1"/>
</p:tagLst>
</file>

<file path=ppt/tags/tag111.xml><?xml version="1.0" encoding="utf-8"?>
<p:tagLst xmlns:a="http://schemas.openxmlformats.org/drawingml/2006/main" xmlns:r="http://schemas.openxmlformats.org/officeDocument/2006/relationships" xmlns:p="http://schemas.openxmlformats.org/presentationml/2006/main">
  <p:tag name="NUM" val="1"/>
</p:tagLst>
</file>

<file path=ppt/tags/tag112.xml><?xml version="1.0" encoding="utf-8"?>
<p:tagLst xmlns:a="http://schemas.openxmlformats.org/drawingml/2006/main" xmlns:r="http://schemas.openxmlformats.org/officeDocument/2006/relationships" xmlns:p="http://schemas.openxmlformats.org/presentationml/2006/main">
  <p:tag name="NUM" val="2"/>
</p:tagLst>
</file>

<file path=ppt/tags/tag113.xml><?xml version="1.0" encoding="utf-8"?>
<p:tagLst xmlns:a="http://schemas.openxmlformats.org/drawingml/2006/main" xmlns:r="http://schemas.openxmlformats.org/officeDocument/2006/relationships" xmlns:p="http://schemas.openxmlformats.org/presentationml/2006/main">
  <p:tag name="NUM" val="2"/>
</p:tagLst>
</file>

<file path=ppt/tags/tag114.xml><?xml version="1.0" encoding="utf-8"?>
<p:tagLst xmlns:a="http://schemas.openxmlformats.org/drawingml/2006/main" xmlns:r="http://schemas.openxmlformats.org/officeDocument/2006/relationships" xmlns:p="http://schemas.openxmlformats.org/presentationml/2006/main">
  <p:tag name="NUM" val="1"/>
</p:tagLst>
</file>

<file path=ppt/tags/tag115.xml><?xml version="1.0" encoding="utf-8"?>
<p:tagLst xmlns:a="http://schemas.openxmlformats.org/drawingml/2006/main" xmlns:r="http://schemas.openxmlformats.org/officeDocument/2006/relationships" xmlns:p="http://schemas.openxmlformats.org/presentationml/2006/main">
  <p:tag name="NUM" val="1"/>
</p:tagLst>
</file>

<file path=ppt/tags/tag116.xml><?xml version="1.0" encoding="utf-8"?>
<p:tagLst xmlns:a="http://schemas.openxmlformats.org/drawingml/2006/main" xmlns:r="http://schemas.openxmlformats.org/officeDocument/2006/relationships" xmlns:p="http://schemas.openxmlformats.org/presentationml/2006/main">
  <p:tag name="NUM" val="2"/>
</p:tagLst>
</file>

<file path=ppt/tags/tag117.xml><?xml version="1.0" encoding="utf-8"?>
<p:tagLst xmlns:a="http://schemas.openxmlformats.org/drawingml/2006/main" xmlns:r="http://schemas.openxmlformats.org/officeDocument/2006/relationships" xmlns:p="http://schemas.openxmlformats.org/presentationml/2006/main">
  <p:tag name="NUM" val="1"/>
</p:tagLst>
</file>

<file path=ppt/tags/tag118.xml><?xml version="1.0" encoding="utf-8"?>
<p:tagLst xmlns:a="http://schemas.openxmlformats.org/drawingml/2006/main" xmlns:r="http://schemas.openxmlformats.org/officeDocument/2006/relationships" xmlns:p="http://schemas.openxmlformats.org/presentationml/2006/main">
  <p:tag name="NUM" val="2"/>
</p:tagLst>
</file>

<file path=ppt/tags/tag119.xml><?xml version="1.0" encoding="utf-8"?>
<p:tagLst xmlns:a="http://schemas.openxmlformats.org/drawingml/2006/main" xmlns:r="http://schemas.openxmlformats.org/officeDocument/2006/relationships" xmlns:p="http://schemas.openxmlformats.org/presentationml/2006/main">
  <p:tag name="NUM" val="3"/>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20.xml><?xml version="1.0" encoding="utf-8"?>
<p:tagLst xmlns:a="http://schemas.openxmlformats.org/drawingml/2006/main" xmlns:r="http://schemas.openxmlformats.org/officeDocument/2006/relationships" xmlns:p="http://schemas.openxmlformats.org/presentationml/2006/main">
  <p:tag name="NUM" val="1"/>
</p:tagLst>
</file>

<file path=ppt/tags/tag121.xml><?xml version="1.0" encoding="utf-8"?>
<p:tagLst xmlns:a="http://schemas.openxmlformats.org/drawingml/2006/main" xmlns:r="http://schemas.openxmlformats.org/officeDocument/2006/relationships" xmlns:p="http://schemas.openxmlformats.org/presentationml/2006/main">
  <p:tag name="NUM" val="2"/>
</p:tagLst>
</file>

<file path=ppt/tags/tag122.xml><?xml version="1.0" encoding="utf-8"?>
<p:tagLst xmlns:a="http://schemas.openxmlformats.org/drawingml/2006/main" xmlns:r="http://schemas.openxmlformats.org/officeDocument/2006/relationships" xmlns:p="http://schemas.openxmlformats.org/presentationml/2006/main">
  <p:tag name="NUM" val="1"/>
</p:tagLst>
</file>

<file path=ppt/tags/tag123.xml><?xml version="1.0" encoding="utf-8"?>
<p:tagLst xmlns:a="http://schemas.openxmlformats.org/drawingml/2006/main" xmlns:r="http://schemas.openxmlformats.org/officeDocument/2006/relationships" xmlns:p="http://schemas.openxmlformats.org/presentationml/2006/main">
  <p:tag name="NUM" val="1"/>
</p:tagLst>
</file>

<file path=ppt/tags/tag124.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2"/>
</p:tagLst>
</file>

<file path=ppt/tags/tag14.xml><?xml version="1.0" encoding="utf-8"?>
<p:tagLst xmlns:a="http://schemas.openxmlformats.org/drawingml/2006/main" xmlns:r="http://schemas.openxmlformats.org/officeDocument/2006/relationships" xmlns:p="http://schemas.openxmlformats.org/presentationml/2006/main">
  <p:tag name="NUM" val="3"/>
</p:tagLst>
</file>

<file path=ppt/tags/tag15.xml><?xml version="1.0" encoding="utf-8"?>
<p:tagLst xmlns:a="http://schemas.openxmlformats.org/drawingml/2006/main" xmlns:r="http://schemas.openxmlformats.org/officeDocument/2006/relationships" xmlns:p="http://schemas.openxmlformats.org/presentationml/2006/main">
  <p:tag name="NUM" val="4"/>
</p:tagLst>
</file>

<file path=ppt/tags/tag16.xml><?xml version="1.0" encoding="utf-8"?>
<p:tagLst xmlns:a="http://schemas.openxmlformats.org/drawingml/2006/main" xmlns:r="http://schemas.openxmlformats.org/officeDocument/2006/relationships" xmlns:p="http://schemas.openxmlformats.org/presentationml/2006/main">
  <p:tag name="NUM" val="17"/>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8.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3"/>
</p:tagLst>
</file>

<file path=ppt/tags/tag2.xml><?xml version="1.0" encoding="utf-8"?>
<p:tagLst xmlns:a="http://schemas.openxmlformats.org/drawingml/2006/main" xmlns:r="http://schemas.openxmlformats.org/officeDocument/2006/relationships" xmlns:p="http://schemas.openxmlformats.org/presentationml/2006/main">
  <p:tag name="NUM" val="4"/>
</p:tagLst>
</file>

<file path=ppt/tags/tag20.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3"/>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3"/>
</p:tagLst>
</file>

<file path=ppt/tags/tag25.xml><?xml version="1.0" encoding="utf-8"?>
<p:tagLst xmlns:a="http://schemas.openxmlformats.org/drawingml/2006/main" xmlns:r="http://schemas.openxmlformats.org/officeDocument/2006/relationships" xmlns:p="http://schemas.openxmlformats.org/presentationml/2006/main">
  <p:tag name="NUM" val="2"/>
</p:tagLst>
</file>

<file path=ppt/tags/tag26.xml><?xml version="1.0" encoding="utf-8"?>
<p:tagLst xmlns:a="http://schemas.openxmlformats.org/drawingml/2006/main" xmlns:r="http://schemas.openxmlformats.org/officeDocument/2006/relationships" xmlns:p="http://schemas.openxmlformats.org/presentationml/2006/main">
  <p:tag name="NUM" val="1"/>
</p:tagLst>
</file>

<file path=ppt/tags/tag27.xml><?xml version="1.0" encoding="utf-8"?>
<p:tagLst xmlns:a="http://schemas.openxmlformats.org/drawingml/2006/main" xmlns:r="http://schemas.openxmlformats.org/officeDocument/2006/relationships" xmlns:p="http://schemas.openxmlformats.org/presentationml/2006/main">
  <p:tag name="NUM" val="2"/>
</p:tagLst>
</file>

<file path=ppt/tags/tag28.xml><?xml version="1.0" encoding="utf-8"?>
<p:tagLst xmlns:a="http://schemas.openxmlformats.org/drawingml/2006/main" xmlns:r="http://schemas.openxmlformats.org/officeDocument/2006/relationships" xmlns:p="http://schemas.openxmlformats.org/presentationml/2006/main">
  <p:tag name="NUM" val="3"/>
</p:tagLst>
</file>

<file path=ppt/tags/tag29.xml><?xml version="1.0" encoding="utf-8"?>
<p:tagLst xmlns:a="http://schemas.openxmlformats.org/drawingml/2006/main" xmlns:r="http://schemas.openxmlformats.org/officeDocument/2006/relationships" xmlns:p="http://schemas.openxmlformats.org/presentationml/2006/main">
  <p:tag name="NUM" val="4"/>
</p:tagLst>
</file>

<file path=ppt/tags/tag3.xml><?xml version="1.0" encoding="utf-8"?>
<p:tagLst xmlns:a="http://schemas.openxmlformats.org/drawingml/2006/main" xmlns:r="http://schemas.openxmlformats.org/officeDocument/2006/relationships" xmlns:p="http://schemas.openxmlformats.org/presentationml/2006/main">
  <p:tag name="NUM" val="5"/>
</p:tagLst>
</file>

<file path=ppt/tags/tag30.xml><?xml version="1.0" encoding="utf-8"?>
<p:tagLst xmlns:a="http://schemas.openxmlformats.org/drawingml/2006/main" xmlns:r="http://schemas.openxmlformats.org/officeDocument/2006/relationships" xmlns:p="http://schemas.openxmlformats.org/presentationml/2006/main">
  <p:tag name="NUM" val="5"/>
</p:tagLst>
</file>

<file path=ppt/tags/tag31.xml><?xml version="1.0" encoding="utf-8"?>
<p:tagLst xmlns:a="http://schemas.openxmlformats.org/drawingml/2006/main" xmlns:r="http://schemas.openxmlformats.org/officeDocument/2006/relationships" xmlns:p="http://schemas.openxmlformats.org/presentationml/2006/main">
  <p:tag name="NUM" val="1"/>
</p:tagLst>
</file>

<file path=ppt/tags/tag32.xml><?xml version="1.0" encoding="utf-8"?>
<p:tagLst xmlns:a="http://schemas.openxmlformats.org/drawingml/2006/main" xmlns:r="http://schemas.openxmlformats.org/officeDocument/2006/relationships" xmlns:p="http://schemas.openxmlformats.org/presentationml/2006/main">
  <p:tag name="NUM" val="2"/>
</p:tagLst>
</file>

<file path=ppt/tags/tag33.xml><?xml version="1.0" encoding="utf-8"?>
<p:tagLst xmlns:a="http://schemas.openxmlformats.org/drawingml/2006/main" xmlns:r="http://schemas.openxmlformats.org/officeDocument/2006/relationships" xmlns:p="http://schemas.openxmlformats.org/presentationml/2006/main">
  <p:tag name="NUM" val="3"/>
</p:tagLst>
</file>

<file path=ppt/tags/tag34.xml><?xml version="1.0" encoding="utf-8"?>
<p:tagLst xmlns:a="http://schemas.openxmlformats.org/drawingml/2006/main" xmlns:r="http://schemas.openxmlformats.org/officeDocument/2006/relationships" xmlns:p="http://schemas.openxmlformats.org/presentationml/2006/main">
  <p:tag name="NUM" val="4"/>
</p:tagLst>
</file>

<file path=ppt/tags/tag35.xml><?xml version="1.0" encoding="utf-8"?>
<p:tagLst xmlns:a="http://schemas.openxmlformats.org/drawingml/2006/main" xmlns:r="http://schemas.openxmlformats.org/officeDocument/2006/relationships" xmlns:p="http://schemas.openxmlformats.org/presentationml/2006/main">
  <p:tag name="NUM" val="5"/>
</p:tagLst>
</file>

<file path=ppt/tags/tag36.xml><?xml version="1.0" encoding="utf-8"?>
<p:tagLst xmlns:a="http://schemas.openxmlformats.org/drawingml/2006/main" xmlns:r="http://schemas.openxmlformats.org/officeDocument/2006/relationships" xmlns:p="http://schemas.openxmlformats.org/presentationml/2006/main">
  <p:tag name="NUM" val="6"/>
</p:tagLst>
</file>

<file path=ppt/tags/tag37.xml><?xml version="1.0" encoding="utf-8"?>
<p:tagLst xmlns:a="http://schemas.openxmlformats.org/drawingml/2006/main" xmlns:r="http://schemas.openxmlformats.org/officeDocument/2006/relationships" xmlns:p="http://schemas.openxmlformats.org/presentationml/2006/main">
  <p:tag name="NUM" val="7"/>
</p:tagLst>
</file>

<file path=ppt/tags/tag38.xml><?xml version="1.0" encoding="utf-8"?>
<p:tagLst xmlns:a="http://schemas.openxmlformats.org/drawingml/2006/main" xmlns:r="http://schemas.openxmlformats.org/officeDocument/2006/relationships" xmlns:p="http://schemas.openxmlformats.org/presentationml/2006/main">
  <p:tag name="NUM" val="8"/>
</p:tagLst>
</file>

<file path=ppt/tags/tag39.xml><?xml version="1.0" encoding="utf-8"?>
<p:tagLst xmlns:a="http://schemas.openxmlformats.org/drawingml/2006/main" xmlns:r="http://schemas.openxmlformats.org/officeDocument/2006/relationships" xmlns:p="http://schemas.openxmlformats.org/presentationml/2006/main">
  <p:tag name="NUM" val="9"/>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10"/>
</p:tagLst>
</file>

<file path=ppt/tags/tag41.xml><?xml version="1.0" encoding="utf-8"?>
<p:tagLst xmlns:a="http://schemas.openxmlformats.org/drawingml/2006/main" xmlns:r="http://schemas.openxmlformats.org/officeDocument/2006/relationships" xmlns:p="http://schemas.openxmlformats.org/presentationml/2006/main">
  <p:tag name="NUM" val="1"/>
</p:tagLst>
</file>

<file path=ppt/tags/tag42.xml><?xml version="1.0" encoding="utf-8"?>
<p:tagLst xmlns:a="http://schemas.openxmlformats.org/drawingml/2006/main" xmlns:r="http://schemas.openxmlformats.org/officeDocument/2006/relationships" xmlns:p="http://schemas.openxmlformats.org/presentationml/2006/main">
  <p:tag name="NUM" val="2"/>
</p:tagLst>
</file>

<file path=ppt/tags/tag43.xml><?xml version="1.0" encoding="utf-8"?>
<p:tagLst xmlns:a="http://schemas.openxmlformats.org/drawingml/2006/main" xmlns:r="http://schemas.openxmlformats.org/officeDocument/2006/relationships" xmlns:p="http://schemas.openxmlformats.org/presentationml/2006/main">
  <p:tag name="NUM" val="2"/>
</p:tagLst>
</file>

<file path=ppt/tags/tag44.xml><?xml version="1.0" encoding="utf-8"?>
<p:tagLst xmlns:a="http://schemas.openxmlformats.org/drawingml/2006/main" xmlns:r="http://schemas.openxmlformats.org/officeDocument/2006/relationships" xmlns:p="http://schemas.openxmlformats.org/presentationml/2006/main">
  <p:tag name="NUM" val="1"/>
</p:tagLst>
</file>

<file path=ppt/tags/tag45.xml><?xml version="1.0" encoding="utf-8"?>
<p:tagLst xmlns:a="http://schemas.openxmlformats.org/drawingml/2006/main" xmlns:r="http://schemas.openxmlformats.org/officeDocument/2006/relationships" xmlns:p="http://schemas.openxmlformats.org/presentationml/2006/main">
  <p:tag name="NUM" val="1"/>
</p:tagLst>
</file>

<file path=ppt/tags/tag46.xml><?xml version="1.0" encoding="utf-8"?>
<p:tagLst xmlns:a="http://schemas.openxmlformats.org/drawingml/2006/main" xmlns:r="http://schemas.openxmlformats.org/officeDocument/2006/relationships" xmlns:p="http://schemas.openxmlformats.org/presentationml/2006/main">
  <p:tag name="NUM" val="2"/>
</p:tagLst>
</file>

<file path=ppt/tags/tag47.xml><?xml version="1.0" encoding="utf-8"?>
<p:tagLst xmlns:a="http://schemas.openxmlformats.org/drawingml/2006/main" xmlns:r="http://schemas.openxmlformats.org/officeDocument/2006/relationships" xmlns:p="http://schemas.openxmlformats.org/presentationml/2006/main">
  <p:tag name="NUM" val="3"/>
</p:tagLst>
</file>

<file path=ppt/tags/tag48.xml><?xml version="1.0" encoding="utf-8"?>
<p:tagLst xmlns:a="http://schemas.openxmlformats.org/drawingml/2006/main" xmlns:r="http://schemas.openxmlformats.org/officeDocument/2006/relationships" xmlns:p="http://schemas.openxmlformats.org/presentationml/2006/main">
  <p:tag name="NUM" val="4"/>
</p:tagLst>
</file>

<file path=ppt/tags/tag49.xml><?xml version="1.0" encoding="utf-8"?>
<p:tagLst xmlns:a="http://schemas.openxmlformats.org/drawingml/2006/main" xmlns:r="http://schemas.openxmlformats.org/officeDocument/2006/relationships" xmlns:p="http://schemas.openxmlformats.org/presentationml/2006/main">
  <p:tag name="NUM" val="5"/>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6"/>
</p:tagLst>
</file>

<file path=ppt/tags/tag51.xml><?xml version="1.0" encoding="utf-8"?>
<p:tagLst xmlns:a="http://schemas.openxmlformats.org/drawingml/2006/main" xmlns:r="http://schemas.openxmlformats.org/officeDocument/2006/relationships" xmlns:p="http://schemas.openxmlformats.org/presentationml/2006/main">
  <p:tag name="NUM" val="7"/>
</p:tagLst>
</file>

<file path=ppt/tags/tag52.xml><?xml version="1.0" encoding="utf-8"?>
<p:tagLst xmlns:a="http://schemas.openxmlformats.org/drawingml/2006/main" xmlns:r="http://schemas.openxmlformats.org/officeDocument/2006/relationships" xmlns:p="http://schemas.openxmlformats.org/presentationml/2006/main">
  <p:tag name="NUM" val="8"/>
</p:tagLst>
</file>

<file path=ppt/tags/tag53.xml><?xml version="1.0" encoding="utf-8"?>
<p:tagLst xmlns:a="http://schemas.openxmlformats.org/drawingml/2006/main" xmlns:r="http://schemas.openxmlformats.org/officeDocument/2006/relationships" xmlns:p="http://schemas.openxmlformats.org/presentationml/2006/main">
  <p:tag name="NUM" val="9"/>
</p:tagLst>
</file>

<file path=ppt/tags/tag54.xml><?xml version="1.0" encoding="utf-8"?>
<p:tagLst xmlns:a="http://schemas.openxmlformats.org/drawingml/2006/main" xmlns:r="http://schemas.openxmlformats.org/officeDocument/2006/relationships" xmlns:p="http://schemas.openxmlformats.org/presentationml/2006/main">
  <p:tag name="NUM" val="10"/>
</p:tagLst>
</file>

<file path=ppt/tags/tag55.xml><?xml version="1.0" encoding="utf-8"?>
<p:tagLst xmlns:a="http://schemas.openxmlformats.org/drawingml/2006/main" xmlns:r="http://schemas.openxmlformats.org/officeDocument/2006/relationships" xmlns:p="http://schemas.openxmlformats.org/presentationml/2006/main">
  <p:tag name="NUM" val="11"/>
</p:tagLst>
</file>

<file path=ppt/tags/tag56.xml><?xml version="1.0" encoding="utf-8"?>
<p:tagLst xmlns:a="http://schemas.openxmlformats.org/drawingml/2006/main" xmlns:r="http://schemas.openxmlformats.org/officeDocument/2006/relationships" xmlns:p="http://schemas.openxmlformats.org/presentationml/2006/main">
  <p:tag name="NUM" val="12"/>
</p:tagLst>
</file>

<file path=ppt/tags/tag57.xml><?xml version="1.0" encoding="utf-8"?>
<p:tagLst xmlns:a="http://schemas.openxmlformats.org/drawingml/2006/main" xmlns:r="http://schemas.openxmlformats.org/officeDocument/2006/relationships" xmlns:p="http://schemas.openxmlformats.org/presentationml/2006/main">
  <p:tag name="NUM" val="13"/>
</p:tagLst>
</file>

<file path=ppt/tags/tag58.xml><?xml version="1.0" encoding="utf-8"?>
<p:tagLst xmlns:a="http://schemas.openxmlformats.org/drawingml/2006/main" xmlns:r="http://schemas.openxmlformats.org/officeDocument/2006/relationships" xmlns:p="http://schemas.openxmlformats.org/presentationml/2006/main">
  <p:tag name="NUM" val="14"/>
</p:tagLst>
</file>

<file path=ppt/tags/tag59.xml><?xml version="1.0" encoding="utf-8"?>
<p:tagLst xmlns:a="http://schemas.openxmlformats.org/drawingml/2006/main" xmlns:r="http://schemas.openxmlformats.org/officeDocument/2006/relationships" xmlns:p="http://schemas.openxmlformats.org/presentationml/2006/main">
  <p:tag name="NUM" val="15"/>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60.xml><?xml version="1.0" encoding="utf-8"?>
<p:tagLst xmlns:a="http://schemas.openxmlformats.org/drawingml/2006/main" xmlns:r="http://schemas.openxmlformats.org/officeDocument/2006/relationships" xmlns:p="http://schemas.openxmlformats.org/presentationml/2006/main">
  <p:tag name="NUM" val="16"/>
</p:tagLst>
</file>

<file path=ppt/tags/tag61.xml><?xml version="1.0" encoding="utf-8"?>
<p:tagLst xmlns:a="http://schemas.openxmlformats.org/drawingml/2006/main" xmlns:r="http://schemas.openxmlformats.org/officeDocument/2006/relationships" xmlns:p="http://schemas.openxmlformats.org/presentationml/2006/main">
  <p:tag name="NUM" val="17"/>
</p:tagLst>
</file>

<file path=ppt/tags/tag62.xml><?xml version="1.0" encoding="utf-8"?>
<p:tagLst xmlns:a="http://schemas.openxmlformats.org/drawingml/2006/main" xmlns:r="http://schemas.openxmlformats.org/officeDocument/2006/relationships" xmlns:p="http://schemas.openxmlformats.org/presentationml/2006/main">
  <p:tag name="NUM" val="18"/>
</p:tagLst>
</file>

<file path=ppt/tags/tag63.xml><?xml version="1.0" encoding="utf-8"?>
<p:tagLst xmlns:a="http://schemas.openxmlformats.org/drawingml/2006/main" xmlns:r="http://schemas.openxmlformats.org/officeDocument/2006/relationships" xmlns:p="http://schemas.openxmlformats.org/presentationml/2006/main">
  <p:tag name="NUM" val="19"/>
</p:tagLst>
</file>

<file path=ppt/tags/tag64.xml><?xml version="1.0" encoding="utf-8"?>
<p:tagLst xmlns:a="http://schemas.openxmlformats.org/drawingml/2006/main" xmlns:r="http://schemas.openxmlformats.org/officeDocument/2006/relationships" xmlns:p="http://schemas.openxmlformats.org/presentationml/2006/main">
  <p:tag name="NUM" val="20"/>
</p:tagLst>
</file>

<file path=ppt/tags/tag65.xml><?xml version="1.0" encoding="utf-8"?>
<p:tagLst xmlns:a="http://schemas.openxmlformats.org/drawingml/2006/main" xmlns:r="http://schemas.openxmlformats.org/officeDocument/2006/relationships" xmlns:p="http://schemas.openxmlformats.org/presentationml/2006/main">
  <p:tag name="NUM" val="21"/>
</p:tagLst>
</file>

<file path=ppt/tags/tag66.xml><?xml version="1.0" encoding="utf-8"?>
<p:tagLst xmlns:a="http://schemas.openxmlformats.org/drawingml/2006/main" xmlns:r="http://schemas.openxmlformats.org/officeDocument/2006/relationships" xmlns:p="http://schemas.openxmlformats.org/presentationml/2006/main">
  <p:tag name="NUM" val="22"/>
</p:tagLst>
</file>

<file path=ppt/tags/tag67.xml><?xml version="1.0" encoding="utf-8"?>
<p:tagLst xmlns:a="http://schemas.openxmlformats.org/drawingml/2006/main" xmlns:r="http://schemas.openxmlformats.org/officeDocument/2006/relationships" xmlns:p="http://schemas.openxmlformats.org/presentationml/2006/main">
  <p:tag name="NUM" val="23"/>
</p:tagLst>
</file>

<file path=ppt/tags/tag68.xml><?xml version="1.0" encoding="utf-8"?>
<p:tagLst xmlns:a="http://schemas.openxmlformats.org/drawingml/2006/main" xmlns:r="http://schemas.openxmlformats.org/officeDocument/2006/relationships" xmlns:p="http://schemas.openxmlformats.org/presentationml/2006/main">
  <p:tag name="NUM" val="24"/>
</p:tagLst>
</file>

<file path=ppt/tags/tag69.xml><?xml version="1.0" encoding="utf-8"?>
<p:tagLst xmlns:a="http://schemas.openxmlformats.org/drawingml/2006/main" xmlns:r="http://schemas.openxmlformats.org/officeDocument/2006/relationships" xmlns:p="http://schemas.openxmlformats.org/presentationml/2006/main">
  <p:tag name="NUM" val="25"/>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70.xml><?xml version="1.0" encoding="utf-8"?>
<p:tagLst xmlns:a="http://schemas.openxmlformats.org/drawingml/2006/main" xmlns:r="http://schemas.openxmlformats.org/officeDocument/2006/relationships" xmlns:p="http://schemas.openxmlformats.org/presentationml/2006/main">
  <p:tag name="NUM" val="26"/>
</p:tagLst>
</file>

<file path=ppt/tags/tag71.xml><?xml version="1.0" encoding="utf-8"?>
<p:tagLst xmlns:a="http://schemas.openxmlformats.org/drawingml/2006/main" xmlns:r="http://schemas.openxmlformats.org/officeDocument/2006/relationships" xmlns:p="http://schemas.openxmlformats.org/presentationml/2006/main">
  <p:tag name="NUM" val="2"/>
</p:tagLst>
</file>

<file path=ppt/tags/tag72.xml><?xml version="1.0" encoding="utf-8"?>
<p:tagLst xmlns:a="http://schemas.openxmlformats.org/drawingml/2006/main" xmlns:r="http://schemas.openxmlformats.org/officeDocument/2006/relationships" xmlns:p="http://schemas.openxmlformats.org/presentationml/2006/main">
  <p:tag name="NUM" val="1"/>
</p:tagLst>
</file>

<file path=ppt/tags/tag73.xml><?xml version="1.0" encoding="utf-8"?>
<p:tagLst xmlns:a="http://schemas.openxmlformats.org/drawingml/2006/main" xmlns:r="http://schemas.openxmlformats.org/officeDocument/2006/relationships" xmlns:p="http://schemas.openxmlformats.org/presentationml/2006/main">
  <p:tag name="NUM" val="2"/>
</p:tagLst>
</file>

<file path=ppt/tags/tag74.xml><?xml version="1.0" encoding="utf-8"?>
<p:tagLst xmlns:a="http://schemas.openxmlformats.org/drawingml/2006/main" xmlns:r="http://schemas.openxmlformats.org/officeDocument/2006/relationships" xmlns:p="http://schemas.openxmlformats.org/presentationml/2006/main">
  <p:tag name="NUM" val="1"/>
</p:tagLst>
</file>

<file path=ppt/tags/tag75.xml><?xml version="1.0" encoding="utf-8"?>
<p:tagLst xmlns:a="http://schemas.openxmlformats.org/drawingml/2006/main" xmlns:r="http://schemas.openxmlformats.org/officeDocument/2006/relationships" xmlns:p="http://schemas.openxmlformats.org/presentationml/2006/main">
  <p:tag name="NUM" val="3"/>
</p:tagLst>
</file>

<file path=ppt/tags/tag76.xml><?xml version="1.0" encoding="utf-8"?>
<p:tagLst xmlns:a="http://schemas.openxmlformats.org/drawingml/2006/main" xmlns:r="http://schemas.openxmlformats.org/officeDocument/2006/relationships" xmlns:p="http://schemas.openxmlformats.org/presentationml/2006/main">
  <p:tag name="NUM" val="4"/>
</p:tagLst>
</file>

<file path=ppt/tags/tag77.xml><?xml version="1.0" encoding="utf-8"?>
<p:tagLst xmlns:a="http://schemas.openxmlformats.org/drawingml/2006/main" xmlns:r="http://schemas.openxmlformats.org/officeDocument/2006/relationships" xmlns:p="http://schemas.openxmlformats.org/presentationml/2006/main">
  <p:tag name="NUM" val="2"/>
</p:tagLst>
</file>

<file path=ppt/tags/tag78.xml><?xml version="1.0" encoding="utf-8"?>
<p:tagLst xmlns:a="http://schemas.openxmlformats.org/drawingml/2006/main" xmlns:r="http://schemas.openxmlformats.org/officeDocument/2006/relationships" xmlns:p="http://schemas.openxmlformats.org/presentationml/2006/main">
  <p:tag name="NUM" val="1"/>
</p:tagLst>
</file>

<file path=ppt/tags/tag79.xml><?xml version="1.0" encoding="utf-8"?>
<p:tagLst xmlns:a="http://schemas.openxmlformats.org/drawingml/2006/main" xmlns:r="http://schemas.openxmlformats.org/officeDocument/2006/relationships" xmlns:p="http://schemas.openxmlformats.org/presentationml/2006/main">
  <p:tag name="NUM" val="3"/>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80.xml><?xml version="1.0" encoding="utf-8"?>
<p:tagLst xmlns:a="http://schemas.openxmlformats.org/drawingml/2006/main" xmlns:r="http://schemas.openxmlformats.org/officeDocument/2006/relationships" xmlns:p="http://schemas.openxmlformats.org/presentationml/2006/main">
  <p:tag name="NUM" val="4"/>
</p:tagLst>
</file>

<file path=ppt/tags/tag81.xml><?xml version="1.0" encoding="utf-8"?>
<p:tagLst xmlns:a="http://schemas.openxmlformats.org/drawingml/2006/main" xmlns:r="http://schemas.openxmlformats.org/officeDocument/2006/relationships" xmlns:p="http://schemas.openxmlformats.org/presentationml/2006/main">
  <p:tag name="NUM" val="2"/>
</p:tagLst>
</file>

<file path=ppt/tags/tag82.xml><?xml version="1.0" encoding="utf-8"?>
<p:tagLst xmlns:a="http://schemas.openxmlformats.org/drawingml/2006/main" xmlns:r="http://schemas.openxmlformats.org/officeDocument/2006/relationships" xmlns:p="http://schemas.openxmlformats.org/presentationml/2006/main">
  <p:tag name="NUM" val="1"/>
</p:tagLst>
</file>

<file path=ppt/tags/tag83.xml><?xml version="1.0" encoding="utf-8"?>
<p:tagLst xmlns:a="http://schemas.openxmlformats.org/drawingml/2006/main" xmlns:r="http://schemas.openxmlformats.org/officeDocument/2006/relationships" xmlns:p="http://schemas.openxmlformats.org/presentationml/2006/main">
  <p:tag name="NUM" val="3"/>
</p:tagLst>
</file>

<file path=ppt/tags/tag84.xml><?xml version="1.0" encoding="utf-8"?>
<p:tagLst xmlns:a="http://schemas.openxmlformats.org/drawingml/2006/main" xmlns:r="http://schemas.openxmlformats.org/officeDocument/2006/relationships" xmlns:p="http://schemas.openxmlformats.org/presentationml/2006/main">
  <p:tag name="NUM" val="4"/>
</p:tagLst>
</file>

<file path=ppt/tags/tag85.xml><?xml version="1.0" encoding="utf-8"?>
<p:tagLst xmlns:a="http://schemas.openxmlformats.org/drawingml/2006/main" xmlns:r="http://schemas.openxmlformats.org/officeDocument/2006/relationships" xmlns:p="http://schemas.openxmlformats.org/presentationml/2006/main">
  <p:tag name="NUM" val="1"/>
</p:tagLst>
</file>

<file path=ppt/tags/tag86.xml><?xml version="1.0" encoding="utf-8"?>
<p:tagLst xmlns:a="http://schemas.openxmlformats.org/drawingml/2006/main" xmlns:r="http://schemas.openxmlformats.org/officeDocument/2006/relationships" xmlns:p="http://schemas.openxmlformats.org/presentationml/2006/main">
  <p:tag name="NUM" val="2"/>
</p:tagLst>
</file>

<file path=ppt/tags/tag87.xml><?xml version="1.0" encoding="utf-8"?>
<p:tagLst xmlns:a="http://schemas.openxmlformats.org/drawingml/2006/main" xmlns:r="http://schemas.openxmlformats.org/officeDocument/2006/relationships" xmlns:p="http://schemas.openxmlformats.org/presentationml/2006/main">
  <p:tag name="NUM" val="2"/>
</p:tagLst>
</file>

<file path=ppt/tags/tag88.xml><?xml version="1.0" encoding="utf-8"?>
<p:tagLst xmlns:a="http://schemas.openxmlformats.org/drawingml/2006/main" xmlns:r="http://schemas.openxmlformats.org/officeDocument/2006/relationships" xmlns:p="http://schemas.openxmlformats.org/presentationml/2006/main">
  <p:tag name="NUM" val="1"/>
</p:tagLst>
</file>

<file path=ppt/tags/tag89.xml><?xml version="1.0" encoding="utf-8"?>
<p:tagLst xmlns:a="http://schemas.openxmlformats.org/drawingml/2006/main" xmlns:r="http://schemas.openxmlformats.org/officeDocument/2006/relationships" xmlns:p="http://schemas.openxmlformats.org/presentationml/2006/main">
  <p:tag name="NUM" val="1"/>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ags/tag90.xml><?xml version="1.0" encoding="utf-8"?>
<p:tagLst xmlns:a="http://schemas.openxmlformats.org/drawingml/2006/main" xmlns:r="http://schemas.openxmlformats.org/officeDocument/2006/relationships" xmlns:p="http://schemas.openxmlformats.org/presentationml/2006/main">
  <p:tag name="NUM" val="2"/>
</p:tagLst>
</file>

<file path=ppt/tags/tag91.xml><?xml version="1.0" encoding="utf-8"?>
<p:tagLst xmlns:a="http://schemas.openxmlformats.org/drawingml/2006/main" xmlns:r="http://schemas.openxmlformats.org/officeDocument/2006/relationships" xmlns:p="http://schemas.openxmlformats.org/presentationml/2006/main">
  <p:tag name="NUM" val="1"/>
</p:tagLst>
</file>

<file path=ppt/tags/tag92.xml><?xml version="1.0" encoding="utf-8"?>
<p:tagLst xmlns:a="http://schemas.openxmlformats.org/drawingml/2006/main" xmlns:r="http://schemas.openxmlformats.org/officeDocument/2006/relationships" xmlns:p="http://schemas.openxmlformats.org/presentationml/2006/main">
  <p:tag name="NUM" val="2"/>
</p:tagLst>
</file>

<file path=ppt/tags/tag93.xml><?xml version="1.0" encoding="utf-8"?>
<p:tagLst xmlns:a="http://schemas.openxmlformats.org/drawingml/2006/main" xmlns:r="http://schemas.openxmlformats.org/officeDocument/2006/relationships" xmlns:p="http://schemas.openxmlformats.org/presentationml/2006/main">
  <p:tag name="NUM" val="1"/>
</p:tagLst>
</file>

<file path=ppt/tags/tag94.xml><?xml version="1.0" encoding="utf-8"?>
<p:tagLst xmlns:a="http://schemas.openxmlformats.org/drawingml/2006/main" xmlns:r="http://schemas.openxmlformats.org/officeDocument/2006/relationships" xmlns:p="http://schemas.openxmlformats.org/presentationml/2006/main">
  <p:tag name="NUM" val="2"/>
</p:tagLst>
</file>

<file path=ppt/tags/tag95.xml><?xml version="1.0" encoding="utf-8"?>
<p:tagLst xmlns:a="http://schemas.openxmlformats.org/drawingml/2006/main" xmlns:r="http://schemas.openxmlformats.org/officeDocument/2006/relationships" xmlns:p="http://schemas.openxmlformats.org/presentationml/2006/main">
  <p:tag name="NUM" val="3"/>
</p:tagLst>
</file>

<file path=ppt/tags/tag96.xml><?xml version="1.0" encoding="utf-8"?>
<p:tagLst xmlns:a="http://schemas.openxmlformats.org/drawingml/2006/main" xmlns:r="http://schemas.openxmlformats.org/officeDocument/2006/relationships" xmlns:p="http://schemas.openxmlformats.org/presentationml/2006/main">
  <p:tag name="NUM" val="1"/>
</p:tagLst>
</file>

<file path=ppt/tags/tag97.xml><?xml version="1.0" encoding="utf-8"?>
<p:tagLst xmlns:a="http://schemas.openxmlformats.org/drawingml/2006/main" xmlns:r="http://schemas.openxmlformats.org/officeDocument/2006/relationships" xmlns:p="http://schemas.openxmlformats.org/presentationml/2006/main">
  <p:tag name="NUM" val="2"/>
</p:tagLst>
</file>

<file path=ppt/tags/tag98.xml><?xml version="1.0" encoding="utf-8"?>
<p:tagLst xmlns:a="http://schemas.openxmlformats.org/drawingml/2006/main" xmlns:r="http://schemas.openxmlformats.org/officeDocument/2006/relationships" xmlns:p="http://schemas.openxmlformats.org/presentationml/2006/main">
  <p:tag name="NUM" val="1"/>
</p:tagLst>
</file>

<file path=ppt/tags/tag99.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3_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Source Sans Pro Regular"/>
        <a:ea typeface="Source Sans Pro Regular"/>
        <a:cs typeface="Source Sans Pro Regular"/>
      </a:majorFont>
      <a:minorFont>
        <a:latin typeface="Helvetica"/>
        <a:ea typeface="Helvetica"/>
        <a:cs typeface="Helvetica"/>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2a64997-203d-4655-a595-383c2eb1e865">
      <Terms xmlns="http://schemas.microsoft.com/office/infopath/2007/PartnerControls"/>
    </lcf76f155ced4ddcb4097134ff3c332f>
    <TaxCatchAll xmlns="450f158c-397a-4a9d-b005-a44c92e0fcc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7" ma:contentTypeDescription="Create a new document." ma:contentTypeScope="" ma:versionID="8b7ca3fcd0f8a43490d4a1aa6ede037a">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1af4ee1692950464feca522641eecc8a"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2FDA8B2-2CDA-499C-9AFA-213337457E82}">
  <ds:schemaRefs>
    <ds:schemaRef ds:uri="http://schemas.microsoft.com/sharepoint/v3/contenttype/forms"/>
  </ds:schemaRefs>
</ds:datastoreItem>
</file>

<file path=customXml/itemProps2.xml><?xml version="1.0" encoding="utf-8"?>
<ds:datastoreItem xmlns:ds="http://schemas.openxmlformats.org/officeDocument/2006/customXml" ds:itemID="{48AC9464-6033-4C39-A34C-064996C3D838}">
  <ds:schemaRefs>
    <ds:schemaRef ds:uri="http://schemas.microsoft.com/office/2006/metadata/properties"/>
    <ds:schemaRef ds:uri="http://schemas.microsoft.com/office/infopath/2007/PartnerControls"/>
    <ds:schemaRef ds:uri="e2a64997-203d-4655-a595-383c2eb1e865"/>
    <ds:schemaRef ds:uri="450f158c-397a-4a9d-b005-a44c92e0fccb"/>
  </ds:schemaRefs>
</ds:datastoreItem>
</file>

<file path=customXml/itemProps3.xml><?xml version="1.0" encoding="utf-8"?>
<ds:datastoreItem xmlns:ds="http://schemas.openxmlformats.org/officeDocument/2006/customXml" ds:itemID="{D13A6F55-0ADD-40D9-A691-FCC119D903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RC 59 Template EN</Template>
  <TotalTime>1454</TotalTime>
  <Words>1768</Words>
  <Application>Microsoft Office PowerPoint</Application>
  <PresentationFormat>On-screen Show (4:3)</PresentationFormat>
  <Paragraphs>521</Paragraphs>
  <Slides>57</Slides>
  <Notes>43</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3_RRT_Theme_v3</vt:lpstr>
      <vt:lpstr>Formation des formateurs des Équipes d’Intervention Rapide  </vt:lpstr>
      <vt:lpstr>Notes aux facilitateurs</vt:lpstr>
      <vt:lpstr>PowerPoint Presentation</vt:lpstr>
      <vt:lpstr>Objectifs d’apprentissage</vt:lpstr>
      <vt:lpstr>Sommaire</vt:lpstr>
      <vt:lpstr>En quoi consiste le PF EIR?</vt:lpstr>
      <vt:lpstr>Pourquoi un PF EIR?</vt:lpstr>
      <vt:lpstr>PowerPoint Presentation</vt:lpstr>
      <vt:lpstr>PowerPoint Presentation</vt:lpstr>
      <vt:lpstr>5. Kit de formation avancée des EIR</vt:lpstr>
      <vt:lpstr>5. Kit de formation avancée des EIR</vt:lpstr>
      <vt:lpstr>5. Kit de formation avancée des EIR</vt:lpstr>
      <vt:lpstr>5. KIFA EIR : blocs et modules d’apprentissage </vt:lpstr>
      <vt:lpstr>5. KIFA EIR : programme</vt:lpstr>
      <vt:lpstr>PowerPoint Presentation</vt:lpstr>
      <vt:lpstr>Question</vt:lpstr>
      <vt:lpstr>PowerPoint Presentation</vt:lpstr>
      <vt:lpstr>Objectifs de la session</vt:lpstr>
      <vt:lpstr>Note aux facilitateurs</vt:lpstr>
      <vt:lpstr>PowerPoint Presentation</vt:lpstr>
      <vt:lpstr>PowerPoint Presentation</vt:lpstr>
      <vt:lpstr>PowerPoint Presentation</vt:lpstr>
      <vt:lpstr>PowerPoint Presentation</vt:lpstr>
      <vt:lpstr>PowerPoint Presentation</vt:lpstr>
      <vt:lpstr>PowerPoint Presentation</vt:lpstr>
      <vt:lpstr>Instructions (5)</vt:lpstr>
      <vt:lpstr>Instructions (6)</vt:lpstr>
      <vt:lpstr>Conseils pour la facilitation</vt:lpstr>
      <vt:lpstr>Besoins logistiques</vt:lpstr>
      <vt:lpstr>Besoins logistiques</vt:lpstr>
      <vt:lpstr>Besoins logistiques</vt:lpstr>
      <vt:lpstr>PowerPoint Presentation</vt:lpstr>
      <vt:lpstr>Objectifs d’apprentissage</vt:lpstr>
      <vt:lpstr>Sommaire</vt:lpstr>
      <vt:lpstr>PowerPoint Presentation</vt:lpstr>
      <vt:lpstr>Principaux rôles  de l’équipe de facilitation du KIFA EIR</vt:lpstr>
      <vt:lpstr>Principaux rôles  de l’équipe de facilitation du KIFA EIR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Objectifs d’apprentissage</vt:lpstr>
      <vt:lpstr>Consignes pour le travail en groupe (1)</vt:lpstr>
      <vt:lpstr>Animateurs des équipes</vt:lpstr>
      <vt:lpstr>Consignes pour le travail en groupe (2)</vt:lpstr>
      <vt:lpstr>PowerPoint Presentation</vt:lpstr>
      <vt:lpstr>Objectifs de la session</vt:lpstr>
      <vt:lpstr>Consignes</vt:lpstr>
      <vt:lpstr>Critères d’évaluation </vt:lpstr>
      <vt:lpstr>Félicitations et  merci à toutes et à tous !</vt:lpstr>
      <vt:lpstr> Merci de lire le contexte du pays utilisé dans le cadre de l’exercice pratique.</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Threats to Global Health Security (GHS): Case for further investments in International Health Regulations (IHR)</dc:title>
  <dc:creator>Elhadary, Mr Kareem    ITT/CSS</dc:creator>
  <cp:lastModifiedBy>Hind</cp:lastModifiedBy>
  <cp:revision>551</cp:revision>
  <cp:lastPrinted>2014-10-15T10:04:21Z</cp:lastPrinted>
  <dcterms:created xsi:type="dcterms:W3CDTF">2014-08-24T07:38:50Z</dcterms:created>
  <dcterms:modified xsi:type="dcterms:W3CDTF">2023-07-13T19:41:20Z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SIP_Label_7b94a7b8-f06c-4dfe-bdcc-9b548fd58c31_Enabled">
    <vt:lpwstr>true</vt:lpwstr>
  </property>
  <property fmtid="{D5CDD505-2E9C-101B-9397-08002B2CF9AE}" pid="4" name="MSIP_Label_7b94a7b8-f06c-4dfe-bdcc-9b548fd58c31_SetDate">
    <vt:lpwstr>2022-07-12T05:07:39Z</vt:lpwstr>
  </property>
  <property fmtid="{D5CDD505-2E9C-101B-9397-08002B2CF9AE}" pid="5" name="MSIP_Label_7b94a7b8-f06c-4dfe-bdcc-9b548fd58c31_Method">
    <vt:lpwstr>Privileged</vt:lpwstr>
  </property>
  <property fmtid="{D5CDD505-2E9C-101B-9397-08002B2CF9AE}" pid="6" name="MSIP_Label_7b94a7b8-f06c-4dfe-bdcc-9b548fd58c31_Name">
    <vt:lpwstr>7b94a7b8-f06c-4dfe-bdcc-9b548fd58c31</vt:lpwstr>
  </property>
  <property fmtid="{D5CDD505-2E9C-101B-9397-08002B2CF9AE}" pid="7" name="MSIP_Label_7b94a7b8-f06c-4dfe-bdcc-9b548fd58c31_SiteId">
    <vt:lpwstr>9ce70869-60db-44fd-abe8-d2767077fc8f</vt:lpwstr>
  </property>
  <property fmtid="{D5CDD505-2E9C-101B-9397-08002B2CF9AE}" pid="8" name="MSIP_Label_7b94a7b8-f06c-4dfe-bdcc-9b548fd58c31_ActionId">
    <vt:lpwstr>e7e1f512-cdf8-4bc0-8c8c-7dc7c2acee77</vt:lpwstr>
  </property>
  <property fmtid="{D5CDD505-2E9C-101B-9397-08002B2CF9AE}" pid="9" name="MSIP_Label_7b94a7b8-f06c-4dfe-bdcc-9b548fd58c31_ContentBits">
    <vt:lpwstr>0</vt:lpwstr>
  </property>
  <property fmtid="{D5CDD505-2E9C-101B-9397-08002B2CF9AE}" pid="10" name="MediaServiceImageTags">
    <vt:lpwstr/>
  </property>
</Properties>
</file>