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9" r:id="rId4"/>
    <p:sldMasterId id="2147483737" r:id="rId5"/>
  </p:sldMasterIdLst>
  <p:notesMasterIdLst>
    <p:notesMasterId r:id="rId20"/>
  </p:notesMasterIdLst>
  <p:handoutMasterIdLst>
    <p:handoutMasterId r:id="rId21"/>
  </p:handoutMasterIdLst>
  <p:sldIdLst>
    <p:sldId id="478" r:id="rId6"/>
    <p:sldId id="494" r:id="rId7"/>
    <p:sldId id="480" r:id="rId8"/>
    <p:sldId id="481" r:id="rId9"/>
    <p:sldId id="482" r:id="rId10"/>
    <p:sldId id="483" r:id="rId11"/>
    <p:sldId id="484" r:id="rId12"/>
    <p:sldId id="485" r:id="rId13"/>
    <p:sldId id="486" r:id="rId14"/>
    <p:sldId id="487" r:id="rId15"/>
    <p:sldId id="488" r:id="rId16"/>
    <p:sldId id="491" r:id="rId17"/>
    <p:sldId id="492" r:id="rId18"/>
    <p:sldId id="493" r:id="rId1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0E659B"/>
    <a:srgbClr val="106A9F"/>
    <a:srgbClr val="0000FF"/>
    <a:srgbClr val="DDD9C4"/>
    <a:srgbClr val="021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8685CE-B7A4-B6FC-C601-4724CDDF4604}" v="77" dt="2023-07-10T17:24:35.109"/>
    <p1510:client id="{710F0683-B8A4-3DFE-E8DA-DA1E2A48E0DF}" v="1" dt="2023-07-07T15:26:52.348"/>
    <p1510:client id="{CB749B8F-6263-A952-5E91-BA6693E6F96B}" v="10" dt="2023-04-05T16:26:22.725"/>
    <p1510:client id="{EBF2729B-F326-0DF0-B7C1-E7283679B5C9}" v="1" dt="2023-07-13T19:43:21.97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incs stílus, csak rács">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48"/>
      </p:cViewPr>
      <p:guideLst/>
    </p:cSldViewPr>
  </p:slideViewPr>
  <p:notesTextViewPr>
    <p:cViewPr>
      <p:scale>
        <a:sx n="1" d="1"/>
        <a:sy n="1" d="1"/>
      </p:scale>
      <p:origin x="0" y="0"/>
    </p:cViewPr>
  </p:notesTextViewPr>
  <p:notesViewPr>
    <p:cSldViewPr snapToGrid="0">
      <p:cViewPr>
        <p:scale>
          <a:sx n="1" d="2"/>
          <a:sy n="1" d="2"/>
        </p:scale>
        <p:origin x="2708" y="13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D8E792DD-A96C-4537-86BB-295594B957D7}"/>
    <pc:docChg chg="custSel addSld delSld modSld sldOrd">
      <pc:chgData name="GOMEZ, Paula" userId="c93cf399-3ed7-4230-9282-8831e3fe5ae7" providerId="ADAL" clId="{D8E792DD-A96C-4537-86BB-295594B957D7}" dt="2023-01-18T16:24:08.744" v="41" actId="255"/>
      <pc:docMkLst>
        <pc:docMk/>
      </pc:docMkLst>
      <pc:sldChg chg="add">
        <pc:chgData name="GOMEZ, Paula" userId="c93cf399-3ed7-4230-9282-8831e3fe5ae7" providerId="ADAL" clId="{D8E792DD-A96C-4537-86BB-295594B957D7}" dt="2023-01-18T16:12:01.638" v="0"/>
        <pc:sldMkLst>
          <pc:docMk/>
          <pc:sldMk cId="0" sldId="261"/>
        </pc:sldMkLst>
      </pc:sldChg>
      <pc:sldChg chg="add">
        <pc:chgData name="GOMEZ, Paula" userId="c93cf399-3ed7-4230-9282-8831e3fe5ae7" providerId="ADAL" clId="{D8E792DD-A96C-4537-86BB-295594B957D7}" dt="2023-01-18T16:12:01.638" v="0"/>
        <pc:sldMkLst>
          <pc:docMk/>
          <pc:sldMk cId="0" sldId="262"/>
        </pc:sldMkLst>
      </pc:sldChg>
      <pc:sldChg chg="add">
        <pc:chgData name="GOMEZ, Paula" userId="c93cf399-3ed7-4230-9282-8831e3fe5ae7" providerId="ADAL" clId="{D8E792DD-A96C-4537-86BB-295594B957D7}" dt="2023-01-18T16:12:01.638" v="0"/>
        <pc:sldMkLst>
          <pc:docMk/>
          <pc:sldMk cId="0" sldId="333"/>
        </pc:sldMkLst>
      </pc:sldChg>
      <pc:sldChg chg="add">
        <pc:chgData name="GOMEZ, Paula" userId="c93cf399-3ed7-4230-9282-8831e3fe5ae7" providerId="ADAL" clId="{D8E792DD-A96C-4537-86BB-295594B957D7}" dt="2023-01-18T16:12:01.638" v="0"/>
        <pc:sldMkLst>
          <pc:docMk/>
          <pc:sldMk cId="0" sldId="334"/>
        </pc:sldMkLst>
      </pc:sldChg>
      <pc:sldChg chg="add">
        <pc:chgData name="GOMEZ, Paula" userId="c93cf399-3ed7-4230-9282-8831e3fe5ae7" providerId="ADAL" clId="{D8E792DD-A96C-4537-86BB-295594B957D7}" dt="2023-01-18T16:12:01.638" v="0"/>
        <pc:sldMkLst>
          <pc:docMk/>
          <pc:sldMk cId="0" sldId="335"/>
        </pc:sldMkLst>
      </pc:sldChg>
      <pc:sldChg chg="add">
        <pc:chgData name="GOMEZ, Paula" userId="c93cf399-3ed7-4230-9282-8831e3fe5ae7" providerId="ADAL" clId="{D8E792DD-A96C-4537-86BB-295594B957D7}" dt="2023-01-18T16:12:01.638" v="0"/>
        <pc:sldMkLst>
          <pc:docMk/>
          <pc:sldMk cId="0" sldId="336"/>
        </pc:sldMkLst>
      </pc:sldChg>
      <pc:sldChg chg="add">
        <pc:chgData name="GOMEZ, Paula" userId="c93cf399-3ed7-4230-9282-8831e3fe5ae7" providerId="ADAL" clId="{D8E792DD-A96C-4537-86BB-295594B957D7}" dt="2023-01-18T16:12:01.638" v="0"/>
        <pc:sldMkLst>
          <pc:docMk/>
          <pc:sldMk cId="0" sldId="337"/>
        </pc:sldMkLst>
      </pc:sldChg>
      <pc:sldChg chg="add">
        <pc:chgData name="GOMEZ, Paula" userId="c93cf399-3ed7-4230-9282-8831e3fe5ae7" providerId="ADAL" clId="{D8E792DD-A96C-4537-86BB-295594B957D7}" dt="2023-01-18T16:12:01.638" v="0"/>
        <pc:sldMkLst>
          <pc:docMk/>
          <pc:sldMk cId="0" sldId="338"/>
        </pc:sldMkLst>
      </pc:sldChg>
      <pc:sldChg chg="add">
        <pc:chgData name="GOMEZ, Paula" userId="c93cf399-3ed7-4230-9282-8831e3fe5ae7" providerId="ADAL" clId="{D8E792DD-A96C-4537-86BB-295594B957D7}" dt="2023-01-18T16:12:01.638" v="0"/>
        <pc:sldMkLst>
          <pc:docMk/>
          <pc:sldMk cId="0" sldId="339"/>
        </pc:sldMkLst>
      </pc:sldChg>
      <pc:sldChg chg="add">
        <pc:chgData name="GOMEZ, Paula" userId="c93cf399-3ed7-4230-9282-8831e3fe5ae7" providerId="ADAL" clId="{D8E792DD-A96C-4537-86BB-295594B957D7}" dt="2023-01-18T16:12:01.638" v="0"/>
        <pc:sldMkLst>
          <pc:docMk/>
          <pc:sldMk cId="0" sldId="340"/>
        </pc:sldMkLst>
      </pc:sldChg>
      <pc:sldChg chg="add">
        <pc:chgData name="GOMEZ, Paula" userId="c93cf399-3ed7-4230-9282-8831e3fe5ae7" providerId="ADAL" clId="{D8E792DD-A96C-4537-86BB-295594B957D7}" dt="2023-01-18T16:12:01.638" v="0"/>
        <pc:sldMkLst>
          <pc:docMk/>
          <pc:sldMk cId="0" sldId="341"/>
        </pc:sldMkLst>
      </pc:sldChg>
      <pc:sldChg chg="add">
        <pc:chgData name="GOMEZ, Paula" userId="c93cf399-3ed7-4230-9282-8831e3fe5ae7" providerId="ADAL" clId="{D8E792DD-A96C-4537-86BB-295594B957D7}" dt="2023-01-18T16:12:01.638" v="0"/>
        <pc:sldMkLst>
          <pc:docMk/>
          <pc:sldMk cId="0" sldId="342"/>
        </pc:sldMkLst>
      </pc:sldChg>
      <pc:sldChg chg="add">
        <pc:chgData name="GOMEZ, Paula" userId="c93cf399-3ed7-4230-9282-8831e3fe5ae7" providerId="ADAL" clId="{D8E792DD-A96C-4537-86BB-295594B957D7}" dt="2023-01-18T16:12:01.638" v="0"/>
        <pc:sldMkLst>
          <pc:docMk/>
          <pc:sldMk cId="0" sldId="343"/>
        </pc:sldMkLst>
      </pc:sldChg>
      <pc:sldChg chg="add">
        <pc:chgData name="GOMEZ, Paula" userId="c93cf399-3ed7-4230-9282-8831e3fe5ae7" providerId="ADAL" clId="{D8E792DD-A96C-4537-86BB-295594B957D7}" dt="2023-01-18T16:12:01.638" v="0"/>
        <pc:sldMkLst>
          <pc:docMk/>
          <pc:sldMk cId="0" sldId="344"/>
        </pc:sldMkLst>
      </pc:sldChg>
      <pc:sldChg chg="add">
        <pc:chgData name="GOMEZ, Paula" userId="c93cf399-3ed7-4230-9282-8831e3fe5ae7" providerId="ADAL" clId="{D8E792DD-A96C-4537-86BB-295594B957D7}" dt="2023-01-18T16:13:50.936" v="1"/>
        <pc:sldMkLst>
          <pc:docMk/>
          <pc:sldMk cId="0" sldId="345"/>
        </pc:sldMkLst>
      </pc:sldChg>
      <pc:sldChg chg="add">
        <pc:chgData name="GOMEZ, Paula" userId="c93cf399-3ed7-4230-9282-8831e3fe5ae7" providerId="ADAL" clId="{D8E792DD-A96C-4537-86BB-295594B957D7}" dt="2023-01-18T16:13:50.936" v="1"/>
        <pc:sldMkLst>
          <pc:docMk/>
          <pc:sldMk cId="0" sldId="346"/>
        </pc:sldMkLst>
      </pc:sldChg>
      <pc:sldChg chg="add">
        <pc:chgData name="GOMEZ, Paula" userId="c93cf399-3ed7-4230-9282-8831e3fe5ae7" providerId="ADAL" clId="{D8E792DD-A96C-4537-86BB-295594B957D7}" dt="2023-01-18T16:13:50.936" v="1"/>
        <pc:sldMkLst>
          <pc:docMk/>
          <pc:sldMk cId="0" sldId="347"/>
        </pc:sldMkLst>
      </pc:sldChg>
      <pc:sldChg chg="add">
        <pc:chgData name="GOMEZ, Paula" userId="c93cf399-3ed7-4230-9282-8831e3fe5ae7" providerId="ADAL" clId="{D8E792DD-A96C-4537-86BB-295594B957D7}" dt="2023-01-18T16:13:50.936" v="1"/>
        <pc:sldMkLst>
          <pc:docMk/>
          <pc:sldMk cId="0" sldId="348"/>
        </pc:sldMkLst>
      </pc:sldChg>
      <pc:sldChg chg="add">
        <pc:chgData name="GOMEZ, Paula" userId="c93cf399-3ed7-4230-9282-8831e3fe5ae7" providerId="ADAL" clId="{D8E792DD-A96C-4537-86BB-295594B957D7}" dt="2023-01-18T16:13:50.936" v="1"/>
        <pc:sldMkLst>
          <pc:docMk/>
          <pc:sldMk cId="0" sldId="349"/>
        </pc:sldMkLst>
      </pc:sldChg>
      <pc:sldChg chg="add">
        <pc:chgData name="GOMEZ, Paula" userId="c93cf399-3ed7-4230-9282-8831e3fe5ae7" providerId="ADAL" clId="{D8E792DD-A96C-4537-86BB-295594B957D7}" dt="2023-01-18T16:13:50.936" v="1"/>
        <pc:sldMkLst>
          <pc:docMk/>
          <pc:sldMk cId="0" sldId="350"/>
        </pc:sldMkLst>
      </pc:sldChg>
      <pc:sldChg chg="add">
        <pc:chgData name="GOMEZ, Paula" userId="c93cf399-3ed7-4230-9282-8831e3fe5ae7" providerId="ADAL" clId="{D8E792DD-A96C-4537-86BB-295594B957D7}" dt="2023-01-18T16:13:50.936" v="1"/>
        <pc:sldMkLst>
          <pc:docMk/>
          <pc:sldMk cId="0" sldId="351"/>
        </pc:sldMkLst>
      </pc:sldChg>
      <pc:sldChg chg="add">
        <pc:chgData name="GOMEZ, Paula" userId="c93cf399-3ed7-4230-9282-8831e3fe5ae7" providerId="ADAL" clId="{D8E792DD-A96C-4537-86BB-295594B957D7}" dt="2023-01-18T16:13:50.936" v="1"/>
        <pc:sldMkLst>
          <pc:docMk/>
          <pc:sldMk cId="0" sldId="352"/>
        </pc:sldMkLst>
      </pc:sldChg>
      <pc:sldChg chg="add">
        <pc:chgData name="GOMEZ, Paula" userId="c93cf399-3ed7-4230-9282-8831e3fe5ae7" providerId="ADAL" clId="{D8E792DD-A96C-4537-86BB-295594B957D7}" dt="2023-01-18T16:13:50.936" v="1"/>
        <pc:sldMkLst>
          <pc:docMk/>
          <pc:sldMk cId="0" sldId="353"/>
        </pc:sldMkLst>
      </pc:sldChg>
      <pc:sldChg chg="add">
        <pc:chgData name="GOMEZ, Paula" userId="c93cf399-3ed7-4230-9282-8831e3fe5ae7" providerId="ADAL" clId="{D8E792DD-A96C-4537-86BB-295594B957D7}" dt="2023-01-18T16:13:50.936" v="1"/>
        <pc:sldMkLst>
          <pc:docMk/>
          <pc:sldMk cId="0" sldId="354"/>
        </pc:sldMkLst>
      </pc:sldChg>
      <pc:sldChg chg="add">
        <pc:chgData name="GOMEZ, Paula" userId="c93cf399-3ed7-4230-9282-8831e3fe5ae7" providerId="ADAL" clId="{D8E792DD-A96C-4537-86BB-295594B957D7}" dt="2023-01-18T16:15:55.308" v="2"/>
        <pc:sldMkLst>
          <pc:docMk/>
          <pc:sldMk cId="0" sldId="355"/>
        </pc:sldMkLst>
      </pc:sldChg>
      <pc:sldChg chg="add">
        <pc:chgData name="GOMEZ, Paula" userId="c93cf399-3ed7-4230-9282-8831e3fe5ae7" providerId="ADAL" clId="{D8E792DD-A96C-4537-86BB-295594B957D7}" dt="2023-01-18T16:15:55.308" v="2"/>
        <pc:sldMkLst>
          <pc:docMk/>
          <pc:sldMk cId="0" sldId="356"/>
        </pc:sldMkLst>
      </pc:sldChg>
      <pc:sldChg chg="add">
        <pc:chgData name="GOMEZ, Paula" userId="c93cf399-3ed7-4230-9282-8831e3fe5ae7" providerId="ADAL" clId="{D8E792DD-A96C-4537-86BB-295594B957D7}" dt="2023-01-18T16:15:55.308" v="2"/>
        <pc:sldMkLst>
          <pc:docMk/>
          <pc:sldMk cId="0" sldId="357"/>
        </pc:sldMkLst>
      </pc:sldChg>
      <pc:sldChg chg="add">
        <pc:chgData name="GOMEZ, Paula" userId="c93cf399-3ed7-4230-9282-8831e3fe5ae7" providerId="ADAL" clId="{D8E792DD-A96C-4537-86BB-295594B957D7}" dt="2023-01-18T16:15:55.308" v="2"/>
        <pc:sldMkLst>
          <pc:docMk/>
          <pc:sldMk cId="0" sldId="358"/>
        </pc:sldMkLst>
      </pc:sldChg>
      <pc:sldChg chg="add">
        <pc:chgData name="GOMEZ, Paula" userId="c93cf399-3ed7-4230-9282-8831e3fe5ae7" providerId="ADAL" clId="{D8E792DD-A96C-4537-86BB-295594B957D7}" dt="2023-01-18T16:15:55.308" v="2"/>
        <pc:sldMkLst>
          <pc:docMk/>
          <pc:sldMk cId="0" sldId="359"/>
        </pc:sldMkLst>
      </pc:sldChg>
      <pc:sldChg chg="add">
        <pc:chgData name="GOMEZ, Paula" userId="c93cf399-3ed7-4230-9282-8831e3fe5ae7" providerId="ADAL" clId="{D8E792DD-A96C-4537-86BB-295594B957D7}" dt="2023-01-18T16:15:55.308" v="2"/>
        <pc:sldMkLst>
          <pc:docMk/>
          <pc:sldMk cId="0" sldId="360"/>
        </pc:sldMkLst>
      </pc:sldChg>
      <pc:sldChg chg="add">
        <pc:chgData name="GOMEZ, Paula" userId="c93cf399-3ed7-4230-9282-8831e3fe5ae7" providerId="ADAL" clId="{D8E792DD-A96C-4537-86BB-295594B957D7}" dt="2023-01-18T16:15:55.308" v="2"/>
        <pc:sldMkLst>
          <pc:docMk/>
          <pc:sldMk cId="0" sldId="361"/>
        </pc:sldMkLst>
      </pc:sldChg>
      <pc:sldChg chg="add">
        <pc:chgData name="GOMEZ, Paula" userId="c93cf399-3ed7-4230-9282-8831e3fe5ae7" providerId="ADAL" clId="{D8E792DD-A96C-4537-86BB-295594B957D7}" dt="2023-01-18T16:15:55.308" v="2"/>
        <pc:sldMkLst>
          <pc:docMk/>
          <pc:sldMk cId="0" sldId="362"/>
        </pc:sldMkLst>
      </pc:sldChg>
      <pc:sldChg chg="add">
        <pc:chgData name="GOMEZ, Paula" userId="c93cf399-3ed7-4230-9282-8831e3fe5ae7" providerId="ADAL" clId="{D8E792DD-A96C-4537-86BB-295594B957D7}" dt="2023-01-18T16:15:55.308" v="2"/>
        <pc:sldMkLst>
          <pc:docMk/>
          <pc:sldMk cId="0" sldId="363"/>
        </pc:sldMkLst>
      </pc:sldChg>
      <pc:sldChg chg="add">
        <pc:chgData name="GOMEZ, Paula" userId="c93cf399-3ed7-4230-9282-8831e3fe5ae7" providerId="ADAL" clId="{D8E792DD-A96C-4537-86BB-295594B957D7}" dt="2023-01-18T16:15:55.308" v="2"/>
        <pc:sldMkLst>
          <pc:docMk/>
          <pc:sldMk cId="0" sldId="364"/>
        </pc:sldMkLst>
      </pc:sldChg>
      <pc:sldChg chg="add">
        <pc:chgData name="GOMEZ, Paula" userId="c93cf399-3ed7-4230-9282-8831e3fe5ae7" providerId="ADAL" clId="{D8E792DD-A96C-4537-86BB-295594B957D7}" dt="2023-01-18T16:15:55.308" v="2"/>
        <pc:sldMkLst>
          <pc:docMk/>
          <pc:sldMk cId="0" sldId="365"/>
        </pc:sldMkLst>
      </pc:sldChg>
      <pc:sldChg chg="add">
        <pc:chgData name="GOMEZ, Paula" userId="c93cf399-3ed7-4230-9282-8831e3fe5ae7" providerId="ADAL" clId="{D8E792DD-A96C-4537-86BB-295594B957D7}" dt="2023-01-18T16:15:55.308" v="2"/>
        <pc:sldMkLst>
          <pc:docMk/>
          <pc:sldMk cId="0" sldId="366"/>
        </pc:sldMkLst>
      </pc:sldChg>
      <pc:sldChg chg="add">
        <pc:chgData name="GOMEZ, Paula" userId="c93cf399-3ed7-4230-9282-8831e3fe5ae7" providerId="ADAL" clId="{D8E792DD-A96C-4537-86BB-295594B957D7}" dt="2023-01-18T16:15:55.308" v="2"/>
        <pc:sldMkLst>
          <pc:docMk/>
          <pc:sldMk cId="0" sldId="367"/>
        </pc:sldMkLst>
      </pc:sldChg>
      <pc:sldChg chg="add">
        <pc:chgData name="GOMEZ, Paula" userId="c93cf399-3ed7-4230-9282-8831e3fe5ae7" providerId="ADAL" clId="{D8E792DD-A96C-4537-86BB-295594B957D7}" dt="2023-01-18T16:15:55.308" v="2"/>
        <pc:sldMkLst>
          <pc:docMk/>
          <pc:sldMk cId="0" sldId="368"/>
        </pc:sldMkLst>
      </pc:sldChg>
      <pc:sldChg chg="add">
        <pc:chgData name="GOMEZ, Paula" userId="c93cf399-3ed7-4230-9282-8831e3fe5ae7" providerId="ADAL" clId="{D8E792DD-A96C-4537-86BB-295594B957D7}" dt="2023-01-18T16:15:55.308" v="2"/>
        <pc:sldMkLst>
          <pc:docMk/>
          <pc:sldMk cId="0" sldId="369"/>
        </pc:sldMkLst>
      </pc:sldChg>
      <pc:sldChg chg="add">
        <pc:chgData name="GOMEZ, Paula" userId="c93cf399-3ed7-4230-9282-8831e3fe5ae7" providerId="ADAL" clId="{D8E792DD-A96C-4537-86BB-295594B957D7}" dt="2023-01-18T16:15:55.308" v="2"/>
        <pc:sldMkLst>
          <pc:docMk/>
          <pc:sldMk cId="0" sldId="370"/>
        </pc:sldMkLst>
      </pc:sldChg>
      <pc:sldChg chg="add">
        <pc:chgData name="GOMEZ, Paula" userId="c93cf399-3ed7-4230-9282-8831e3fe5ae7" providerId="ADAL" clId="{D8E792DD-A96C-4537-86BB-295594B957D7}" dt="2023-01-18T16:15:55.308" v="2"/>
        <pc:sldMkLst>
          <pc:docMk/>
          <pc:sldMk cId="0" sldId="371"/>
        </pc:sldMkLst>
      </pc:sldChg>
      <pc:sldChg chg="add">
        <pc:chgData name="GOMEZ, Paula" userId="c93cf399-3ed7-4230-9282-8831e3fe5ae7" providerId="ADAL" clId="{D8E792DD-A96C-4537-86BB-295594B957D7}" dt="2023-01-18T16:15:55.308" v="2"/>
        <pc:sldMkLst>
          <pc:docMk/>
          <pc:sldMk cId="0" sldId="372"/>
        </pc:sldMkLst>
      </pc:sldChg>
      <pc:sldChg chg="add">
        <pc:chgData name="GOMEZ, Paula" userId="c93cf399-3ed7-4230-9282-8831e3fe5ae7" providerId="ADAL" clId="{D8E792DD-A96C-4537-86BB-295594B957D7}" dt="2023-01-18T16:15:55.308" v="2"/>
        <pc:sldMkLst>
          <pc:docMk/>
          <pc:sldMk cId="0" sldId="373"/>
        </pc:sldMkLst>
      </pc:sldChg>
      <pc:sldChg chg="add">
        <pc:chgData name="GOMEZ, Paula" userId="c93cf399-3ed7-4230-9282-8831e3fe5ae7" providerId="ADAL" clId="{D8E792DD-A96C-4537-86BB-295594B957D7}" dt="2023-01-18T16:15:55.308" v="2"/>
        <pc:sldMkLst>
          <pc:docMk/>
          <pc:sldMk cId="0" sldId="374"/>
        </pc:sldMkLst>
      </pc:sldChg>
      <pc:sldChg chg="add">
        <pc:chgData name="GOMEZ, Paula" userId="c93cf399-3ed7-4230-9282-8831e3fe5ae7" providerId="ADAL" clId="{D8E792DD-A96C-4537-86BB-295594B957D7}" dt="2023-01-18T16:16:44.567" v="3"/>
        <pc:sldMkLst>
          <pc:docMk/>
          <pc:sldMk cId="0" sldId="375"/>
        </pc:sldMkLst>
      </pc:sldChg>
      <pc:sldChg chg="add">
        <pc:chgData name="GOMEZ, Paula" userId="c93cf399-3ed7-4230-9282-8831e3fe5ae7" providerId="ADAL" clId="{D8E792DD-A96C-4537-86BB-295594B957D7}" dt="2023-01-18T16:16:44.567" v="3"/>
        <pc:sldMkLst>
          <pc:docMk/>
          <pc:sldMk cId="0" sldId="376"/>
        </pc:sldMkLst>
      </pc:sldChg>
      <pc:sldChg chg="add">
        <pc:chgData name="GOMEZ, Paula" userId="c93cf399-3ed7-4230-9282-8831e3fe5ae7" providerId="ADAL" clId="{D8E792DD-A96C-4537-86BB-295594B957D7}" dt="2023-01-18T16:16:44.567" v="3"/>
        <pc:sldMkLst>
          <pc:docMk/>
          <pc:sldMk cId="0" sldId="377"/>
        </pc:sldMkLst>
      </pc:sldChg>
      <pc:sldChg chg="add">
        <pc:chgData name="GOMEZ, Paula" userId="c93cf399-3ed7-4230-9282-8831e3fe5ae7" providerId="ADAL" clId="{D8E792DD-A96C-4537-86BB-295594B957D7}" dt="2023-01-18T16:16:44.567" v="3"/>
        <pc:sldMkLst>
          <pc:docMk/>
          <pc:sldMk cId="0" sldId="378"/>
        </pc:sldMkLst>
      </pc:sldChg>
      <pc:sldChg chg="add">
        <pc:chgData name="GOMEZ, Paula" userId="c93cf399-3ed7-4230-9282-8831e3fe5ae7" providerId="ADAL" clId="{D8E792DD-A96C-4537-86BB-295594B957D7}" dt="2023-01-18T16:16:44.567" v="3"/>
        <pc:sldMkLst>
          <pc:docMk/>
          <pc:sldMk cId="0" sldId="379"/>
        </pc:sldMkLst>
      </pc:sldChg>
      <pc:sldChg chg="add">
        <pc:chgData name="GOMEZ, Paula" userId="c93cf399-3ed7-4230-9282-8831e3fe5ae7" providerId="ADAL" clId="{D8E792DD-A96C-4537-86BB-295594B957D7}" dt="2023-01-18T16:16:44.567" v="3"/>
        <pc:sldMkLst>
          <pc:docMk/>
          <pc:sldMk cId="0" sldId="380"/>
        </pc:sldMkLst>
      </pc:sldChg>
      <pc:sldChg chg="add del">
        <pc:chgData name="GOMEZ, Paula" userId="c93cf399-3ed7-4230-9282-8831e3fe5ae7" providerId="ADAL" clId="{D8E792DD-A96C-4537-86BB-295594B957D7}" dt="2023-01-18T16:21:35.467" v="15" actId="2696"/>
        <pc:sldMkLst>
          <pc:docMk/>
          <pc:sldMk cId="0" sldId="381"/>
        </pc:sldMkLst>
      </pc:sldChg>
      <pc:sldChg chg="add del">
        <pc:chgData name="GOMEZ, Paula" userId="c93cf399-3ed7-4230-9282-8831e3fe5ae7" providerId="ADAL" clId="{D8E792DD-A96C-4537-86BB-295594B957D7}" dt="2023-01-18T16:21:36.289" v="16" actId="2696"/>
        <pc:sldMkLst>
          <pc:docMk/>
          <pc:sldMk cId="0" sldId="382"/>
        </pc:sldMkLst>
      </pc:sldChg>
      <pc:sldChg chg="add del">
        <pc:chgData name="GOMEZ, Paula" userId="c93cf399-3ed7-4230-9282-8831e3fe5ae7" providerId="ADAL" clId="{D8E792DD-A96C-4537-86BB-295594B957D7}" dt="2023-01-18T16:21:36.994" v="17" actId="2696"/>
        <pc:sldMkLst>
          <pc:docMk/>
          <pc:sldMk cId="0" sldId="383"/>
        </pc:sldMkLst>
      </pc:sldChg>
      <pc:sldChg chg="add del">
        <pc:chgData name="GOMEZ, Paula" userId="c93cf399-3ed7-4230-9282-8831e3fe5ae7" providerId="ADAL" clId="{D8E792DD-A96C-4537-86BB-295594B957D7}" dt="2023-01-18T16:21:38.688" v="18" actId="2696"/>
        <pc:sldMkLst>
          <pc:docMk/>
          <pc:sldMk cId="0" sldId="384"/>
        </pc:sldMkLst>
      </pc:sldChg>
      <pc:sldChg chg="add del">
        <pc:chgData name="GOMEZ, Paula" userId="c93cf399-3ed7-4230-9282-8831e3fe5ae7" providerId="ADAL" clId="{D8E792DD-A96C-4537-86BB-295594B957D7}" dt="2023-01-18T16:21:43.418" v="19" actId="2696"/>
        <pc:sldMkLst>
          <pc:docMk/>
          <pc:sldMk cId="0" sldId="385"/>
        </pc:sldMkLst>
      </pc:sldChg>
      <pc:sldChg chg="add ord">
        <pc:chgData name="GOMEZ, Paula" userId="c93cf399-3ed7-4230-9282-8831e3fe5ae7" providerId="ADAL" clId="{D8E792DD-A96C-4537-86BB-295594B957D7}" dt="2023-01-18T16:23:16.591" v="27"/>
        <pc:sldMkLst>
          <pc:docMk/>
          <pc:sldMk cId="0" sldId="386"/>
        </pc:sldMkLst>
      </pc:sldChg>
      <pc:sldChg chg="add del">
        <pc:chgData name="GOMEZ, Paula" userId="c93cf399-3ed7-4230-9282-8831e3fe5ae7" providerId="ADAL" clId="{D8E792DD-A96C-4537-86BB-295594B957D7}" dt="2023-01-18T16:18:20.212" v="5"/>
        <pc:sldMkLst>
          <pc:docMk/>
          <pc:sldMk cId="0" sldId="387"/>
        </pc:sldMkLst>
      </pc:sldChg>
      <pc:sldChg chg="add">
        <pc:chgData name="GOMEZ, Paula" userId="c93cf399-3ed7-4230-9282-8831e3fe5ae7" providerId="ADAL" clId="{D8E792DD-A96C-4537-86BB-295594B957D7}" dt="2023-01-18T16:18:20.212" v="5"/>
        <pc:sldMkLst>
          <pc:docMk/>
          <pc:sldMk cId="0" sldId="388"/>
        </pc:sldMkLst>
      </pc:sldChg>
      <pc:sldChg chg="add ord">
        <pc:chgData name="GOMEZ, Paula" userId="c93cf399-3ed7-4230-9282-8831e3fe5ae7" providerId="ADAL" clId="{D8E792DD-A96C-4537-86BB-295594B957D7}" dt="2023-01-18T16:22:57.366" v="25"/>
        <pc:sldMkLst>
          <pc:docMk/>
          <pc:sldMk cId="0" sldId="389"/>
        </pc:sldMkLst>
      </pc:sldChg>
      <pc:sldChg chg="add">
        <pc:chgData name="GOMEZ, Paula" userId="c93cf399-3ed7-4230-9282-8831e3fe5ae7" providerId="ADAL" clId="{D8E792DD-A96C-4537-86BB-295594B957D7}" dt="2023-01-18T16:18:20.212" v="5"/>
        <pc:sldMkLst>
          <pc:docMk/>
          <pc:sldMk cId="0" sldId="390"/>
        </pc:sldMkLst>
      </pc:sldChg>
      <pc:sldChg chg="add ord">
        <pc:chgData name="GOMEZ, Paula" userId="c93cf399-3ed7-4230-9282-8831e3fe5ae7" providerId="ADAL" clId="{D8E792DD-A96C-4537-86BB-295594B957D7}" dt="2023-01-18T16:22:41.454" v="23"/>
        <pc:sldMkLst>
          <pc:docMk/>
          <pc:sldMk cId="0" sldId="391"/>
        </pc:sldMkLst>
      </pc:sldChg>
      <pc:sldChg chg="add">
        <pc:chgData name="GOMEZ, Paula" userId="c93cf399-3ed7-4230-9282-8831e3fe5ae7" providerId="ADAL" clId="{D8E792DD-A96C-4537-86BB-295594B957D7}" dt="2023-01-18T16:18:20.212" v="5"/>
        <pc:sldMkLst>
          <pc:docMk/>
          <pc:sldMk cId="0" sldId="392"/>
        </pc:sldMkLst>
      </pc:sldChg>
      <pc:sldChg chg="add">
        <pc:chgData name="GOMEZ, Paula" userId="c93cf399-3ed7-4230-9282-8831e3fe5ae7" providerId="ADAL" clId="{D8E792DD-A96C-4537-86BB-295594B957D7}" dt="2023-01-18T16:18:20.212" v="5"/>
        <pc:sldMkLst>
          <pc:docMk/>
          <pc:sldMk cId="0" sldId="393"/>
        </pc:sldMkLst>
      </pc:sldChg>
      <pc:sldChg chg="add">
        <pc:chgData name="GOMEZ, Paula" userId="c93cf399-3ed7-4230-9282-8831e3fe5ae7" providerId="ADAL" clId="{D8E792DD-A96C-4537-86BB-295594B957D7}" dt="2023-01-18T16:18:20.212" v="5"/>
        <pc:sldMkLst>
          <pc:docMk/>
          <pc:sldMk cId="0" sldId="394"/>
        </pc:sldMkLst>
      </pc:sldChg>
      <pc:sldChg chg="add">
        <pc:chgData name="GOMEZ, Paula" userId="c93cf399-3ed7-4230-9282-8831e3fe5ae7" providerId="ADAL" clId="{D8E792DD-A96C-4537-86BB-295594B957D7}" dt="2023-01-18T16:18:20.212" v="5"/>
        <pc:sldMkLst>
          <pc:docMk/>
          <pc:sldMk cId="0" sldId="395"/>
        </pc:sldMkLst>
      </pc:sldChg>
      <pc:sldChg chg="add">
        <pc:chgData name="GOMEZ, Paula" userId="c93cf399-3ed7-4230-9282-8831e3fe5ae7" providerId="ADAL" clId="{D8E792DD-A96C-4537-86BB-295594B957D7}" dt="2023-01-18T16:18:20.212" v="5"/>
        <pc:sldMkLst>
          <pc:docMk/>
          <pc:sldMk cId="0" sldId="396"/>
        </pc:sldMkLst>
      </pc:sldChg>
      <pc:sldChg chg="add">
        <pc:chgData name="GOMEZ, Paula" userId="c93cf399-3ed7-4230-9282-8831e3fe5ae7" providerId="ADAL" clId="{D8E792DD-A96C-4537-86BB-295594B957D7}" dt="2023-01-18T16:18:20.212" v="5"/>
        <pc:sldMkLst>
          <pc:docMk/>
          <pc:sldMk cId="0" sldId="397"/>
        </pc:sldMkLst>
      </pc:sldChg>
      <pc:sldChg chg="add">
        <pc:chgData name="GOMEZ, Paula" userId="c93cf399-3ed7-4230-9282-8831e3fe5ae7" providerId="ADAL" clId="{D8E792DD-A96C-4537-86BB-295594B957D7}" dt="2023-01-18T16:18:50.599" v="6"/>
        <pc:sldMkLst>
          <pc:docMk/>
          <pc:sldMk cId="0" sldId="398"/>
        </pc:sldMkLst>
      </pc:sldChg>
      <pc:sldChg chg="add">
        <pc:chgData name="GOMEZ, Paula" userId="c93cf399-3ed7-4230-9282-8831e3fe5ae7" providerId="ADAL" clId="{D8E792DD-A96C-4537-86BB-295594B957D7}" dt="2023-01-18T16:18:50.599" v="6"/>
        <pc:sldMkLst>
          <pc:docMk/>
          <pc:sldMk cId="0" sldId="399"/>
        </pc:sldMkLst>
      </pc:sldChg>
      <pc:sldChg chg="add">
        <pc:chgData name="GOMEZ, Paula" userId="c93cf399-3ed7-4230-9282-8831e3fe5ae7" providerId="ADAL" clId="{D8E792DD-A96C-4537-86BB-295594B957D7}" dt="2023-01-18T16:18:50.599" v="6"/>
        <pc:sldMkLst>
          <pc:docMk/>
          <pc:sldMk cId="0" sldId="400"/>
        </pc:sldMkLst>
      </pc:sldChg>
      <pc:sldChg chg="add">
        <pc:chgData name="GOMEZ, Paula" userId="c93cf399-3ed7-4230-9282-8831e3fe5ae7" providerId="ADAL" clId="{D8E792DD-A96C-4537-86BB-295594B957D7}" dt="2023-01-18T16:18:50.599" v="6"/>
        <pc:sldMkLst>
          <pc:docMk/>
          <pc:sldMk cId="0" sldId="401"/>
        </pc:sldMkLst>
      </pc:sldChg>
      <pc:sldChg chg="add">
        <pc:chgData name="GOMEZ, Paula" userId="c93cf399-3ed7-4230-9282-8831e3fe5ae7" providerId="ADAL" clId="{D8E792DD-A96C-4537-86BB-295594B957D7}" dt="2023-01-18T16:18:50.599" v="6"/>
        <pc:sldMkLst>
          <pc:docMk/>
          <pc:sldMk cId="0" sldId="402"/>
        </pc:sldMkLst>
      </pc:sldChg>
      <pc:sldChg chg="add del">
        <pc:chgData name="GOMEZ, Paula" userId="c93cf399-3ed7-4230-9282-8831e3fe5ae7" providerId="ADAL" clId="{D8E792DD-A96C-4537-86BB-295594B957D7}" dt="2023-01-18T16:18:54.502" v="7" actId="2696"/>
        <pc:sldMkLst>
          <pc:docMk/>
          <pc:sldMk cId="0" sldId="403"/>
        </pc:sldMkLst>
      </pc:sldChg>
      <pc:sldChg chg="add">
        <pc:chgData name="GOMEZ, Paula" userId="c93cf399-3ed7-4230-9282-8831e3fe5ae7" providerId="ADAL" clId="{D8E792DD-A96C-4537-86BB-295594B957D7}" dt="2023-01-18T16:19:24.989" v="8"/>
        <pc:sldMkLst>
          <pc:docMk/>
          <pc:sldMk cId="3873142451" sldId="454"/>
        </pc:sldMkLst>
      </pc:sldChg>
      <pc:sldChg chg="addSp modSp add mod modClrScheme chgLayout">
        <pc:chgData name="GOMEZ, Paula" userId="c93cf399-3ed7-4230-9282-8831e3fe5ae7" providerId="ADAL" clId="{D8E792DD-A96C-4537-86BB-295594B957D7}" dt="2023-01-18T16:24:08.744" v="41" actId="255"/>
        <pc:sldMkLst>
          <pc:docMk/>
          <pc:sldMk cId="4139318068" sldId="455"/>
        </pc:sldMkLst>
        <pc:spChg chg="add mod">
          <ac:chgData name="GOMEZ, Paula" userId="c93cf399-3ed7-4230-9282-8831e3fe5ae7" providerId="ADAL" clId="{D8E792DD-A96C-4537-86BB-295594B957D7}" dt="2023-01-18T16:24:08.744" v="41" actId="255"/>
          <ac:spMkLst>
            <pc:docMk/>
            <pc:sldMk cId="4139318068" sldId="455"/>
            <ac:spMk id="2" creationId="{8BCAC422-89CC-45C7-A4E7-8762019F89DC}"/>
          </ac:spMkLst>
        </pc:spChg>
      </pc:sldChg>
      <pc:sldChg chg="add">
        <pc:chgData name="GOMEZ, Paula" userId="c93cf399-3ed7-4230-9282-8831e3fe5ae7" providerId="ADAL" clId="{D8E792DD-A96C-4537-86BB-295594B957D7}" dt="2023-01-18T16:19:24.989" v="8"/>
        <pc:sldMkLst>
          <pc:docMk/>
          <pc:sldMk cId="359544419" sldId="456"/>
        </pc:sldMkLst>
      </pc:sldChg>
      <pc:sldChg chg="add">
        <pc:chgData name="GOMEZ, Paula" userId="c93cf399-3ed7-4230-9282-8831e3fe5ae7" providerId="ADAL" clId="{D8E792DD-A96C-4537-86BB-295594B957D7}" dt="2023-01-18T16:19:50.684" v="9"/>
        <pc:sldMkLst>
          <pc:docMk/>
          <pc:sldMk cId="3899760866" sldId="457"/>
        </pc:sldMkLst>
      </pc:sldChg>
      <pc:sldChg chg="add">
        <pc:chgData name="GOMEZ, Paula" userId="c93cf399-3ed7-4230-9282-8831e3fe5ae7" providerId="ADAL" clId="{D8E792DD-A96C-4537-86BB-295594B957D7}" dt="2023-01-18T16:20:05.184" v="10"/>
        <pc:sldMkLst>
          <pc:docMk/>
          <pc:sldMk cId="4109451365" sldId="458"/>
        </pc:sldMkLst>
      </pc:sldChg>
      <pc:sldChg chg="add">
        <pc:chgData name="GOMEZ, Paula" userId="c93cf399-3ed7-4230-9282-8831e3fe5ae7" providerId="ADAL" clId="{D8E792DD-A96C-4537-86BB-295594B957D7}" dt="2023-01-18T16:20:14.279" v="11"/>
        <pc:sldMkLst>
          <pc:docMk/>
          <pc:sldMk cId="1610724693" sldId="459"/>
        </pc:sldMkLst>
      </pc:sldChg>
      <pc:sldChg chg="add">
        <pc:chgData name="GOMEZ, Paula" userId="c93cf399-3ed7-4230-9282-8831e3fe5ae7" providerId="ADAL" clId="{D8E792DD-A96C-4537-86BB-295594B957D7}" dt="2023-01-18T16:20:23.440" v="12"/>
        <pc:sldMkLst>
          <pc:docMk/>
          <pc:sldMk cId="3777780179" sldId="460"/>
        </pc:sldMkLst>
      </pc:sldChg>
      <pc:sldChg chg="add">
        <pc:chgData name="GOMEZ, Paula" userId="c93cf399-3ed7-4230-9282-8831e3fe5ae7" providerId="ADAL" clId="{D8E792DD-A96C-4537-86BB-295594B957D7}" dt="2023-01-18T16:20:32.284" v="13"/>
        <pc:sldMkLst>
          <pc:docMk/>
          <pc:sldMk cId="358219278" sldId="461"/>
        </pc:sldMkLst>
      </pc:sldChg>
      <pc:sldChg chg="add">
        <pc:chgData name="GOMEZ, Paula" userId="c93cf399-3ed7-4230-9282-8831e3fe5ae7" providerId="ADAL" clId="{D8E792DD-A96C-4537-86BB-295594B957D7}" dt="2023-01-18T16:20:46.878" v="14"/>
        <pc:sldMkLst>
          <pc:docMk/>
          <pc:sldMk cId="2065238211" sldId="462"/>
        </pc:sldMkLst>
      </pc:sldChg>
      <pc:sldMasterChg chg="delSldLayout">
        <pc:chgData name="GOMEZ, Paula" userId="c93cf399-3ed7-4230-9282-8831e3fe5ae7" providerId="ADAL" clId="{D8E792DD-A96C-4537-86BB-295594B957D7}" dt="2023-01-18T16:17:08.998" v="4" actId="2696"/>
        <pc:sldMasterMkLst>
          <pc:docMk/>
          <pc:sldMasterMk cId="0" sldId="2147483648"/>
        </pc:sldMasterMkLst>
        <pc:sldLayoutChg chg="del">
          <pc:chgData name="GOMEZ, Paula" userId="c93cf399-3ed7-4230-9282-8831e3fe5ae7" providerId="ADAL" clId="{D8E792DD-A96C-4537-86BB-295594B957D7}" dt="2023-01-18T16:17:08.998" v="4" actId="2696"/>
          <pc:sldLayoutMkLst>
            <pc:docMk/>
            <pc:sldMasterMk cId="0" sldId="2147483648"/>
            <pc:sldLayoutMk cId="0" sldId="2147483659"/>
          </pc:sldLayoutMkLst>
        </pc:sldLayoutChg>
      </pc:sldMasterChg>
    </pc:docChg>
  </pc:docChgLst>
  <pc:docChgLst>
    <pc:chgData name="GOMEZ, Paula" userId="S::gomezp@who.int::c93cf399-3ed7-4230-9282-8831e3fe5ae7" providerId="AD" clId="Web-{07A2EB33-9EBE-1A6B-EDF7-4682B58A8A30}"/>
    <pc:docChg chg="delSld">
      <pc:chgData name="GOMEZ, Paula" userId="S::gomezp@who.int::c93cf399-3ed7-4230-9282-8831e3fe5ae7" providerId="AD" clId="Web-{07A2EB33-9EBE-1A6B-EDF7-4682B58A8A30}" dt="2023-03-27T10:08:35.378" v="3"/>
      <pc:docMkLst>
        <pc:docMk/>
      </pc:docMkLst>
      <pc:sldChg chg="delCm">
        <pc:chgData name="GOMEZ, Paula" userId="S::gomezp@who.int::c93cf399-3ed7-4230-9282-8831e3fe5ae7" providerId="AD" clId="Web-{07A2EB33-9EBE-1A6B-EDF7-4682B58A8A30}" dt="2023-03-27T10:08:35.378" v="3"/>
        <pc:sldMkLst>
          <pc:docMk/>
          <pc:sldMk cId="0" sldId="328"/>
        </pc:sldMkLst>
      </pc:sldChg>
      <pc:sldChg chg="del">
        <pc:chgData name="GOMEZ, Paula" userId="S::gomezp@who.int::c93cf399-3ed7-4230-9282-8831e3fe5ae7" providerId="AD" clId="Web-{07A2EB33-9EBE-1A6B-EDF7-4682B58A8A30}" dt="2023-03-27T10:08:30.768" v="2"/>
        <pc:sldMkLst>
          <pc:docMk/>
          <pc:sldMk cId="4035093242" sldId="463"/>
        </pc:sldMkLst>
      </pc:sldChg>
      <pc:sldChg chg="del">
        <pc:chgData name="GOMEZ, Paula" userId="S::gomezp@who.int::c93cf399-3ed7-4230-9282-8831e3fe5ae7" providerId="AD" clId="Web-{07A2EB33-9EBE-1A6B-EDF7-4682B58A8A30}" dt="2023-03-27T10:08:28.690" v="1"/>
        <pc:sldMkLst>
          <pc:docMk/>
          <pc:sldMk cId="2751790774" sldId="464"/>
        </pc:sldMkLst>
      </pc:sldChg>
      <pc:sldChg chg="del">
        <pc:chgData name="GOMEZ, Paula" userId="S::gomezp@who.int::c93cf399-3ed7-4230-9282-8831e3fe5ae7" providerId="AD" clId="Web-{07A2EB33-9EBE-1A6B-EDF7-4682B58A8A30}" dt="2023-03-27T10:08:25.565" v="0"/>
        <pc:sldMkLst>
          <pc:docMk/>
          <pc:sldMk cId="530577699" sldId="465"/>
        </pc:sldMkLst>
      </pc:sldChg>
    </pc:docChg>
  </pc:docChgLst>
  <pc:docChgLst>
    <pc:chgData name="GOMEZ, Paula" userId="c93cf399-3ed7-4230-9282-8831e3fe5ae7" providerId="ADAL" clId="{E374C8BE-1840-4AD7-8FC2-2D07ACBA5930}"/>
    <pc:docChg chg="custSel modSld delMainMaster">
      <pc:chgData name="GOMEZ, Paula" userId="c93cf399-3ed7-4230-9282-8831e3fe5ae7" providerId="ADAL" clId="{E374C8BE-1840-4AD7-8FC2-2D07ACBA5930}" dt="2023-04-04T16:23:23.427" v="46" actId="478"/>
      <pc:docMkLst>
        <pc:docMk/>
      </pc:docMkLst>
      <pc:sldChg chg="delSp modSp mod">
        <pc:chgData name="GOMEZ, Paula" userId="c93cf399-3ed7-4230-9282-8831e3fe5ae7" providerId="ADAL" clId="{E374C8BE-1840-4AD7-8FC2-2D07ACBA5930}" dt="2023-04-04T16:22:11.924" v="45" actId="12"/>
        <pc:sldMkLst>
          <pc:docMk/>
          <pc:sldMk cId="0" sldId="268"/>
        </pc:sldMkLst>
        <pc:spChg chg="mod">
          <ac:chgData name="GOMEZ, Paula" userId="c93cf399-3ed7-4230-9282-8831e3fe5ae7" providerId="ADAL" clId="{E374C8BE-1840-4AD7-8FC2-2D07ACBA5930}" dt="2023-04-04T16:22:11.924" v="45" actId="12"/>
          <ac:spMkLst>
            <pc:docMk/>
            <pc:sldMk cId="0" sldId="268"/>
            <ac:spMk id="547" creationId="{00000000-0000-0000-0000-000000000000}"/>
          </ac:spMkLst>
        </pc:spChg>
        <pc:spChg chg="del">
          <ac:chgData name="GOMEZ, Paula" userId="c93cf399-3ed7-4230-9282-8831e3fe5ae7" providerId="ADAL" clId="{E374C8BE-1840-4AD7-8FC2-2D07ACBA5930}" dt="2023-04-04T15:48:57.727" v="0" actId="478"/>
          <ac:spMkLst>
            <pc:docMk/>
            <pc:sldMk cId="0" sldId="268"/>
            <ac:spMk id="548" creationId="{00000000-0000-0000-0000-000000000000}"/>
          </ac:spMkLst>
        </pc:spChg>
        <pc:spChg chg="del">
          <ac:chgData name="GOMEZ, Paula" userId="c93cf399-3ed7-4230-9282-8831e3fe5ae7" providerId="ADAL" clId="{E374C8BE-1840-4AD7-8FC2-2D07ACBA5930}" dt="2023-04-04T15:49:00.299" v="1" actId="478"/>
          <ac:spMkLst>
            <pc:docMk/>
            <pc:sldMk cId="0" sldId="268"/>
            <ac:spMk id="549" creationId="{00000000-0000-0000-0000-000000000000}"/>
          </ac:spMkLst>
        </pc:spChg>
        <pc:spChg chg="del">
          <ac:chgData name="GOMEZ, Paula" userId="c93cf399-3ed7-4230-9282-8831e3fe5ae7" providerId="ADAL" clId="{E374C8BE-1840-4AD7-8FC2-2D07ACBA5930}" dt="2023-04-04T15:49:02.730" v="2" actId="478"/>
          <ac:spMkLst>
            <pc:docMk/>
            <pc:sldMk cId="0" sldId="268"/>
            <ac:spMk id="550" creationId="{00000000-0000-0000-0000-000000000000}"/>
          </ac:spMkLst>
        </pc:spChg>
      </pc:sldChg>
      <pc:sldChg chg="modSp mod">
        <pc:chgData name="GOMEZ, Paula" userId="c93cf399-3ed7-4230-9282-8831e3fe5ae7" providerId="ADAL" clId="{E374C8BE-1840-4AD7-8FC2-2D07ACBA5930}" dt="2023-04-04T15:49:56.850" v="11" actId="1035"/>
        <pc:sldMkLst>
          <pc:docMk/>
          <pc:sldMk cId="0" sldId="301"/>
        </pc:sldMkLst>
        <pc:spChg chg="mod">
          <ac:chgData name="GOMEZ, Paula" userId="c93cf399-3ed7-4230-9282-8831e3fe5ae7" providerId="ADAL" clId="{E374C8BE-1840-4AD7-8FC2-2D07ACBA5930}" dt="2023-04-04T15:49:56.850" v="11" actId="1035"/>
          <ac:spMkLst>
            <pc:docMk/>
            <pc:sldMk cId="0" sldId="301"/>
            <ac:spMk id="1006" creationId="{00000000-0000-0000-0000-000000000000}"/>
          </ac:spMkLst>
        </pc:spChg>
      </pc:sldChg>
      <pc:sldChg chg="modSp mod">
        <pc:chgData name="GOMEZ, Paula" userId="c93cf399-3ed7-4230-9282-8831e3fe5ae7" providerId="ADAL" clId="{E374C8BE-1840-4AD7-8FC2-2D07ACBA5930}" dt="2023-04-04T15:50:13.812" v="16" actId="1035"/>
        <pc:sldMkLst>
          <pc:docMk/>
          <pc:sldMk cId="0" sldId="305"/>
        </pc:sldMkLst>
        <pc:spChg chg="mod">
          <ac:chgData name="GOMEZ, Paula" userId="c93cf399-3ed7-4230-9282-8831e3fe5ae7" providerId="ADAL" clId="{E374C8BE-1840-4AD7-8FC2-2D07ACBA5930}" dt="2023-04-04T15:50:13.812" v="16" actId="1035"/>
          <ac:spMkLst>
            <pc:docMk/>
            <pc:sldMk cId="0" sldId="305"/>
            <ac:spMk id="1032" creationId="{00000000-0000-0000-0000-000000000000}"/>
          </ac:spMkLst>
        </pc:spChg>
      </pc:sldChg>
      <pc:sldChg chg="modSp mod">
        <pc:chgData name="GOMEZ, Paula" userId="c93cf399-3ed7-4230-9282-8831e3fe5ae7" providerId="ADAL" clId="{E374C8BE-1840-4AD7-8FC2-2D07ACBA5930}" dt="2023-04-04T15:50:43.318" v="17" actId="13926"/>
        <pc:sldMkLst>
          <pc:docMk/>
          <pc:sldMk cId="0" sldId="317"/>
        </pc:sldMkLst>
        <pc:spChg chg="mod">
          <ac:chgData name="GOMEZ, Paula" userId="c93cf399-3ed7-4230-9282-8831e3fe5ae7" providerId="ADAL" clId="{E374C8BE-1840-4AD7-8FC2-2D07ACBA5930}" dt="2023-04-04T15:50:43.318" v="17" actId="13926"/>
          <ac:spMkLst>
            <pc:docMk/>
            <pc:sldMk cId="0" sldId="317"/>
            <ac:spMk id="1100" creationId="{00000000-0000-0000-0000-000000000000}"/>
          </ac:spMkLst>
        </pc:spChg>
      </pc:sldChg>
      <pc:sldChg chg="modSp mod">
        <pc:chgData name="GOMEZ, Paula" userId="c93cf399-3ed7-4230-9282-8831e3fe5ae7" providerId="ADAL" clId="{E374C8BE-1840-4AD7-8FC2-2D07ACBA5930}" dt="2023-04-04T15:50:53.408" v="18" actId="13926"/>
        <pc:sldMkLst>
          <pc:docMk/>
          <pc:sldMk cId="0" sldId="321"/>
        </pc:sldMkLst>
        <pc:spChg chg="mod">
          <ac:chgData name="GOMEZ, Paula" userId="c93cf399-3ed7-4230-9282-8831e3fe5ae7" providerId="ADAL" clId="{E374C8BE-1840-4AD7-8FC2-2D07ACBA5930}" dt="2023-04-04T15:50:53.408" v="18" actId="13926"/>
          <ac:spMkLst>
            <pc:docMk/>
            <pc:sldMk cId="0" sldId="321"/>
            <ac:spMk id="1123" creationId="{00000000-0000-0000-0000-000000000000}"/>
          </ac:spMkLst>
        </pc:spChg>
      </pc:sldChg>
      <pc:sldChg chg="modSp mod">
        <pc:chgData name="GOMEZ, Paula" userId="c93cf399-3ed7-4230-9282-8831e3fe5ae7" providerId="ADAL" clId="{E374C8BE-1840-4AD7-8FC2-2D07ACBA5930}" dt="2023-04-04T15:51:06.710" v="19" actId="13926"/>
        <pc:sldMkLst>
          <pc:docMk/>
          <pc:sldMk cId="0" sldId="329"/>
        </pc:sldMkLst>
        <pc:spChg chg="mod">
          <ac:chgData name="GOMEZ, Paula" userId="c93cf399-3ed7-4230-9282-8831e3fe5ae7" providerId="ADAL" clId="{E374C8BE-1840-4AD7-8FC2-2D07ACBA5930}" dt="2023-04-04T15:51:06.710" v="19" actId="13926"/>
          <ac:spMkLst>
            <pc:docMk/>
            <pc:sldMk cId="0" sldId="329"/>
            <ac:spMk id="1175" creationId="{00000000-0000-0000-0000-000000000000}"/>
          </ac:spMkLst>
        </pc:spChg>
      </pc:sldChg>
      <pc:sldChg chg="modSp mod">
        <pc:chgData name="GOMEZ, Paula" userId="c93cf399-3ed7-4230-9282-8831e3fe5ae7" providerId="ADAL" clId="{E374C8BE-1840-4AD7-8FC2-2D07ACBA5930}" dt="2023-04-04T15:51:26.375" v="21" actId="13926"/>
        <pc:sldMkLst>
          <pc:docMk/>
          <pc:sldMk cId="0" sldId="349"/>
        </pc:sldMkLst>
        <pc:spChg chg="mod">
          <ac:chgData name="GOMEZ, Paula" userId="c93cf399-3ed7-4230-9282-8831e3fe5ae7" providerId="ADAL" clId="{E374C8BE-1840-4AD7-8FC2-2D07ACBA5930}" dt="2023-04-04T15:51:26.375" v="21" actId="13926"/>
          <ac:spMkLst>
            <pc:docMk/>
            <pc:sldMk cId="0" sldId="349"/>
            <ac:spMk id="622" creationId="{00000000-0000-0000-0000-000000000000}"/>
          </ac:spMkLst>
        </pc:spChg>
      </pc:sldChg>
      <pc:sldChg chg="modSp mod">
        <pc:chgData name="GOMEZ, Paula" userId="c93cf399-3ed7-4230-9282-8831e3fe5ae7" providerId="ADAL" clId="{E374C8BE-1840-4AD7-8FC2-2D07ACBA5930}" dt="2023-04-04T15:52:52.992" v="25" actId="1035"/>
        <pc:sldMkLst>
          <pc:docMk/>
          <pc:sldMk cId="0" sldId="359"/>
        </pc:sldMkLst>
        <pc:spChg chg="mod">
          <ac:chgData name="GOMEZ, Paula" userId="c93cf399-3ed7-4230-9282-8831e3fe5ae7" providerId="ADAL" clId="{E374C8BE-1840-4AD7-8FC2-2D07ACBA5930}" dt="2023-04-04T15:52:52.992" v="25" actId="1035"/>
          <ac:spMkLst>
            <pc:docMk/>
            <pc:sldMk cId="0" sldId="359"/>
            <ac:spMk id="683" creationId="{00000000-0000-0000-0000-000000000000}"/>
          </ac:spMkLst>
        </pc:spChg>
      </pc:sldChg>
      <pc:sldChg chg="modSp mod">
        <pc:chgData name="GOMEZ, Paula" userId="c93cf399-3ed7-4230-9282-8831e3fe5ae7" providerId="ADAL" clId="{E374C8BE-1840-4AD7-8FC2-2D07ACBA5930}" dt="2023-04-04T15:53:03.495" v="26" actId="13926"/>
        <pc:sldMkLst>
          <pc:docMk/>
          <pc:sldMk cId="0" sldId="363"/>
        </pc:sldMkLst>
        <pc:spChg chg="mod">
          <ac:chgData name="GOMEZ, Paula" userId="c93cf399-3ed7-4230-9282-8831e3fe5ae7" providerId="ADAL" clId="{E374C8BE-1840-4AD7-8FC2-2D07ACBA5930}" dt="2023-04-04T15:53:03.495" v="26" actId="13926"/>
          <ac:spMkLst>
            <pc:docMk/>
            <pc:sldMk cId="0" sldId="363"/>
            <ac:spMk id="706" creationId="{00000000-0000-0000-0000-000000000000}"/>
          </ac:spMkLst>
        </pc:spChg>
      </pc:sldChg>
      <pc:sldChg chg="modSp mod">
        <pc:chgData name="GOMEZ, Paula" userId="c93cf399-3ed7-4230-9282-8831e3fe5ae7" providerId="ADAL" clId="{E374C8BE-1840-4AD7-8FC2-2D07ACBA5930}" dt="2023-04-04T15:54:04.409" v="34" actId="20577"/>
        <pc:sldMkLst>
          <pc:docMk/>
          <pc:sldMk cId="0" sldId="372"/>
        </pc:sldMkLst>
        <pc:spChg chg="mod">
          <ac:chgData name="GOMEZ, Paula" userId="c93cf399-3ed7-4230-9282-8831e3fe5ae7" providerId="ADAL" clId="{E374C8BE-1840-4AD7-8FC2-2D07ACBA5930}" dt="2023-04-04T15:54:04.409" v="34" actId="20577"/>
          <ac:spMkLst>
            <pc:docMk/>
            <pc:sldMk cId="0" sldId="372"/>
            <ac:spMk id="3" creationId="{550E56D7-5750-4DBC-5D01-EBF53C6C60BA}"/>
          </ac:spMkLst>
        </pc:spChg>
      </pc:sldChg>
      <pc:sldChg chg="modSp mod">
        <pc:chgData name="GOMEZ, Paula" userId="c93cf399-3ed7-4230-9282-8831e3fe5ae7" providerId="ADAL" clId="{E374C8BE-1840-4AD7-8FC2-2D07ACBA5930}" dt="2023-04-04T15:54:21.376" v="37" actId="13926"/>
        <pc:sldMkLst>
          <pc:docMk/>
          <pc:sldMk cId="0" sldId="377"/>
        </pc:sldMkLst>
        <pc:spChg chg="mod">
          <ac:chgData name="GOMEZ, Paula" userId="c93cf399-3ed7-4230-9282-8831e3fe5ae7" providerId="ADAL" clId="{E374C8BE-1840-4AD7-8FC2-2D07ACBA5930}" dt="2023-04-04T15:54:21.376" v="37" actId="13926"/>
          <ac:spMkLst>
            <pc:docMk/>
            <pc:sldMk cId="0" sldId="377"/>
            <ac:spMk id="777" creationId="{00000000-0000-0000-0000-000000000000}"/>
          </ac:spMkLst>
        </pc:spChg>
      </pc:sldChg>
      <pc:sldChg chg="modSp mod">
        <pc:chgData name="GOMEZ, Paula" userId="c93cf399-3ed7-4230-9282-8831e3fe5ae7" providerId="ADAL" clId="{E374C8BE-1840-4AD7-8FC2-2D07ACBA5930}" dt="2023-04-04T15:54:31.176" v="38" actId="13926"/>
        <pc:sldMkLst>
          <pc:docMk/>
          <pc:sldMk cId="0" sldId="387"/>
        </pc:sldMkLst>
        <pc:spChg chg="mod">
          <ac:chgData name="GOMEZ, Paula" userId="c93cf399-3ed7-4230-9282-8831e3fe5ae7" providerId="ADAL" clId="{E374C8BE-1840-4AD7-8FC2-2D07ACBA5930}" dt="2023-04-04T15:54:31.176" v="38" actId="13926"/>
          <ac:spMkLst>
            <pc:docMk/>
            <pc:sldMk cId="0" sldId="387"/>
            <ac:spMk id="611" creationId="{00000000-0000-0000-0000-000000000000}"/>
          </ac:spMkLst>
        </pc:spChg>
      </pc:sldChg>
      <pc:sldChg chg="modSp mod">
        <pc:chgData name="GOMEZ, Paula" userId="c93cf399-3ed7-4230-9282-8831e3fe5ae7" providerId="ADAL" clId="{E374C8BE-1840-4AD7-8FC2-2D07ACBA5930}" dt="2023-04-04T15:54:46.001" v="39" actId="13926"/>
        <pc:sldMkLst>
          <pc:docMk/>
          <pc:sldMk cId="0" sldId="399"/>
        </pc:sldMkLst>
        <pc:spChg chg="mod">
          <ac:chgData name="GOMEZ, Paula" userId="c93cf399-3ed7-4230-9282-8831e3fe5ae7" providerId="ADAL" clId="{E374C8BE-1840-4AD7-8FC2-2D07ACBA5930}" dt="2023-04-04T15:54:46.001" v="39" actId="13926"/>
          <ac:spMkLst>
            <pc:docMk/>
            <pc:sldMk cId="0" sldId="399"/>
            <ac:spMk id="680" creationId="{00000000-0000-0000-0000-000000000000}"/>
          </ac:spMkLst>
        </pc:spChg>
      </pc:sldChg>
      <pc:sldChg chg="addSp delSp modSp mod modClrScheme chgLayout">
        <pc:chgData name="GOMEZ, Paula" userId="c93cf399-3ed7-4230-9282-8831e3fe5ae7" providerId="ADAL" clId="{E374C8BE-1840-4AD7-8FC2-2D07ACBA5930}" dt="2023-04-04T16:23:23.427" v="46" actId="478"/>
        <pc:sldMkLst>
          <pc:docMk/>
          <pc:sldMk cId="359544419" sldId="456"/>
        </pc:sldMkLst>
        <pc:spChg chg="add del mod ord">
          <ac:chgData name="GOMEZ, Paula" userId="c93cf399-3ed7-4230-9282-8831e3fe5ae7" providerId="ADAL" clId="{E374C8BE-1840-4AD7-8FC2-2D07ACBA5930}" dt="2023-04-04T16:23:23.427" v="46" actId="478"/>
          <ac:spMkLst>
            <pc:docMk/>
            <pc:sldMk cId="359544419" sldId="456"/>
            <ac:spMk id="2" creationId="{061A8A3A-9036-4D48-A963-7AD557BC09FA}"/>
          </ac:spMkLst>
        </pc:spChg>
        <pc:spChg chg="mod ord">
          <ac:chgData name="GOMEZ, Paula" userId="c93cf399-3ed7-4230-9282-8831e3fe5ae7" providerId="ADAL" clId="{E374C8BE-1840-4AD7-8FC2-2D07ACBA5930}" dt="2023-04-04T15:55:17.471" v="40" actId="700"/>
          <ac:spMkLst>
            <pc:docMk/>
            <pc:sldMk cId="359544419" sldId="456"/>
            <ac:spMk id="3" creationId="{00000000-0000-0000-0000-000000000000}"/>
          </ac:spMkLst>
        </pc:spChg>
      </pc:sldChg>
      <pc:sldChg chg="modSp mod">
        <pc:chgData name="GOMEZ, Paula" userId="c93cf399-3ed7-4230-9282-8831e3fe5ae7" providerId="ADAL" clId="{E374C8BE-1840-4AD7-8FC2-2D07ACBA5930}" dt="2023-04-04T15:52:40.599" v="22" actId="13926"/>
        <pc:sldMkLst>
          <pc:docMk/>
          <pc:sldMk cId="2872481812" sldId="467"/>
        </pc:sldMkLst>
        <pc:spChg chg="mod">
          <ac:chgData name="GOMEZ, Paula" userId="c93cf399-3ed7-4230-9282-8831e3fe5ae7" providerId="ADAL" clId="{E374C8BE-1840-4AD7-8FC2-2D07ACBA5930}" dt="2023-04-04T15:52:40.599" v="22" actId="13926"/>
          <ac:spMkLst>
            <pc:docMk/>
            <pc:sldMk cId="2872481812" sldId="467"/>
            <ac:spMk id="600" creationId="{00000000-0000-0000-0000-000000000000}"/>
          </ac:spMkLst>
        </pc:spChg>
      </pc:sldChg>
      <pc:sldMasterChg chg="del delSldLayout">
        <pc:chgData name="GOMEZ, Paula" userId="c93cf399-3ed7-4230-9282-8831e3fe5ae7" providerId="ADAL" clId="{E374C8BE-1840-4AD7-8FC2-2D07ACBA5930}" dt="2023-04-04T15:55:17.471" v="40" actId="700"/>
        <pc:sldMasterMkLst>
          <pc:docMk/>
          <pc:sldMasterMk cId="0" sldId="2147483684"/>
        </pc:sldMasterMkLst>
        <pc:sldLayoutChg chg="del">
          <pc:chgData name="GOMEZ, Paula" userId="c93cf399-3ed7-4230-9282-8831e3fe5ae7" providerId="ADAL" clId="{E374C8BE-1840-4AD7-8FC2-2D07ACBA5930}" dt="2023-04-04T15:55:17.471" v="40" actId="700"/>
          <pc:sldLayoutMkLst>
            <pc:docMk/>
            <pc:sldMasterMk cId="0" sldId="2147483684"/>
            <pc:sldLayoutMk cId="0" sldId="214748365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6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6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6"/>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7"/>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165989925" sldId="2147483682"/>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2033615612" sldId="2147483683"/>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6"/>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7"/>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8"/>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2"/>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3"/>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4"/>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6"/>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7"/>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8"/>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2"/>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3"/>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4"/>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6"/>
          </pc:sldLayoutMkLst>
        </pc:sldLayoutChg>
      </pc:sldMasterChg>
    </pc:docChg>
  </pc:docChgLst>
  <pc:docChgLst>
    <pc:chgData name="EZZINE, Hind" userId="S::ezzineh@who.int::edcab00f-6318-46e5-a4a9-188b01ee222f" providerId="AD" clId="Web-{6D2E4529-F280-4878-4F66-4D0AB4596624}"/>
    <pc:docChg chg="addSld delSld modSld addMainMaster modMainMaster">
      <pc:chgData name="EZZINE, Hind" userId="S::ezzineh@who.int::edcab00f-6318-46e5-a4a9-188b01ee222f" providerId="AD" clId="Web-{6D2E4529-F280-4878-4F66-4D0AB4596624}" dt="2023-03-14T16:29:55.455" v="67"/>
      <pc:docMkLst>
        <pc:docMk/>
      </pc:docMkLst>
      <pc:sldChg chg="modNotes">
        <pc:chgData name="EZZINE, Hind" userId="S::ezzineh@who.int::edcab00f-6318-46e5-a4a9-188b01ee222f" providerId="AD" clId="Web-{6D2E4529-F280-4878-4F66-4D0AB4596624}" dt="2023-03-14T15:53:25.474" v="65"/>
        <pc:sldMkLst>
          <pc:docMk/>
          <pc:sldMk cId="0" sldId="261"/>
        </pc:sldMkLst>
      </pc:sldChg>
      <pc:sldChg chg="modSp">
        <pc:chgData name="EZZINE, Hind" userId="S::ezzineh@who.int::edcab00f-6318-46e5-a4a9-188b01ee222f" providerId="AD" clId="Web-{6D2E4529-F280-4878-4F66-4D0AB4596624}" dt="2023-03-14T15:37:19.018" v="11" actId="14100"/>
        <pc:sldMkLst>
          <pc:docMk/>
          <pc:sldMk cId="0" sldId="281"/>
        </pc:sldMkLst>
        <pc:spChg chg="mod">
          <ac:chgData name="EZZINE, Hind" userId="S::ezzineh@who.int::edcab00f-6318-46e5-a4a9-188b01ee222f" providerId="AD" clId="Web-{6D2E4529-F280-4878-4F66-4D0AB4596624}" dt="2023-03-14T15:37:19.018" v="11" actId="14100"/>
          <ac:spMkLst>
            <pc:docMk/>
            <pc:sldMk cId="0" sldId="281"/>
            <ac:spMk id="666" creationId="{00000000-0000-0000-0000-000000000000}"/>
          </ac:spMkLst>
        </pc:spChg>
      </pc:sldChg>
      <pc:sldChg chg="modSp addCm delCm">
        <pc:chgData name="EZZINE, Hind" userId="S::ezzineh@who.int::edcab00f-6318-46e5-a4a9-188b01ee222f" providerId="AD" clId="Web-{6D2E4529-F280-4878-4F66-4D0AB4596624}" dt="2023-03-14T15:40:35.009" v="17" actId="20577"/>
        <pc:sldMkLst>
          <pc:docMk/>
          <pc:sldMk cId="0" sldId="290"/>
        </pc:sldMkLst>
        <pc:spChg chg="mod">
          <ac:chgData name="EZZINE, Hind" userId="S::ezzineh@who.int::edcab00f-6318-46e5-a4a9-188b01ee222f" providerId="AD" clId="Web-{6D2E4529-F280-4878-4F66-4D0AB4596624}" dt="2023-03-14T15:40:35.009" v="17" actId="20577"/>
          <ac:spMkLst>
            <pc:docMk/>
            <pc:sldMk cId="0" sldId="290"/>
            <ac:spMk id="923" creationId="{00000000-0000-0000-0000-000000000000}"/>
          </ac:spMkLst>
        </pc:spChg>
      </pc:sldChg>
      <pc:sldChg chg="modSp">
        <pc:chgData name="EZZINE, Hind" userId="S::ezzineh@who.int::edcab00f-6318-46e5-a4a9-188b01ee222f" providerId="AD" clId="Web-{6D2E4529-F280-4878-4F66-4D0AB4596624}" dt="2023-03-14T15:40:54.557" v="19" actId="14100"/>
        <pc:sldMkLst>
          <pc:docMk/>
          <pc:sldMk cId="0" sldId="291"/>
        </pc:sldMkLst>
        <pc:spChg chg="mod">
          <ac:chgData name="EZZINE, Hind" userId="S::ezzineh@who.int::edcab00f-6318-46e5-a4a9-188b01ee222f" providerId="AD" clId="Web-{6D2E4529-F280-4878-4F66-4D0AB4596624}" dt="2023-03-14T15:40:46.385" v="18" actId="14100"/>
          <ac:spMkLst>
            <pc:docMk/>
            <pc:sldMk cId="0" sldId="291"/>
            <ac:spMk id="932" creationId="{00000000-0000-0000-0000-000000000000}"/>
          </ac:spMkLst>
        </pc:spChg>
        <pc:picChg chg="mod">
          <ac:chgData name="EZZINE, Hind" userId="S::ezzineh@who.int::edcab00f-6318-46e5-a4a9-188b01ee222f" providerId="AD" clId="Web-{6D2E4529-F280-4878-4F66-4D0AB4596624}" dt="2023-03-14T15:40:54.557" v="19" actId="14100"/>
          <ac:picMkLst>
            <pc:docMk/>
            <pc:sldMk cId="0" sldId="291"/>
            <ac:picMk id="929" creationId="{00000000-0000-0000-0000-000000000000}"/>
          </ac:picMkLst>
        </pc:picChg>
      </pc:sldChg>
      <pc:sldChg chg="addSp modSp">
        <pc:chgData name="EZZINE, Hind" userId="S::ezzineh@who.int::edcab00f-6318-46e5-a4a9-188b01ee222f" providerId="AD" clId="Web-{6D2E4529-F280-4878-4F66-4D0AB4596624}" dt="2023-03-14T15:49:51.185" v="64"/>
        <pc:sldMkLst>
          <pc:docMk/>
          <pc:sldMk cId="0" sldId="315"/>
        </pc:sldMkLst>
        <pc:spChg chg="add mod">
          <ac:chgData name="EZZINE, Hind" userId="S::ezzineh@who.int::edcab00f-6318-46e5-a4a9-188b01ee222f" providerId="AD" clId="Web-{6D2E4529-F280-4878-4F66-4D0AB4596624}" dt="2023-03-14T15:49:51.185" v="64"/>
          <ac:spMkLst>
            <pc:docMk/>
            <pc:sldMk cId="0" sldId="315"/>
            <ac:spMk id="3" creationId="{BC4F01AE-B843-7DB7-53C6-89C88197F235}"/>
          </ac:spMkLst>
        </pc:spChg>
        <pc:spChg chg="mod">
          <ac:chgData name="EZZINE, Hind" userId="S::ezzineh@who.int::edcab00f-6318-46e5-a4a9-188b01ee222f" providerId="AD" clId="Web-{6D2E4529-F280-4878-4F66-4D0AB4596624}" dt="2023-03-14T15:46:02.208" v="31" actId="1076"/>
          <ac:spMkLst>
            <pc:docMk/>
            <pc:sldMk cId="0" sldId="315"/>
            <ac:spMk id="1089" creationId="{00000000-0000-0000-0000-000000000000}"/>
          </ac:spMkLst>
        </pc:spChg>
        <pc:graphicFrameChg chg="mod">
          <ac:chgData name="EZZINE, Hind" userId="S::ezzineh@who.int::edcab00f-6318-46e5-a4a9-188b01ee222f" providerId="AD" clId="Web-{6D2E4529-F280-4878-4F66-4D0AB4596624}" dt="2023-03-14T15:46:10.662" v="32" actId="1076"/>
          <ac:graphicFrameMkLst>
            <pc:docMk/>
            <pc:sldMk cId="0" sldId="315"/>
            <ac:graphicFrameMk id="1087" creationId="{00000000-0000-0000-0000-000000000000}"/>
          </ac:graphicFrameMkLst>
        </pc:graphicFrameChg>
      </pc:sldChg>
      <pc:sldChg chg="addCm modCm">
        <pc:chgData name="EZZINE, Hind" userId="S::ezzineh@who.int::edcab00f-6318-46e5-a4a9-188b01ee222f" providerId="AD" clId="Web-{6D2E4529-F280-4878-4F66-4D0AB4596624}" dt="2023-03-14T12:24:48.294" v="10"/>
        <pc:sldMkLst>
          <pc:docMk/>
          <pc:sldMk cId="0" sldId="328"/>
        </pc:sldMkLst>
      </pc:sldChg>
      <pc:sldChg chg="addSp delSp add">
        <pc:chgData name="EZZINE, Hind" userId="S::ezzineh@who.int::edcab00f-6318-46e5-a4a9-188b01ee222f" providerId="AD" clId="Web-{6D2E4529-F280-4878-4F66-4D0AB4596624}" dt="2023-03-14T12:19:54.112" v="8"/>
        <pc:sldMkLst>
          <pc:docMk/>
          <pc:sldMk cId="4035093242" sldId="463"/>
        </pc:sldMkLst>
        <pc:spChg chg="add">
          <ac:chgData name="EZZINE, Hind" userId="S::ezzineh@who.int::edcab00f-6318-46e5-a4a9-188b01ee222f" providerId="AD" clId="Web-{6D2E4529-F280-4878-4F66-4D0AB4596624}" dt="2023-03-14T12:19:54.112" v="8"/>
          <ac:spMkLst>
            <pc:docMk/>
            <pc:sldMk cId="4035093242" sldId="463"/>
            <ac:spMk id="5" creationId="{20B5DB47-0741-B1E5-661B-DA1FCF64C84A}"/>
          </ac:spMkLst>
        </pc:spChg>
        <pc:spChg chg="del">
          <ac:chgData name="EZZINE, Hind" userId="S::ezzineh@who.int::edcab00f-6318-46e5-a4a9-188b01ee222f" providerId="AD" clId="Web-{6D2E4529-F280-4878-4F66-4D0AB4596624}" dt="2023-03-14T12:19:53.081" v="7"/>
          <ac:spMkLst>
            <pc:docMk/>
            <pc:sldMk cId="4035093242" sldId="463"/>
            <ac:spMk id="9" creationId="{3CA7F730-CA94-AB37-F640-FBCA0DA22CE7}"/>
          </ac:spMkLst>
        </pc:spChg>
      </pc:sldChg>
      <pc:sldChg chg="addSp delSp add">
        <pc:chgData name="EZZINE, Hind" userId="S::ezzineh@who.int::edcab00f-6318-46e5-a4a9-188b01ee222f" providerId="AD" clId="Web-{6D2E4529-F280-4878-4F66-4D0AB4596624}" dt="2023-03-14T12:19:47.174" v="6"/>
        <pc:sldMkLst>
          <pc:docMk/>
          <pc:sldMk cId="2751790774" sldId="464"/>
        </pc:sldMkLst>
        <pc:spChg chg="add">
          <ac:chgData name="EZZINE, Hind" userId="S::ezzineh@who.int::edcab00f-6318-46e5-a4a9-188b01ee222f" providerId="AD" clId="Web-{6D2E4529-F280-4878-4F66-4D0AB4596624}" dt="2023-03-14T12:19:47.174" v="6"/>
          <ac:spMkLst>
            <pc:docMk/>
            <pc:sldMk cId="2751790774" sldId="464"/>
            <ac:spMk id="5" creationId="{53E3C3CB-5E65-836A-1463-41156AA2A8AF}"/>
          </ac:spMkLst>
        </pc:spChg>
        <pc:spChg chg="del">
          <ac:chgData name="EZZINE, Hind" userId="S::ezzineh@who.int::edcab00f-6318-46e5-a4a9-188b01ee222f" providerId="AD" clId="Web-{6D2E4529-F280-4878-4F66-4D0AB4596624}" dt="2023-03-14T12:19:46.205" v="5"/>
          <ac:spMkLst>
            <pc:docMk/>
            <pc:sldMk cId="2751790774" sldId="464"/>
            <ac:spMk id="7" creationId="{323E0C59-12A6-FC13-EADA-362E9BFA68A1}"/>
          </ac:spMkLst>
        </pc:spChg>
      </pc:sldChg>
      <pc:sldChg chg="addSp delSp add">
        <pc:chgData name="EZZINE, Hind" userId="S::ezzineh@who.int::edcab00f-6318-46e5-a4a9-188b01ee222f" providerId="AD" clId="Web-{6D2E4529-F280-4878-4F66-4D0AB4596624}" dt="2023-03-14T12:19:23.252" v="4"/>
        <pc:sldMkLst>
          <pc:docMk/>
          <pc:sldMk cId="530577699" sldId="465"/>
        </pc:sldMkLst>
        <pc:spChg chg="del">
          <ac:chgData name="EZZINE, Hind" userId="S::ezzineh@who.int::edcab00f-6318-46e5-a4a9-188b01ee222f" providerId="AD" clId="Web-{6D2E4529-F280-4878-4F66-4D0AB4596624}" dt="2023-03-14T12:19:22.205" v="3"/>
          <ac:spMkLst>
            <pc:docMk/>
            <pc:sldMk cId="530577699" sldId="465"/>
            <ac:spMk id="2" creationId="{986CF1C4-4522-C2AA-CBF5-CEB859F85E74}"/>
          </ac:spMkLst>
        </pc:spChg>
        <pc:spChg chg="add">
          <ac:chgData name="EZZINE, Hind" userId="S::ezzineh@who.int::edcab00f-6318-46e5-a4a9-188b01ee222f" providerId="AD" clId="Web-{6D2E4529-F280-4878-4F66-4D0AB4596624}" dt="2023-03-14T12:19:23.252" v="4"/>
          <ac:spMkLst>
            <pc:docMk/>
            <pc:sldMk cId="530577699" sldId="465"/>
            <ac:spMk id="4" creationId="{7C0F3A86-8847-5927-199D-37E36EDA48A8}"/>
          </ac:spMkLst>
        </pc:spChg>
      </pc:sldChg>
      <pc:sldChg chg="add del replId">
        <pc:chgData name="EZZINE, Hind" userId="S::ezzineh@who.int::edcab00f-6318-46e5-a4a9-188b01ee222f" providerId="AD" clId="Web-{6D2E4529-F280-4878-4F66-4D0AB4596624}" dt="2023-03-14T16:29:55.455" v="67"/>
        <pc:sldMkLst>
          <pc:docMk/>
          <pc:sldMk cId="4176412202" sldId="466"/>
        </pc:sldMkLst>
      </pc:sldChg>
      <pc:sldMasterChg chg="modSldLayout">
        <pc:chgData name="EZZINE, Hind" userId="S::ezzineh@who.int::edcab00f-6318-46e5-a4a9-188b01ee222f" providerId="AD" clId="Web-{6D2E4529-F280-4878-4F66-4D0AB4596624}" dt="2023-03-14T12:19:03.970" v="0"/>
        <pc:sldMasterMkLst>
          <pc:docMk/>
          <pc:sldMasterMk cId="0" sldId="2147483648"/>
        </pc:sldMasterMkLst>
        <pc:sldLayoutChg chg="replId">
          <pc:chgData name="EZZINE, Hind" userId="S::ezzineh@who.int::edcab00f-6318-46e5-a4a9-188b01ee222f" providerId="AD" clId="Web-{6D2E4529-F280-4878-4F66-4D0AB4596624}" dt="2023-03-14T12:19:03.970" v="0"/>
          <pc:sldLayoutMkLst>
            <pc:docMk/>
            <pc:sldMasterMk cId="0" sldId="2147483648"/>
            <pc:sldLayoutMk cId="906466562" sldId="2147483707"/>
          </pc:sldLayoutMkLst>
        </pc:sldLayoutChg>
        <pc:sldLayoutChg chg="replId">
          <pc:chgData name="EZZINE, Hind" userId="S::ezzineh@who.int::edcab00f-6318-46e5-a4a9-188b01ee222f" providerId="AD" clId="Web-{6D2E4529-F280-4878-4F66-4D0AB4596624}" dt="2023-03-14T12:19:03.970" v="0"/>
          <pc:sldLayoutMkLst>
            <pc:docMk/>
            <pc:sldMasterMk cId="0" sldId="2147483648"/>
            <pc:sldLayoutMk cId="4238069235" sldId="2147483708"/>
          </pc:sldLayoutMkLst>
        </pc:sldLayoutChg>
        <pc:sldLayoutChg chg="replId">
          <pc:chgData name="EZZINE, Hind" userId="S::ezzineh@who.int::edcab00f-6318-46e5-a4a9-188b01ee222f" providerId="AD" clId="Web-{6D2E4529-F280-4878-4F66-4D0AB4596624}" dt="2023-03-14T12:19:03.970" v="0"/>
          <pc:sldLayoutMkLst>
            <pc:docMk/>
            <pc:sldMasterMk cId="0" sldId="2147483648"/>
            <pc:sldLayoutMk cId="4160972892" sldId="2147483709"/>
          </pc:sldLayoutMkLst>
        </pc:sldLayoutChg>
      </pc:sldMasterChg>
      <pc:sldMasterChg chg="add addSldLayout">
        <pc:chgData name="EZZINE, Hind" userId="S::ezzineh@who.int::edcab00f-6318-46e5-a4a9-188b01ee222f" providerId="AD" clId="Web-{6D2E4529-F280-4878-4F66-4D0AB4596624}" dt="2023-03-14T12:19:03.970" v="0"/>
        <pc:sldMasterMkLst>
          <pc:docMk/>
          <pc:sldMasterMk cId="0" sldId="2147483684"/>
        </pc:sldMasterMkLst>
        <pc:sldLayoutChg chg="add">
          <pc:chgData name="EZZINE, Hind" userId="S::ezzineh@who.int::edcab00f-6318-46e5-a4a9-188b01ee222f" providerId="AD" clId="Web-{6D2E4529-F280-4878-4F66-4D0AB4596624}" dt="2023-03-14T12:19:03.970" v="0"/>
          <pc:sldLayoutMkLst>
            <pc:docMk/>
            <pc:sldMasterMk cId="0" sldId="2147483684"/>
            <pc:sldLayoutMk cId="0" sldId="214748365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6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6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6"/>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7"/>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165989925" sldId="2147483682"/>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2033615612" sldId="2147483683"/>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6"/>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7"/>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8"/>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2"/>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3"/>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4"/>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6"/>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7"/>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8"/>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2"/>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3"/>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4"/>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6"/>
          </pc:sldLayoutMkLst>
        </pc:sldLayoutChg>
      </pc:sldMasterChg>
    </pc:docChg>
  </pc:docChgLst>
  <pc:docChgLst>
    <pc:chgData name="GOMEZ, Paula" userId="S::gomezp@who.int::c93cf399-3ed7-4230-9282-8831e3fe5ae7" providerId="AD" clId="Web-{CB749B8F-6263-A952-5E91-BA6693E6F96B}"/>
    <pc:docChg chg="modSld">
      <pc:chgData name="GOMEZ, Paula" userId="S::gomezp@who.int::c93cf399-3ed7-4230-9282-8831e3fe5ae7" providerId="AD" clId="Web-{CB749B8F-6263-A952-5E91-BA6693E6F96B}" dt="2023-04-05T16:26:22.725" v="9" actId="20577"/>
      <pc:docMkLst>
        <pc:docMk/>
      </pc:docMkLst>
      <pc:sldChg chg="modSp">
        <pc:chgData name="GOMEZ, Paula" userId="S::gomezp@who.int::c93cf399-3ed7-4230-9282-8831e3fe5ae7" providerId="AD" clId="Web-{CB749B8F-6263-A952-5E91-BA6693E6F96B}" dt="2023-04-05T16:26:22.725" v="9" actId="20577"/>
        <pc:sldMkLst>
          <pc:docMk/>
          <pc:sldMk cId="359544419" sldId="456"/>
        </pc:sldMkLst>
        <pc:spChg chg="mod">
          <ac:chgData name="GOMEZ, Paula" userId="S::gomezp@who.int::c93cf399-3ed7-4230-9282-8831e3fe5ae7" providerId="AD" clId="Web-{CB749B8F-6263-A952-5E91-BA6693E6F96B}" dt="2023-04-05T16:26:22.725" v="9" actId="20577"/>
          <ac:spMkLst>
            <pc:docMk/>
            <pc:sldMk cId="359544419" sldId="456"/>
            <ac:spMk id="3" creationId="{00000000-0000-0000-0000-000000000000}"/>
          </ac:spMkLst>
        </pc:spChg>
      </pc:sldChg>
    </pc:docChg>
  </pc:docChgLst>
  <pc:docChgLst>
    <pc:chgData name="EZZINE, Hind" userId="S::ezzineh@who.int::edcab00f-6318-46e5-a4a9-188b01ee222f" providerId="AD" clId="Web-{710F0683-B8A4-3DFE-E8DA-DA1E2A48E0DF}"/>
    <pc:docChg chg="modSld">
      <pc:chgData name="EZZINE, Hind" userId="S::ezzineh@who.int::edcab00f-6318-46e5-a4a9-188b01ee222f" providerId="AD" clId="Web-{710F0683-B8A4-3DFE-E8DA-DA1E2A48E0DF}" dt="2023-07-07T15:26:52.348" v="0" actId="14100"/>
      <pc:docMkLst>
        <pc:docMk/>
      </pc:docMkLst>
      <pc:sldChg chg="modSp">
        <pc:chgData name="EZZINE, Hind" userId="S::ezzineh@who.int::edcab00f-6318-46e5-a4a9-188b01ee222f" providerId="AD" clId="Web-{710F0683-B8A4-3DFE-E8DA-DA1E2A48E0DF}" dt="2023-07-07T15:26:52.348" v="0" actId="14100"/>
        <pc:sldMkLst>
          <pc:docMk/>
          <pc:sldMk cId="3938191923" sldId="494"/>
        </pc:sldMkLst>
        <pc:spChg chg="mod">
          <ac:chgData name="EZZINE, Hind" userId="S::ezzineh@who.int::edcab00f-6318-46e5-a4a9-188b01ee222f" providerId="AD" clId="Web-{710F0683-B8A4-3DFE-E8DA-DA1E2A48E0DF}" dt="2023-07-07T15:26:52.348" v="0" actId="14100"/>
          <ac:spMkLst>
            <pc:docMk/>
            <pc:sldMk cId="3938191923" sldId="494"/>
            <ac:spMk id="18435" creationId="{B1A25376-BC15-4ECC-A8EC-7B05485C055D}"/>
          </ac:spMkLst>
        </pc:spChg>
      </pc:sldChg>
    </pc:docChg>
  </pc:docChgLst>
  <pc:docChgLst>
    <pc:chgData name="EZZINE, Hind" userId="S::ezzineh@who.int::edcab00f-6318-46e5-a4a9-188b01ee222f" providerId="AD" clId="Web-{99B9F71C-6FE8-D245-0DF0-FEBEA37A4972}"/>
    <pc:docChg chg="addSld delSld">
      <pc:chgData name="EZZINE, Hind" userId="S::ezzineh@who.int::edcab00f-6318-46e5-a4a9-188b01ee222f" providerId="AD" clId="Web-{99B9F71C-6FE8-D245-0DF0-FEBEA37A4972}" dt="2023-03-31T15:29:18.514" v="7"/>
      <pc:docMkLst>
        <pc:docMk/>
      </pc:docMkLst>
      <pc:sldChg chg="del">
        <pc:chgData name="EZZINE, Hind" userId="S::ezzineh@who.int::edcab00f-6318-46e5-a4a9-188b01ee222f" providerId="AD" clId="Web-{99B9F71C-6FE8-D245-0DF0-FEBEA37A4972}" dt="2023-03-31T15:29:01.357" v="3"/>
        <pc:sldMkLst>
          <pc:docMk/>
          <pc:sldMk cId="0" sldId="345"/>
        </pc:sldMkLst>
      </pc:sldChg>
      <pc:sldChg chg="del">
        <pc:chgData name="EZZINE, Hind" userId="S::ezzineh@who.int::edcab00f-6318-46e5-a4a9-188b01ee222f" providerId="AD" clId="Web-{99B9F71C-6FE8-D245-0DF0-FEBEA37A4972}" dt="2023-03-31T15:29:01.357" v="2"/>
        <pc:sldMkLst>
          <pc:docMk/>
          <pc:sldMk cId="0" sldId="346"/>
        </pc:sldMkLst>
      </pc:sldChg>
      <pc:sldChg chg="del">
        <pc:chgData name="EZZINE, Hind" userId="S::ezzineh@who.int::edcab00f-6318-46e5-a4a9-188b01ee222f" providerId="AD" clId="Web-{99B9F71C-6FE8-D245-0DF0-FEBEA37A4972}" dt="2023-03-31T15:29:01.357" v="1"/>
        <pc:sldMkLst>
          <pc:docMk/>
          <pc:sldMk cId="0" sldId="347"/>
        </pc:sldMkLst>
      </pc:sldChg>
      <pc:sldChg chg="del">
        <pc:chgData name="EZZINE, Hind" userId="S::ezzineh@who.int::edcab00f-6318-46e5-a4a9-188b01ee222f" providerId="AD" clId="Web-{99B9F71C-6FE8-D245-0DF0-FEBEA37A4972}" dt="2023-03-31T15:29:01.357" v="0"/>
        <pc:sldMkLst>
          <pc:docMk/>
          <pc:sldMk cId="0" sldId="348"/>
        </pc:sldMkLst>
      </pc:sldChg>
      <pc:sldChg chg="add">
        <pc:chgData name="EZZINE, Hind" userId="S::ezzineh@who.int::edcab00f-6318-46e5-a4a9-188b01ee222f" providerId="AD" clId="Web-{99B9F71C-6FE8-D245-0DF0-FEBEA37A4972}" dt="2023-03-31T15:29:18.248" v="4"/>
        <pc:sldMkLst>
          <pc:docMk/>
          <pc:sldMk cId="1795433368" sldId="464"/>
        </pc:sldMkLst>
      </pc:sldChg>
      <pc:sldChg chg="add">
        <pc:chgData name="EZZINE, Hind" userId="S::ezzineh@who.int::edcab00f-6318-46e5-a4a9-188b01ee222f" providerId="AD" clId="Web-{99B9F71C-6FE8-D245-0DF0-FEBEA37A4972}" dt="2023-03-31T15:29:18.327" v="5"/>
        <pc:sldMkLst>
          <pc:docMk/>
          <pc:sldMk cId="2604435380" sldId="465"/>
        </pc:sldMkLst>
      </pc:sldChg>
      <pc:sldChg chg="add">
        <pc:chgData name="EZZINE, Hind" userId="S::ezzineh@who.int::edcab00f-6318-46e5-a4a9-188b01ee222f" providerId="AD" clId="Web-{99B9F71C-6FE8-D245-0DF0-FEBEA37A4972}" dt="2023-03-31T15:29:18.420" v="6"/>
        <pc:sldMkLst>
          <pc:docMk/>
          <pc:sldMk cId="3992739029" sldId="466"/>
        </pc:sldMkLst>
      </pc:sldChg>
      <pc:sldChg chg="add">
        <pc:chgData name="EZZINE, Hind" userId="S::ezzineh@who.int::edcab00f-6318-46e5-a4a9-188b01ee222f" providerId="AD" clId="Web-{99B9F71C-6FE8-D245-0DF0-FEBEA37A4972}" dt="2023-03-31T15:29:18.514" v="7"/>
        <pc:sldMkLst>
          <pc:docMk/>
          <pc:sldMk cId="2872481812" sldId="467"/>
        </pc:sldMkLst>
      </pc:sldChg>
    </pc:docChg>
  </pc:docChgLst>
  <pc:docChgLst>
    <pc:chgData name="GOMEZ, Paula" userId="S::gomezp@who.int::c93cf399-3ed7-4230-9282-8831e3fe5ae7" providerId="AD" clId="Web-{EBF2729B-F326-0DF0-B7C1-E7283679B5C9}"/>
    <pc:docChg chg="modSld">
      <pc:chgData name="GOMEZ, Paula" userId="S::gomezp@who.int::c93cf399-3ed7-4230-9282-8831e3fe5ae7" providerId="AD" clId="Web-{EBF2729B-F326-0DF0-B7C1-E7283679B5C9}" dt="2023-07-13T19:43:21.976" v="0"/>
      <pc:docMkLst>
        <pc:docMk/>
      </pc:docMkLst>
      <pc:sldChg chg="modSp">
        <pc:chgData name="GOMEZ, Paula" userId="S::gomezp@who.int::c93cf399-3ed7-4230-9282-8831e3fe5ae7" providerId="AD" clId="Web-{EBF2729B-F326-0DF0-B7C1-E7283679B5C9}" dt="2023-07-13T19:43:21.976" v="0"/>
        <pc:sldMkLst>
          <pc:docMk/>
          <pc:sldMk cId="359011916" sldId="478"/>
        </pc:sldMkLst>
        <pc:spChg chg="mod">
          <ac:chgData name="GOMEZ, Paula" userId="S::gomezp@who.int::c93cf399-3ed7-4230-9282-8831e3fe5ae7" providerId="AD" clId="Web-{EBF2729B-F326-0DF0-B7C1-E7283679B5C9}" dt="2023-07-13T19:43:21.976" v="0"/>
          <ac:spMkLst>
            <pc:docMk/>
            <pc:sldMk cId="359011916" sldId="478"/>
            <ac:spMk id="9" creationId="{9BC79351-33CE-4983-A62A-74FE554B33B6}"/>
          </ac:spMkLst>
        </pc:spChg>
      </pc:sldChg>
    </pc:docChg>
  </pc:docChgLst>
  <pc:docChgLst>
    <pc:chgData name="EZZINE, Hind" userId="S::ezzineh@who.int::edcab00f-6318-46e5-a4a9-188b01ee222f" providerId="AD" clId="Web-{269EA767-63AC-8BBB-A006-1FAFC516A679}"/>
    <pc:docChg chg="addSld delSld modSld">
      <pc:chgData name="EZZINE, Hind" userId="S::ezzineh@who.int::edcab00f-6318-46e5-a4a9-188b01ee222f" providerId="AD" clId="Web-{269EA767-63AC-8BBB-A006-1FAFC516A679}" dt="2023-03-30T15:32:53.143" v="491" actId="20577"/>
      <pc:docMkLst>
        <pc:docMk/>
      </pc:docMkLst>
      <pc:sldChg chg="modSp">
        <pc:chgData name="EZZINE, Hind" userId="S::ezzineh@who.int::edcab00f-6318-46e5-a4a9-188b01ee222f" providerId="AD" clId="Web-{269EA767-63AC-8BBB-A006-1FAFC516A679}" dt="2023-03-30T15:10:55.903" v="390" actId="1076"/>
        <pc:sldMkLst>
          <pc:docMk/>
          <pc:sldMk cId="0" sldId="261"/>
        </pc:sldMkLst>
        <pc:spChg chg="mod">
          <ac:chgData name="EZZINE, Hind" userId="S::ezzineh@who.int::edcab00f-6318-46e5-a4a9-188b01ee222f" providerId="AD" clId="Web-{269EA767-63AC-8BBB-A006-1FAFC516A679}" dt="2023-03-30T15:10:50.294" v="389" actId="1076"/>
          <ac:spMkLst>
            <pc:docMk/>
            <pc:sldMk cId="0" sldId="261"/>
            <ac:spMk id="5" creationId="{CF46D1E0-EAEF-88FA-22B2-46B2F805EC84}"/>
          </ac:spMkLst>
        </pc:spChg>
        <pc:spChg chg="mod">
          <ac:chgData name="EZZINE, Hind" userId="S::ezzineh@who.int::edcab00f-6318-46e5-a4a9-188b01ee222f" providerId="AD" clId="Web-{269EA767-63AC-8BBB-A006-1FAFC516A679}" dt="2023-03-30T15:10:55.903" v="390" actId="1076"/>
          <ac:spMkLst>
            <pc:docMk/>
            <pc:sldMk cId="0" sldId="261"/>
            <ac:spMk id="6" creationId="{7CC97F6D-A077-44C5-3897-C10268088858}"/>
          </ac:spMkLst>
        </pc:spChg>
      </pc:sldChg>
      <pc:sldChg chg="modSp">
        <pc:chgData name="EZZINE, Hind" userId="S::ezzineh@who.int::edcab00f-6318-46e5-a4a9-188b01ee222f" providerId="AD" clId="Web-{269EA767-63AC-8BBB-A006-1FAFC516A679}" dt="2023-03-30T14:16:19.641" v="239" actId="1076"/>
        <pc:sldMkLst>
          <pc:docMk/>
          <pc:sldMk cId="0" sldId="264"/>
        </pc:sldMkLst>
        <pc:spChg chg="mod">
          <ac:chgData name="EZZINE, Hind" userId="S::ezzineh@who.int::edcab00f-6318-46e5-a4a9-188b01ee222f" providerId="AD" clId="Web-{269EA767-63AC-8BBB-A006-1FAFC516A679}" dt="2023-03-30T14:16:19.641" v="239" actId="1076"/>
          <ac:spMkLst>
            <pc:docMk/>
            <pc:sldMk cId="0" sldId="264"/>
            <ac:spMk id="518" creationId="{00000000-0000-0000-0000-000000000000}"/>
          </ac:spMkLst>
        </pc:spChg>
      </pc:sldChg>
      <pc:sldChg chg="modSp">
        <pc:chgData name="EZZINE, Hind" userId="S::ezzineh@who.int::edcab00f-6318-46e5-a4a9-188b01ee222f" providerId="AD" clId="Web-{269EA767-63AC-8BBB-A006-1FAFC516A679}" dt="2023-03-28T11:35:09.935" v="0" actId="1076"/>
        <pc:sldMkLst>
          <pc:docMk/>
          <pc:sldMk cId="0" sldId="280"/>
        </pc:sldMkLst>
        <pc:spChg chg="mod">
          <ac:chgData name="EZZINE, Hind" userId="S::ezzineh@who.int::edcab00f-6318-46e5-a4a9-188b01ee222f" providerId="AD" clId="Web-{269EA767-63AC-8BBB-A006-1FAFC516A679}" dt="2023-03-28T11:35:09.935" v="0" actId="1076"/>
          <ac:spMkLst>
            <pc:docMk/>
            <pc:sldMk cId="0" sldId="280"/>
            <ac:spMk id="3" creationId="{99BA6D36-E76E-0D63-7DC5-49A6E3C5AC4B}"/>
          </ac:spMkLst>
        </pc:spChg>
      </pc:sldChg>
      <pc:sldChg chg="delSp modSp">
        <pc:chgData name="EZZINE, Hind" userId="S::ezzineh@who.int::edcab00f-6318-46e5-a4a9-188b01ee222f" providerId="AD" clId="Web-{269EA767-63AC-8BBB-A006-1FAFC516A679}" dt="2023-03-30T14:42:55.989" v="361" actId="1076"/>
        <pc:sldMkLst>
          <pc:docMk/>
          <pc:sldMk cId="0" sldId="296"/>
        </pc:sldMkLst>
        <pc:spChg chg="del">
          <ac:chgData name="EZZINE, Hind" userId="S::ezzineh@who.int::edcab00f-6318-46e5-a4a9-188b01ee222f" providerId="AD" clId="Web-{269EA767-63AC-8BBB-A006-1FAFC516A679}" dt="2023-03-30T14:42:46.473" v="358"/>
          <ac:spMkLst>
            <pc:docMk/>
            <pc:sldMk cId="0" sldId="296"/>
            <ac:spMk id="973" creationId="{00000000-0000-0000-0000-000000000000}"/>
          </ac:spMkLst>
        </pc:spChg>
        <pc:spChg chg="mod">
          <ac:chgData name="EZZINE, Hind" userId="S::ezzineh@who.int::edcab00f-6318-46e5-a4a9-188b01ee222f" providerId="AD" clId="Web-{269EA767-63AC-8BBB-A006-1FAFC516A679}" dt="2023-03-30T14:42:55.989" v="361" actId="1076"/>
          <ac:spMkLst>
            <pc:docMk/>
            <pc:sldMk cId="0" sldId="296"/>
            <ac:spMk id="974" creationId="{00000000-0000-0000-0000-000000000000}"/>
          </ac:spMkLst>
        </pc:spChg>
      </pc:sldChg>
      <pc:sldChg chg="addSp delSp modSp">
        <pc:chgData name="EZZINE, Hind" userId="S::ezzineh@who.int::edcab00f-6318-46e5-a4a9-188b01ee222f" providerId="AD" clId="Web-{269EA767-63AC-8BBB-A006-1FAFC516A679}" dt="2023-03-30T14:43:43.319" v="374"/>
        <pc:sldMkLst>
          <pc:docMk/>
          <pc:sldMk cId="0" sldId="301"/>
        </pc:sldMkLst>
        <pc:spChg chg="add del mod">
          <ac:chgData name="EZZINE, Hind" userId="S::ezzineh@who.int::edcab00f-6318-46e5-a4a9-188b01ee222f" providerId="AD" clId="Web-{269EA767-63AC-8BBB-A006-1FAFC516A679}" dt="2023-03-30T14:43:20.818" v="367"/>
          <ac:spMkLst>
            <pc:docMk/>
            <pc:sldMk cId="0" sldId="301"/>
            <ac:spMk id="4" creationId="{13A1E76E-29EB-65E5-DBA8-D732A585E01B}"/>
          </ac:spMkLst>
        </pc:spChg>
        <pc:spChg chg="del">
          <ac:chgData name="EZZINE, Hind" userId="S::ezzineh@who.int::edcab00f-6318-46e5-a4a9-188b01ee222f" providerId="AD" clId="Web-{269EA767-63AC-8BBB-A006-1FAFC516A679}" dt="2023-03-30T14:43:27.037" v="369"/>
          <ac:spMkLst>
            <pc:docMk/>
            <pc:sldMk cId="0" sldId="301"/>
            <ac:spMk id="1005" creationId="{00000000-0000-0000-0000-000000000000}"/>
          </ac:spMkLst>
        </pc:spChg>
        <pc:spChg chg="add del mod">
          <ac:chgData name="EZZINE, Hind" userId="S::ezzineh@who.int::edcab00f-6318-46e5-a4a9-188b01ee222f" providerId="AD" clId="Web-{269EA767-63AC-8BBB-A006-1FAFC516A679}" dt="2023-03-30T14:43:43.319" v="374"/>
          <ac:spMkLst>
            <pc:docMk/>
            <pc:sldMk cId="0" sldId="301"/>
            <ac:spMk id="1006" creationId="{00000000-0000-0000-0000-000000000000}"/>
          </ac:spMkLst>
        </pc:spChg>
      </pc:sldChg>
      <pc:sldChg chg="modSp">
        <pc:chgData name="EZZINE, Hind" userId="S::ezzineh@who.int::edcab00f-6318-46e5-a4a9-188b01ee222f" providerId="AD" clId="Web-{269EA767-63AC-8BBB-A006-1FAFC516A679}" dt="2023-03-30T14:32:50.001" v="295" actId="20577"/>
        <pc:sldMkLst>
          <pc:docMk/>
          <pc:sldMk cId="0" sldId="305"/>
        </pc:sldMkLst>
        <pc:spChg chg="mod">
          <ac:chgData name="EZZINE, Hind" userId="S::ezzineh@who.int::edcab00f-6318-46e5-a4a9-188b01ee222f" providerId="AD" clId="Web-{269EA767-63AC-8BBB-A006-1FAFC516A679}" dt="2023-03-30T14:32:50.001" v="295" actId="20577"/>
          <ac:spMkLst>
            <pc:docMk/>
            <pc:sldMk cId="0" sldId="305"/>
            <ac:spMk id="1032" creationId="{00000000-0000-0000-0000-000000000000}"/>
          </ac:spMkLst>
        </pc:spChg>
      </pc:sldChg>
      <pc:sldChg chg="modSp">
        <pc:chgData name="EZZINE, Hind" userId="S::ezzineh@who.int::edcab00f-6318-46e5-a4a9-188b01ee222f" providerId="AD" clId="Web-{269EA767-63AC-8BBB-A006-1FAFC516A679}" dt="2023-03-28T11:39:03.441" v="3" actId="20577"/>
        <pc:sldMkLst>
          <pc:docMk/>
          <pc:sldMk cId="0" sldId="306"/>
        </pc:sldMkLst>
        <pc:spChg chg="mod">
          <ac:chgData name="EZZINE, Hind" userId="S::ezzineh@who.int::edcab00f-6318-46e5-a4a9-188b01ee222f" providerId="AD" clId="Web-{269EA767-63AC-8BBB-A006-1FAFC516A679}" dt="2023-03-28T11:39:03.441" v="3" actId="20577"/>
          <ac:spMkLst>
            <pc:docMk/>
            <pc:sldMk cId="0" sldId="306"/>
            <ac:spMk id="1043" creationId="{00000000-0000-0000-0000-000000000000}"/>
          </ac:spMkLst>
        </pc:spChg>
      </pc:sldChg>
      <pc:sldChg chg="modSp">
        <pc:chgData name="EZZINE, Hind" userId="S::ezzineh@who.int::edcab00f-6318-46e5-a4a9-188b01ee222f" providerId="AD" clId="Web-{269EA767-63AC-8BBB-A006-1FAFC516A679}" dt="2023-03-30T14:39:38.952" v="336" actId="20577"/>
        <pc:sldMkLst>
          <pc:docMk/>
          <pc:sldMk cId="0" sldId="317"/>
        </pc:sldMkLst>
        <pc:spChg chg="mod">
          <ac:chgData name="EZZINE, Hind" userId="S::ezzineh@who.int::edcab00f-6318-46e5-a4a9-188b01ee222f" providerId="AD" clId="Web-{269EA767-63AC-8BBB-A006-1FAFC516A679}" dt="2023-03-30T14:39:38.952" v="336" actId="20577"/>
          <ac:spMkLst>
            <pc:docMk/>
            <pc:sldMk cId="0" sldId="317"/>
            <ac:spMk id="1100" creationId="{00000000-0000-0000-0000-000000000000}"/>
          </ac:spMkLst>
        </pc:spChg>
      </pc:sldChg>
      <pc:sldChg chg="modSp">
        <pc:chgData name="EZZINE, Hind" userId="S::ezzineh@who.int::edcab00f-6318-46e5-a4a9-188b01ee222f" providerId="AD" clId="Web-{269EA767-63AC-8BBB-A006-1FAFC516A679}" dt="2023-03-30T14:39:27.701" v="335" actId="20577"/>
        <pc:sldMkLst>
          <pc:docMk/>
          <pc:sldMk cId="0" sldId="321"/>
        </pc:sldMkLst>
        <pc:spChg chg="mod">
          <ac:chgData name="EZZINE, Hind" userId="S::ezzineh@who.int::edcab00f-6318-46e5-a4a9-188b01ee222f" providerId="AD" clId="Web-{269EA767-63AC-8BBB-A006-1FAFC516A679}" dt="2023-03-30T14:39:27.701" v="335" actId="20577"/>
          <ac:spMkLst>
            <pc:docMk/>
            <pc:sldMk cId="0" sldId="321"/>
            <ac:spMk id="1123" creationId="{00000000-0000-0000-0000-000000000000}"/>
          </ac:spMkLst>
        </pc:spChg>
      </pc:sldChg>
      <pc:sldChg chg="modSp">
        <pc:chgData name="EZZINE, Hind" userId="S::ezzineh@who.int::edcab00f-6318-46e5-a4a9-188b01ee222f" providerId="AD" clId="Web-{269EA767-63AC-8BBB-A006-1FAFC516A679}" dt="2023-03-30T14:41:22.611" v="347" actId="20577"/>
        <pc:sldMkLst>
          <pc:docMk/>
          <pc:sldMk cId="0" sldId="329"/>
        </pc:sldMkLst>
        <pc:spChg chg="mod">
          <ac:chgData name="EZZINE, Hind" userId="S::ezzineh@who.int::edcab00f-6318-46e5-a4a9-188b01ee222f" providerId="AD" clId="Web-{269EA767-63AC-8BBB-A006-1FAFC516A679}" dt="2023-03-30T14:41:22.611" v="347" actId="20577"/>
          <ac:spMkLst>
            <pc:docMk/>
            <pc:sldMk cId="0" sldId="329"/>
            <ac:spMk id="1175" creationId="{00000000-0000-0000-0000-000000000000}"/>
          </ac:spMkLst>
        </pc:spChg>
      </pc:sldChg>
      <pc:sldChg chg="modSp">
        <pc:chgData name="EZZINE, Hind" userId="S::ezzineh@who.int::edcab00f-6318-46e5-a4a9-188b01ee222f" providerId="AD" clId="Web-{269EA767-63AC-8BBB-A006-1FAFC516A679}" dt="2023-03-28T11:40:37.678" v="5" actId="20577"/>
        <pc:sldMkLst>
          <pc:docMk/>
          <pc:sldMk cId="0" sldId="338"/>
        </pc:sldMkLst>
        <pc:spChg chg="mod">
          <ac:chgData name="EZZINE, Hind" userId="S::ezzineh@who.int::edcab00f-6318-46e5-a4a9-188b01ee222f" providerId="AD" clId="Web-{269EA767-63AC-8BBB-A006-1FAFC516A679}" dt="2023-03-28T11:40:37.678" v="5" actId="20577"/>
          <ac:spMkLst>
            <pc:docMk/>
            <pc:sldMk cId="0" sldId="338"/>
            <ac:spMk id="542" creationId="{00000000-0000-0000-0000-000000000000}"/>
          </ac:spMkLst>
        </pc:spChg>
      </pc:sldChg>
      <pc:sldChg chg="modSp">
        <pc:chgData name="EZZINE, Hind" userId="S::ezzineh@who.int::edcab00f-6318-46e5-a4a9-188b01ee222f" providerId="AD" clId="Web-{269EA767-63AC-8BBB-A006-1FAFC516A679}" dt="2023-03-30T15:23:42.550" v="417" actId="20577"/>
        <pc:sldMkLst>
          <pc:docMk/>
          <pc:sldMk cId="0" sldId="345"/>
        </pc:sldMkLst>
        <pc:spChg chg="mod">
          <ac:chgData name="EZZINE, Hind" userId="S::ezzineh@who.int::edcab00f-6318-46e5-a4a9-188b01ee222f" providerId="AD" clId="Web-{269EA767-63AC-8BBB-A006-1FAFC516A679}" dt="2023-03-30T15:23:42.550" v="417" actId="20577"/>
          <ac:spMkLst>
            <pc:docMk/>
            <pc:sldMk cId="0" sldId="345"/>
            <ac:spMk id="600" creationId="{00000000-0000-0000-0000-000000000000}"/>
          </ac:spMkLst>
        </pc:spChg>
        <pc:spChg chg="mod">
          <ac:chgData name="EZZINE, Hind" userId="S::ezzineh@who.int::edcab00f-6318-46e5-a4a9-188b01ee222f" providerId="AD" clId="Web-{269EA767-63AC-8BBB-A006-1FAFC516A679}" dt="2023-03-30T15:11:28.951" v="392" actId="1076"/>
          <ac:spMkLst>
            <pc:docMk/>
            <pc:sldMk cId="0" sldId="345"/>
            <ac:spMk id="606" creationId="{00000000-0000-0000-0000-000000000000}"/>
          </ac:spMkLst>
        </pc:spChg>
      </pc:sldChg>
      <pc:sldChg chg="modSp">
        <pc:chgData name="EZZINE, Hind" userId="S::ezzineh@who.int::edcab00f-6318-46e5-a4a9-188b01ee222f" providerId="AD" clId="Web-{269EA767-63AC-8BBB-A006-1FAFC516A679}" dt="2023-03-30T15:23:34.846" v="416" actId="20577"/>
        <pc:sldMkLst>
          <pc:docMk/>
          <pc:sldMk cId="0" sldId="349"/>
        </pc:sldMkLst>
        <pc:spChg chg="mod">
          <ac:chgData name="EZZINE, Hind" userId="S::ezzineh@who.int::edcab00f-6318-46e5-a4a9-188b01ee222f" providerId="AD" clId="Web-{269EA767-63AC-8BBB-A006-1FAFC516A679}" dt="2023-03-30T15:23:34.846" v="416" actId="20577"/>
          <ac:spMkLst>
            <pc:docMk/>
            <pc:sldMk cId="0" sldId="349"/>
            <ac:spMk id="622" creationId="{00000000-0000-0000-0000-000000000000}"/>
          </ac:spMkLst>
        </pc:spChg>
      </pc:sldChg>
      <pc:sldChg chg="modSp">
        <pc:chgData name="EZZINE, Hind" userId="S::ezzineh@who.int::edcab00f-6318-46e5-a4a9-188b01ee222f" providerId="AD" clId="Web-{269EA767-63AC-8BBB-A006-1FAFC516A679}" dt="2023-03-29T09:59:39.488" v="230" actId="1076"/>
        <pc:sldMkLst>
          <pc:docMk/>
          <pc:sldMk cId="0" sldId="355"/>
        </pc:sldMkLst>
        <pc:graphicFrameChg chg="mod modGraphic">
          <ac:chgData name="EZZINE, Hind" userId="S::ezzineh@who.int::edcab00f-6318-46e5-a4a9-188b01ee222f" providerId="AD" clId="Web-{269EA767-63AC-8BBB-A006-1FAFC516A679}" dt="2023-03-29T09:59:39.488" v="230" actId="1076"/>
          <ac:graphicFrameMkLst>
            <pc:docMk/>
            <pc:sldMk cId="0" sldId="355"/>
            <ac:graphicFrameMk id="657" creationId="{00000000-0000-0000-0000-000000000000}"/>
          </ac:graphicFrameMkLst>
        </pc:graphicFrameChg>
      </pc:sldChg>
      <pc:sldChg chg="modSp">
        <pc:chgData name="EZZINE, Hind" userId="S::ezzineh@who.int::edcab00f-6318-46e5-a4a9-188b01ee222f" providerId="AD" clId="Web-{269EA767-63AC-8BBB-A006-1FAFC516A679}" dt="2023-03-29T09:59:00.206" v="223"/>
        <pc:sldMkLst>
          <pc:docMk/>
          <pc:sldMk cId="0" sldId="356"/>
        </pc:sldMkLst>
        <pc:graphicFrameChg chg="mod modGraphic">
          <ac:chgData name="EZZINE, Hind" userId="S::ezzineh@who.int::edcab00f-6318-46e5-a4a9-188b01ee222f" providerId="AD" clId="Web-{269EA767-63AC-8BBB-A006-1FAFC516A679}" dt="2023-03-29T09:59:00.206" v="223"/>
          <ac:graphicFrameMkLst>
            <pc:docMk/>
            <pc:sldMk cId="0" sldId="356"/>
            <ac:graphicFrameMk id="664" creationId="{00000000-0000-0000-0000-000000000000}"/>
          </ac:graphicFrameMkLst>
        </pc:graphicFrameChg>
      </pc:sldChg>
      <pc:sldChg chg="modSp">
        <pc:chgData name="EZZINE, Hind" userId="S::ezzineh@who.int::edcab00f-6318-46e5-a4a9-188b01ee222f" providerId="AD" clId="Web-{269EA767-63AC-8BBB-A006-1FAFC516A679}" dt="2023-03-30T15:24:32.613" v="427" actId="20577"/>
        <pc:sldMkLst>
          <pc:docMk/>
          <pc:sldMk cId="0" sldId="359"/>
        </pc:sldMkLst>
        <pc:spChg chg="mod">
          <ac:chgData name="EZZINE, Hind" userId="S::ezzineh@who.int::edcab00f-6318-46e5-a4a9-188b01ee222f" providerId="AD" clId="Web-{269EA767-63AC-8BBB-A006-1FAFC516A679}" dt="2023-03-30T15:24:32.613" v="427" actId="20577"/>
          <ac:spMkLst>
            <pc:docMk/>
            <pc:sldMk cId="0" sldId="359"/>
            <ac:spMk id="683" creationId="{00000000-0000-0000-0000-000000000000}"/>
          </ac:spMkLst>
        </pc:spChg>
      </pc:sldChg>
      <pc:sldChg chg="modSp">
        <pc:chgData name="EZZINE, Hind" userId="S::ezzineh@who.int::edcab00f-6318-46e5-a4a9-188b01ee222f" providerId="AD" clId="Web-{269EA767-63AC-8BBB-A006-1FAFC516A679}" dt="2023-03-30T15:28:09.307" v="442" actId="20577"/>
        <pc:sldMkLst>
          <pc:docMk/>
          <pc:sldMk cId="0" sldId="363"/>
        </pc:sldMkLst>
        <pc:spChg chg="mod">
          <ac:chgData name="EZZINE, Hind" userId="S::ezzineh@who.int::edcab00f-6318-46e5-a4a9-188b01ee222f" providerId="AD" clId="Web-{269EA767-63AC-8BBB-A006-1FAFC516A679}" dt="2023-03-30T15:28:09.307" v="442" actId="20577"/>
          <ac:spMkLst>
            <pc:docMk/>
            <pc:sldMk cId="0" sldId="363"/>
            <ac:spMk id="706" creationId="{00000000-0000-0000-0000-000000000000}"/>
          </ac:spMkLst>
        </pc:spChg>
      </pc:sldChg>
      <pc:sldChg chg="modSp del">
        <pc:chgData name="EZZINE, Hind" userId="S::ezzineh@who.int::edcab00f-6318-46e5-a4a9-188b01ee222f" providerId="AD" clId="Web-{269EA767-63AC-8BBB-A006-1FAFC516A679}" dt="2023-03-29T10:12:00.506" v="236"/>
        <pc:sldMkLst>
          <pc:docMk/>
          <pc:sldMk cId="0" sldId="370"/>
        </pc:sldMkLst>
        <pc:spChg chg="mod">
          <ac:chgData name="EZZINE, Hind" userId="S::ezzineh@who.int::edcab00f-6318-46e5-a4a9-188b01ee222f" providerId="AD" clId="Web-{269EA767-63AC-8BBB-A006-1FAFC516A679}" dt="2023-03-29T10:11:51.647" v="235" actId="20577"/>
          <ac:spMkLst>
            <pc:docMk/>
            <pc:sldMk cId="0" sldId="370"/>
            <ac:spMk id="742" creationId="{00000000-0000-0000-0000-000000000000}"/>
          </ac:spMkLst>
        </pc:spChg>
      </pc:sldChg>
      <pc:sldChg chg="modSp">
        <pc:chgData name="EZZINE, Hind" userId="S::ezzineh@who.int::edcab00f-6318-46e5-a4a9-188b01ee222f" providerId="AD" clId="Web-{269EA767-63AC-8BBB-A006-1FAFC516A679}" dt="2023-03-28T11:46:59.406" v="11" actId="20577"/>
        <pc:sldMkLst>
          <pc:docMk/>
          <pc:sldMk cId="0" sldId="371"/>
        </pc:sldMkLst>
        <pc:spChg chg="mod">
          <ac:chgData name="EZZINE, Hind" userId="S::ezzineh@who.int::edcab00f-6318-46e5-a4a9-188b01ee222f" providerId="AD" clId="Web-{269EA767-63AC-8BBB-A006-1FAFC516A679}" dt="2023-03-28T11:46:59.406" v="11" actId="20577"/>
          <ac:spMkLst>
            <pc:docMk/>
            <pc:sldMk cId="0" sldId="371"/>
            <ac:spMk id="5" creationId="{C302A0CB-B5C5-04AE-680B-1815EE4BA2F6}"/>
          </ac:spMkLst>
        </pc:spChg>
      </pc:sldChg>
      <pc:sldChg chg="addSp modSp">
        <pc:chgData name="EZZINE, Hind" userId="S::ezzineh@who.int::edcab00f-6318-46e5-a4a9-188b01ee222f" providerId="AD" clId="Web-{269EA767-63AC-8BBB-A006-1FAFC516A679}" dt="2023-03-29T10:12:15.444" v="237"/>
        <pc:sldMkLst>
          <pc:docMk/>
          <pc:sldMk cId="0" sldId="372"/>
        </pc:sldMkLst>
        <pc:spChg chg="mod">
          <ac:chgData name="EZZINE, Hind" userId="S::ezzineh@who.int::edcab00f-6318-46e5-a4a9-188b01ee222f" providerId="AD" clId="Web-{269EA767-63AC-8BBB-A006-1FAFC516A679}" dt="2023-03-28T11:47:19.625" v="12" actId="20577"/>
          <ac:spMkLst>
            <pc:docMk/>
            <pc:sldMk cId="0" sldId="372"/>
            <ac:spMk id="2" creationId="{D3BB402A-ADC4-572F-8144-7F6249E6CCC1}"/>
          </ac:spMkLst>
        </pc:spChg>
        <pc:spChg chg="add">
          <ac:chgData name="EZZINE, Hind" userId="S::ezzineh@who.int::edcab00f-6318-46e5-a4a9-188b01ee222f" providerId="AD" clId="Web-{269EA767-63AC-8BBB-A006-1FAFC516A679}" dt="2023-03-29T10:12:15.444" v="237"/>
          <ac:spMkLst>
            <pc:docMk/>
            <pc:sldMk cId="0" sldId="372"/>
            <ac:spMk id="3" creationId="{550E56D7-5750-4DBC-5D01-EBF53C6C60BA}"/>
          </ac:spMkLst>
        </pc:spChg>
        <pc:spChg chg="mod">
          <ac:chgData name="EZZINE, Hind" userId="S::ezzineh@who.int::edcab00f-6318-46e5-a4a9-188b01ee222f" providerId="AD" clId="Web-{269EA767-63AC-8BBB-A006-1FAFC516A679}" dt="2023-03-28T11:45:44.717" v="8" actId="20577"/>
          <ac:spMkLst>
            <pc:docMk/>
            <pc:sldMk cId="0" sldId="372"/>
            <ac:spMk id="752" creationId="{00000000-0000-0000-0000-000000000000}"/>
          </ac:spMkLst>
        </pc:spChg>
      </pc:sldChg>
      <pc:sldChg chg="modSp">
        <pc:chgData name="EZZINE, Hind" userId="S::ezzineh@who.int::edcab00f-6318-46e5-a4a9-188b01ee222f" providerId="AD" clId="Web-{269EA767-63AC-8BBB-A006-1FAFC516A679}" dt="2023-03-30T15:28:32.339" v="452" actId="20577"/>
        <pc:sldMkLst>
          <pc:docMk/>
          <pc:sldMk cId="0" sldId="377"/>
        </pc:sldMkLst>
        <pc:spChg chg="mod">
          <ac:chgData name="EZZINE, Hind" userId="S::ezzineh@who.int::edcab00f-6318-46e5-a4a9-188b01ee222f" providerId="AD" clId="Web-{269EA767-63AC-8BBB-A006-1FAFC516A679}" dt="2023-03-30T15:28:32.339" v="452" actId="20577"/>
          <ac:spMkLst>
            <pc:docMk/>
            <pc:sldMk cId="0" sldId="377"/>
            <ac:spMk id="777" creationId="{00000000-0000-0000-0000-000000000000}"/>
          </ac:spMkLst>
        </pc:spChg>
      </pc:sldChg>
      <pc:sldChg chg="modSp">
        <pc:chgData name="EZZINE, Hind" userId="S::ezzineh@who.int::edcab00f-6318-46e5-a4a9-188b01ee222f" providerId="AD" clId="Web-{269EA767-63AC-8BBB-A006-1FAFC516A679}" dt="2023-03-30T15:29:49.591" v="473" actId="20577"/>
        <pc:sldMkLst>
          <pc:docMk/>
          <pc:sldMk cId="0" sldId="387"/>
        </pc:sldMkLst>
        <pc:spChg chg="mod">
          <ac:chgData name="EZZINE, Hind" userId="S::ezzineh@who.int::edcab00f-6318-46e5-a4a9-188b01ee222f" providerId="AD" clId="Web-{269EA767-63AC-8BBB-A006-1FAFC516A679}" dt="2023-03-30T15:29:37.747" v="471" actId="1076"/>
          <ac:spMkLst>
            <pc:docMk/>
            <pc:sldMk cId="0" sldId="387"/>
            <ac:spMk id="6" creationId="{35BC1384-5DC9-D507-D920-565606272CAE}"/>
          </ac:spMkLst>
        </pc:spChg>
        <pc:spChg chg="mod">
          <ac:chgData name="EZZINE, Hind" userId="S::ezzineh@who.int::edcab00f-6318-46e5-a4a9-188b01ee222f" providerId="AD" clId="Web-{269EA767-63AC-8BBB-A006-1FAFC516A679}" dt="2023-03-30T15:29:49.591" v="473" actId="20577"/>
          <ac:spMkLst>
            <pc:docMk/>
            <pc:sldMk cId="0" sldId="387"/>
            <ac:spMk id="611" creationId="{00000000-0000-0000-0000-000000000000}"/>
          </ac:spMkLst>
        </pc:spChg>
      </pc:sldChg>
      <pc:sldChg chg="modSp">
        <pc:chgData name="EZZINE, Hind" userId="S::ezzineh@who.int::edcab00f-6318-46e5-a4a9-188b01ee222f" providerId="AD" clId="Web-{269EA767-63AC-8BBB-A006-1FAFC516A679}" dt="2023-03-30T15:32:53.143" v="491" actId="20577"/>
        <pc:sldMkLst>
          <pc:docMk/>
          <pc:sldMk cId="0" sldId="399"/>
        </pc:sldMkLst>
        <pc:spChg chg="mod">
          <ac:chgData name="EZZINE, Hind" userId="S::ezzineh@who.int::edcab00f-6318-46e5-a4a9-188b01ee222f" providerId="AD" clId="Web-{269EA767-63AC-8BBB-A006-1FAFC516A679}" dt="2023-03-30T15:32:23.861" v="489" actId="1076"/>
          <ac:spMkLst>
            <pc:docMk/>
            <pc:sldMk cId="0" sldId="399"/>
            <ac:spMk id="3" creationId="{5BC4CE7B-B75E-2851-5EF9-C6E692AE4569}"/>
          </ac:spMkLst>
        </pc:spChg>
        <pc:spChg chg="mod">
          <ac:chgData name="EZZINE, Hind" userId="S::ezzineh@who.int::edcab00f-6318-46e5-a4a9-188b01ee222f" providerId="AD" clId="Web-{269EA767-63AC-8BBB-A006-1FAFC516A679}" dt="2023-03-30T15:32:53.143" v="491" actId="20577"/>
          <ac:spMkLst>
            <pc:docMk/>
            <pc:sldMk cId="0" sldId="399"/>
            <ac:spMk id="680" creationId="{00000000-0000-0000-0000-000000000000}"/>
          </ac:spMkLst>
        </pc:spChg>
      </pc:sldChg>
      <pc:sldChg chg="modSp add replId">
        <pc:chgData name="EZZINE, Hind" userId="S::ezzineh@who.int::edcab00f-6318-46e5-a4a9-188b01ee222f" providerId="AD" clId="Web-{269EA767-63AC-8BBB-A006-1FAFC516A679}" dt="2023-03-28T11:46:53.359" v="10" actId="20577"/>
        <pc:sldMkLst>
          <pc:docMk/>
          <pc:sldMk cId="1306010398" sldId="463"/>
        </pc:sldMkLst>
        <pc:spChg chg="mod">
          <ac:chgData name="EZZINE, Hind" userId="S::ezzineh@who.int::edcab00f-6318-46e5-a4a9-188b01ee222f" providerId="AD" clId="Web-{269EA767-63AC-8BBB-A006-1FAFC516A679}" dt="2023-03-28T11:46:53.359" v="10" actId="20577"/>
          <ac:spMkLst>
            <pc:docMk/>
            <pc:sldMk cId="1306010398" sldId="463"/>
            <ac:spMk id="745" creationId="{00000000-0000-0000-0000-000000000000}"/>
          </ac:spMkLst>
        </pc:spChg>
      </pc:sldChg>
    </pc:docChg>
  </pc:docChgLst>
  <pc:docChgLst>
    <pc:chgData name="EZZINE, Hind" userId="S::ezzineh@who.int::edcab00f-6318-46e5-a4a9-188b01ee222f" providerId="AD" clId="Web-{298685CE-B7A4-B6FC-C601-4724CDDF4604}"/>
    <pc:docChg chg="modSld">
      <pc:chgData name="EZZINE, Hind" userId="S::ezzineh@who.int::edcab00f-6318-46e5-a4a9-188b01ee222f" providerId="AD" clId="Web-{298685CE-B7A4-B6FC-C601-4724CDDF4604}" dt="2023-07-10T17:24:35.109" v="71" actId="20577"/>
      <pc:docMkLst>
        <pc:docMk/>
      </pc:docMkLst>
      <pc:sldChg chg="modSp">
        <pc:chgData name="EZZINE, Hind" userId="S::ezzineh@who.int::edcab00f-6318-46e5-a4a9-188b01ee222f" providerId="AD" clId="Web-{298685CE-B7A4-B6FC-C601-4724CDDF4604}" dt="2023-07-10T17:19:31.303" v="14" actId="20577"/>
        <pc:sldMkLst>
          <pc:docMk/>
          <pc:sldMk cId="1657541968" sldId="481"/>
        </pc:sldMkLst>
        <pc:spChg chg="mod">
          <ac:chgData name="EZZINE, Hind" userId="S::ezzineh@who.int::edcab00f-6318-46e5-a4a9-188b01ee222f" providerId="AD" clId="Web-{298685CE-B7A4-B6FC-C601-4724CDDF4604}" dt="2023-07-10T17:19:31.303" v="14" actId="20577"/>
          <ac:spMkLst>
            <pc:docMk/>
            <pc:sldMk cId="1657541968" sldId="481"/>
            <ac:spMk id="2" creationId="{00000000-0000-0000-0000-000000000000}"/>
          </ac:spMkLst>
        </pc:spChg>
      </pc:sldChg>
      <pc:sldChg chg="modSp">
        <pc:chgData name="EZZINE, Hind" userId="S::ezzineh@who.int::edcab00f-6318-46e5-a4a9-188b01ee222f" providerId="AD" clId="Web-{298685CE-B7A4-B6FC-C601-4724CDDF4604}" dt="2023-07-10T17:21:14.728" v="16" actId="1076"/>
        <pc:sldMkLst>
          <pc:docMk/>
          <pc:sldMk cId="3271536364" sldId="485"/>
        </pc:sldMkLst>
        <pc:spChg chg="mod">
          <ac:chgData name="EZZINE, Hind" userId="S::ezzineh@who.int::edcab00f-6318-46e5-a4a9-188b01ee222f" providerId="AD" clId="Web-{298685CE-B7A4-B6FC-C601-4724CDDF4604}" dt="2023-07-10T17:21:14.728" v="16" actId="1076"/>
          <ac:spMkLst>
            <pc:docMk/>
            <pc:sldMk cId="3271536364" sldId="485"/>
            <ac:spMk id="734" creationId="{00000000-0000-0000-0000-000000000000}"/>
          </ac:spMkLst>
        </pc:spChg>
      </pc:sldChg>
      <pc:sldChg chg="modSp">
        <pc:chgData name="EZZINE, Hind" userId="S::ezzineh@who.int::edcab00f-6318-46e5-a4a9-188b01ee222f" providerId="AD" clId="Web-{298685CE-B7A4-B6FC-C601-4724CDDF4604}" dt="2023-07-10T17:22:50.856" v="19" actId="1076"/>
        <pc:sldMkLst>
          <pc:docMk/>
          <pc:sldMk cId="3453050273" sldId="486"/>
        </pc:sldMkLst>
        <pc:spChg chg="mod">
          <ac:chgData name="EZZINE, Hind" userId="S::ezzineh@who.int::edcab00f-6318-46e5-a4a9-188b01ee222f" providerId="AD" clId="Web-{298685CE-B7A4-B6FC-C601-4724CDDF4604}" dt="2023-07-10T17:22:50.856" v="19" actId="1076"/>
          <ac:spMkLst>
            <pc:docMk/>
            <pc:sldMk cId="3453050273" sldId="486"/>
            <ac:spMk id="738" creationId="{00000000-0000-0000-0000-000000000000}"/>
          </ac:spMkLst>
        </pc:spChg>
      </pc:sldChg>
      <pc:sldChg chg="modSp">
        <pc:chgData name="EZZINE, Hind" userId="S::ezzineh@who.int::edcab00f-6318-46e5-a4a9-188b01ee222f" providerId="AD" clId="Web-{298685CE-B7A4-B6FC-C601-4724CDDF4604}" dt="2023-07-10T17:24:35.109" v="71" actId="20577"/>
        <pc:sldMkLst>
          <pc:docMk/>
          <pc:sldMk cId="1341350558" sldId="487"/>
        </pc:sldMkLst>
        <pc:spChg chg="mod">
          <ac:chgData name="EZZINE, Hind" userId="S::ezzineh@who.int::edcab00f-6318-46e5-a4a9-188b01ee222f" providerId="AD" clId="Web-{298685CE-B7A4-B6FC-C601-4724CDDF4604}" dt="2023-07-10T17:24:35.109" v="71" actId="20577"/>
          <ac:spMkLst>
            <pc:docMk/>
            <pc:sldMk cId="1341350558" sldId="487"/>
            <ac:spMk id="742" creationId="{00000000-0000-0000-0000-000000000000}"/>
          </ac:spMkLst>
        </pc:spChg>
      </pc:sldChg>
      <pc:sldChg chg="modSp">
        <pc:chgData name="EZZINE, Hind" userId="S::ezzineh@who.int::edcab00f-6318-46e5-a4a9-188b01ee222f" providerId="AD" clId="Web-{298685CE-B7A4-B6FC-C601-4724CDDF4604}" dt="2023-07-10T17:18:48.146" v="4" actId="20577"/>
        <pc:sldMkLst>
          <pc:docMk/>
          <pc:sldMk cId="3938191923" sldId="494"/>
        </pc:sldMkLst>
        <pc:spChg chg="mod">
          <ac:chgData name="EZZINE, Hind" userId="S::ezzineh@who.int::edcab00f-6318-46e5-a4a9-188b01ee222f" providerId="AD" clId="Web-{298685CE-B7A4-B6FC-C601-4724CDDF4604}" dt="2023-07-10T17:18:48.146" v="4" actId="20577"/>
          <ac:spMkLst>
            <pc:docMk/>
            <pc:sldMk cId="3938191923" sldId="494"/>
            <ac:spMk id="18435" creationId="{B1A25376-BC15-4ECC-A8EC-7B05485C055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66953EEF-1081-838A-41CD-F5C7484DD1B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a:extLst>
              <a:ext uri="{FF2B5EF4-FFF2-40B4-BE49-F238E27FC236}">
                <a16:creationId xmlns:a16="http://schemas.microsoft.com/office/drawing/2014/main" id="{030DBC57-BF33-0775-16A8-FF479FA070A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311713-DA82-43DD-8BA7-9E31B1E1628F}" type="datetimeFigureOut">
              <a:rPr lang="hu-HU" smtClean="0"/>
              <a:t>2023. 07. 13.</a:t>
            </a:fld>
            <a:endParaRPr lang="hu-HU"/>
          </a:p>
        </p:txBody>
      </p:sp>
      <p:sp>
        <p:nvSpPr>
          <p:cNvPr id="4" name="Élőláb helye 3">
            <a:extLst>
              <a:ext uri="{FF2B5EF4-FFF2-40B4-BE49-F238E27FC236}">
                <a16:creationId xmlns:a16="http://schemas.microsoft.com/office/drawing/2014/main" id="{3E3E3ADD-A592-EFA8-0946-7F02EB1845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5" name="Dia számának helye 4">
            <a:extLst>
              <a:ext uri="{FF2B5EF4-FFF2-40B4-BE49-F238E27FC236}">
                <a16:creationId xmlns:a16="http://schemas.microsoft.com/office/drawing/2014/main" id="{0ECA9054-E1BD-6D8D-584E-0E970BFFBEF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135BE0-36A5-4A2B-930A-5B322EEB44EB}" type="slidenum">
              <a:rPr lang="hu-HU" smtClean="0"/>
              <a:t>‹#›</a:t>
            </a:fld>
            <a:endParaRPr lang="hu-HU"/>
          </a:p>
        </p:txBody>
      </p:sp>
    </p:spTree>
    <p:extLst>
      <p:ext uri="{BB962C8B-B14F-4D97-AF65-F5344CB8AC3E}">
        <p14:creationId xmlns:p14="http://schemas.microsoft.com/office/powerpoint/2010/main" val="315024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2" name="Shape 462"/>
          <p:cNvSpPr>
            <a:spLocks noGrp="1" noRot="1" noChangeAspect="1"/>
          </p:cNvSpPr>
          <p:nvPr>
            <p:ph type="sldImg"/>
          </p:nvPr>
        </p:nvSpPr>
        <p:spPr>
          <a:xfrm>
            <a:off x="1143000" y="685800"/>
            <a:ext cx="4572000" cy="3429000"/>
          </a:xfrm>
          <a:prstGeom prst="rect">
            <a:avLst/>
          </a:prstGeom>
        </p:spPr>
        <p:txBody>
          <a:bodyPr/>
          <a:lstStyle/>
          <a:p>
            <a:endParaRPr/>
          </a:p>
        </p:txBody>
      </p:sp>
      <p:sp>
        <p:nvSpPr>
          <p:cNvPr id="463" name="Shape 46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588942899"/>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39401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8696DF65-12DD-4C33-880D-DE69F69CEE9D}"/>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4CEF264A-ABA9-49A6-A99C-5D77ADB224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dirty="0">
              <a:cs typeface="Arial" panose="020B0604020202020204" pitchFamily="34" charset="0"/>
            </a:endParaRPr>
          </a:p>
        </p:txBody>
      </p:sp>
      <p:sp>
        <p:nvSpPr>
          <p:cNvPr id="23556" name="Slide Number Placeholder 3">
            <a:extLst>
              <a:ext uri="{FF2B5EF4-FFF2-40B4-BE49-F238E27FC236}">
                <a16:creationId xmlns:a16="http://schemas.microsoft.com/office/drawing/2014/main" id="{330F8503-4A9B-48D9-9A13-7CB9BAB72944}"/>
              </a:ext>
            </a:extLst>
          </p:cNvPr>
          <p:cNvSpPr>
            <a:spLocks noGrp="1"/>
          </p:cNvSpPr>
          <p:nvPr>
            <p:ph type="sldNum" sz="quarter" idx="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D13BBFE-1837-49FC-9C92-ED1A5549499F}" type="slidenum">
              <a:rPr lang="en-GB" altLang="en-US">
                <a:solidFill>
                  <a:prstClr val="black"/>
                </a:solidFill>
                <a:latin typeface="Times New Roman" panose="02020603050405020304" pitchFamily="18" charset="0"/>
              </a:rPr>
              <a:pPr>
                <a:spcBef>
                  <a:spcPct val="0"/>
                </a:spcBef>
              </a:pPr>
              <a:t>2</a:t>
            </a:fld>
            <a:endParaRPr lang="en-GB" altLang="en-US">
              <a:solidFill>
                <a:prstClr val="black"/>
              </a:solidFill>
              <a:latin typeface="Times New Roman" panose="02020603050405020304" pitchFamily="18" charset="0"/>
            </a:endParaRPr>
          </a:p>
        </p:txBody>
      </p:sp>
    </p:spTree>
    <p:extLst>
      <p:ext uri="{BB962C8B-B14F-4D97-AF65-F5344CB8AC3E}">
        <p14:creationId xmlns:p14="http://schemas.microsoft.com/office/powerpoint/2010/main" val="3978266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Shape 708"/>
          <p:cNvSpPr>
            <a:spLocks noGrp="1" noRot="1" noChangeAspect="1"/>
          </p:cNvSpPr>
          <p:nvPr>
            <p:ph type="sldImg"/>
          </p:nvPr>
        </p:nvSpPr>
        <p:spPr>
          <a:xfrm>
            <a:off x="381000" y="685800"/>
            <a:ext cx="6096000" cy="3429000"/>
          </a:xfrm>
          <a:prstGeom prst="rect">
            <a:avLst/>
          </a:prstGeom>
        </p:spPr>
        <p:txBody>
          <a:bodyPr/>
          <a:lstStyle/>
          <a:p>
            <a:endParaRPr/>
          </a:p>
        </p:txBody>
      </p:sp>
      <p:sp>
        <p:nvSpPr>
          <p:cNvPr id="709" name="Shape 709"/>
          <p:cNvSpPr>
            <a:spLocks noGrp="1"/>
          </p:cNvSpPr>
          <p:nvPr>
            <p:ph type="body" sz="quarter" idx="1"/>
          </p:nvPr>
        </p:nvSpPr>
        <p:spPr>
          <a:prstGeom prst="rect">
            <a:avLst/>
          </a:prstGeom>
        </p:spPr>
        <p:txBody>
          <a:bodyPr/>
          <a:lstStyle>
            <a:lvl1pPr>
              <a:spcBef>
                <a:spcPts val="0"/>
              </a:spcBef>
            </a:lvl1pPr>
          </a:lstStyle>
          <a:p>
            <a:r>
              <a:t> Hind</a:t>
            </a:r>
          </a:p>
        </p:txBody>
      </p:sp>
    </p:spTree>
    <p:extLst>
      <p:ext uri="{BB962C8B-B14F-4D97-AF65-F5344CB8AC3E}">
        <p14:creationId xmlns:p14="http://schemas.microsoft.com/office/powerpoint/2010/main" val="2814223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 name="Shape 724"/>
          <p:cNvSpPr>
            <a:spLocks noGrp="1" noRot="1" noChangeAspect="1"/>
          </p:cNvSpPr>
          <p:nvPr>
            <p:ph type="sldImg"/>
          </p:nvPr>
        </p:nvSpPr>
        <p:spPr>
          <a:xfrm>
            <a:off x="381000" y="685800"/>
            <a:ext cx="6096000" cy="3429000"/>
          </a:xfrm>
          <a:prstGeom prst="rect">
            <a:avLst/>
          </a:prstGeom>
        </p:spPr>
        <p:txBody>
          <a:bodyPr/>
          <a:lstStyle/>
          <a:p>
            <a:endParaRPr/>
          </a:p>
        </p:txBody>
      </p:sp>
      <p:sp>
        <p:nvSpPr>
          <p:cNvPr id="725" name="Shape 72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509706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7.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1.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jpe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jpe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2.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3.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2.xml"/><Relationship Id="rId4" Type="http://schemas.openxmlformats.org/officeDocument/2006/relationships/image" Target="../media/image17.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2.xml"/><Relationship Id="rId4" Type="http://schemas.openxmlformats.org/officeDocument/2006/relationships/image" Target="../media/image18.jpe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21.jpe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22.jpe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22.jpe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23.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5"/>
            <a:ext cx="12192000" cy="4354825"/>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20" name="Image" descr="Image"/>
          <p:cNvPicPr>
            <a:picLocks noChangeAspect="1"/>
          </p:cNvPicPr>
          <p:nvPr/>
        </p:nvPicPr>
        <p:blipFill>
          <a:blip r:embed="rId2"/>
          <a:stretch>
            <a:fillRect/>
          </a:stretch>
        </p:blipFill>
        <p:spPr>
          <a:xfrm>
            <a:off x="-13085" y="-56044"/>
            <a:ext cx="7551308" cy="5443697"/>
          </a:xfrm>
          <a:prstGeom prst="rect">
            <a:avLst/>
          </a:prstGeom>
          <a:ln w="12700">
            <a:miter lim="400000"/>
          </a:ln>
        </p:spPr>
      </p:pic>
      <p:sp>
        <p:nvSpPr>
          <p:cNvPr id="23" name="Subtitle 2"/>
          <p:cNvSpPr txBox="1"/>
          <p:nvPr/>
        </p:nvSpPr>
        <p:spPr>
          <a:xfrm>
            <a:off x="2903112" y="6196041"/>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dirty="0"/>
              <a:t>Rapid Response Teams Training</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8" y="3491871"/>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29" indent="-40686">
              <a:defRPr>
                <a:latin typeface="Source Sans Pro Bold"/>
                <a:ea typeface="Source Sans Pro Bold"/>
                <a:cs typeface="Source Sans Pro Bold"/>
                <a:sym typeface="Source Sans Pro Bold"/>
              </a:defRPr>
            </a:lvl3pPr>
            <a:lvl4pPr marL="284802" indent="-40686">
              <a:defRPr>
                <a:latin typeface="Source Sans Pro Bold"/>
                <a:ea typeface="Source Sans Pro Bold"/>
                <a:cs typeface="Source Sans Pro Bold"/>
                <a:sym typeface="Source Sans Pro Bold"/>
              </a:defRPr>
            </a:lvl4pPr>
            <a:lvl5pPr marL="366173"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8" y="1587569"/>
            <a:ext cx="4490140" cy="2410277"/>
          </a:xfrm>
          <a:prstGeom prst="rect">
            <a:avLst/>
          </a:prstGeom>
        </p:spPr>
        <p:txBody>
          <a:bodyPr/>
          <a:lstStyle/>
          <a:p>
            <a:r>
              <a:t>Title Text</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451" y="6225093"/>
            <a:ext cx="1138144" cy="611652"/>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76880" y="96797"/>
            <a:ext cx="1035456" cy="822960"/>
          </a:xfrm>
          <a:prstGeom prst="rect">
            <a:avLst/>
          </a:prstGeom>
        </p:spPr>
      </p:pic>
      <p:sp>
        <p:nvSpPr>
          <p:cNvPr id="13" name="Slide Number"/>
          <p:cNvSpPr txBox="1">
            <a:spLocks noGrp="1"/>
          </p:cNvSpPr>
          <p:nvPr>
            <p:ph type="sldNum" sz="quarter" idx="2"/>
          </p:nvPr>
        </p:nvSpPr>
        <p:spPr>
          <a:xfrm>
            <a:off x="11628010" y="6473466"/>
            <a:ext cx="563991" cy="212062"/>
          </a:xfrm>
          <a:prstGeom prst="rect">
            <a:avLst/>
          </a:prstGeom>
        </p:spPr>
        <p:txBody>
          <a:bodyPr/>
          <a:lstStyle>
            <a:lvl1pPr algn="r">
              <a:defRPr sz="1000"/>
            </a:lvl1pPr>
          </a:lstStyle>
          <a:p>
            <a:pPr eaLnBrk="0" fontAlgn="base">
              <a:spcBef>
                <a:spcPct val="0"/>
              </a:spcBef>
              <a:spcAft>
                <a:spcPct val="0"/>
              </a:spcAft>
            </a:pPr>
            <a:fld id="{86CB4B4D-7CA3-9044-876B-883B54F8677D}" type="slidenum">
              <a:rPr lang="fr-FR" kern="1200" smtClean="0">
                <a:latin typeface="Calibri" panose="020F0502020204030204" pitchFamily="34" charset="0"/>
                <a:cs typeface="Arial" panose="020B0604020202020204" pitchFamily="34" charset="0"/>
              </a:rPr>
              <a:pPr eaLnBrk="0" fontAlgn="base">
                <a:spcBef>
                  <a:spcPct val="0"/>
                </a:spcBef>
                <a:spcAft>
                  <a:spcPct val="0"/>
                </a:spcAft>
              </a:pPr>
              <a:t>‹#›</a:t>
            </a:fld>
            <a:endParaRPr lang="fr-FR" kern="1200" dirty="0">
              <a:latin typeface="Calibri" panose="020F0502020204030204" pitchFamily="34" charset="0"/>
              <a:cs typeface="Arial" panose="020B0604020202020204" pitchFamily="34" charset="0"/>
            </a:endParaRPr>
          </a:p>
        </p:txBody>
      </p:sp>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982225178"/>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50" y="113501"/>
            <a:ext cx="1030313" cy="926672"/>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53063666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2" y="-48495"/>
            <a:ext cx="7690831" cy="655777"/>
          </a:xfrm>
          <a:prstGeom prst="rect">
            <a:avLst/>
          </a:prstGeom>
          <a:ln w="12700">
            <a:miter lim="400000"/>
          </a:ln>
        </p:spPr>
      </p:pic>
      <p:sp>
        <p:nvSpPr>
          <p:cNvPr id="23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5" y="-28582"/>
            <a:ext cx="10445751"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836438418"/>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57"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5945" y="96797"/>
            <a:ext cx="917919"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9654998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68" name="Subtitle 2"/>
          <p:cNvSpPr txBox="1"/>
          <p:nvPr/>
        </p:nvSpPr>
        <p:spPr>
          <a:xfrm>
            <a:off x="3244881" y="6527373"/>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72"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686479" y="6527374"/>
            <a:ext cx="498596" cy="330627"/>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01760120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9866"/>
            <a:ext cx="8085489" cy="1033252"/>
          </a:xfrm>
          <a:prstGeom prst="rect">
            <a:avLst/>
          </a:prstGeom>
          <a:ln w="12700">
            <a:miter lim="400000"/>
          </a:ln>
        </p:spPr>
      </p:pic>
      <p:sp>
        <p:nvSpPr>
          <p:cNvPr id="282"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86"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1138147"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65086015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0" y="5"/>
            <a:ext cx="943563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1847" y="6195837"/>
            <a:ext cx="1012484"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2" name="ZoneTexte 1"/>
          <p:cNvSpPr txBox="1"/>
          <p:nvPr userDrawn="1"/>
        </p:nvSpPr>
        <p:spPr>
          <a:xfrm>
            <a:off x="198216" y="85354"/>
            <a:ext cx="8579005"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eaLnBrk="0"/>
            <a:r>
              <a:rPr lang="en-US" sz="3200" b="1" kern="1200" dirty="0">
                <a:solidFill>
                  <a:srgbClr val="FFFFFF"/>
                </a:solidFill>
                <a:latin typeface="Calibri"/>
                <a:ea typeface="Calibri"/>
              </a:rPr>
              <a:t>Clause de </a:t>
            </a:r>
            <a:r>
              <a:rPr lang="fr-FR" sz="3200" b="1" kern="1200" dirty="0">
                <a:solidFill>
                  <a:srgbClr val="FFFFFF"/>
                </a:solidFill>
                <a:latin typeface="Calibri"/>
                <a:ea typeface="Calibri"/>
              </a:rPr>
              <a:t>non-responsabilité</a:t>
            </a:r>
          </a:p>
        </p:txBody>
      </p:sp>
      <p:sp>
        <p:nvSpPr>
          <p:cNvPr id="17"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8"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35173520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388815339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7" y="131637"/>
            <a:ext cx="106877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991612"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9978719"/>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lvl1pPr marL="0" indent="0">
              <a:buNone/>
              <a:defRPr/>
            </a:lvl1pPr>
          </a:lstStyle>
          <a:p>
            <a:pPr>
              <a:defRPr sz="3200">
                <a:solidFill>
                  <a:srgbClr val="FFFFFF"/>
                </a:solidFill>
                <a:latin typeface="Source Sans Pro Bold"/>
                <a:ea typeface="Source Sans Pro Bold"/>
                <a:cs typeface="Source Sans Pro Bold"/>
                <a:sym typeface="Source Sans Pro Bold"/>
              </a:defRPr>
            </a:pPr>
            <a:endParaRPr dirty="0"/>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31637"/>
            <a:ext cx="108364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100647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89288750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21484" y="118166"/>
            <a:ext cx="935208"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7" y="6310302"/>
            <a:ext cx="1548719" cy="474296"/>
          </a:xfrm>
          <a:prstGeom prst="rect">
            <a:avLst/>
          </a:prstGeom>
          <a:ln w="12700">
            <a:miter lim="400000"/>
          </a:ln>
        </p:spPr>
      </p:pic>
      <p:sp>
        <p:nvSpPr>
          <p:cNvPr id="118" name="Pentagon 6"/>
          <p:cNvSpPr/>
          <p:nvPr/>
        </p:nvSpPr>
        <p:spPr>
          <a:xfrm rot="10800000">
            <a:off x="11803007"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eaLnBrk="0">
              <a:defRPr sz="1300">
                <a:solidFill>
                  <a:srgbClr val="FFFFFF"/>
                </a:solidFill>
                <a:latin typeface="+mn-lt"/>
                <a:ea typeface="+mn-ea"/>
                <a:cs typeface="+mn-cs"/>
                <a:sym typeface="Source Sans Pro Regular"/>
              </a:defRPr>
            </a:pPr>
            <a:endParaRPr sz="548">
              <a:solidFill>
                <a:srgbClr val="FFFFFF"/>
              </a:solidFill>
              <a:ea typeface="+mn-ea"/>
              <a:cs typeface="Helvetica"/>
              <a:sym typeface="Source Sans Pro Regular"/>
            </a:endParaRPr>
          </a:p>
        </p:txBody>
      </p:sp>
      <p:sp>
        <p:nvSpPr>
          <p:cNvPr id="119"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388937" y="842968"/>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a:t>Key messages</a:t>
            </a:r>
            <a:endParaRPr b="1"/>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6" y="1484783"/>
            <a:ext cx="2655039" cy="86916"/>
          </a:xfrm>
          <a:prstGeom prst="roundRect">
            <a:avLst>
              <a:gd name="adj" fmla="val 50000"/>
            </a:avLst>
          </a:prstGeom>
          <a:solidFill>
            <a:schemeClr val="accent3"/>
          </a:solidFill>
          <a:ln w="12700">
            <a:miter lim="400000"/>
          </a:ln>
        </p:spPr>
        <p:txBody>
          <a:bodyPr lIns="19288" rIns="19288" anchor="ctr"/>
          <a:lstStyle/>
          <a:p>
            <a:pPr algn="ctr" eaLnBrk="0">
              <a:defRPr sz="500">
                <a:solidFill>
                  <a:srgbClr val="FFFFFF"/>
                </a:solidFill>
                <a:latin typeface="+mj-lt"/>
                <a:ea typeface="+mj-ea"/>
                <a:cs typeface="+mj-cs"/>
                <a:sym typeface="Source Sans Pro Regular"/>
              </a:defRPr>
            </a:pPr>
            <a:endParaRPr sz="211">
              <a:solidFill>
                <a:srgbClr val="FFFFFF"/>
              </a:solidFill>
              <a:latin typeface="Helvetic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12645583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43" name="Click to edit Subtitle"/>
          <p:cNvSpPr txBox="1">
            <a:spLocks noGrp="1"/>
          </p:cNvSpPr>
          <p:nvPr>
            <p:ph type="title" hasCustomPrompt="1"/>
          </p:nvPr>
        </p:nvSpPr>
        <p:spPr>
          <a:xfrm>
            <a:off x="190767"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23373"/>
            <a:ext cx="1091328" cy="82296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037447539"/>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1" y="6467778"/>
            <a:ext cx="342620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380"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2" y="6584103"/>
            <a:ext cx="374058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380" kern="1200">
                <a:solidFill>
                  <a:srgbClr val="021F64">
                    <a:lumOff val="-3999"/>
                  </a:srgbClr>
                </a:solidFill>
                <a:latin typeface="Helvetica"/>
                <a:ea typeface="+mn-ea"/>
                <a:cs typeface="Helvetica"/>
                <a:sym typeface="Source Sans Pro Regular"/>
              </a:rPr>
              <a:t>Guid</a:t>
            </a:r>
            <a:r>
              <a:rPr lang="fr-FR" sz="380" kern="1200">
                <a:solidFill>
                  <a:srgbClr val="021F64">
                    <a:lumOff val="-3999"/>
                  </a:srgbClr>
                </a:solidFill>
                <a:latin typeface="Helvetica"/>
                <a:ea typeface="+mn-ea"/>
                <a:cs typeface="Helvetica"/>
                <a:sym typeface="Source Sans Pro Regular"/>
              </a:rPr>
              <a:t>es du facilitateur</a:t>
            </a:r>
            <a:endParaRPr lang="hu-HU" sz="380"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5" y="6449251"/>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423066490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39" y="5"/>
            <a:ext cx="631240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8"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2" y="6618084"/>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380" kern="1200"/>
              <a:t>A1.1</a:t>
            </a:r>
            <a:r>
              <a:rPr lang="fr-FR" sz="380" kern="1200"/>
              <a:t>a_</a:t>
            </a:r>
            <a:r>
              <a:rPr sz="380" kern="1200"/>
              <a:t>IHR_</a:t>
            </a:r>
            <a:r>
              <a:rPr lang="fr-FR" sz="380" kern="1200"/>
              <a:t>in_</a:t>
            </a:r>
            <a:r>
              <a:rPr sz="380"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2" y="6472256"/>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380" kern="1200"/>
              <a:t>Kit de formation avancée des EIR</a:t>
            </a:r>
          </a:p>
        </p:txBody>
      </p:sp>
    </p:spTree>
    <p:extLst>
      <p:ext uri="{BB962C8B-B14F-4D97-AF65-F5344CB8AC3E}">
        <p14:creationId xmlns:p14="http://schemas.microsoft.com/office/powerpoint/2010/main" val="135774616"/>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reserve="1">
  <p:cSld name="Blank">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FB9C9221-C43E-6A39-438A-7880F9AD4251}"/>
              </a:ext>
            </a:extLst>
          </p:cNvPr>
          <p:cNvSpPr txBox="1"/>
          <p:nvPr userDrawn="1"/>
        </p:nvSpPr>
        <p:spPr>
          <a:xfrm>
            <a:off x="8106771" y="647894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fontAlgn="base">
              <a:spcAft>
                <a:spcPct val="0"/>
              </a:spcAft>
            </a:pPr>
            <a:r>
              <a:rPr sz="506" kern="1200"/>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8106771" y="6636313"/>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B7.1 Lab</a:t>
            </a:r>
            <a:r>
              <a:rPr lang="hu-HU" sz="506" kern="1200" err="1"/>
              <a:t>oratory</a:t>
            </a:r>
            <a:r>
              <a:rPr lang="hu-HU" sz="506" kern="1200"/>
              <a:t> </a:t>
            </a:r>
            <a:r>
              <a:rPr lang="hu-HU" sz="506" kern="1200" err="1"/>
              <a:t>Sample</a:t>
            </a:r>
            <a:r>
              <a:rPr lang="hu-HU" sz="506" kern="1200"/>
              <a:t> Management</a:t>
            </a:r>
            <a:endParaRPr sz="506" kern="1200"/>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Helvetica"/>
              </a:rPr>
              <a:pPr eaLnBrk="0"/>
              <a:t>‹#›</a:t>
            </a:fld>
            <a:endParaRPr lang="hu-HU" sz="619" kern="1200">
              <a:solidFill>
                <a:srgbClr val="FFFFFF">
                  <a:lumMod val="50000"/>
                </a:srgbClr>
              </a:solidFill>
              <a:latin typeface="Helvetica"/>
            </a:endParaRPr>
          </a:p>
        </p:txBody>
      </p:sp>
    </p:spTree>
    <p:extLst>
      <p:ext uri="{BB962C8B-B14F-4D97-AF65-F5344CB8AC3E}">
        <p14:creationId xmlns:p14="http://schemas.microsoft.com/office/powerpoint/2010/main" val="312232353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0" y="6467776"/>
            <a:ext cx="342620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506"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1" y="6584101"/>
            <a:ext cx="374058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506" kern="1200">
                <a:solidFill>
                  <a:srgbClr val="021F64">
                    <a:lumOff val="-3999"/>
                  </a:srgbClr>
                </a:solidFill>
                <a:latin typeface="Helvetica"/>
                <a:ea typeface="+mn-ea"/>
                <a:cs typeface="Helvetica"/>
                <a:sym typeface="Source Sans Pro Regular"/>
              </a:rPr>
              <a:t>Guid</a:t>
            </a:r>
            <a:r>
              <a:rPr lang="fr-FR" sz="506" kern="1200">
                <a:solidFill>
                  <a:srgbClr val="021F64">
                    <a:lumOff val="-3999"/>
                  </a:srgbClr>
                </a:solidFill>
                <a:latin typeface="Helvetica"/>
                <a:ea typeface="+mn-ea"/>
                <a:cs typeface="Helvetica"/>
                <a:sym typeface="Source Sans Pro Regular"/>
              </a:rPr>
              <a:t>es du facilitateur</a:t>
            </a:r>
            <a:endParaRPr lang="hu-HU" sz="506"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4" y="6449249"/>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2843150436"/>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6"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A1.1</a:t>
            </a:r>
            <a:r>
              <a:rPr lang="fr-FR" sz="506" kern="1200"/>
              <a:t>a_</a:t>
            </a:r>
            <a:r>
              <a:rPr sz="506" kern="1200"/>
              <a:t>IHR_</a:t>
            </a:r>
            <a:r>
              <a:rPr lang="fr-FR" sz="506" kern="1200"/>
              <a:t>in_</a:t>
            </a:r>
            <a:r>
              <a:rPr sz="506"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506" kern="1200"/>
              <a:t>Kit de formation avancée des EIR</a:t>
            </a:r>
          </a:p>
        </p:txBody>
      </p:sp>
    </p:spTree>
    <p:extLst>
      <p:ext uri="{BB962C8B-B14F-4D97-AF65-F5344CB8AC3E}">
        <p14:creationId xmlns:p14="http://schemas.microsoft.com/office/powerpoint/2010/main" val="4273981145"/>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1324202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405096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rtlCol="0" anchor="b" anchorCtr="0"/>
          <a:lstStyle>
            <a:lvl1pPr algn="l">
              <a:lnSpc>
                <a:spcPts val="3000"/>
              </a:lnSpc>
              <a:defRPr sz="2800" b="1" baseline="0">
                <a:solidFill>
                  <a:srgbClr val="9F8C71"/>
                </a:solidFill>
                <a:effectLst/>
                <a:latin typeface="Calibri" pitchFamily="34" charset="0"/>
              </a:defRPr>
            </a:lvl1pPr>
          </a:lstStyle>
          <a:p>
            <a:pPr rtl="0"/>
            <a:r>
              <a:rPr lang="fr"/>
              <a:t>Bottom band: CGH</a:t>
            </a:r>
          </a:p>
        </p:txBody>
      </p:sp>
      <p:sp>
        <p:nvSpPr>
          <p:cNvPr id="6" name="Text Placeholder 7"/>
          <p:cNvSpPr>
            <a:spLocks noGrp="1"/>
          </p:cNvSpPr>
          <p:nvPr>
            <p:ph type="body" sz="quarter" idx="10"/>
          </p:nvPr>
        </p:nvSpPr>
        <p:spPr>
          <a:xfrm>
            <a:off x="609600" y="1545167"/>
            <a:ext cx="10972800" cy="4455584"/>
          </a:xfrm>
        </p:spPr>
        <p:txBody>
          <a:bodyPr rtlCol="0"/>
          <a:lstStyle>
            <a:lvl1pPr marL="342883" indent="-342883">
              <a:buClr>
                <a:srgbClr val="A59988"/>
              </a:buClr>
              <a:buFont typeface="Wingdings" panose="05000000000000000000" pitchFamily="2" charset="2"/>
              <a:buChar char="§"/>
              <a:defRPr sz="2000">
                <a:solidFill>
                  <a:schemeClr val="accent4">
                    <a:lumMod val="75000"/>
                  </a:schemeClr>
                </a:solidFill>
              </a:defRPr>
            </a:lvl1pPr>
            <a:lvl2pPr>
              <a:buClr>
                <a:srgbClr val="5E9732"/>
              </a:buClr>
              <a:defRPr sz="2000">
                <a:solidFill>
                  <a:schemeClr val="accent4">
                    <a:lumMod val="75000"/>
                  </a:schemeClr>
                </a:solidFill>
              </a:defRPr>
            </a:lvl2pPr>
            <a:lvl3pPr>
              <a:buClr>
                <a:srgbClr val="D59F0F"/>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rtl="0"/>
            <a:r>
              <a:rPr lang="fr"/>
              <a:t>Click to edit Master text styles</a:t>
            </a:r>
          </a:p>
          <a:p>
            <a:pPr lvl="1" rtl="0"/>
            <a:r>
              <a:rPr lang="fr"/>
              <a:t>Second level</a:t>
            </a:r>
          </a:p>
          <a:p>
            <a:pPr lvl="2" rtl="0"/>
            <a:r>
              <a:rPr lang="fr"/>
              <a:t>Third level</a:t>
            </a:r>
          </a:p>
        </p:txBody>
      </p:sp>
    </p:spTree>
    <p:extLst>
      <p:ext uri="{BB962C8B-B14F-4D97-AF65-F5344CB8AC3E}">
        <p14:creationId xmlns:p14="http://schemas.microsoft.com/office/powerpoint/2010/main" val="6591268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5"/>
            <a:ext cx="12192000" cy="4354825"/>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20" name="Image" descr="Image"/>
          <p:cNvPicPr>
            <a:picLocks noChangeAspect="1"/>
          </p:cNvPicPr>
          <p:nvPr/>
        </p:nvPicPr>
        <p:blipFill>
          <a:blip r:embed="rId2"/>
          <a:stretch>
            <a:fillRect/>
          </a:stretch>
        </p:blipFill>
        <p:spPr>
          <a:xfrm>
            <a:off x="-13085" y="-56044"/>
            <a:ext cx="7551308" cy="5443697"/>
          </a:xfrm>
          <a:prstGeom prst="rect">
            <a:avLst/>
          </a:prstGeom>
          <a:ln w="12700">
            <a:miter lim="400000"/>
          </a:ln>
        </p:spPr>
      </p:pic>
      <p:sp>
        <p:nvSpPr>
          <p:cNvPr id="23" name="Subtitle 2"/>
          <p:cNvSpPr txBox="1"/>
          <p:nvPr/>
        </p:nvSpPr>
        <p:spPr>
          <a:xfrm>
            <a:off x="2903112" y="6196041"/>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dirty="0"/>
              <a:t>Rapid Response Teams Training</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8" y="3491871"/>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29" indent="-40686">
              <a:defRPr>
                <a:latin typeface="Source Sans Pro Bold"/>
                <a:ea typeface="Source Sans Pro Bold"/>
                <a:cs typeface="Source Sans Pro Bold"/>
                <a:sym typeface="Source Sans Pro Bold"/>
              </a:defRPr>
            </a:lvl3pPr>
            <a:lvl4pPr marL="284802" indent="-40686">
              <a:defRPr>
                <a:latin typeface="Source Sans Pro Bold"/>
                <a:ea typeface="Source Sans Pro Bold"/>
                <a:cs typeface="Source Sans Pro Bold"/>
                <a:sym typeface="Source Sans Pro Bold"/>
              </a:defRPr>
            </a:lvl4pPr>
            <a:lvl5pPr marL="366173"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8" y="1587569"/>
            <a:ext cx="4490140" cy="2410277"/>
          </a:xfrm>
          <a:prstGeom prst="rect">
            <a:avLst/>
          </a:prstGeom>
        </p:spPr>
        <p:txBody>
          <a:bodyPr/>
          <a:lstStyle/>
          <a:p>
            <a:r>
              <a:t>Title Text</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451" y="6225093"/>
            <a:ext cx="1138144" cy="611652"/>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76880" y="96797"/>
            <a:ext cx="1035456" cy="822960"/>
          </a:xfrm>
          <a:prstGeom prst="rect">
            <a:avLst/>
          </a:prstGeom>
        </p:spPr>
      </p:pic>
      <p:sp>
        <p:nvSpPr>
          <p:cNvPr id="13" name="Slide Number"/>
          <p:cNvSpPr txBox="1">
            <a:spLocks noGrp="1"/>
          </p:cNvSpPr>
          <p:nvPr>
            <p:ph type="sldNum" sz="quarter" idx="2"/>
          </p:nvPr>
        </p:nvSpPr>
        <p:spPr>
          <a:xfrm>
            <a:off x="11628010" y="6473466"/>
            <a:ext cx="563991" cy="212062"/>
          </a:xfrm>
          <a:prstGeom prst="rect">
            <a:avLst/>
          </a:prstGeom>
        </p:spPr>
        <p:txBody>
          <a:bodyPr/>
          <a:lstStyle>
            <a:lvl1pPr algn="r">
              <a:defRPr sz="1000"/>
            </a:lvl1pPr>
          </a:lstStyle>
          <a:p>
            <a:pPr eaLnBrk="0" fontAlgn="base">
              <a:spcBef>
                <a:spcPct val="0"/>
              </a:spcBef>
              <a:spcAft>
                <a:spcPct val="0"/>
              </a:spcAft>
            </a:pPr>
            <a:fld id="{86CB4B4D-7CA3-9044-876B-883B54F8677D}" type="slidenum">
              <a:rPr lang="fr-FR" kern="1200" smtClean="0">
                <a:latin typeface="Calibri" panose="020F0502020204030204" pitchFamily="34" charset="0"/>
                <a:cs typeface="Arial" panose="020B0604020202020204" pitchFamily="34" charset="0"/>
              </a:rPr>
              <a:pPr eaLnBrk="0" fontAlgn="base">
                <a:spcBef>
                  <a:spcPct val="0"/>
                </a:spcBef>
                <a:spcAft>
                  <a:spcPct val="0"/>
                </a:spcAft>
              </a:pPr>
              <a:t>‹#›</a:t>
            </a:fld>
            <a:endParaRPr lang="fr-FR" kern="1200" dirty="0">
              <a:latin typeface="Calibri" panose="020F0502020204030204" pitchFamily="34" charset="0"/>
              <a:cs typeface="Arial" panose="020B0604020202020204" pitchFamily="34" charset="0"/>
            </a:endParaRPr>
          </a:p>
        </p:txBody>
      </p:sp>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148977941"/>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43" name="Click to edit Subtitle"/>
          <p:cNvSpPr txBox="1">
            <a:spLocks noGrp="1"/>
          </p:cNvSpPr>
          <p:nvPr>
            <p:ph type="title" hasCustomPrompt="1"/>
          </p:nvPr>
        </p:nvSpPr>
        <p:spPr>
          <a:xfrm>
            <a:off x="190767"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23373"/>
            <a:ext cx="1091328" cy="82296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84750191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57" name="Click to edit Subtitle"/>
          <p:cNvSpPr txBox="1">
            <a:spLocks noGrp="1"/>
          </p:cNvSpPr>
          <p:nvPr>
            <p:ph type="title" hasCustomPrompt="1"/>
          </p:nvPr>
        </p:nvSpPr>
        <p:spPr>
          <a:xfrm>
            <a:off x="190767" y="801828"/>
            <a:ext cx="5543940" cy="645665"/>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739591" y="1584254"/>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7"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60" name="Title 1"/>
          <p:cNvSpPr txBox="1"/>
          <p:nvPr/>
        </p:nvSpPr>
        <p:spPr>
          <a:xfrm>
            <a:off x="236487" y="87783"/>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116317342"/>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57" name="Click to edit Subtitle"/>
          <p:cNvSpPr txBox="1">
            <a:spLocks noGrp="1"/>
          </p:cNvSpPr>
          <p:nvPr>
            <p:ph type="title" hasCustomPrompt="1"/>
          </p:nvPr>
        </p:nvSpPr>
        <p:spPr>
          <a:xfrm>
            <a:off x="190767" y="801828"/>
            <a:ext cx="5543940" cy="645665"/>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739591" y="1584254"/>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7"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60" name="Title 1"/>
          <p:cNvSpPr txBox="1"/>
          <p:nvPr/>
        </p:nvSpPr>
        <p:spPr>
          <a:xfrm>
            <a:off x="236487" y="87783"/>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695254672"/>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74"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75" name="Title Text"/>
          <p:cNvSpPr txBox="1">
            <a:spLocks noGrp="1"/>
          </p:cNvSpPr>
          <p:nvPr>
            <p:ph type="title"/>
          </p:nvPr>
        </p:nvSpPr>
        <p:spPr>
          <a:xfrm>
            <a:off x="233917"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62" y="6264736"/>
            <a:ext cx="915119"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06616" y="96797"/>
            <a:ext cx="987248"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924497223"/>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0"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91" name="Title Text"/>
          <p:cNvSpPr txBox="1">
            <a:spLocks noGrp="1"/>
          </p:cNvSpPr>
          <p:nvPr>
            <p:ph type="title"/>
          </p:nvPr>
        </p:nvSpPr>
        <p:spPr>
          <a:xfrm>
            <a:off x="243857"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6" y="96797"/>
            <a:ext cx="1076457"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3" y="6264736"/>
            <a:ext cx="944856"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474924775"/>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09"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10"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9002" y="436980"/>
            <a:ext cx="392549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lang="fr-FR" sz="3200" b="1" kern="1200" dirty="0"/>
              <a:t>Messages </a:t>
            </a:r>
          </a:p>
          <a:p>
            <a:pPr eaLnBrk="0" fontAlgn="base">
              <a:spcBef>
                <a:spcPct val="0"/>
              </a:spcBef>
              <a:spcAft>
                <a:spcPct val="0"/>
              </a:spcAft>
            </a:pPr>
            <a:r>
              <a:rPr lang="fr-FR" sz="3200" b="1" kern="1200" dirty="0"/>
              <a:t>clés</a:t>
            </a:r>
            <a:endParaRPr sz="3200" b="1" kern="1200"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1" y="1484787"/>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76880" y="96797"/>
            <a:ext cx="1016984"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74592"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940942584"/>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26"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27"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7" y="377344"/>
            <a:ext cx="2803027"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277675" y="199774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62011" y="96797"/>
            <a:ext cx="103185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0025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473265172"/>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43"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4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8" y="463961"/>
            <a:ext cx="342527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8937" y="190853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5" y="96797"/>
            <a:ext cx="106158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139572250"/>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56460" y="-9522"/>
            <a:ext cx="4102101" cy="6210301"/>
          </a:xfrm>
          <a:prstGeom prst="rect">
            <a:avLst/>
          </a:prstGeom>
          <a:ln w="12700">
            <a:miter lim="400000"/>
          </a:ln>
        </p:spPr>
      </p:pic>
      <p:sp>
        <p:nvSpPr>
          <p:cNvPr id="154"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60"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61"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671611" y="6609167"/>
            <a:ext cx="513464" cy="26661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9" y="885344"/>
            <a:ext cx="229402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46223" y="201676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4" y="96797"/>
            <a:ext cx="1061591"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17923336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50" y="113501"/>
            <a:ext cx="1030313" cy="926672"/>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739512334"/>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2" y="-48495"/>
            <a:ext cx="7690831" cy="655777"/>
          </a:xfrm>
          <a:prstGeom prst="rect">
            <a:avLst/>
          </a:prstGeom>
          <a:ln w="12700">
            <a:miter lim="400000"/>
          </a:ln>
        </p:spPr>
      </p:pic>
      <p:sp>
        <p:nvSpPr>
          <p:cNvPr id="23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5" y="-28582"/>
            <a:ext cx="10445751"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521761138"/>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57"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5945" y="96797"/>
            <a:ext cx="917919"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79690037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74"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75" name="Title Text"/>
          <p:cNvSpPr txBox="1">
            <a:spLocks noGrp="1"/>
          </p:cNvSpPr>
          <p:nvPr>
            <p:ph type="title"/>
          </p:nvPr>
        </p:nvSpPr>
        <p:spPr>
          <a:xfrm>
            <a:off x="233917"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62" y="6264736"/>
            <a:ext cx="915119"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06616" y="96797"/>
            <a:ext cx="987248"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791924484"/>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68" name="Subtitle 2"/>
          <p:cNvSpPr txBox="1"/>
          <p:nvPr/>
        </p:nvSpPr>
        <p:spPr>
          <a:xfrm>
            <a:off x="3244881" y="6527373"/>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72"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686479" y="6527374"/>
            <a:ext cx="498596" cy="330627"/>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22030293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9866"/>
            <a:ext cx="8085489" cy="1033252"/>
          </a:xfrm>
          <a:prstGeom prst="rect">
            <a:avLst/>
          </a:prstGeom>
          <a:ln w="12700">
            <a:miter lim="400000"/>
          </a:ln>
        </p:spPr>
      </p:pic>
      <p:sp>
        <p:nvSpPr>
          <p:cNvPr id="282"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86"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1138147"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843855279"/>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0" y="5"/>
            <a:ext cx="943563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1847" y="6195837"/>
            <a:ext cx="1012484"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2" name="ZoneTexte 1"/>
          <p:cNvSpPr txBox="1"/>
          <p:nvPr userDrawn="1"/>
        </p:nvSpPr>
        <p:spPr>
          <a:xfrm>
            <a:off x="198216" y="85354"/>
            <a:ext cx="8579005"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eaLnBrk="0"/>
            <a:r>
              <a:rPr lang="en-US" sz="3200" b="1" kern="1200" dirty="0">
                <a:solidFill>
                  <a:srgbClr val="FFFFFF"/>
                </a:solidFill>
                <a:latin typeface="Calibri"/>
                <a:ea typeface="Calibri"/>
              </a:rPr>
              <a:t>Clause de </a:t>
            </a:r>
            <a:r>
              <a:rPr lang="fr-FR" sz="3200" b="1" kern="1200" dirty="0">
                <a:solidFill>
                  <a:srgbClr val="FFFFFF"/>
                </a:solidFill>
                <a:latin typeface="Calibri"/>
                <a:ea typeface="Calibri"/>
              </a:rPr>
              <a:t>non-responsabilité</a:t>
            </a:r>
          </a:p>
        </p:txBody>
      </p:sp>
      <p:sp>
        <p:nvSpPr>
          <p:cNvPr id="17"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8"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184655563"/>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85567287"/>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7" y="131637"/>
            <a:ext cx="106877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991612"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029187192"/>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lvl1pPr marL="0" indent="0">
              <a:buNone/>
              <a:defRPr/>
            </a:lvl1pPr>
          </a:lstStyle>
          <a:p>
            <a:pPr>
              <a:defRPr sz="3200">
                <a:solidFill>
                  <a:srgbClr val="FFFFFF"/>
                </a:solidFill>
                <a:latin typeface="Source Sans Pro Bold"/>
                <a:ea typeface="Source Sans Pro Bold"/>
                <a:cs typeface="Source Sans Pro Bold"/>
                <a:sym typeface="Source Sans Pro Bold"/>
              </a:defRPr>
            </a:pPr>
            <a:endParaRPr dirty="0"/>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31637"/>
            <a:ext cx="108364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100647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620383752"/>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21484" y="118166"/>
            <a:ext cx="935208"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7" y="6310302"/>
            <a:ext cx="1548719" cy="474296"/>
          </a:xfrm>
          <a:prstGeom prst="rect">
            <a:avLst/>
          </a:prstGeom>
          <a:ln w="12700">
            <a:miter lim="400000"/>
          </a:ln>
        </p:spPr>
      </p:pic>
      <p:sp>
        <p:nvSpPr>
          <p:cNvPr id="118" name="Pentagon 6"/>
          <p:cNvSpPr/>
          <p:nvPr/>
        </p:nvSpPr>
        <p:spPr>
          <a:xfrm rot="10800000">
            <a:off x="11803007"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eaLnBrk="0">
              <a:defRPr sz="1300">
                <a:solidFill>
                  <a:srgbClr val="FFFFFF"/>
                </a:solidFill>
                <a:latin typeface="+mn-lt"/>
                <a:ea typeface="+mn-ea"/>
                <a:cs typeface="+mn-cs"/>
                <a:sym typeface="Source Sans Pro Regular"/>
              </a:defRPr>
            </a:pPr>
            <a:endParaRPr sz="548">
              <a:solidFill>
                <a:srgbClr val="FFFFFF"/>
              </a:solidFill>
              <a:ea typeface="+mn-ea"/>
              <a:cs typeface="Helvetica"/>
              <a:sym typeface="Source Sans Pro Regular"/>
            </a:endParaRPr>
          </a:p>
        </p:txBody>
      </p:sp>
      <p:sp>
        <p:nvSpPr>
          <p:cNvPr id="119"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388937" y="842968"/>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a:t>Key messages</a:t>
            </a:r>
            <a:endParaRPr b="1"/>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6" y="1484783"/>
            <a:ext cx="2655039" cy="86916"/>
          </a:xfrm>
          <a:prstGeom prst="roundRect">
            <a:avLst>
              <a:gd name="adj" fmla="val 50000"/>
            </a:avLst>
          </a:prstGeom>
          <a:solidFill>
            <a:schemeClr val="accent3"/>
          </a:solidFill>
          <a:ln w="12700">
            <a:miter lim="400000"/>
          </a:ln>
        </p:spPr>
        <p:txBody>
          <a:bodyPr lIns="19288" rIns="19288" anchor="ctr"/>
          <a:lstStyle/>
          <a:p>
            <a:pPr algn="ctr" eaLnBrk="0">
              <a:defRPr sz="500">
                <a:solidFill>
                  <a:srgbClr val="FFFFFF"/>
                </a:solidFill>
                <a:latin typeface="+mj-lt"/>
                <a:ea typeface="+mj-ea"/>
                <a:cs typeface="+mj-cs"/>
                <a:sym typeface="Source Sans Pro Regular"/>
              </a:defRPr>
            </a:pPr>
            <a:endParaRPr sz="211">
              <a:solidFill>
                <a:srgbClr val="FFFFFF"/>
              </a:solidFill>
              <a:latin typeface="Helvetic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303487952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1" y="6467778"/>
            <a:ext cx="342620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380"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2" y="6584103"/>
            <a:ext cx="374058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380" kern="1200">
                <a:solidFill>
                  <a:srgbClr val="021F64">
                    <a:lumOff val="-3999"/>
                  </a:srgbClr>
                </a:solidFill>
                <a:latin typeface="Helvetica"/>
                <a:ea typeface="+mn-ea"/>
                <a:cs typeface="Helvetica"/>
                <a:sym typeface="Source Sans Pro Regular"/>
              </a:rPr>
              <a:t>Guid</a:t>
            </a:r>
            <a:r>
              <a:rPr lang="fr-FR" sz="380" kern="1200">
                <a:solidFill>
                  <a:srgbClr val="021F64">
                    <a:lumOff val="-3999"/>
                  </a:srgbClr>
                </a:solidFill>
                <a:latin typeface="Helvetica"/>
                <a:ea typeface="+mn-ea"/>
                <a:cs typeface="Helvetica"/>
                <a:sym typeface="Source Sans Pro Regular"/>
              </a:rPr>
              <a:t>es du facilitateur</a:t>
            </a:r>
            <a:endParaRPr lang="hu-HU" sz="380"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5" y="6449251"/>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1074040452"/>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39" y="5"/>
            <a:ext cx="631240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8"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2" y="6618084"/>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380" kern="1200"/>
              <a:t>A1.1</a:t>
            </a:r>
            <a:r>
              <a:rPr lang="fr-FR" sz="380" kern="1200"/>
              <a:t>a_</a:t>
            </a:r>
            <a:r>
              <a:rPr sz="380" kern="1200"/>
              <a:t>IHR_</a:t>
            </a:r>
            <a:r>
              <a:rPr lang="fr-FR" sz="380" kern="1200"/>
              <a:t>in_</a:t>
            </a:r>
            <a:r>
              <a:rPr sz="380"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2" y="6472256"/>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380" kern="1200"/>
              <a:t>Kit de formation avancée des EIR</a:t>
            </a:r>
          </a:p>
        </p:txBody>
      </p:sp>
    </p:spTree>
    <p:extLst>
      <p:ext uri="{BB962C8B-B14F-4D97-AF65-F5344CB8AC3E}">
        <p14:creationId xmlns:p14="http://schemas.microsoft.com/office/powerpoint/2010/main" val="658282108"/>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reserve="1">
  <p:cSld name="Blank">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FB9C9221-C43E-6A39-438A-7880F9AD4251}"/>
              </a:ext>
            </a:extLst>
          </p:cNvPr>
          <p:cNvSpPr txBox="1"/>
          <p:nvPr userDrawn="1"/>
        </p:nvSpPr>
        <p:spPr>
          <a:xfrm>
            <a:off x="8106771" y="647894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fontAlgn="base">
              <a:spcAft>
                <a:spcPct val="0"/>
              </a:spcAft>
            </a:pPr>
            <a:r>
              <a:rPr sz="506" kern="1200"/>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8106771" y="6636313"/>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B7.1 Lab</a:t>
            </a:r>
            <a:r>
              <a:rPr lang="hu-HU" sz="506" kern="1200" err="1"/>
              <a:t>oratory</a:t>
            </a:r>
            <a:r>
              <a:rPr lang="hu-HU" sz="506" kern="1200"/>
              <a:t> </a:t>
            </a:r>
            <a:r>
              <a:rPr lang="hu-HU" sz="506" kern="1200" err="1"/>
              <a:t>Sample</a:t>
            </a:r>
            <a:r>
              <a:rPr lang="hu-HU" sz="506" kern="1200"/>
              <a:t> Management</a:t>
            </a:r>
            <a:endParaRPr sz="506" kern="1200"/>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Helvetica"/>
              </a:rPr>
              <a:pPr eaLnBrk="0"/>
              <a:t>‹#›</a:t>
            </a:fld>
            <a:endParaRPr lang="hu-HU" sz="619" kern="1200">
              <a:solidFill>
                <a:srgbClr val="FFFFFF">
                  <a:lumMod val="50000"/>
                </a:srgbClr>
              </a:solidFill>
              <a:latin typeface="Helvetica"/>
            </a:endParaRPr>
          </a:p>
        </p:txBody>
      </p:sp>
    </p:spTree>
    <p:extLst>
      <p:ext uri="{BB962C8B-B14F-4D97-AF65-F5344CB8AC3E}">
        <p14:creationId xmlns:p14="http://schemas.microsoft.com/office/powerpoint/2010/main" val="266528980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0"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91" name="Title Text"/>
          <p:cNvSpPr txBox="1">
            <a:spLocks noGrp="1"/>
          </p:cNvSpPr>
          <p:nvPr>
            <p:ph type="title"/>
          </p:nvPr>
        </p:nvSpPr>
        <p:spPr>
          <a:xfrm>
            <a:off x="243857"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6" y="96797"/>
            <a:ext cx="1076457"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3" y="6264736"/>
            <a:ext cx="944856"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666768524"/>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0" y="6467776"/>
            <a:ext cx="342620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506"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1" y="6584101"/>
            <a:ext cx="374058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506" kern="1200">
                <a:solidFill>
                  <a:srgbClr val="021F64">
                    <a:lumOff val="-3999"/>
                  </a:srgbClr>
                </a:solidFill>
                <a:latin typeface="Helvetica"/>
                <a:ea typeface="+mn-ea"/>
                <a:cs typeface="Helvetica"/>
                <a:sym typeface="Source Sans Pro Regular"/>
              </a:rPr>
              <a:t>Guid</a:t>
            </a:r>
            <a:r>
              <a:rPr lang="fr-FR" sz="506" kern="1200">
                <a:solidFill>
                  <a:srgbClr val="021F64">
                    <a:lumOff val="-3999"/>
                  </a:srgbClr>
                </a:solidFill>
                <a:latin typeface="Helvetica"/>
                <a:ea typeface="+mn-ea"/>
                <a:cs typeface="Helvetica"/>
                <a:sym typeface="Source Sans Pro Regular"/>
              </a:rPr>
              <a:t>es du facilitateur</a:t>
            </a:r>
            <a:endParaRPr lang="hu-HU" sz="506"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4" y="6449249"/>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883939694"/>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6"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A1.1</a:t>
            </a:r>
            <a:r>
              <a:rPr lang="fr-FR" sz="506" kern="1200"/>
              <a:t>a_</a:t>
            </a:r>
            <a:r>
              <a:rPr sz="506" kern="1200"/>
              <a:t>IHR_</a:t>
            </a:r>
            <a:r>
              <a:rPr lang="fr-FR" sz="506" kern="1200"/>
              <a:t>in_</a:t>
            </a:r>
            <a:r>
              <a:rPr sz="506"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506" kern="1200"/>
              <a:t>Kit de formation avancée des EIR</a:t>
            </a:r>
          </a:p>
        </p:txBody>
      </p:sp>
    </p:spTree>
    <p:extLst>
      <p:ext uri="{BB962C8B-B14F-4D97-AF65-F5344CB8AC3E}">
        <p14:creationId xmlns:p14="http://schemas.microsoft.com/office/powerpoint/2010/main" val="1649263871"/>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38854595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5433696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rtlCol="0" anchor="b" anchorCtr="0"/>
          <a:lstStyle>
            <a:lvl1pPr algn="l">
              <a:lnSpc>
                <a:spcPts val="3000"/>
              </a:lnSpc>
              <a:defRPr sz="2800" b="1" baseline="0">
                <a:solidFill>
                  <a:srgbClr val="9F8C71"/>
                </a:solidFill>
                <a:effectLst/>
                <a:latin typeface="Calibri" pitchFamily="34" charset="0"/>
              </a:defRPr>
            </a:lvl1pPr>
          </a:lstStyle>
          <a:p>
            <a:pPr rtl="0"/>
            <a:r>
              <a:rPr lang="fr"/>
              <a:t>Bottom band: CGH</a:t>
            </a:r>
          </a:p>
        </p:txBody>
      </p:sp>
      <p:sp>
        <p:nvSpPr>
          <p:cNvPr id="6" name="Text Placeholder 7"/>
          <p:cNvSpPr>
            <a:spLocks noGrp="1"/>
          </p:cNvSpPr>
          <p:nvPr>
            <p:ph type="body" sz="quarter" idx="10"/>
          </p:nvPr>
        </p:nvSpPr>
        <p:spPr>
          <a:xfrm>
            <a:off x="609600" y="1545167"/>
            <a:ext cx="10972800" cy="4455584"/>
          </a:xfrm>
        </p:spPr>
        <p:txBody>
          <a:bodyPr rtlCol="0"/>
          <a:lstStyle>
            <a:lvl1pPr marL="342883" indent="-342883">
              <a:buClr>
                <a:srgbClr val="A59988"/>
              </a:buClr>
              <a:buFont typeface="Wingdings" panose="05000000000000000000" pitchFamily="2" charset="2"/>
              <a:buChar char="§"/>
              <a:defRPr sz="2000">
                <a:solidFill>
                  <a:schemeClr val="accent4">
                    <a:lumMod val="75000"/>
                  </a:schemeClr>
                </a:solidFill>
              </a:defRPr>
            </a:lvl1pPr>
            <a:lvl2pPr>
              <a:buClr>
                <a:srgbClr val="5E9732"/>
              </a:buClr>
              <a:defRPr sz="2000">
                <a:solidFill>
                  <a:schemeClr val="accent4">
                    <a:lumMod val="75000"/>
                  </a:schemeClr>
                </a:solidFill>
              </a:defRPr>
            </a:lvl2pPr>
            <a:lvl3pPr>
              <a:buClr>
                <a:srgbClr val="D59F0F"/>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rtl="0"/>
            <a:r>
              <a:rPr lang="fr"/>
              <a:t>Click to edit Master text styles</a:t>
            </a:r>
          </a:p>
          <a:p>
            <a:pPr lvl="1" rtl="0"/>
            <a:r>
              <a:rPr lang="fr"/>
              <a:t>Second level</a:t>
            </a:r>
          </a:p>
          <a:p>
            <a:pPr lvl="2" rtl="0"/>
            <a:r>
              <a:rPr lang="fr"/>
              <a:t>Third level</a:t>
            </a:r>
          </a:p>
        </p:txBody>
      </p:sp>
    </p:spTree>
    <p:extLst>
      <p:ext uri="{BB962C8B-B14F-4D97-AF65-F5344CB8AC3E}">
        <p14:creationId xmlns:p14="http://schemas.microsoft.com/office/powerpoint/2010/main" val="147579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09"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10"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9002" y="436980"/>
            <a:ext cx="392549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lang="fr-FR" sz="3200" b="1" kern="1200" dirty="0"/>
              <a:t>Messages </a:t>
            </a:r>
          </a:p>
          <a:p>
            <a:pPr eaLnBrk="0" fontAlgn="base">
              <a:spcBef>
                <a:spcPct val="0"/>
              </a:spcBef>
              <a:spcAft>
                <a:spcPct val="0"/>
              </a:spcAft>
            </a:pPr>
            <a:r>
              <a:rPr lang="fr-FR" sz="3200" b="1" kern="1200" dirty="0"/>
              <a:t>clés</a:t>
            </a:r>
            <a:endParaRPr sz="3200" b="1" kern="1200"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1" y="1484787"/>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76880" y="96797"/>
            <a:ext cx="1016984"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74592"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96279482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26"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27"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7" y="377344"/>
            <a:ext cx="2803027"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277675" y="199774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62011" y="96797"/>
            <a:ext cx="103185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0025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982817600"/>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43"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4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8" y="463961"/>
            <a:ext cx="342527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8937" y="190853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5" y="96797"/>
            <a:ext cx="106158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79404602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56460" y="-9522"/>
            <a:ext cx="4102101" cy="6210301"/>
          </a:xfrm>
          <a:prstGeom prst="rect">
            <a:avLst/>
          </a:prstGeom>
          <a:ln w="12700">
            <a:miter lim="400000"/>
          </a:ln>
        </p:spPr>
      </p:pic>
      <p:sp>
        <p:nvSpPr>
          <p:cNvPr id="154"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60"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61"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671611" y="6609167"/>
            <a:ext cx="513464" cy="26661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9" y="885344"/>
            <a:ext cx="229402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46223" y="201676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4" y="96797"/>
            <a:ext cx="1061591"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1991838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31" Type="http://schemas.openxmlformats.org/officeDocument/2006/relationships/image" Target="../media/image3.png"/><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9"/>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0" name="TextBox 5"/>
          <p:cNvSpPr txBox="1"/>
          <p:nvPr/>
        </p:nvSpPr>
        <p:spPr>
          <a:xfrm>
            <a:off x="4400182" y="2718109"/>
            <a:ext cx="372150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defRPr sz="44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0913328" y="111851"/>
            <a:ext cx="1122969" cy="901786"/>
          </a:xfrm>
          <a:prstGeom prst="rect">
            <a:avLst/>
          </a:prstGeom>
          <a:ln>
            <a:solidFill>
              <a:schemeClr val="tx1"/>
            </a:solidFill>
          </a:ln>
        </p:spPr>
      </p:pic>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59110030"/>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Lst>
  <p:transition spd="med"/>
  <p:txStyles>
    <p:title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27871" marR="0" indent="-4649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6992"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298364"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79736"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67250"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48622"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29994"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911366"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1pPr>
      <a:lvl2pPr marL="0" marR="0" indent="2571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2pPr>
      <a:lvl3pPr marL="0" marR="0" indent="5143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3pPr>
      <a:lvl4pPr marL="0" marR="0" indent="7715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4pPr>
      <a:lvl5pPr marL="0" marR="0" indent="10287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5pPr>
      <a:lvl6pPr marL="0" marR="0" indent="12858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6pPr>
      <a:lvl7pPr marL="0" marR="0" indent="15430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7pPr>
      <a:lvl8pPr marL="0" marR="0" indent="18002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8pPr>
      <a:lvl9pPr marL="0" marR="0" indent="20574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9"/>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0" name="TextBox 5"/>
          <p:cNvSpPr txBox="1"/>
          <p:nvPr/>
        </p:nvSpPr>
        <p:spPr>
          <a:xfrm>
            <a:off x="4400182" y="2718109"/>
            <a:ext cx="372150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defRPr sz="44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0913328" y="111851"/>
            <a:ext cx="1122969" cy="901786"/>
          </a:xfrm>
          <a:prstGeom prst="rect">
            <a:avLst/>
          </a:prstGeom>
          <a:ln>
            <a:solidFill>
              <a:schemeClr val="tx1"/>
            </a:solidFill>
          </a:ln>
        </p:spPr>
      </p:pic>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05329668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 id="2147483759" r:id="rId22"/>
    <p:sldLayoutId id="2147483760" r:id="rId23"/>
    <p:sldLayoutId id="2147483761" r:id="rId24"/>
    <p:sldLayoutId id="2147483762" r:id="rId25"/>
    <p:sldLayoutId id="2147483763" r:id="rId26"/>
    <p:sldLayoutId id="2147483764" r:id="rId27"/>
  </p:sldLayoutIdLst>
  <p:transition spd="med"/>
  <p:txStyles>
    <p:title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27871" marR="0" indent="-4649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6992"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298364"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79736"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67250"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48622"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29994"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911366"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1pPr>
      <a:lvl2pPr marL="0" marR="0" indent="2571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2pPr>
      <a:lvl3pPr marL="0" marR="0" indent="5143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3pPr>
      <a:lvl4pPr marL="0" marR="0" indent="7715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4pPr>
      <a:lvl5pPr marL="0" marR="0" indent="10287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5pPr>
      <a:lvl6pPr marL="0" marR="0" indent="12858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6pPr>
      <a:lvl7pPr marL="0" marR="0" indent="15430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7pPr>
      <a:lvl8pPr marL="0" marR="0" indent="18002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8pPr>
      <a:lvl9pPr marL="0" marR="0" indent="20574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8.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4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Title 2"/>
          <p:cNvSpPr txBox="1"/>
          <p:nvPr/>
        </p:nvSpPr>
        <p:spPr>
          <a:xfrm>
            <a:off x="3747543" y="3757351"/>
            <a:ext cx="8482654" cy="144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r>
              <a:rPr lang="fr-FR" sz="4400" b="1" dirty="0"/>
              <a:t>Module 4</a:t>
            </a:r>
          </a:p>
          <a:p>
            <a:r>
              <a:rPr lang="fr-FR" sz="4400" b="1" dirty="0"/>
              <a:t>Prêt pour faciliter le KIFA EIR</a:t>
            </a:r>
            <a:endParaRPr lang="en-US" sz="4400" b="1" dirty="0"/>
          </a:p>
        </p:txBody>
      </p:sp>
      <p:sp>
        <p:nvSpPr>
          <p:cNvPr id="7" name="Rapid Response Teams  Training of Trainers"/>
          <p:cNvSpPr txBox="1">
            <a:spLocks noGrp="1"/>
          </p:cNvSpPr>
          <p:nvPr>
            <p:ph type="title"/>
          </p:nvPr>
        </p:nvSpPr>
        <p:spPr>
          <a:xfrm>
            <a:off x="431254" y="1541095"/>
            <a:ext cx="5103515" cy="2410276"/>
          </a:xfrm>
          <a:prstGeom prst="rect">
            <a:avLst/>
          </a:prstGeom>
        </p:spPr>
        <p:txBody>
          <a:bodyPr lIns="45719" tIns="45720" rIns="45719" bIns="45720" anchor="ctr">
            <a:noAutofit/>
          </a:bodyPr>
          <a:lstStyle/>
          <a:p>
            <a:r>
              <a:rPr lang="fr" sz="3600" b="1" dirty="0">
                <a:cs typeface="Arial"/>
              </a:rPr>
              <a:t>Formation des formateurs des Équipes d’Intervention Rapide </a:t>
            </a:r>
            <a:endParaRPr lang="en-US" sz="3600" b="1" dirty="0">
              <a:solidFill>
                <a:srgbClr val="000000"/>
              </a:solidFill>
              <a:latin typeface="Times Roman"/>
              <a:ea typeface="Times Roman"/>
              <a:cs typeface="Times Roman"/>
            </a:endParaRPr>
          </a:p>
        </p:txBody>
      </p:sp>
      <p:sp>
        <p:nvSpPr>
          <p:cNvPr id="8" name="TextBox 10"/>
          <p:cNvSpPr txBox="1"/>
          <p:nvPr/>
        </p:nvSpPr>
        <p:spPr>
          <a:xfrm>
            <a:off x="514350" y="4160585"/>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lang="fr-FR" dirty="0"/>
              <a:t>Nom de l’orateur</a:t>
            </a:r>
            <a:endParaRPr dirty="0"/>
          </a:p>
        </p:txBody>
      </p:sp>
      <p:sp>
        <p:nvSpPr>
          <p:cNvPr id="9" name="TextBox 3">
            <a:extLst>
              <a:ext uri="{FF2B5EF4-FFF2-40B4-BE49-F238E27FC236}">
                <a16:creationId xmlns:a16="http://schemas.microsoft.com/office/drawing/2014/main" id="{9BC79351-33CE-4983-A62A-74FE554B33B6}"/>
              </a:ext>
            </a:extLst>
          </p:cNvPr>
          <p:cNvSpPr txBox="1"/>
          <p:nvPr>
            <p:custDataLst>
              <p:tags r:id="rId1"/>
            </p:custDataLst>
          </p:nvPr>
        </p:nvSpPr>
        <p:spPr>
          <a:xfrm>
            <a:off x="374727" y="343365"/>
            <a:ext cx="1914525" cy="646331"/>
          </a:xfrm>
          <a:prstGeom prst="rect">
            <a:avLst/>
          </a:prstGeom>
          <a:solidFill>
            <a:srgbClr val="FFFF00"/>
          </a:solidFill>
          <a:ln>
            <a:solidFill>
              <a:schemeClr val="tx1"/>
            </a:solidFill>
          </a:ln>
        </p:spPr>
        <p:txBody>
          <a:bodyPr wrap="square" rtlCol="0">
            <a:spAutoFit/>
          </a:bodyPr>
          <a:lstStyle/>
          <a:p>
            <a:pPr rtl="0"/>
            <a:r>
              <a:rPr lang="fr" dirty="0">
                <a:highlight>
                  <a:srgbClr val="FFFF00"/>
                </a:highlight>
                <a:latin typeface="Arial" panose="020B0604020202020204" pitchFamily="34" charset="0"/>
              </a:rPr>
              <a:t>Logo ou drapeau du pays</a:t>
            </a:r>
            <a:endParaRPr lang="en-US" dirty="0">
              <a:highlight>
                <a:srgbClr val="FFFF00"/>
              </a:highlight>
              <a:latin typeface="Arial" panose="020B0604020202020204" pitchFamily="34" charset="0"/>
            </a:endParaRPr>
          </a:p>
        </p:txBody>
      </p:sp>
    </p:spTree>
    <p:extLst>
      <p:ext uri="{BB962C8B-B14F-4D97-AF65-F5344CB8AC3E}">
        <p14:creationId xmlns:p14="http://schemas.microsoft.com/office/powerpoint/2010/main" val="35901191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 name="Content Placeholder 1"/>
          <p:cNvSpPr txBox="1">
            <a:spLocks noGrp="1"/>
          </p:cNvSpPr>
          <p:nvPr>
            <p:ph type="body" idx="1"/>
          </p:nvPr>
        </p:nvSpPr>
        <p:spPr>
          <a:xfrm>
            <a:off x="1049310" y="1247001"/>
            <a:ext cx="9923489" cy="4654071"/>
          </a:xfrm>
          <a:prstGeom prst="rect">
            <a:avLst/>
          </a:prstGeom>
        </p:spPr>
        <p:txBody>
          <a:bodyPr lIns="45719" tIns="45720" rIns="45719" bIns="45720" anchor="t">
            <a:normAutofit/>
          </a:bodyPr>
          <a:lstStyle/>
          <a:p>
            <a:pPr marL="0" lvl="0" indent="0" fontAlgn="base">
              <a:lnSpc>
                <a:spcPct val="100000"/>
              </a:lnSpc>
              <a:spcBef>
                <a:spcPts val="0"/>
              </a:spcBef>
              <a:buNone/>
            </a:pPr>
            <a:r>
              <a:rPr lang="fr" sz="2400" b="1" dirty="0">
                <a:solidFill>
                  <a:srgbClr val="65A000"/>
                </a:solidFill>
                <a:latin typeface="Source Sans Pro Regular"/>
              </a:rPr>
              <a:t>Contenu de la formation</a:t>
            </a:r>
            <a:endParaRPr lang="fr-FR"/>
          </a:p>
          <a:p>
            <a:pPr marL="342900" indent="-342900">
              <a:lnSpc>
                <a:spcPct val="100000"/>
              </a:lnSpc>
              <a:spcBef>
                <a:spcPts val="600"/>
              </a:spcBef>
              <a:buClr>
                <a:srgbClr val="65A000"/>
              </a:buClr>
              <a:buFont typeface="Arial" panose="020B0604020202020204" pitchFamily="34" charset="0"/>
              <a:buChar char="•"/>
              <a:defRPr sz="2200"/>
            </a:pPr>
            <a:r>
              <a:rPr lang="fr" sz="2400" dirty="0"/>
              <a:t>Finalisation/mise à jour de la présentation de la formation avancée pour les EIR (</a:t>
            </a:r>
            <a:r>
              <a:rPr lang="fr-FR" sz="2400" dirty="0">
                <a:solidFill>
                  <a:srgbClr val="C00000"/>
                </a:solidFill>
              </a:rPr>
              <a:t>04_RRT_ATP_Opening_session_V1_Jan_2023_fr</a:t>
            </a:r>
            <a:r>
              <a:rPr lang="fr" sz="2400" dirty="0"/>
              <a:t>).</a:t>
            </a:r>
          </a:p>
          <a:p>
            <a:pPr marL="342900" indent="-342900">
              <a:lnSpc>
                <a:spcPct val="100000"/>
              </a:lnSpc>
              <a:spcBef>
                <a:spcPts val="600"/>
              </a:spcBef>
              <a:buClr>
                <a:srgbClr val="65A000"/>
              </a:buClr>
              <a:buFont typeface="Arial" panose="020B0604020202020204" pitchFamily="34" charset="0"/>
              <a:buChar char="•"/>
              <a:defRPr sz="2200"/>
            </a:pPr>
            <a:r>
              <a:rPr lang="fr" sz="2400" dirty="0"/>
              <a:t>Finalisation de toutes les présentations destinées aux sessions techniques et envoi au coordonnateur des équipes de facilitation.</a:t>
            </a:r>
          </a:p>
          <a:p>
            <a:pPr marL="342900" indent="-342900">
              <a:lnSpc>
                <a:spcPct val="100000"/>
              </a:lnSpc>
              <a:spcBef>
                <a:spcPts val="600"/>
              </a:spcBef>
              <a:buClr>
                <a:srgbClr val="65A000"/>
              </a:buClr>
              <a:buFont typeface="Arial" panose="020B0604020202020204" pitchFamily="34" charset="0"/>
              <a:buChar char="•"/>
              <a:defRPr sz="2200"/>
            </a:pPr>
            <a:r>
              <a:rPr lang="fr" sz="2400" dirty="0"/>
              <a:t>Classement des supports de formation dans des dossiers pour chaque jour, et copie sur l’ordinateur portable qui sera utilisé pendant la formation avancée pour les EIR.</a:t>
            </a:r>
            <a:endParaRPr lang="en-GB" sz="2400"/>
          </a:p>
          <a:p>
            <a:pPr marL="342900" indent="-342900">
              <a:lnSpc>
                <a:spcPct val="100000"/>
              </a:lnSpc>
              <a:spcBef>
                <a:spcPts val="600"/>
              </a:spcBef>
              <a:buClr>
                <a:srgbClr val="65A000"/>
              </a:buClr>
              <a:buFont typeface="Arial" panose="020B0604020202020204" pitchFamily="34" charset="0"/>
              <a:buChar char="•"/>
              <a:defRPr sz="2200"/>
            </a:pPr>
            <a:r>
              <a:rPr lang="fr" sz="2400" dirty="0"/>
              <a:t>Sélection/finalisation des questions pour le pré et post-tests (2 par module ou session, à choisir dans la banque de questions : (</a:t>
            </a:r>
            <a:r>
              <a:rPr lang="fr-FR" sz="2400" dirty="0">
                <a:solidFill>
                  <a:srgbClr val="C00000"/>
                </a:solidFill>
              </a:rPr>
              <a:t>D2.1_RRT_ATP_pre-post-test_question_bank_V1_Jan_2023_fr</a:t>
            </a:r>
            <a:r>
              <a:rPr lang="fr" sz="2400" dirty="0"/>
              <a:t>).</a:t>
            </a:r>
            <a:endParaRPr lang="en-GB" sz="2400"/>
          </a:p>
        </p:txBody>
      </p:sp>
      <p:sp>
        <p:nvSpPr>
          <p:cNvPr id="4" name="Rectangle 2"/>
          <p:cNvSpPr txBox="1">
            <a:spLocks/>
          </p:cNvSpPr>
          <p:nvPr/>
        </p:nvSpPr>
        <p:spPr>
          <a:xfrm>
            <a:off x="134911" y="0"/>
            <a:ext cx="843946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sz="3200" b="1" dirty="0">
                <a:latin typeface="+mj-lt"/>
                <a:cs typeface="Arial"/>
              </a:rPr>
              <a:t>Réalisations attendues (2)</a:t>
            </a:r>
            <a:endParaRPr lang="en-US" sz="3200" b="1" dirty="0">
              <a:latin typeface="+mj-lt"/>
            </a:endParaRPr>
          </a:p>
        </p:txBody>
      </p:sp>
    </p:spTree>
    <p:extLst>
      <p:ext uri="{BB962C8B-B14F-4D97-AF65-F5344CB8AC3E}">
        <p14:creationId xmlns:p14="http://schemas.microsoft.com/office/powerpoint/2010/main" val="134135055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 name="Content Placeholder 1"/>
          <p:cNvSpPr txBox="1">
            <a:spLocks noGrp="1"/>
          </p:cNvSpPr>
          <p:nvPr>
            <p:ph type="body" idx="1"/>
          </p:nvPr>
        </p:nvSpPr>
        <p:spPr>
          <a:xfrm>
            <a:off x="914400" y="646113"/>
            <a:ext cx="9896559" cy="5673348"/>
          </a:xfrm>
          <a:prstGeom prst="rect">
            <a:avLst/>
          </a:prstGeom>
        </p:spPr>
        <p:txBody>
          <a:bodyPr wrap="square">
            <a:spAutoFit/>
          </a:bodyPr>
          <a:lstStyle/>
          <a:p>
            <a:pPr marL="0" lvl="0" indent="0" defTabSz="248815" fontAlgn="base">
              <a:spcBef>
                <a:spcPts val="0"/>
              </a:spcBef>
              <a:buClr>
                <a:srgbClr val="65A000"/>
              </a:buClr>
              <a:buNone/>
              <a:defRPr sz="2064">
                <a:solidFill>
                  <a:schemeClr val="accent6"/>
                </a:solidFill>
              </a:defRPr>
            </a:pPr>
            <a:r>
              <a:rPr lang="fr" sz="2200" b="1" dirty="0">
                <a:solidFill>
                  <a:schemeClr val="accent6"/>
                </a:solidFill>
              </a:rPr>
              <a:t>Matériel et logistique</a:t>
            </a:r>
          </a:p>
          <a:p>
            <a:pPr marL="0" lvl="0" indent="0" fontAlgn="base">
              <a:spcBef>
                <a:spcPts val="0"/>
              </a:spcBef>
              <a:buNone/>
            </a:pPr>
            <a:endParaRPr lang="en-US" sz="1600" b="1" dirty="0">
              <a:solidFill>
                <a:srgbClr val="0070C0"/>
              </a:solidFill>
            </a:endParaRPr>
          </a:p>
          <a:p>
            <a:pPr marL="0" lvl="0" indent="0" fontAlgn="base">
              <a:buClr>
                <a:srgbClr val="65A000"/>
              </a:buClr>
              <a:buNone/>
              <a:defRPr sz="2200"/>
            </a:pPr>
            <a:r>
              <a:rPr lang="fr" sz="2200" dirty="0"/>
              <a:t>À l’aide de la liste de contrôle du matériel et des équipements (</a:t>
            </a:r>
            <a:r>
              <a:rPr lang="fr-FR" sz="2200" dirty="0">
                <a:solidFill>
                  <a:srgbClr val="C00000"/>
                </a:solidFill>
              </a:rPr>
              <a:t>RRT_TOT_tool_2_RRT_ATP_material_checklist_V1_Jan_2023_fr</a:t>
            </a:r>
            <a:r>
              <a:rPr lang="fr" sz="2200" dirty="0"/>
              <a:t>), vérifier que :</a:t>
            </a:r>
          </a:p>
          <a:p>
            <a:pPr marL="342900" lvl="0" indent="-342900" fontAlgn="base">
              <a:buClr>
                <a:srgbClr val="65A000"/>
              </a:buClr>
              <a:buFont typeface="Arial" panose="020B0604020202020204" pitchFamily="34" charset="0"/>
              <a:buChar char="•"/>
              <a:defRPr sz="2200"/>
            </a:pPr>
            <a:endParaRPr lang="en-US" sz="2200" dirty="0"/>
          </a:p>
          <a:p>
            <a:pPr marL="342900" lvl="0" indent="-342900" fontAlgn="base">
              <a:buClr>
                <a:srgbClr val="65A000"/>
              </a:buClr>
              <a:buFont typeface="Arial" panose="020B0604020202020204" pitchFamily="34" charset="0"/>
              <a:buChar char="•"/>
              <a:defRPr sz="2200"/>
            </a:pPr>
            <a:r>
              <a:rPr lang="fr" sz="2200" dirty="0"/>
              <a:t>Tous les éléments nécessaires sont disponibles (vérifier la qualité et la quantité), notamment les fournitures de bureau, les EPI, les fournitures médicales et les kits d’analyse en laboratoire ;</a:t>
            </a:r>
            <a:endParaRPr lang="en-US" sz="2200" dirty="0"/>
          </a:p>
          <a:p>
            <a:pPr marL="342900" lvl="0" indent="-342900" fontAlgn="base">
              <a:buClr>
                <a:srgbClr val="65A000"/>
              </a:buClr>
              <a:buFont typeface="Arial" panose="020B0604020202020204" pitchFamily="34" charset="0"/>
              <a:buChar char="•"/>
              <a:defRPr sz="2200"/>
            </a:pPr>
            <a:r>
              <a:rPr lang="fr" sz="2200" dirty="0"/>
              <a:t>Les exemplaires papier sont disponibles en quantité suffisante, et que les documents imprimés ont été classés par jour ;</a:t>
            </a:r>
            <a:endParaRPr lang="en-GB" sz="2200" dirty="0"/>
          </a:p>
          <a:p>
            <a:pPr marL="342900" indent="-342900">
              <a:buClr>
                <a:srgbClr val="65A000"/>
              </a:buClr>
              <a:buFont typeface="Arial" panose="020B0604020202020204" pitchFamily="34" charset="0"/>
              <a:buChar char="•"/>
              <a:defRPr sz="2200"/>
            </a:pPr>
            <a:r>
              <a:rPr lang="fr" sz="2200" dirty="0"/>
              <a:t>Les dossiers destinés aux participants ont bien été préparés (programme, circulaire d’information, documents à remettre aux participants) ;</a:t>
            </a:r>
            <a:endParaRPr lang="en-US" sz="2200" dirty="0"/>
          </a:p>
          <a:p>
            <a:pPr marL="342900" indent="-342900">
              <a:buClr>
                <a:srgbClr val="65A000"/>
              </a:buClr>
              <a:buFont typeface="Arial" panose="020B0604020202020204" pitchFamily="34" charset="0"/>
              <a:buChar char="•"/>
              <a:defRPr sz="2200"/>
            </a:pPr>
            <a:r>
              <a:rPr lang="fr" sz="2200" dirty="0"/>
              <a:t>La salle de formation est aménagée en fonction du groupe à former et contient les fournitures de bureau nécessaires (tableaux à feuilles mobiles, marqueurs, cahiers, stylos, post-it, etc.) ;</a:t>
            </a:r>
            <a:endParaRPr lang="en-US" sz="2200" dirty="0"/>
          </a:p>
          <a:p>
            <a:pPr marL="342900" indent="-342900">
              <a:buClr>
                <a:srgbClr val="65A000"/>
              </a:buClr>
              <a:buFont typeface="Arial" panose="020B0604020202020204" pitchFamily="34" charset="0"/>
              <a:buChar char="•"/>
              <a:defRPr sz="2200"/>
            </a:pPr>
            <a:r>
              <a:rPr lang="fr" sz="2200" dirty="0"/>
              <a:t>Le projecteur, le système de sonorisation et la connexion Internet sont disponibles dans la salle de formation et ont été testés avec succès.</a:t>
            </a:r>
            <a:endParaRPr lang="fr-FR" altLang="en-US" sz="2200" dirty="0"/>
          </a:p>
        </p:txBody>
      </p:sp>
      <p:sp>
        <p:nvSpPr>
          <p:cNvPr id="4" name="Rectangle 2"/>
          <p:cNvSpPr txBox="1">
            <a:spLocks/>
          </p:cNvSpPr>
          <p:nvPr/>
        </p:nvSpPr>
        <p:spPr>
          <a:xfrm>
            <a:off x="134911" y="0"/>
            <a:ext cx="843946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sz="3200" b="1" dirty="0">
                <a:latin typeface="+mj-lt"/>
                <a:cs typeface="Arial"/>
              </a:rPr>
              <a:t>Réalisations attendues (3)</a:t>
            </a:r>
            <a:endParaRPr lang="en-US" sz="3200" b="1" dirty="0">
              <a:latin typeface="+mj-lt"/>
            </a:endParaRPr>
          </a:p>
        </p:txBody>
      </p:sp>
    </p:spTree>
    <p:extLst>
      <p:ext uri="{BB962C8B-B14F-4D97-AF65-F5344CB8AC3E}">
        <p14:creationId xmlns:p14="http://schemas.microsoft.com/office/powerpoint/2010/main" val="170746501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6EE061-C853-95CE-4F3C-5D3A286811DB}"/>
              </a:ext>
            </a:extLst>
          </p:cNvPr>
          <p:cNvSpPr txBox="1"/>
          <p:nvPr/>
        </p:nvSpPr>
        <p:spPr>
          <a:xfrm>
            <a:off x="278297" y="1228732"/>
            <a:ext cx="2484522" cy="584775"/>
          </a:xfrm>
          <a:prstGeom prst="rect">
            <a:avLst/>
          </a:prstGeom>
          <a:noFill/>
        </p:spPr>
        <p:txBody>
          <a:bodyPr wrap="square">
            <a:spAutoFit/>
          </a:bodyPr>
          <a:lstStyle/>
          <a:p>
            <a:pPr eaLnBrk="0" fontAlgn="base">
              <a:spcBef>
                <a:spcPct val="0"/>
              </a:spcBef>
              <a:spcAft>
                <a:spcPct val="0"/>
              </a:spcAft>
            </a:pPr>
            <a:r>
              <a:rPr lang="en-GB" sz="3200" b="1" kern="1200" dirty="0">
                <a:solidFill>
                  <a:srgbClr val="FFFFFF"/>
                </a:solidFill>
                <a:ea typeface="Source Sans Pro Bold"/>
                <a:cs typeface="Arial"/>
                <a:sym typeface="Source Sans Pro Bold"/>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2"/>
          <a:stretch>
            <a:fillRect/>
          </a:stretch>
        </p:blipFill>
        <p:spPr>
          <a:xfrm>
            <a:off x="5410200" y="1273933"/>
            <a:ext cx="3892924" cy="4195832"/>
          </a:xfrm>
          <a:prstGeom prst="rect">
            <a:avLst/>
          </a:prstGeom>
        </p:spPr>
      </p:pic>
    </p:spTree>
    <p:extLst>
      <p:ext uri="{BB962C8B-B14F-4D97-AF65-F5344CB8AC3E}">
        <p14:creationId xmlns:p14="http://schemas.microsoft.com/office/powerpoint/2010/main" val="61400990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extLst>
      <p:ext uri="{BB962C8B-B14F-4D97-AF65-F5344CB8AC3E}">
        <p14:creationId xmlns:p14="http://schemas.microsoft.com/office/powerpoint/2010/main" val="383156710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p:txBody>
          <a:bodyPr>
            <a:normAutofit/>
          </a:bodyPr>
          <a:lstStyle/>
          <a:p>
            <a:pPr marL="0" indent="0" fontAlgn="base">
              <a:buNone/>
            </a:pPr>
            <a:r>
              <a:rPr lang="fr-FR" sz="1600" b="1" dirty="0"/>
              <a:t>Plateforme d’apprentissage de l’OMS sur la sécurité sanitaire – Supports de formation</a:t>
            </a:r>
            <a:r>
              <a:rPr lang="en-US" sz="1600" dirty="0"/>
              <a:t>​</a:t>
            </a:r>
          </a:p>
          <a:p>
            <a:pPr marL="0" indent="0" fontAlgn="base">
              <a:buNone/>
            </a:pPr>
            <a:r>
              <a:rPr lang="fr-FR" sz="1600" dirty="0"/>
              <a:t>Les présents supports de formation sont la propriété de © l’Organisation mondiale de la Santé (OMS), 2022. Tous droits réservés.</a:t>
            </a:r>
            <a:r>
              <a:rPr lang="en-US" sz="1600" dirty="0"/>
              <a:t>​</a:t>
            </a:r>
          </a:p>
          <a:p>
            <a:pPr marL="0" indent="0" fontAlgn="base">
              <a:buNone/>
            </a:pPr>
            <a:r>
              <a:rPr lang="fr-FR" sz="1600" dirty="0"/>
              <a:t>Votre utilisation des présents supports est soumise aux conditions d’utilisation de la « </a:t>
            </a:r>
            <a:r>
              <a:rPr lang="fr-FR" sz="1600" u="sng" dirty="0">
                <a:hlinkClick r:id="rId2"/>
              </a:rPr>
              <a:t>Plateforme d’apprentissage de l’OMS sur la sécurité sanitaire – Supports de formation</a:t>
            </a:r>
            <a:r>
              <a:rPr lang="fr-FR" sz="1600" dirty="0"/>
              <a:t> », que vous avez acceptées en les téléchargeant, et qui sont disponibles sur la Plateforme d’apprentissage sur la sécurité sanitaire à l’adresse suivante : </a:t>
            </a:r>
            <a:r>
              <a:rPr lang="fr-FR" sz="1600" u="sng" dirty="0">
                <a:hlinkClick r:id="rId3"/>
              </a:rPr>
              <a:t>https://extranet.who.int/hslp</a:t>
            </a:r>
            <a:r>
              <a:rPr lang="fr-FR" sz="1600" dirty="0"/>
              <a:t>.  </a:t>
            </a:r>
            <a:r>
              <a:rPr lang="en-US" sz="1600" dirty="0"/>
              <a:t>​</a:t>
            </a:r>
          </a:p>
          <a:p>
            <a:pPr marL="0" indent="0" fontAlgn="base">
              <a:buNone/>
            </a:pPr>
            <a:r>
              <a:rPr lang="en-US" sz="1600" dirty="0"/>
              <a:t>​</a:t>
            </a:r>
          </a:p>
          <a:p>
            <a:pPr marL="0" indent="0" fontAlgn="base">
              <a:buNone/>
            </a:pPr>
            <a:r>
              <a:rPr lang="fr-FR" sz="1600" dirty="0"/>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600" dirty="0"/>
              <a:t>​</a:t>
            </a:r>
          </a:p>
          <a:p>
            <a:pPr marL="0" indent="0" fontAlgn="base">
              <a:buNone/>
            </a:pPr>
            <a:r>
              <a:rPr lang="en-US" sz="1600" dirty="0"/>
              <a:t>​</a:t>
            </a:r>
          </a:p>
          <a:p>
            <a:pPr marL="0" indent="0" fontAlgn="base">
              <a:buNone/>
            </a:pPr>
            <a:r>
              <a:rPr lang="fr-FR" sz="1600" dirty="0"/>
              <a:t>Si vous adaptez, modifiez, traduisez ou révisez de toute autre manière que ce soit le contenu de ces documents, vous devez en citer la source en indiquant la mention suivante : « Ces supports de formation sont une version modifiée du Kit de formation des formateurs des équipes d’intervention rapide (disponible à l’adresse suivante : </a:t>
            </a:r>
            <a:r>
              <a:rPr lang="fr-FR" sz="1600" u="sng" dirty="0">
                <a:hlinkClick r:id="rId4"/>
              </a:rPr>
              <a:t>https://extranet.who.int/hslp/</a:t>
            </a:r>
            <a:r>
              <a:rPr lang="fr-FR" sz="1600" dirty="0"/>
              <a:t>), lequel est la propriété de © l’Organisation mondiale de la Santé (OMS) 2022, et sont utilisés avec l’autorisation de l’OMS. L’OMS décline toute responsabilité en cas de modification ou de révision des documents de l’OMS protégés par le droit d’auteur. »  </a:t>
            </a:r>
            <a:r>
              <a:rPr lang="en-US" sz="1600" dirty="0"/>
              <a:t>​</a:t>
            </a:r>
          </a:p>
          <a:p>
            <a:pPr marL="0" indent="0" fontAlgn="base">
              <a:buNone/>
            </a:pPr>
            <a:r>
              <a:rPr lang="fr-FR" sz="1600" dirty="0"/>
              <a:t>En outre, nous vous invitons à informer l’OMS de toute modification de ces documents utilisés à des fins publiques, d’archivage ou de formation continue, en envoyant un courrier électronique à l’adresse suivante : </a:t>
            </a:r>
            <a:r>
              <a:rPr lang="fr-FR" sz="1600" u="sng" dirty="0">
                <a:hlinkClick r:id="rId5"/>
              </a:rPr>
              <a:t>ihrhrt@who.int</a:t>
            </a:r>
            <a:r>
              <a:rPr lang="fr-FR" sz="1600" dirty="0"/>
              <a:t>.</a:t>
            </a:r>
            <a:r>
              <a:rPr lang="en-US" sz="1600" dirty="0"/>
              <a:t>​</a:t>
            </a:r>
          </a:p>
          <a:p>
            <a:pPr marL="0" indent="0" fontAlgn="base">
              <a:buNone/>
            </a:pPr>
            <a:endParaRPr lang="en-US" dirty="0"/>
          </a:p>
        </p:txBody>
      </p:sp>
    </p:spTree>
    <p:extLst>
      <p:ext uri="{BB962C8B-B14F-4D97-AF65-F5344CB8AC3E}">
        <p14:creationId xmlns:p14="http://schemas.microsoft.com/office/powerpoint/2010/main" val="377920350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1">
            <a:extLst>
              <a:ext uri="{FF2B5EF4-FFF2-40B4-BE49-F238E27FC236}">
                <a16:creationId xmlns:a16="http://schemas.microsoft.com/office/drawing/2014/main" id="{B1A25376-BC15-4ECC-A8EC-7B05485C055D}"/>
              </a:ext>
            </a:extLst>
          </p:cNvPr>
          <p:cNvSpPr>
            <a:spLocks noGrp="1"/>
          </p:cNvSpPr>
          <p:nvPr>
            <p:ph type="body" idx="1"/>
            <p:custDataLst>
              <p:tags r:id="rId1"/>
            </p:custDataLst>
          </p:nvPr>
        </p:nvSpPr>
        <p:spPr>
          <a:xfrm>
            <a:off x="4610100" y="2125980"/>
            <a:ext cx="6325791" cy="2937510"/>
          </a:xfrm>
        </p:spPr>
        <p:txBody>
          <a:bodyPr lIns="45719" tIns="45720" rIns="45719" bIns="45720" rtlCol="0" anchor="t">
            <a:normAutofit/>
          </a:bodyPr>
          <a:lstStyle/>
          <a:p>
            <a:pPr marL="0" indent="0" defTabSz="514350" hangingPunct="0">
              <a:lnSpc>
                <a:spcPct val="100000"/>
              </a:lnSpc>
              <a:spcBef>
                <a:spcPts val="500"/>
              </a:spcBef>
              <a:buClrTx/>
              <a:buSzTx/>
              <a:buNone/>
              <a:defRPr sz="2400">
                <a:solidFill>
                  <a:srgbClr val="FF0000"/>
                </a:solidFill>
                <a:latin typeface="Source Sans Pro Regular"/>
                <a:ea typeface="Source Sans Pro Regular"/>
                <a:cs typeface="Source Sans Pro Regular"/>
                <a:sym typeface="Source Sans Pro Regular"/>
              </a:defRPr>
            </a:pPr>
            <a:r>
              <a:rPr lang="fr" sz="2400" dirty="0">
                <a:solidFill>
                  <a:srgbClr val="FF0000"/>
                </a:solidFill>
                <a:latin typeface="Source Sans Pro Regular"/>
                <a:ea typeface="Source Sans Pro Regular"/>
                <a:cs typeface="Source Sans Pro Regular"/>
                <a:sym typeface="Calibri"/>
              </a:rPr>
              <a:t>Le contenu de cette présentation doit être adapté au programme définitif de votre formation de formateurs et aux particularités de votre pays. Les éléments devant être vérifiés ou complétés par les organisateurs ou les facilitateurs de la formation des formateurs sont surlignés en jaune.</a:t>
            </a:r>
            <a:endParaRPr lang="fr-FR" altLang="en-US" sz="2400" dirty="0">
              <a:solidFill>
                <a:srgbClr val="FF0000"/>
              </a:solidFill>
              <a:latin typeface="Source Sans Pro Regular"/>
              <a:ea typeface="Source Sans Pro Regular"/>
              <a:cs typeface="Source Sans Pro Regular"/>
              <a:sym typeface="Calibri"/>
            </a:endParaRPr>
          </a:p>
        </p:txBody>
      </p:sp>
      <p:sp>
        <p:nvSpPr>
          <p:cNvPr id="22530" name="Rectangle 2">
            <a:extLst>
              <a:ext uri="{FF2B5EF4-FFF2-40B4-BE49-F238E27FC236}">
                <a16:creationId xmlns:a16="http://schemas.microsoft.com/office/drawing/2014/main" id="{FED9B0A0-A003-404C-8D9A-9412066C3D15}"/>
              </a:ext>
            </a:extLst>
          </p:cNvPr>
          <p:cNvSpPr>
            <a:spLocks noGrp="1"/>
          </p:cNvSpPr>
          <p:nvPr>
            <p:ph type="title" idx="4294967295"/>
            <p:custDataLst>
              <p:tags r:id="rId2"/>
            </p:custDataLst>
          </p:nvPr>
        </p:nvSpPr>
        <p:spPr>
          <a:xfrm>
            <a:off x="252769" y="617855"/>
            <a:ext cx="2977376" cy="1508125"/>
          </a:xfrm>
        </p:spPr>
        <p:txBody>
          <a:bodyPr rtlCol="0"/>
          <a:lstStyle/>
          <a:p>
            <a:pPr rtl="0" eaLnBrk="1" hangingPunct="1"/>
            <a:r>
              <a:rPr lang="fr" sz="3200" b="1" dirty="0">
                <a:solidFill>
                  <a:schemeClr val="bg1"/>
                </a:solidFill>
                <a:latin typeface="+mj-lt"/>
                <a:cs typeface="Arial"/>
              </a:rPr>
              <a:t>Notes aux facilitateurs</a:t>
            </a:r>
            <a:endParaRPr lang="fr-FR" altLang="en-US" sz="3200" b="1" dirty="0" err="1">
              <a:solidFill>
                <a:schemeClr val="bg1"/>
              </a:solidFill>
              <a:latin typeface="+mj-lt"/>
            </a:endParaRPr>
          </a:p>
        </p:txBody>
      </p:sp>
      <p:sp>
        <p:nvSpPr>
          <p:cNvPr id="4" name="Rounded Rectangle 8">
            <a:extLst>
              <a:ext uri="{FF2B5EF4-FFF2-40B4-BE49-F238E27FC236}">
                <a16:creationId xmlns:a16="http://schemas.microsoft.com/office/drawing/2014/main" id="{60E27E1B-40FF-DFF0-4D61-A36FE3FE7F42}"/>
              </a:ext>
            </a:extLst>
          </p:cNvPr>
          <p:cNvSpPr/>
          <p:nvPr/>
        </p:nvSpPr>
        <p:spPr>
          <a:xfrm rot="10800000" flipH="1">
            <a:off x="4610100" y="4976574"/>
            <a:ext cx="2655040" cy="86916"/>
          </a:xfrm>
          <a:prstGeom prst="roundRect">
            <a:avLst>
              <a:gd name="adj" fmla="val 50000"/>
            </a:avLst>
          </a:prstGeom>
          <a:solidFill>
            <a:srgbClr val="65A000"/>
          </a:solidFill>
          <a:ln w="12700">
            <a:miter lim="400000"/>
          </a:ln>
        </p:spPr>
        <p:txBody>
          <a:bodyPr lIns="45719" rIns="45719" anchor="ctr"/>
          <a:lstStyle/>
          <a:p>
            <a:pPr eaLnBrk="0" fontAlgn="base">
              <a:spcBef>
                <a:spcPct val="0"/>
              </a:spcBef>
              <a:spcAft>
                <a:spcPct val="0"/>
              </a:spcAft>
              <a:defRPr sz="500">
                <a:solidFill>
                  <a:srgbClr val="FFFFFF"/>
                </a:solidFill>
                <a:latin typeface="Source Sans Pro Regular"/>
                <a:ea typeface="Source Sans Pro Regular"/>
                <a:cs typeface="Source Sans Pro Regular"/>
                <a:sym typeface="Source Sans Pro Regular"/>
              </a:defRPr>
            </a:pPr>
            <a:endParaRPr sz="500" kern="1200" dirty="0">
              <a:solidFill>
                <a:srgbClr val="FFFFFF"/>
              </a:solidFill>
              <a:sym typeface="Source Sans Pro Regular"/>
            </a:endParaRPr>
          </a:p>
        </p:txBody>
      </p:sp>
    </p:spTree>
    <p:extLst>
      <p:ext uri="{BB962C8B-B14F-4D97-AF65-F5344CB8AC3E}">
        <p14:creationId xmlns:p14="http://schemas.microsoft.com/office/powerpoint/2010/main" val="39381919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 name="Google Shape;308;p8"/>
          <p:cNvSpPr txBox="1">
            <a:spLocks noGrp="1"/>
          </p:cNvSpPr>
          <p:nvPr>
            <p:ph type="body" sz="quarter" idx="1"/>
          </p:nvPr>
        </p:nvSpPr>
        <p:spPr>
          <a:xfrm>
            <a:off x="2488162" y="1838467"/>
            <a:ext cx="7045581" cy="1870076"/>
          </a:xfrm>
          <a:prstGeom prst="rect">
            <a:avLst/>
          </a:prstGeom>
        </p:spPr>
        <p:txBody>
          <a:bodyPr lIns="0" tIns="0" rIns="0" bIns="0">
            <a:normAutofit/>
          </a:bodyPr>
          <a:lstStyle>
            <a:lvl1pPr>
              <a:spcBef>
                <a:spcPts val="0"/>
              </a:spcBef>
              <a:defRPr sz="3200"/>
            </a:lvl1pPr>
          </a:lstStyle>
          <a:p>
            <a:r>
              <a:rPr sz="3600" b="1" dirty="0"/>
              <a:t>4.1 </a:t>
            </a:r>
            <a:r>
              <a:rPr sz="3600" b="1" dirty="0" err="1"/>
              <a:t>Evaluati</a:t>
            </a:r>
            <a:r>
              <a:rPr lang="fr-FR" sz="3600" b="1" dirty="0"/>
              <a:t>on du KIFA EIR</a:t>
            </a:r>
            <a:endParaRPr lang="en-US" sz="3600" b="1" dirty="0"/>
          </a:p>
        </p:txBody>
      </p:sp>
    </p:spTree>
    <p:extLst>
      <p:ext uri="{BB962C8B-B14F-4D97-AF65-F5344CB8AC3E}">
        <p14:creationId xmlns:p14="http://schemas.microsoft.com/office/powerpoint/2010/main" val="380865549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 name="Rectangle 2"/>
          <p:cNvSpPr txBox="1">
            <a:spLocks noGrp="1"/>
          </p:cNvSpPr>
          <p:nvPr>
            <p:ph type="title" idx="4294967295"/>
          </p:nvPr>
        </p:nvSpPr>
        <p:spPr>
          <a:xfrm>
            <a:off x="119921" y="0"/>
            <a:ext cx="8754256" cy="646113"/>
          </a:xfrm>
          <a:prstGeom prst="rect">
            <a:avLst/>
          </a:prstGeom>
        </p:spPr>
        <p:txBody>
          <a:bodyPr lIns="45719" tIns="45720" rIns="45719" bIns="45720" anchor="ctr">
            <a:noAutofit/>
          </a:bodyPr>
          <a:lstStyle/>
          <a:p>
            <a:r>
              <a:rPr lang="fr" sz="3200" b="1" dirty="0">
                <a:solidFill>
                  <a:schemeClr val="bg1"/>
                </a:solidFill>
                <a:latin typeface="Source Sans Pro Regular"/>
                <a:cs typeface="Arial"/>
              </a:rPr>
              <a:t>Pourquoi évaluer le KIFA EIR ?</a:t>
            </a:r>
            <a:endParaRPr lang="en-US" sz="3200" b="1" dirty="0"/>
          </a:p>
        </p:txBody>
      </p:sp>
      <p:sp>
        <p:nvSpPr>
          <p:cNvPr id="2" name="Rectangle 1"/>
          <p:cNvSpPr/>
          <p:nvPr/>
        </p:nvSpPr>
        <p:spPr>
          <a:xfrm>
            <a:off x="899409" y="1054097"/>
            <a:ext cx="9728617" cy="4524315"/>
          </a:xfrm>
          <a:prstGeom prst="rect">
            <a:avLst/>
          </a:prstGeom>
        </p:spPr>
        <p:txBody>
          <a:bodyPr wrap="square" lIns="91440" tIns="45720" rIns="91440" bIns="45720" anchor="t">
            <a:spAutoFit/>
          </a:bodyPr>
          <a:lstStyle/>
          <a:p>
            <a:pPr>
              <a:buClr>
                <a:srgbClr val="65A000"/>
              </a:buClr>
            </a:pPr>
            <a:r>
              <a:rPr lang="fr-FR" sz="2400" dirty="0"/>
              <a:t>Pour mettre en évidence les points forts et les points à améliorer concernant le contenu de la formation, les méthodes employées, le déroulement, la facilitation, l’organisation administrative et logistique...</a:t>
            </a:r>
          </a:p>
          <a:p>
            <a:pPr>
              <a:buClr>
                <a:srgbClr val="65A000"/>
              </a:buClr>
            </a:pPr>
            <a:endParaRPr lang="fr-FR" sz="2400" dirty="0"/>
          </a:p>
          <a:p>
            <a:pPr marL="457200" indent="-457200">
              <a:buClr>
                <a:srgbClr val="65A000"/>
              </a:buClr>
              <a:buFont typeface="Arial" panose="020B0604020202020204" pitchFamily="34" charset="0"/>
              <a:buChar char="•"/>
            </a:pPr>
            <a:r>
              <a:rPr lang="fr-FR" sz="2400" dirty="0"/>
              <a:t>Pour </a:t>
            </a:r>
            <a:r>
              <a:rPr lang="fr-FR" sz="2400" dirty="0">
                <a:solidFill>
                  <a:srgbClr val="65A000"/>
                </a:solidFill>
              </a:rPr>
              <a:t>résoudre les problèmes </a:t>
            </a:r>
            <a:r>
              <a:rPr lang="fr-FR" sz="2400" dirty="0"/>
              <a:t>qui se posent au cours de la formation</a:t>
            </a:r>
          </a:p>
          <a:p>
            <a:pPr marL="457200" indent="-457200">
              <a:buClr>
                <a:srgbClr val="65A000"/>
              </a:buClr>
              <a:buFont typeface="Arial" panose="020B0604020202020204" pitchFamily="34" charset="0"/>
              <a:buChar char="•"/>
            </a:pPr>
            <a:r>
              <a:rPr lang="fr-FR" sz="2400" dirty="0"/>
              <a:t> Pour analyser l’approche globale, remédier aux lacunes et aux problèmes pour pouvoir </a:t>
            </a:r>
            <a:r>
              <a:rPr lang="fr-FR" sz="2400" dirty="0">
                <a:solidFill>
                  <a:srgbClr val="65A000"/>
                </a:solidFill>
              </a:rPr>
              <a:t>améliorer l’expérience d’apprentissage lors des éditions ultérieures</a:t>
            </a:r>
            <a:r>
              <a:rPr lang="fr-FR" sz="2400" dirty="0"/>
              <a:t> de la formation</a:t>
            </a:r>
          </a:p>
          <a:p>
            <a:pPr marL="457200" indent="-457200">
              <a:buClr>
                <a:srgbClr val="65A000"/>
              </a:buClr>
              <a:buFont typeface="Arial" panose="020B0604020202020204" pitchFamily="34" charset="0"/>
              <a:buChar char="•"/>
            </a:pPr>
            <a:endParaRPr lang="fr-FR" sz="2400" dirty="0"/>
          </a:p>
          <a:p>
            <a:pPr>
              <a:buClr>
                <a:srgbClr val="65A000"/>
              </a:buClr>
            </a:pPr>
            <a:r>
              <a:rPr lang="fr-FR" sz="2400" dirty="0"/>
              <a:t>Pour évaluer l’efficacité de la formation (combien de participants ont appris des choses grâce à la formation)</a:t>
            </a:r>
          </a:p>
          <a:p>
            <a:pPr marL="457200" indent="-457200">
              <a:buClr>
                <a:srgbClr val="65A000"/>
              </a:buClr>
              <a:buFont typeface="Arial" panose="020B0604020202020204" pitchFamily="34" charset="0"/>
              <a:buChar char="•"/>
            </a:pPr>
            <a:r>
              <a:rPr lang="fr-FR" sz="2400" dirty="0"/>
              <a:t>Consigner, rendre compte, communiquer</a:t>
            </a:r>
          </a:p>
        </p:txBody>
      </p:sp>
    </p:spTree>
    <p:extLst>
      <p:ext uri="{BB962C8B-B14F-4D97-AF65-F5344CB8AC3E}">
        <p14:creationId xmlns:p14="http://schemas.microsoft.com/office/powerpoint/2010/main" val="16575419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 name="Rectangle 2"/>
          <p:cNvSpPr txBox="1">
            <a:spLocks noGrp="1"/>
          </p:cNvSpPr>
          <p:nvPr>
            <p:ph type="title" idx="4294967295"/>
          </p:nvPr>
        </p:nvSpPr>
        <p:spPr>
          <a:xfrm>
            <a:off x="0" y="9525"/>
            <a:ext cx="8356600" cy="646113"/>
          </a:xfrm>
          <a:prstGeom prst="rect">
            <a:avLst/>
          </a:prstGeom>
        </p:spPr>
        <p:txBody>
          <a:bodyPr lIns="45719" tIns="45720" rIns="45719" bIns="45720" anchor="ctr">
            <a:normAutofit/>
          </a:bodyPr>
          <a:lstStyle/>
          <a:p>
            <a:r>
              <a:rPr lang="fr" sz="3200" b="1" dirty="0">
                <a:solidFill>
                  <a:schemeClr val="bg1"/>
                </a:solidFill>
                <a:latin typeface="+mj-lt"/>
                <a:cs typeface="+mj-cs"/>
              </a:rPr>
              <a:t>Quoi, quand et comment évaluer ?</a:t>
            </a:r>
            <a:endParaRPr lang="en-US" sz="3200" b="1" dirty="0">
              <a:solidFill>
                <a:schemeClr val="bg1"/>
              </a:solidFill>
              <a:latin typeface="+mj-lt"/>
              <a:cs typeface="+mj-cs"/>
            </a:endParaRPr>
          </a:p>
        </p:txBody>
      </p:sp>
      <p:graphicFrame>
        <p:nvGraphicFramePr>
          <p:cNvPr id="5" name="Table 2">
            <a:extLst>
              <a:ext uri="{FF2B5EF4-FFF2-40B4-BE49-F238E27FC236}">
                <a16:creationId xmlns:a16="http://schemas.microsoft.com/office/drawing/2014/main" id="{DBE247DF-5BCD-4C97-872C-E8595AD5D807}"/>
              </a:ext>
            </a:extLst>
          </p:cNvPr>
          <p:cNvGraphicFramePr>
            <a:graphicFrameLocks noGrp="1"/>
          </p:cNvGraphicFramePr>
          <p:nvPr>
            <p:custDataLst>
              <p:tags r:id="rId1"/>
            </p:custDataLst>
            <p:extLst>
              <p:ext uri="{D42A27DB-BD31-4B8C-83A1-F6EECF244321}">
                <p14:modId xmlns:p14="http://schemas.microsoft.com/office/powerpoint/2010/main" val="120149274"/>
              </p:ext>
            </p:extLst>
          </p:nvPr>
        </p:nvGraphicFramePr>
        <p:xfrm>
          <a:off x="1139575" y="805174"/>
          <a:ext cx="9353540" cy="5691778"/>
        </p:xfrm>
        <a:graphic>
          <a:graphicData uri="http://schemas.openxmlformats.org/drawingml/2006/table">
            <a:tbl>
              <a:tblPr firstRow="1" bandRow="1">
                <a:tableStyleId>{5C22544A-7EE6-4342-B048-85BDC9FD1C3A}</a:tableStyleId>
              </a:tblPr>
              <a:tblGrid>
                <a:gridCol w="1854649">
                  <a:extLst>
                    <a:ext uri="{9D8B030D-6E8A-4147-A177-3AD203B41FA5}">
                      <a16:colId xmlns:a16="http://schemas.microsoft.com/office/drawing/2014/main" val="891762762"/>
                    </a:ext>
                  </a:extLst>
                </a:gridCol>
                <a:gridCol w="3575104">
                  <a:extLst>
                    <a:ext uri="{9D8B030D-6E8A-4147-A177-3AD203B41FA5}">
                      <a16:colId xmlns:a16="http://schemas.microsoft.com/office/drawing/2014/main" val="2227389890"/>
                    </a:ext>
                  </a:extLst>
                </a:gridCol>
                <a:gridCol w="1948079">
                  <a:extLst>
                    <a:ext uri="{9D8B030D-6E8A-4147-A177-3AD203B41FA5}">
                      <a16:colId xmlns:a16="http://schemas.microsoft.com/office/drawing/2014/main" val="356735706"/>
                    </a:ext>
                  </a:extLst>
                </a:gridCol>
                <a:gridCol w="1975708">
                  <a:extLst>
                    <a:ext uri="{9D8B030D-6E8A-4147-A177-3AD203B41FA5}">
                      <a16:colId xmlns:a16="http://schemas.microsoft.com/office/drawing/2014/main" val="1626112958"/>
                    </a:ext>
                  </a:extLst>
                </a:gridCol>
              </a:tblGrid>
              <a:tr h="370840">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800" b="1" i="0" u="none" strike="noStrike" cap="none" spc="0" baseline="0" dirty="0">
                          <a:solidFill>
                            <a:srgbClr val="FFFFFF"/>
                          </a:solidFill>
                          <a:uFillTx/>
                          <a:latin typeface="Source Sans Pro Regular"/>
                          <a:ea typeface="Source Sans Pro Regular"/>
                          <a:cs typeface="Source Sans Pro Regular"/>
                          <a:sym typeface="Source Sans Pro Regular"/>
                        </a:rPr>
                        <a:t>Quoi</a:t>
                      </a:r>
                      <a:endParaRPr lang="en-US" sz="1800" b="1"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a:tc>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800" b="1" i="0" u="none" strike="noStrike" cap="none" spc="0" baseline="0" dirty="0">
                          <a:solidFill>
                            <a:srgbClr val="FFFFFF"/>
                          </a:solidFill>
                          <a:uFillTx/>
                          <a:latin typeface="Source Sans Pro Regular"/>
                          <a:ea typeface="Source Sans Pro Regular"/>
                          <a:cs typeface="Source Sans Pro Regular"/>
                          <a:sym typeface="Source Sans Pro Regular"/>
                        </a:rPr>
                        <a:t>Question d’évaluation</a:t>
                      </a:r>
                      <a:endParaRPr lang="en-US" sz="1800" b="1"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a:tc>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800" b="1" i="0" u="none" strike="noStrike" cap="none" spc="0" baseline="0" dirty="0">
                          <a:solidFill>
                            <a:srgbClr val="FFFFFF"/>
                          </a:solidFill>
                          <a:uFillTx/>
                          <a:latin typeface="Source Sans Pro Regular"/>
                          <a:ea typeface="Source Sans Pro Regular"/>
                          <a:cs typeface="Source Sans Pro Regular"/>
                          <a:sym typeface="Source Sans Pro Regular"/>
                        </a:rPr>
                        <a:t>Comment</a:t>
                      </a:r>
                      <a:endParaRPr lang="en-US" sz="1800" b="1"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a:tc>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800" b="1" i="0" u="none" strike="noStrike" cap="none" spc="0" baseline="0" dirty="0">
                          <a:solidFill>
                            <a:srgbClr val="FFFFFF"/>
                          </a:solidFill>
                          <a:uFillTx/>
                          <a:latin typeface="Source Sans Pro Regular"/>
                          <a:ea typeface="Source Sans Pro Regular"/>
                          <a:cs typeface="Source Sans Pro Regular"/>
                          <a:sym typeface="Source Sans Pro Regular"/>
                        </a:rPr>
                        <a:t>Quand</a:t>
                      </a:r>
                      <a:endParaRPr lang="en-US" sz="1800" b="1"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a:tc>
                <a:extLst>
                  <a:ext uri="{0D108BD9-81ED-4DB2-BD59-A6C34878D82A}">
                    <a16:rowId xmlns:a16="http://schemas.microsoft.com/office/drawing/2014/main" val="2690888833"/>
                  </a:ext>
                </a:extLst>
              </a:tr>
              <a:tr h="910045">
                <a:tc rowSpan="2">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Satisfaction des participants</a:t>
                      </a:r>
                    </a:p>
                  </a:txBody>
                  <a:tcPr/>
                </a:tc>
                <a:tc rowSpan="3">
                  <a:txBody>
                    <a:bodyPr/>
                    <a:lstStyle/>
                    <a:p>
                      <a:pPr marL="0" marR="0" lvl="0" indent="0" algn="l" defTabSz="289320" rtl="0" eaLnBrk="1" fontAlgn="auto" latinLnBrk="0" hangingPunct="1">
                        <a:lnSpc>
                          <a:spcPct val="100000"/>
                        </a:lnSpc>
                        <a:spcBef>
                          <a:spcPts val="0"/>
                        </a:spcBef>
                        <a:spcAft>
                          <a:spcPts val="0"/>
                        </a:spcAft>
                        <a:buClrTx/>
                        <a:buSzTx/>
                        <a:buFontTx/>
                        <a:buNone/>
                        <a:tabLst/>
                        <a:defRPr sz="1800"/>
                      </a:pPr>
                      <a:endParaRPr lang="en-US" altLang="en-US" sz="1800" b="0" i="0" u="none" strike="noStrike" cap="none" spc="0" baseline="0" noProof="0" dirty="0">
                        <a:solidFill>
                          <a:schemeClr val="tx1"/>
                        </a:solidFill>
                        <a:uFillTx/>
                        <a:latin typeface="Source Sans Pro Regular"/>
                        <a:ea typeface="Source Sans Pro Regular"/>
                        <a:cs typeface="Source Sans Pro Regular"/>
                        <a:sym typeface="Source Sans Pro Regular"/>
                      </a:endParaRPr>
                    </a:p>
                    <a:p>
                      <a:pPr marL="0" marR="0" lvl="0" indent="0" algn="l" defTabSz="289320" rtl="0" eaLnBrk="1" fontAlgn="auto" latinLnBrk="0" hangingPunct="1">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Dans quelle mesure les participants et les facilitateurs sont-ils satisfaits du contenu de la formation, de son déroulement, de sa durée, des méthodes employées, de la facilitation, de l’organisation administrative et logistique ?</a:t>
                      </a: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a:solidFill>
                            <a:schemeClr val="tx1"/>
                          </a:solidFill>
                          <a:uFillTx/>
                          <a:latin typeface="Source Sans Pro Regular"/>
                          <a:ea typeface="Source Sans Pro Regular"/>
                          <a:cs typeface="Source Sans Pro Regular"/>
                          <a:sym typeface="Source Sans Pro Regular"/>
                        </a:rPr>
                        <a:t>En séance plénière, en groupes</a:t>
                      </a: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À la fin de chaque journée</a:t>
                      </a:r>
                    </a:p>
                  </a:txBody>
                  <a:tcPr/>
                </a:tc>
                <a:extLst>
                  <a:ext uri="{0D108BD9-81ED-4DB2-BD59-A6C34878D82A}">
                    <a16:rowId xmlns:a16="http://schemas.microsoft.com/office/drawing/2014/main" val="3140454667"/>
                  </a:ext>
                </a:extLst>
              </a:tr>
              <a:tr h="910045">
                <a:tc vMerge="1">
                  <a:txBody>
                    <a:bodyPr/>
                    <a:lstStyle/>
                    <a:p>
                      <a:pPr rtl="0"/>
                      <a:endParaRPr lang="en-US" sz="1800" b="1" dirty="0">
                        <a:solidFill>
                          <a:srgbClr val="002060"/>
                        </a:solidFill>
                        <a:latin typeface="Arial" panose="020B0604020202020204" pitchFamily="34" charset="0"/>
                        <a:cs typeface="Arial" panose="020B0604020202020204" pitchFamily="34" charset="0"/>
                      </a:endParaRPr>
                    </a:p>
                  </a:txBody>
                  <a:tcPr/>
                </a:tc>
                <a:tc vMerge="1">
                  <a:txBody>
                    <a:bodyPr/>
                    <a:lstStyle/>
                    <a:p>
                      <a:pPr rtl="0"/>
                      <a:endParaRPr lang="en-US"/>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Formulaire individuel d’évaluation finale en ligne</a:t>
                      </a:r>
                      <a:endParaRPr lang="en-US" sz="1800" b="0" i="0" u="none" strike="noStrike" cap="none" spc="0" baseline="0" noProof="0" dirty="0">
                        <a:solidFill>
                          <a:schemeClr val="tx1"/>
                        </a:solidFill>
                        <a:uFillTx/>
                        <a:latin typeface="Source Sans Pro Regular"/>
                        <a:ea typeface="Source Sans Pro Regular"/>
                        <a:cs typeface="Source Sans Pro Regular"/>
                        <a:sym typeface="Source Sans Pro Regular"/>
                      </a:endParaRP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a:solidFill>
                            <a:schemeClr val="tx1"/>
                          </a:solidFill>
                          <a:uFillTx/>
                          <a:latin typeface="Source Sans Pro Regular"/>
                          <a:ea typeface="Source Sans Pro Regular"/>
                          <a:cs typeface="Source Sans Pro Regular"/>
                          <a:sym typeface="Source Sans Pro Regular"/>
                        </a:rPr>
                        <a:t>À la fin de la formation</a:t>
                      </a:r>
                    </a:p>
                  </a:txBody>
                  <a:tcPr/>
                </a:tc>
                <a:extLst>
                  <a:ext uri="{0D108BD9-81ED-4DB2-BD59-A6C34878D82A}">
                    <a16:rowId xmlns:a16="http://schemas.microsoft.com/office/drawing/2014/main" val="2348269973"/>
                  </a:ext>
                </a:extLst>
              </a:tr>
              <a:tr h="840378">
                <a:tc>
                  <a:txBody>
                    <a:bodyPr/>
                    <a:lstStyle/>
                    <a:p>
                      <a:pPr marL="0" marR="0" lvl="0" indent="0" algn="l" defTabSz="289320" rtl="0" eaLnBrk="1" fontAlgn="auto" latinLnBrk="0" hangingPunct="1">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Satisfaction des facilitateurs</a:t>
                      </a:r>
                    </a:p>
                  </a:txBody>
                  <a:tcPr/>
                </a:tc>
                <a:tc vMerge="1">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lang="en-GB" sz="1800" dirty="0">
                        <a:solidFill>
                          <a:srgbClr val="002060"/>
                        </a:solidFill>
                      </a:endParaRP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Journal des facilitateurs</a:t>
                      </a: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À la fin de chaque journée</a:t>
                      </a:r>
                    </a:p>
                  </a:txBody>
                  <a:tcPr/>
                </a:tc>
                <a:extLst>
                  <a:ext uri="{0D108BD9-81ED-4DB2-BD59-A6C34878D82A}">
                    <a16:rowId xmlns:a16="http://schemas.microsoft.com/office/drawing/2014/main" val="3657462779"/>
                  </a:ext>
                </a:extLst>
              </a:tr>
              <a:tr h="370840">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Acquis des participants</a:t>
                      </a:r>
                    </a:p>
                  </a:txBody>
                  <a:tcPr/>
                </a:tc>
                <a:tc>
                  <a:txBody>
                    <a:bodyPr/>
                    <a:lstStyle/>
                    <a:p>
                      <a:pPr marL="0" marR="0" lvl="0" indent="0" algn="l" defTabSz="289320" rtl="0" eaLnBrk="1" fontAlgn="auto" latinLnBrk="0" hangingPunct="1">
                        <a:lnSpc>
                          <a:spcPct val="100000"/>
                        </a:lnSpc>
                        <a:spcBef>
                          <a:spcPts val="0"/>
                        </a:spcBef>
                        <a:spcAft>
                          <a:spcPts val="0"/>
                        </a:spcAft>
                        <a:buClrTx/>
                        <a:buSzTx/>
                        <a:buFontTx/>
                        <a:buNone/>
                        <a:tabLst/>
                        <a:defRPr sz="1800"/>
                      </a:pPr>
                      <a:r>
                        <a:rPr lang="fr" sz="1800" b="0" i="0" u="none" strike="noStrike" cap="none" spc="0" baseline="0" noProof="0">
                          <a:solidFill>
                            <a:schemeClr val="tx1"/>
                          </a:solidFill>
                          <a:uFillTx/>
                          <a:latin typeface="Source Sans Pro Regular"/>
                          <a:ea typeface="Source Sans Pro Regular"/>
                          <a:cs typeface="Source Sans Pro Regular"/>
                          <a:sym typeface="Source Sans Pro Regular"/>
                        </a:rPr>
                        <a:t>Les participants ont-ils appris beaucoup de choses grâce à la formation ?</a:t>
                      </a:r>
                    </a:p>
                    <a:p>
                      <a:pPr marL="0" marR="0" indent="0" algn="l" defTabSz="289320" rtl="0" latinLnBrk="0">
                        <a:lnSpc>
                          <a:spcPct val="100000"/>
                        </a:lnSpc>
                        <a:spcBef>
                          <a:spcPts val="0"/>
                        </a:spcBef>
                        <a:spcAft>
                          <a:spcPts val="0"/>
                        </a:spcAft>
                        <a:buClrTx/>
                        <a:buSzTx/>
                        <a:buFontTx/>
                        <a:buNone/>
                        <a:tabLst/>
                        <a:defRPr sz="1800"/>
                      </a:pPr>
                      <a:endParaRPr lang="en-US" sz="1800" b="0" i="0" u="none" strike="noStrike" cap="none" spc="0" baseline="0" noProof="0" dirty="0">
                        <a:solidFill>
                          <a:schemeClr val="tx1"/>
                        </a:solidFill>
                        <a:uFillTx/>
                        <a:latin typeface="Source Sans Pro Regular"/>
                        <a:ea typeface="Source Sans Pro Regular"/>
                        <a:cs typeface="Source Sans Pro Regular"/>
                        <a:sym typeface="Source Sans Pro Regular"/>
                      </a:endParaRP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Test préalable et post-formation (questionnaires en ligne)</a:t>
                      </a: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Au début et à la fin de la formation</a:t>
                      </a:r>
                    </a:p>
                  </a:txBody>
                  <a:tcPr/>
                </a:tc>
                <a:extLst>
                  <a:ext uri="{0D108BD9-81ED-4DB2-BD59-A6C34878D82A}">
                    <a16:rowId xmlns:a16="http://schemas.microsoft.com/office/drawing/2014/main" val="2358883540"/>
                  </a:ext>
                </a:extLst>
              </a:tr>
              <a:tr h="370840">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Application professionnelle</a:t>
                      </a:r>
                    </a:p>
                  </a:txBody>
                  <a:tcPr/>
                </a:tc>
                <a:tc>
                  <a:txBody>
                    <a:bodyPr/>
                    <a:lstStyle/>
                    <a:p>
                      <a:pPr marL="0" marR="0" lvl="0" indent="0" algn="l" defTabSz="289320" rtl="0" eaLnBrk="1" fontAlgn="auto" latinLnBrk="0" hangingPunct="1">
                        <a:lnSpc>
                          <a:spcPct val="100000"/>
                        </a:lnSpc>
                        <a:spcBef>
                          <a:spcPts val="0"/>
                        </a:spcBef>
                        <a:spcAft>
                          <a:spcPts val="0"/>
                        </a:spcAft>
                        <a:buClrTx/>
                        <a:buSzTx/>
                        <a:buFontTx/>
                        <a:buNone/>
                        <a:tabLst/>
                        <a:defRPr sz="1800"/>
                      </a:pPr>
                      <a:r>
                        <a:rPr lang="fr" sz="1800" b="0" i="0" u="none" strike="noStrike" cap="none" spc="0" baseline="0" noProof="0">
                          <a:solidFill>
                            <a:schemeClr val="tx1"/>
                          </a:solidFill>
                          <a:uFillTx/>
                          <a:latin typeface="Source Sans Pro Regular"/>
                          <a:ea typeface="Source Sans Pro Regular"/>
                          <a:cs typeface="Source Sans Pro Regular"/>
                          <a:sym typeface="Source Sans Pro Regular"/>
                        </a:rPr>
                        <a:t>Dans quelle mesure les participants ont-ils appliqué ce qu’ils ont appris en formation dans le cadre de leur travail ?</a:t>
                      </a: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a:solidFill>
                            <a:schemeClr val="tx1"/>
                          </a:solidFill>
                          <a:uFillTx/>
                          <a:latin typeface="Source Sans Pro Regular"/>
                          <a:ea typeface="Source Sans Pro Regular"/>
                          <a:cs typeface="Source Sans Pro Regular"/>
                          <a:sym typeface="Source Sans Pro Regular"/>
                        </a:rPr>
                        <a:t>Questionnaire d’évaluation en ligne post-formation</a:t>
                      </a:r>
                    </a:p>
                  </a:txBody>
                  <a:tcPr/>
                </a:tc>
                <a:tc>
                  <a:txBody>
                    <a:bodyPr/>
                    <a:lstStyle/>
                    <a:p>
                      <a:pPr marL="0" marR="0" indent="0" algn="l" defTabSz="289320" rtl="0" latinLnBrk="0">
                        <a:lnSpc>
                          <a:spcPct val="100000"/>
                        </a:lnSpc>
                        <a:spcBef>
                          <a:spcPts val="0"/>
                        </a:spcBef>
                        <a:spcAft>
                          <a:spcPts val="0"/>
                        </a:spcAft>
                        <a:buClrTx/>
                        <a:buSzTx/>
                        <a:buFontTx/>
                        <a:buNone/>
                        <a:tabLst/>
                        <a:defRPr sz="1800"/>
                      </a:pPr>
                      <a:r>
                        <a:rPr lang="fr" sz="1800" b="0" i="0" u="none" strike="noStrike" cap="none" spc="0" baseline="0" noProof="0" dirty="0">
                          <a:solidFill>
                            <a:schemeClr val="tx1"/>
                          </a:solidFill>
                          <a:uFillTx/>
                          <a:latin typeface="Source Sans Pro Regular"/>
                          <a:ea typeface="Source Sans Pro Regular"/>
                          <a:cs typeface="Source Sans Pro Regular"/>
                          <a:sym typeface="Source Sans Pro Regular"/>
                        </a:rPr>
                        <a:t>6 mois après la fin de la formation</a:t>
                      </a:r>
                    </a:p>
                  </a:txBody>
                  <a:tcPr/>
                </a:tc>
                <a:extLst>
                  <a:ext uri="{0D108BD9-81ED-4DB2-BD59-A6C34878D82A}">
                    <a16:rowId xmlns:a16="http://schemas.microsoft.com/office/drawing/2014/main" val="818160839"/>
                  </a:ext>
                </a:extLst>
              </a:tr>
            </a:tbl>
          </a:graphicData>
        </a:graphic>
      </p:graphicFrame>
    </p:spTree>
    <p:extLst>
      <p:ext uri="{BB962C8B-B14F-4D97-AF65-F5344CB8AC3E}">
        <p14:creationId xmlns:p14="http://schemas.microsoft.com/office/powerpoint/2010/main" val="290761765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 name="Google Shape;308;p8"/>
          <p:cNvSpPr txBox="1">
            <a:spLocks noGrp="1"/>
          </p:cNvSpPr>
          <p:nvPr>
            <p:ph type="body" sz="quarter" idx="1"/>
          </p:nvPr>
        </p:nvSpPr>
        <p:spPr>
          <a:xfrm>
            <a:off x="2578309" y="1540983"/>
            <a:ext cx="7510072" cy="1870076"/>
          </a:xfrm>
          <a:prstGeom prst="rect">
            <a:avLst/>
          </a:prstGeom>
        </p:spPr>
        <p:txBody>
          <a:bodyPr lIns="0" tIns="0" rIns="0" bIns="0">
            <a:normAutofit/>
          </a:bodyPr>
          <a:lstStyle>
            <a:lvl1pPr>
              <a:spcBef>
                <a:spcPts val="0"/>
              </a:spcBef>
              <a:defRPr sz="3200"/>
            </a:lvl1pPr>
          </a:lstStyle>
          <a:p>
            <a:r>
              <a:rPr sz="3600" b="1" dirty="0"/>
              <a:t>4.2 </a:t>
            </a:r>
            <a:r>
              <a:rPr lang="fr" sz="3600" b="1" dirty="0">
                <a:solidFill>
                  <a:schemeClr val="bg1"/>
                </a:solidFill>
                <a:latin typeface="Arial"/>
                <a:cs typeface="Arial"/>
              </a:rPr>
              <a:t>Réunion préparatoire de l’équipe </a:t>
            </a:r>
            <a:r>
              <a:rPr lang="fr-FR" sz="3600" b="1" dirty="0"/>
              <a:t>de </a:t>
            </a:r>
            <a:r>
              <a:rPr sz="3600" b="1" dirty="0"/>
              <a:t>facilitation</a:t>
            </a:r>
            <a:endParaRPr lang="en-US" sz="3600" b="1" dirty="0"/>
          </a:p>
        </p:txBody>
      </p:sp>
      <p:sp>
        <p:nvSpPr>
          <p:cNvPr id="723" name="TextBox 2"/>
          <p:cNvSpPr txBox="1"/>
          <p:nvPr/>
        </p:nvSpPr>
        <p:spPr>
          <a:xfrm>
            <a:off x="542793" y="905171"/>
            <a:ext cx="600633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t> </a:t>
            </a:r>
          </a:p>
        </p:txBody>
      </p:sp>
    </p:spTree>
    <p:extLst>
      <p:ext uri="{BB962C8B-B14F-4D97-AF65-F5344CB8AC3E}">
        <p14:creationId xmlns:p14="http://schemas.microsoft.com/office/powerpoint/2010/main" val="81981447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Title 2"/>
          <p:cNvSpPr txBox="1">
            <a:spLocks noGrp="1"/>
          </p:cNvSpPr>
          <p:nvPr>
            <p:ph type="title"/>
          </p:nvPr>
        </p:nvSpPr>
        <p:spPr>
          <a:xfrm>
            <a:off x="263897" y="0"/>
            <a:ext cx="3264195" cy="1932378"/>
          </a:xfrm>
          <a:prstGeom prst="rect">
            <a:avLst/>
          </a:prstGeom>
        </p:spPr>
        <p:txBody>
          <a:bodyPr lIns="45719" tIns="45720" rIns="45719" bIns="45720" anchor="ctr">
            <a:normAutofit/>
          </a:bodyPr>
          <a:lstStyle/>
          <a:p>
            <a:r>
              <a:rPr lang="fr-FR" sz="3200" b="1" dirty="0"/>
              <a:t>Objectifs d’apprentissage</a:t>
            </a:r>
            <a:endParaRPr lang="en-US" sz="3200" b="1" dirty="0"/>
          </a:p>
        </p:txBody>
      </p:sp>
      <p:sp>
        <p:nvSpPr>
          <p:cNvPr id="728" name="Content Placeholder 1"/>
          <p:cNvSpPr txBox="1">
            <a:spLocks noGrp="1"/>
          </p:cNvSpPr>
          <p:nvPr>
            <p:ph type="body" idx="1"/>
          </p:nvPr>
        </p:nvSpPr>
        <p:spPr>
          <a:xfrm>
            <a:off x="4336612" y="2322786"/>
            <a:ext cx="7529515" cy="1725236"/>
          </a:xfrm>
          <a:prstGeom prst="rect">
            <a:avLst/>
          </a:prstGeom>
        </p:spPr>
        <p:txBody>
          <a:bodyPr>
            <a:normAutofit/>
          </a:bodyPr>
          <a:lstStyle/>
          <a:p>
            <a:pPr marL="0" indent="0">
              <a:spcBef>
                <a:spcPts val="1200"/>
              </a:spcBef>
              <a:buClr>
                <a:srgbClr val="65A000"/>
              </a:buClr>
              <a:buNone/>
            </a:pPr>
            <a:endParaRPr lang="fr-FR" dirty="0"/>
          </a:p>
          <a:p>
            <a:pPr marL="0" indent="0">
              <a:spcAft>
                <a:spcPts val="1200"/>
              </a:spcAft>
              <a:buNone/>
            </a:pPr>
            <a:r>
              <a:rPr lang="fr" sz="2400" dirty="0">
                <a:solidFill>
                  <a:schemeClr val="tx1"/>
                </a:solidFill>
              </a:rPr>
              <a:t>À l’issue de cette session, vous saurez :</a:t>
            </a:r>
          </a:p>
          <a:p>
            <a:pPr>
              <a:spcAft>
                <a:spcPts val="1200"/>
              </a:spcAft>
              <a:buFont typeface="Arial" panose="020B0604020202020204" pitchFamily="34" charset="0"/>
              <a:buChar char="•"/>
            </a:pPr>
            <a:r>
              <a:rPr lang="fr" sz="2400" dirty="0"/>
              <a:t>  Vous préparer à faciliter la formation avancée des EIR</a:t>
            </a:r>
            <a:endParaRPr sz="2400" dirty="0"/>
          </a:p>
        </p:txBody>
      </p:sp>
      <p:sp>
        <p:nvSpPr>
          <p:cNvPr id="730" name="Rounded Rectangle 3"/>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extLst>
      <p:ext uri="{BB962C8B-B14F-4D97-AF65-F5344CB8AC3E}">
        <p14:creationId xmlns:p14="http://schemas.microsoft.com/office/powerpoint/2010/main" val="340978310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 name="Content Placeholder 1"/>
          <p:cNvSpPr txBox="1">
            <a:spLocks noGrp="1"/>
          </p:cNvSpPr>
          <p:nvPr>
            <p:ph type="body" idx="1"/>
          </p:nvPr>
        </p:nvSpPr>
        <p:spPr>
          <a:xfrm>
            <a:off x="1986024" y="1247001"/>
            <a:ext cx="8222167" cy="4654071"/>
          </a:xfrm>
          <a:prstGeom prst="rect">
            <a:avLst/>
          </a:prstGeom>
        </p:spPr>
        <p:txBody>
          <a:bodyPr>
            <a:normAutofit/>
          </a:bodyPr>
          <a:lstStyle/>
          <a:p>
            <a:pPr marL="342900" indent="-342900">
              <a:lnSpc>
                <a:spcPct val="103500"/>
              </a:lnSpc>
              <a:spcBef>
                <a:spcPts val="1000"/>
              </a:spcBef>
              <a:buClr>
                <a:srgbClr val="65A000"/>
              </a:buClr>
              <a:buFont typeface="Arial" panose="020B0604020202020204" pitchFamily="34" charset="0"/>
              <a:buChar char="•"/>
            </a:pPr>
            <a:r>
              <a:rPr lang="fr" sz="2200" dirty="0"/>
              <a:t>Les équipes de facilitation organiseront leur réunion préparatoire afin de se préparer à faciliter la formation avancée des EIR. </a:t>
            </a:r>
          </a:p>
          <a:p>
            <a:pPr marL="342900" indent="-342900">
              <a:lnSpc>
                <a:spcPct val="103500"/>
              </a:lnSpc>
              <a:spcBef>
                <a:spcPts val="1000"/>
              </a:spcBef>
              <a:buClr>
                <a:srgbClr val="65A000"/>
              </a:buClr>
              <a:buFont typeface="Arial" panose="020B0604020202020204" pitchFamily="34" charset="0"/>
              <a:buChar char="•"/>
            </a:pPr>
            <a:r>
              <a:rPr lang="fr" sz="2200" dirty="0"/>
              <a:t>Cette réunion sera présidée par le coordonnateur de l’équipe de facilitation.</a:t>
            </a:r>
          </a:p>
          <a:p>
            <a:pPr marL="342900" indent="-342900">
              <a:lnSpc>
                <a:spcPct val="103500"/>
              </a:lnSpc>
              <a:spcBef>
                <a:spcPts val="1000"/>
              </a:spcBef>
              <a:buClr>
                <a:srgbClr val="65A000"/>
              </a:buClr>
              <a:buFont typeface="Arial" panose="020B0604020202020204" pitchFamily="34" charset="0"/>
              <a:buChar char="•"/>
            </a:pPr>
            <a:r>
              <a:rPr lang="fr" sz="2200" dirty="0"/>
              <a:t>L’équipe utilisera l’ordre du jour de la réunion préparatoire des équipes de facilitation de la formation avancée des EIR comme guide pour vérifier tous les points importants à aborder </a:t>
            </a:r>
            <a:r>
              <a:rPr lang="fr" sz="2200" dirty="0">
                <a:solidFill>
                  <a:srgbClr val="C00000"/>
                </a:solidFill>
              </a:rPr>
              <a:t>(</a:t>
            </a:r>
            <a:r>
              <a:rPr lang="fr-FR" sz="2200" dirty="0">
                <a:solidFill>
                  <a:srgbClr val="C00000"/>
                </a:solidFill>
              </a:rPr>
              <a:t>RRT_TOT_tool_5_RRT_ATP_facilitators_meeting_agenda_V1_Jan_2023_fr</a:t>
            </a:r>
            <a:r>
              <a:rPr lang="fr" sz="2200" dirty="0">
                <a:solidFill>
                  <a:srgbClr val="C00000"/>
                </a:solidFill>
              </a:rPr>
              <a:t>).</a:t>
            </a:r>
            <a:endParaRPr lang="en-GB" sz="2200" dirty="0">
              <a:solidFill>
                <a:srgbClr val="C00000"/>
              </a:solidFill>
            </a:endParaRPr>
          </a:p>
        </p:txBody>
      </p:sp>
      <p:sp>
        <p:nvSpPr>
          <p:cNvPr id="733" name="Rectangle 2"/>
          <p:cNvSpPr txBox="1">
            <a:spLocks noGrp="1"/>
          </p:cNvSpPr>
          <p:nvPr>
            <p:ph type="title" idx="4294967295"/>
          </p:nvPr>
        </p:nvSpPr>
        <p:spPr>
          <a:xfrm>
            <a:off x="149902" y="0"/>
            <a:ext cx="3571875" cy="646112"/>
          </a:xfrm>
          <a:prstGeom prst="rect">
            <a:avLst/>
          </a:prstGeom>
        </p:spPr>
        <p:txBody>
          <a:bodyPr lIns="45719" tIns="45720" rIns="45719" bIns="45720" anchor="ctr">
            <a:normAutofit/>
          </a:bodyPr>
          <a:lstStyle/>
          <a:p>
            <a:r>
              <a:rPr sz="3200" b="1" dirty="0"/>
              <a:t>Instructions</a:t>
            </a:r>
            <a:endParaRPr lang="en-US" sz="3200" b="1" dirty="0"/>
          </a:p>
        </p:txBody>
      </p:sp>
    </p:spTree>
    <p:extLst>
      <p:ext uri="{BB962C8B-B14F-4D97-AF65-F5344CB8AC3E}">
        <p14:creationId xmlns:p14="http://schemas.microsoft.com/office/powerpoint/2010/main" val="327153636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 name="Content Placeholder 1"/>
          <p:cNvSpPr txBox="1">
            <a:spLocks noGrp="1"/>
          </p:cNvSpPr>
          <p:nvPr>
            <p:ph type="body" idx="1"/>
          </p:nvPr>
        </p:nvSpPr>
        <p:spPr>
          <a:xfrm>
            <a:off x="1134373" y="961251"/>
            <a:ext cx="10028420" cy="5262979"/>
          </a:xfrm>
          <a:prstGeom prst="rect">
            <a:avLst/>
          </a:prstGeom>
        </p:spPr>
        <p:txBody>
          <a:bodyPr wrap="square" lIns="45719" tIns="45720" rIns="45719" bIns="45720" anchor="t">
            <a:spAutoFit/>
          </a:bodyPr>
          <a:lstStyle/>
          <a:p>
            <a:pPr marL="0" indent="0">
              <a:lnSpc>
                <a:spcPct val="100000"/>
              </a:lnSpc>
              <a:spcBef>
                <a:spcPts val="0"/>
              </a:spcBef>
              <a:buNone/>
              <a:defRPr sz="2200">
                <a:solidFill>
                  <a:schemeClr val="accent6"/>
                </a:solidFill>
              </a:defRPr>
            </a:pPr>
            <a:r>
              <a:rPr lang="fr" sz="2400" b="1" dirty="0">
                <a:solidFill>
                  <a:srgbClr val="65A000"/>
                </a:solidFill>
                <a:latin typeface="Source Sans Pro Bold"/>
              </a:rPr>
              <a:t>Rôles </a:t>
            </a:r>
            <a:endParaRPr lang="fr-FR"/>
          </a:p>
          <a:p>
            <a:pPr marL="342900" indent="-342900">
              <a:lnSpc>
                <a:spcPct val="100000"/>
              </a:lnSpc>
              <a:spcBef>
                <a:spcPts val="0"/>
              </a:spcBef>
              <a:buClr>
                <a:srgbClr val="65A000"/>
              </a:buClr>
              <a:buFont typeface="Arial" panose="020B0604020202020204" pitchFamily="34" charset="0"/>
              <a:buChar char="•"/>
              <a:defRPr sz="2200"/>
            </a:pPr>
            <a:r>
              <a:rPr lang="fr" sz="2400" dirty="0"/>
              <a:t>Finalisation de la composition de l’équipe (remplir l’onglet 2 du document </a:t>
            </a:r>
            <a:r>
              <a:rPr lang="fr-FR" sz="2400" dirty="0">
                <a:solidFill>
                  <a:srgbClr val="C00000"/>
                </a:solidFill>
              </a:rPr>
              <a:t>RRT_TOT_tool_1_RRT_ATP_standard_agenda_V1_Jan_2023_fr</a:t>
            </a:r>
            <a:r>
              <a:rPr lang="fr" sz="2400" dirty="0"/>
              <a:t>)</a:t>
            </a:r>
          </a:p>
          <a:p>
            <a:pPr marL="342900" indent="-342900">
              <a:lnSpc>
                <a:spcPct val="100000"/>
              </a:lnSpc>
              <a:spcBef>
                <a:spcPts val="0"/>
              </a:spcBef>
              <a:buClr>
                <a:srgbClr val="65A000"/>
              </a:buClr>
              <a:buFont typeface="Arial" panose="020B0604020202020204" pitchFamily="34" charset="0"/>
              <a:buChar char="•"/>
              <a:defRPr sz="2200"/>
            </a:pPr>
            <a:r>
              <a:rPr lang="fr" sz="2400" dirty="0"/>
              <a:t>Attribution des rôles de coach et des rôles à interpréter pour l’exercice pratique (remplir l’onglet 3 du document </a:t>
            </a:r>
            <a:r>
              <a:rPr lang="fr-FR" sz="2400" dirty="0">
                <a:solidFill>
                  <a:srgbClr val="C00000"/>
                </a:solidFill>
              </a:rPr>
              <a:t>RRT_TOT_tool_1_RRT_ATP_standard_agenda_V1_Jan_2023_fr</a:t>
            </a:r>
            <a:r>
              <a:rPr lang="fr" sz="2400" dirty="0"/>
              <a:t>)</a:t>
            </a:r>
          </a:p>
          <a:p>
            <a:pPr marL="0" indent="0">
              <a:lnSpc>
                <a:spcPct val="100000"/>
              </a:lnSpc>
              <a:spcBef>
                <a:spcPts val="0"/>
              </a:spcBef>
              <a:buNone/>
            </a:pPr>
            <a:endParaRPr lang="en-GB" sz="2400" dirty="0">
              <a:ea typeface="Monotype Sorts"/>
            </a:endParaRPr>
          </a:p>
          <a:p>
            <a:pPr marL="0" indent="0">
              <a:lnSpc>
                <a:spcPct val="100000"/>
              </a:lnSpc>
              <a:spcBef>
                <a:spcPts val="0"/>
              </a:spcBef>
              <a:buNone/>
              <a:defRPr sz="2200">
                <a:solidFill>
                  <a:schemeClr val="accent6"/>
                </a:solidFill>
              </a:defRPr>
            </a:pPr>
            <a:r>
              <a:rPr lang="fr" sz="2400" b="1" dirty="0">
                <a:solidFill>
                  <a:srgbClr val="65A000"/>
                </a:solidFill>
                <a:latin typeface="Source Sans Pro Bold"/>
              </a:rPr>
              <a:t>Programme</a:t>
            </a:r>
          </a:p>
          <a:p>
            <a:pPr marL="342900" indent="-342900">
              <a:lnSpc>
                <a:spcPct val="100000"/>
              </a:lnSpc>
              <a:spcBef>
                <a:spcPts val="0"/>
              </a:spcBef>
              <a:buClr>
                <a:srgbClr val="65A000"/>
              </a:buClr>
              <a:buFont typeface="Arial" panose="020B0604020202020204" pitchFamily="34" charset="0"/>
              <a:buChar char="•"/>
              <a:defRPr sz="2200"/>
            </a:pPr>
            <a:r>
              <a:rPr lang="fr" sz="2400" dirty="0"/>
              <a:t>Finalisation du programme de la formation avancée pour les EIR, attribution de toutes les sessions aux différents facilitateurs en fonction de leurs domaines d’expertise.</a:t>
            </a:r>
          </a:p>
          <a:p>
            <a:pPr marL="342900" lvl="0" indent="-342900">
              <a:lnSpc>
                <a:spcPct val="100000"/>
              </a:lnSpc>
              <a:spcBef>
                <a:spcPts val="0"/>
              </a:spcBef>
              <a:buClr>
                <a:srgbClr val="65A000"/>
              </a:buClr>
              <a:buFont typeface="Arial" panose="020B0604020202020204" pitchFamily="34" charset="0"/>
              <a:buChar char="•"/>
              <a:defRPr sz="2200"/>
            </a:pPr>
            <a:r>
              <a:rPr lang="fr" sz="2400" dirty="0"/>
              <a:t>Attribution des rôles de président de session et de maître du temps.</a:t>
            </a:r>
          </a:p>
          <a:p>
            <a:pPr marL="342900" lvl="0" indent="-342900">
              <a:lnSpc>
                <a:spcPct val="100000"/>
              </a:lnSpc>
              <a:spcBef>
                <a:spcPts val="0"/>
              </a:spcBef>
              <a:buClr>
                <a:srgbClr val="65A000"/>
              </a:buClr>
              <a:buFont typeface="Arial" panose="020B0604020202020204" pitchFamily="34" charset="0"/>
              <a:buChar char="•"/>
              <a:defRPr sz="2200"/>
            </a:pPr>
            <a:r>
              <a:rPr lang="fr" sz="2400" dirty="0"/>
              <a:t>Identification des représentants (Ministère de la santé/OMS) pour la session d’ouverture.</a:t>
            </a:r>
          </a:p>
        </p:txBody>
      </p:sp>
      <p:sp>
        <p:nvSpPr>
          <p:cNvPr id="737" name="Rectangle 2"/>
          <p:cNvSpPr txBox="1">
            <a:spLocks noGrp="1"/>
          </p:cNvSpPr>
          <p:nvPr>
            <p:ph type="title" idx="4294967295"/>
          </p:nvPr>
        </p:nvSpPr>
        <p:spPr>
          <a:xfrm>
            <a:off x="0" y="22225"/>
            <a:ext cx="8439462" cy="646113"/>
          </a:xfrm>
          <a:prstGeom prst="rect">
            <a:avLst/>
          </a:prstGeom>
        </p:spPr>
        <p:txBody>
          <a:bodyPr lIns="45719" tIns="45720" rIns="45719" bIns="45720" anchor="ctr">
            <a:normAutofit/>
          </a:bodyPr>
          <a:lstStyle/>
          <a:p>
            <a:r>
              <a:rPr lang="fr" sz="3200" b="1" dirty="0">
                <a:latin typeface="+mj-lt"/>
                <a:cs typeface="Arial"/>
              </a:rPr>
              <a:t>Réalisations attendues (1)</a:t>
            </a:r>
            <a:endParaRPr lang="en-US" sz="3200" b="1" dirty="0">
              <a:latin typeface="+mj-lt"/>
            </a:endParaRPr>
          </a:p>
        </p:txBody>
      </p:sp>
    </p:spTree>
    <p:extLst>
      <p:ext uri="{BB962C8B-B14F-4D97-AF65-F5344CB8AC3E}">
        <p14:creationId xmlns:p14="http://schemas.microsoft.com/office/powerpoint/2010/main" val="3453050273"/>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3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4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FEEE08-EFF8-4AA9-99D6-03D6390B6EBE}">
  <ds:schemaRefs>
    <ds:schemaRef ds:uri="http://purl.org/dc/dcmitype/"/>
    <ds:schemaRef ds:uri="http://schemas.microsoft.com/office/2006/documentManagement/types"/>
    <ds:schemaRef ds:uri="http://purl.org/dc/elements/1.1/"/>
    <ds:schemaRef ds:uri="http://schemas.microsoft.com/office/2006/metadata/properties"/>
    <ds:schemaRef ds:uri="450f158c-397a-4a9d-b005-a44c92e0fccb"/>
    <ds:schemaRef ds:uri="http://schemas.openxmlformats.org/package/2006/metadata/core-properties"/>
    <ds:schemaRef ds:uri="e2a64997-203d-4655-a595-383c2eb1e865"/>
    <ds:schemaRef ds:uri="http://purl.org/dc/term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F4F80EB4-D0A3-431A-A8BA-515FF57AE7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2874F95-FE0E-4546-BA58-F3ED5D31CE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1623</TotalTime>
  <Words>561</Words>
  <Application>Microsoft Office PowerPoint</Application>
  <PresentationFormat>Widescreen</PresentationFormat>
  <Paragraphs>87</Paragraphs>
  <Slides>14</Slides>
  <Notes>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3_RRT_Theme_v3</vt:lpstr>
      <vt:lpstr>4_RRT_Theme_v3</vt:lpstr>
      <vt:lpstr>Formation des formateurs des Équipes d’Intervention Rapide </vt:lpstr>
      <vt:lpstr>Notes aux facilitateurs</vt:lpstr>
      <vt:lpstr>PowerPoint Presentation</vt:lpstr>
      <vt:lpstr>Pourquoi évaluer le KIFA EIR ?</vt:lpstr>
      <vt:lpstr>Quoi, quand et comment évaluer ?</vt:lpstr>
      <vt:lpstr>PowerPoint Presentation</vt:lpstr>
      <vt:lpstr>Objectifs d’apprentissage</vt:lpstr>
      <vt:lpstr>Instructions</vt:lpstr>
      <vt:lpstr>Réalisations attendues (1)</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
  <cp:lastModifiedBy>Hind</cp:lastModifiedBy>
  <cp:revision>274</cp:revision>
  <dcterms:modified xsi:type="dcterms:W3CDTF">2023-07-13T19:43:22Z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