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6.xml" ContentType="application/vnd.openxmlformats-officedocument.presentationml.tags+xml"/>
  <Override PartName="/ppt/notesSlides/notesSlide12.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5.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8.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19.xml" ContentType="application/vnd.openxmlformats-officedocument.presentationml.notesSlide+xml"/>
  <Override PartName="/ppt/tags/tag43.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25.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709" r:id="rId5"/>
    <p:sldMasterId id="2147483737" r:id="rId6"/>
  </p:sldMasterIdLst>
  <p:notesMasterIdLst>
    <p:notesMasterId r:id="rId155"/>
  </p:notesMasterIdLst>
  <p:handoutMasterIdLst>
    <p:handoutMasterId r:id="rId156"/>
  </p:handoutMasterIdLst>
  <p:sldIdLst>
    <p:sldId id="256" r:id="rId7"/>
    <p:sldId id="468"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472" r:id="rId44"/>
    <p:sldId id="473" r:id="rId45"/>
    <p:sldId id="474" r:id="rId46"/>
    <p:sldId id="457" r:id="rId47"/>
    <p:sldId id="301" r:id="rId48"/>
    <p:sldId id="475" r:id="rId49"/>
    <p:sldId id="476" r:id="rId50"/>
    <p:sldId id="477"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458" r:id="rId64"/>
    <p:sldId id="318" r:id="rId65"/>
    <p:sldId id="317" r:id="rId66"/>
    <p:sldId id="319" r:id="rId67"/>
    <p:sldId id="320" r:id="rId68"/>
    <p:sldId id="321" r:id="rId69"/>
    <p:sldId id="322" r:id="rId70"/>
    <p:sldId id="323" r:id="rId71"/>
    <p:sldId id="324" r:id="rId72"/>
    <p:sldId id="325" r:id="rId73"/>
    <p:sldId id="326" r:id="rId74"/>
    <p:sldId id="327" r:id="rId75"/>
    <p:sldId id="328" r:id="rId76"/>
    <p:sldId id="459" r:id="rId77"/>
    <p:sldId id="329" r:id="rId78"/>
    <p:sldId id="330" r:id="rId79"/>
    <p:sldId id="331" r:id="rId80"/>
    <p:sldId id="332" r:id="rId81"/>
    <p:sldId id="261" r:id="rId82"/>
    <p:sldId id="26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460" r:id="rId96"/>
    <p:sldId id="349" r:id="rId97"/>
    <p:sldId id="350" r:id="rId98"/>
    <p:sldId id="351" r:id="rId99"/>
    <p:sldId id="352" r:id="rId100"/>
    <p:sldId id="353" r:id="rId101"/>
    <p:sldId id="354" r:id="rId102"/>
    <p:sldId id="355" r:id="rId103"/>
    <p:sldId id="356" r:id="rId104"/>
    <p:sldId id="357" r:id="rId105"/>
    <p:sldId id="358" r:id="rId106"/>
    <p:sldId id="461" r:id="rId107"/>
    <p:sldId id="467" r:id="rId108"/>
    <p:sldId id="466" r:id="rId109"/>
    <p:sldId id="465" r:id="rId110"/>
    <p:sldId id="464" r:id="rId111"/>
    <p:sldId id="359" r:id="rId112"/>
    <p:sldId id="360" r:id="rId113"/>
    <p:sldId id="361" r:id="rId114"/>
    <p:sldId id="362" r:id="rId115"/>
    <p:sldId id="363" r:id="rId116"/>
    <p:sldId id="364" r:id="rId117"/>
    <p:sldId id="365" r:id="rId118"/>
    <p:sldId id="366" r:id="rId119"/>
    <p:sldId id="367" r:id="rId120"/>
    <p:sldId id="368" r:id="rId121"/>
    <p:sldId id="369" r:id="rId122"/>
    <p:sldId id="463" r:id="rId123"/>
    <p:sldId id="371" r:id="rId124"/>
    <p:sldId id="372" r:id="rId125"/>
    <p:sldId id="373" r:id="rId126"/>
    <p:sldId id="374" r:id="rId127"/>
    <p:sldId id="375" r:id="rId128"/>
    <p:sldId id="376" r:id="rId129"/>
    <p:sldId id="462" r:id="rId130"/>
    <p:sldId id="377" r:id="rId131"/>
    <p:sldId id="378" r:id="rId132"/>
    <p:sldId id="379" r:id="rId133"/>
    <p:sldId id="380" r:id="rId134"/>
    <p:sldId id="386" r:id="rId135"/>
    <p:sldId id="387" r:id="rId136"/>
    <p:sldId id="388" r:id="rId137"/>
    <p:sldId id="389" r:id="rId138"/>
    <p:sldId id="391" r:id="rId139"/>
    <p:sldId id="390" r:id="rId140"/>
    <p:sldId id="392" r:id="rId141"/>
    <p:sldId id="393" r:id="rId142"/>
    <p:sldId id="394" r:id="rId143"/>
    <p:sldId id="395" r:id="rId144"/>
    <p:sldId id="396" r:id="rId145"/>
    <p:sldId id="397" r:id="rId146"/>
    <p:sldId id="398" r:id="rId147"/>
    <p:sldId id="399" r:id="rId148"/>
    <p:sldId id="400" r:id="rId149"/>
    <p:sldId id="401" r:id="rId150"/>
    <p:sldId id="402" r:id="rId151"/>
    <p:sldId id="469" r:id="rId152"/>
    <p:sldId id="470" r:id="rId153"/>
    <p:sldId id="471" r:id="rId15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a:srgbClr val="0E659B"/>
    <a:srgbClr val="106A9F"/>
    <a:srgbClr val="0000FF"/>
    <a:srgbClr val="DDD9C4"/>
    <a:srgbClr val="021F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A4FC79-A8FD-CE3A-4430-5F6EAA5B6114}" v="37" dt="2023-07-11T20:48:27.279"/>
    <p1510:client id="{2817F0F1-AAC4-1C33-31AF-EAB2849F22FB}" v="69" dt="2023-07-11T20:59:51.992"/>
    <p1510:client id="{3CA7651B-9FAC-1418-FAC5-B914E46F6DAD}" v="1183" dt="2023-07-10T17:16:58.225"/>
    <p1510:client id="{51A761B6-1687-69E7-8686-3678341FC74B}" v="1030" dt="2023-07-07T14:00:13.095"/>
    <p1510:client id="{CB749B8F-6263-A952-5E91-BA6693E6F96B}" v="10" dt="2023-04-05T16:26:22.725"/>
    <p1510:client id="{D90B12F5-E507-4C82-6F38-578D58E2B9CB}" v="4" dt="2023-07-13T19:43:07.02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Nincs stílus, csak rács">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644" y="40"/>
      </p:cViewPr>
      <p:guideLst/>
    </p:cSldViewPr>
  </p:slideViewPr>
  <p:notesTextViewPr>
    <p:cViewPr>
      <p:scale>
        <a:sx n="1" d="1"/>
        <a:sy n="1" d="1"/>
      </p:scale>
      <p:origin x="0" y="0"/>
    </p:cViewPr>
  </p:notesTextViewPr>
  <p:notesViewPr>
    <p:cSldViewPr snapToGrid="0">
      <p:cViewPr>
        <p:scale>
          <a:sx n="1" d="2"/>
          <a:sy n="1" d="2"/>
        </p:scale>
        <p:origin x="2708" y="132"/>
      </p:cViewPr>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1.xml"/><Relationship Id="rId21" Type="http://schemas.openxmlformats.org/officeDocument/2006/relationships/slide" Target="slides/slide15.xml"/><Relationship Id="rId42" Type="http://schemas.openxmlformats.org/officeDocument/2006/relationships/slide" Target="slides/slide36.xml"/><Relationship Id="rId63" Type="http://schemas.openxmlformats.org/officeDocument/2006/relationships/slide" Target="slides/slide57.xml"/><Relationship Id="rId84" Type="http://schemas.openxmlformats.org/officeDocument/2006/relationships/slide" Target="slides/slide78.xml"/><Relationship Id="rId138" Type="http://schemas.openxmlformats.org/officeDocument/2006/relationships/slide" Target="slides/slide132.xml"/><Relationship Id="rId159" Type="http://schemas.openxmlformats.org/officeDocument/2006/relationships/theme" Target="theme/theme1.xml"/><Relationship Id="rId107" Type="http://schemas.openxmlformats.org/officeDocument/2006/relationships/slide" Target="slides/slide101.xml"/><Relationship Id="rId11" Type="http://schemas.openxmlformats.org/officeDocument/2006/relationships/slide" Target="slides/slide5.xml"/><Relationship Id="rId32" Type="http://schemas.openxmlformats.org/officeDocument/2006/relationships/slide" Target="slides/slide26.xml"/><Relationship Id="rId53" Type="http://schemas.openxmlformats.org/officeDocument/2006/relationships/slide" Target="slides/slide47.xml"/><Relationship Id="rId74" Type="http://schemas.openxmlformats.org/officeDocument/2006/relationships/slide" Target="slides/slide68.xml"/><Relationship Id="rId128" Type="http://schemas.openxmlformats.org/officeDocument/2006/relationships/slide" Target="slides/slide122.xml"/><Relationship Id="rId149" Type="http://schemas.openxmlformats.org/officeDocument/2006/relationships/slide" Target="slides/slide143.xml"/><Relationship Id="rId5" Type="http://schemas.openxmlformats.org/officeDocument/2006/relationships/slideMaster" Target="slideMasters/slideMaster2.xml"/><Relationship Id="rId95" Type="http://schemas.openxmlformats.org/officeDocument/2006/relationships/slide" Target="slides/slide89.xml"/><Relationship Id="rId160" Type="http://schemas.openxmlformats.org/officeDocument/2006/relationships/tableStyles" Target="tableStyles.xml"/><Relationship Id="rId22" Type="http://schemas.openxmlformats.org/officeDocument/2006/relationships/slide" Target="slides/slide16.xml"/><Relationship Id="rId43" Type="http://schemas.openxmlformats.org/officeDocument/2006/relationships/slide" Target="slides/slide37.xml"/><Relationship Id="rId64" Type="http://schemas.openxmlformats.org/officeDocument/2006/relationships/slide" Target="slides/slide58.xml"/><Relationship Id="rId118" Type="http://schemas.openxmlformats.org/officeDocument/2006/relationships/slide" Target="slides/slide112.xml"/><Relationship Id="rId139" Type="http://schemas.openxmlformats.org/officeDocument/2006/relationships/slide" Target="slides/slide133.xml"/><Relationship Id="rId85" Type="http://schemas.openxmlformats.org/officeDocument/2006/relationships/slide" Target="slides/slide79.xml"/><Relationship Id="rId150" Type="http://schemas.openxmlformats.org/officeDocument/2006/relationships/slide" Target="slides/slide144.xml"/><Relationship Id="rId12" Type="http://schemas.openxmlformats.org/officeDocument/2006/relationships/slide" Target="slides/slide6.xml"/><Relationship Id="rId17" Type="http://schemas.openxmlformats.org/officeDocument/2006/relationships/slide" Target="slides/slide11.xml"/><Relationship Id="rId33" Type="http://schemas.openxmlformats.org/officeDocument/2006/relationships/slide" Target="slides/slide27.xml"/><Relationship Id="rId38" Type="http://schemas.openxmlformats.org/officeDocument/2006/relationships/slide" Target="slides/slide32.xml"/><Relationship Id="rId59" Type="http://schemas.openxmlformats.org/officeDocument/2006/relationships/slide" Target="slides/slide53.xml"/><Relationship Id="rId103" Type="http://schemas.openxmlformats.org/officeDocument/2006/relationships/slide" Target="slides/slide97.xml"/><Relationship Id="rId108" Type="http://schemas.openxmlformats.org/officeDocument/2006/relationships/slide" Target="slides/slide102.xml"/><Relationship Id="rId124" Type="http://schemas.openxmlformats.org/officeDocument/2006/relationships/slide" Target="slides/slide118.xml"/><Relationship Id="rId129" Type="http://schemas.openxmlformats.org/officeDocument/2006/relationships/slide" Target="slides/slide123.xml"/><Relationship Id="rId54" Type="http://schemas.openxmlformats.org/officeDocument/2006/relationships/slide" Target="slides/slide48.xml"/><Relationship Id="rId70" Type="http://schemas.openxmlformats.org/officeDocument/2006/relationships/slide" Target="slides/slide64.xml"/><Relationship Id="rId75" Type="http://schemas.openxmlformats.org/officeDocument/2006/relationships/slide" Target="slides/slide69.xml"/><Relationship Id="rId91" Type="http://schemas.openxmlformats.org/officeDocument/2006/relationships/slide" Target="slides/slide85.xml"/><Relationship Id="rId96" Type="http://schemas.openxmlformats.org/officeDocument/2006/relationships/slide" Target="slides/slide90.xml"/><Relationship Id="rId140" Type="http://schemas.openxmlformats.org/officeDocument/2006/relationships/slide" Target="slides/slide134.xml"/><Relationship Id="rId145" Type="http://schemas.openxmlformats.org/officeDocument/2006/relationships/slide" Target="slides/slide139.xml"/><Relationship Id="rId16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23" Type="http://schemas.openxmlformats.org/officeDocument/2006/relationships/slide" Target="slides/slide17.xml"/><Relationship Id="rId28" Type="http://schemas.openxmlformats.org/officeDocument/2006/relationships/slide" Target="slides/slide22.xml"/><Relationship Id="rId49" Type="http://schemas.openxmlformats.org/officeDocument/2006/relationships/slide" Target="slides/slide43.xml"/><Relationship Id="rId114" Type="http://schemas.openxmlformats.org/officeDocument/2006/relationships/slide" Target="slides/slide108.xml"/><Relationship Id="rId119" Type="http://schemas.openxmlformats.org/officeDocument/2006/relationships/slide" Target="slides/slide113.xml"/><Relationship Id="rId44" Type="http://schemas.openxmlformats.org/officeDocument/2006/relationships/slide" Target="slides/slide38.xml"/><Relationship Id="rId60" Type="http://schemas.openxmlformats.org/officeDocument/2006/relationships/slide" Target="slides/slide54.xml"/><Relationship Id="rId65" Type="http://schemas.openxmlformats.org/officeDocument/2006/relationships/slide" Target="slides/slide59.xml"/><Relationship Id="rId81" Type="http://schemas.openxmlformats.org/officeDocument/2006/relationships/slide" Target="slides/slide75.xml"/><Relationship Id="rId86" Type="http://schemas.openxmlformats.org/officeDocument/2006/relationships/slide" Target="slides/slide80.xml"/><Relationship Id="rId130" Type="http://schemas.openxmlformats.org/officeDocument/2006/relationships/slide" Target="slides/slide124.xml"/><Relationship Id="rId135" Type="http://schemas.openxmlformats.org/officeDocument/2006/relationships/slide" Target="slides/slide129.xml"/><Relationship Id="rId151" Type="http://schemas.openxmlformats.org/officeDocument/2006/relationships/slide" Target="slides/slide145.xml"/><Relationship Id="rId156" Type="http://schemas.openxmlformats.org/officeDocument/2006/relationships/handoutMaster" Target="handoutMasters/handoutMaster1.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109" Type="http://schemas.openxmlformats.org/officeDocument/2006/relationships/slide" Target="slides/slide10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slide" Target="slides/slide91.xml"/><Relationship Id="rId104" Type="http://schemas.openxmlformats.org/officeDocument/2006/relationships/slide" Target="slides/slide98.xml"/><Relationship Id="rId120" Type="http://schemas.openxmlformats.org/officeDocument/2006/relationships/slide" Target="slides/slide114.xml"/><Relationship Id="rId125" Type="http://schemas.openxmlformats.org/officeDocument/2006/relationships/slide" Target="slides/slide119.xml"/><Relationship Id="rId141" Type="http://schemas.openxmlformats.org/officeDocument/2006/relationships/slide" Target="slides/slide135.xml"/><Relationship Id="rId146" Type="http://schemas.openxmlformats.org/officeDocument/2006/relationships/slide" Target="slides/slide140.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162" Type="http://schemas.microsoft.com/office/2015/10/relationships/revisionInfo" Target="revisionInfo.xml"/><Relationship Id="rId2" Type="http://schemas.openxmlformats.org/officeDocument/2006/relationships/customXml" Target="../customXml/item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slide" Target="slides/slide81.xml"/><Relationship Id="rId110" Type="http://schemas.openxmlformats.org/officeDocument/2006/relationships/slide" Target="slides/slide104.xml"/><Relationship Id="rId115" Type="http://schemas.openxmlformats.org/officeDocument/2006/relationships/slide" Target="slides/slide109.xml"/><Relationship Id="rId131" Type="http://schemas.openxmlformats.org/officeDocument/2006/relationships/slide" Target="slides/slide125.xml"/><Relationship Id="rId136" Type="http://schemas.openxmlformats.org/officeDocument/2006/relationships/slide" Target="slides/slide130.xml"/><Relationship Id="rId157" Type="http://schemas.openxmlformats.org/officeDocument/2006/relationships/presProps" Target="presProps.xml"/><Relationship Id="rId61" Type="http://schemas.openxmlformats.org/officeDocument/2006/relationships/slide" Target="slides/slide55.xml"/><Relationship Id="rId82" Type="http://schemas.openxmlformats.org/officeDocument/2006/relationships/slide" Target="slides/slide76.xml"/><Relationship Id="rId152" Type="http://schemas.openxmlformats.org/officeDocument/2006/relationships/slide" Target="slides/slide146.xml"/><Relationship Id="rId19" Type="http://schemas.openxmlformats.org/officeDocument/2006/relationships/slide" Target="slides/slide13.xml"/><Relationship Id="rId14" Type="http://schemas.openxmlformats.org/officeDocument/2006/relationships/slide" Target="slides/slide8.xml"/><Relationship Id="rId30" Type="http://schemas.openxmlformats.org/officeDocument/2006/relationships/slide" Target="slides/slide24.xml"/><Relationship Id="rId35" Type="http://schemas.openxmlformats.org/officeDocument/2006/relationships/slide" Target="slides/slide29.xml"/><Relationship Id="rId56" Type="http://schemas.openxmlformats.org/officeDocument/2006/relationships/slide" Target="slides/slide50.xml"/><Relationship Id="rId77" Type="http://schemas.openxmlformats.org/officeDocument/2006/relationships/slide" Target="slides/slide71.xml"/><Relationship Id="rId100" Type="http://schemas.openxmlformats.org/officeDocument/2006/relationships/slide" Target="slides/slide94.xml"/><Relationship Id="rId105" Type="http://schemas.openxmlformats.org/officeDocument/2006/relationships/slide" Target="slides/slide99.xml"/><Relationship Id="rId126" Type="http://schemas.openxmlformats.org/officeDocument/2006/relationships/slide" Target="slides/slide120.xml"/><Relationship Id="rId147" Type="http://schemas.openxmlformats.org/officeDocument/2006/relationships/slide" Target="slides/slide14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93" Type="http://schemas.openxmlformats.org/officeDocument/2006/relationships/slide" Target="slides/slide87.xml"/><Relationship Id="rId98" Type="http://schemas.openxmlformats.org/officeDocument/2006/relationships/slide" Target="slides/slide92.xml"/><Relationship Id="rId121" Type="http://schemas.openxmlformats.org/officeDocument/2006/relationships/slide" Target="slides/slide115.xml"/><Relationship Id="rId142" Type="http://schemas.openxmlformats.org/officeDocument/2006/relationships/slide" Target="slides/slide136.xml"/><Relationship Id="rId163" Type="http://schemas.microsoft.com/office/2018/10/relationships/authors" Target="authors.xml"/><Relationship Id="rId3" Type="http://schemas.openxmlformats.org/officeDocument/2006/relationships/customXml" Target="../customXml/item3.xml"/><Relationship Id="rId25" Type="http://schemas.openxmlformats.org/officeDocument/2006/relationships/slide" Target="slides/slide19.xml"/><Relationship Id="rId46" Type="http://schemas.openxmlformats.org/officeDocument/2006/relationships/slide" Target="slides/slide40.xml"/><Relationship Id="rId67" Type="http://schemas.openxmlformats.org/officeDocument/2006/relationships/slide" Target="slides/slide61.xml"/><Relationship Id="rId116" Type="http://schemas.openxmlformats.org/officeDocument/2006/relationships/slide" Target="slides/slide110.xml"/><Relationship Id="rId137" Type="http://schemas.openxmlformats.org/officeDocument/2006/relationships/slide" Target="slides/slide131.xml"/><Relationship Id="rId158"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 Id="rId62" Type="http://schemas.openxmlformats.org/officeDocument/2006/relationships/slide" Target="slides/slide56.xml"/><Relationship Id="rId83" Type="http://schemas.openxmlformats.org/officeDocument/2006/relationships/slide" Target="slides/slide77.xml"/><Relationship Id="rId88" Type="http://schemas.openxmlformats.org/officeDocument/2006/relationships/slide" Target="slides/slide82.xml"/><Relationship Id="rId111" Type="http://schemas.openxmlformats.org/officeDocument/2006/relationships/slide" Target="slides/slide105.xml"/><Relationship Id="rId132" Type="http://schemas.openxmlformats.org/officeDocument/2006/relationships/slide" Target="slides/slide126.xml"/><Relationship Id="rId153" Type="http://schemas.openxmlformats.org/officeDocument/2006/relationships/slide" Target="slides/slide147.xml"/><Relationship Id="rId15" Type="http://schemas.openxmlformats.org/officeDocument/2006/relationships/slide" Target="slides/slide9.xml"/><Relationship Id="rId36" Type="http://schemas.openxmlformats.org/officeDocument/2006/relationships/slide" Target="slides/slide30.xml"/><Relationship Id="rId57" Type="http://schemas.openxmlformats.org/officeDocument/2006/relationships/slide" Target="slides/slide51.xml"/><Relationship Id="rId106" Type="http://schemas.openxmlformats.org/officeDocument/2006/relationships/slide" Target="slides/slide100.xml"/><Relationship Id="rId127" Type="http://schemas.openxmlformats.org/officeDocument/2006/relationships/slide" Target="slides/slide121.xml"/><Relationship Id="rId10" Type="http://schemas.openxmlformats.org/officeDocument/2006/relationships/slide" Target="slides/slide4.xml"/><Relationship Id="rId31" Type="http://schemas.openxmlformats.org/officeDocument/2006/relationships/slide" Target="slides/slide25.xml"/><Relationship Id="rId52" Type="http://schemas.openxmlformats.org/officeDocument/2006/relationships/slide" Target="slides/slide46.xml"/><Relationship Id="rId73" Type="http://schemas.openxmlformats.org/officeDocument/2006/relationships/slide" Target="slides/slide67.xml"/><Relationship Id="rId78" Type="http://schemas.openxmlformats.org/officeDocument/2006/relationships/slide" Target="slides/slide72.xml"/><Relationship Id="rId94" Type="http://schemas.openxmlformats.org/officeDocument/2006/relationships/slide" Target="slides/slide88.xml"/><Relationship Id="rId99" Type="http://schemas.openxmlformats.org/officeDocument/2006/relationships/slide" Target="slides/slide93.xml"/><Relationship Id="rId101" Type="http://schemas.openxmlformats.org/officeDocument/2006/relationships/slide" Target="slides/slide95.xml"/><Relationship Id="rId122" Type="http://schemas.openxmlformats.org/officeDocument/2006/relationships/slide" Target="slides/slide116.xml"/><Relationship Id="rId143" Type="http://schemas.openxmlformats.org/officeDocument/2006/relationships/slide" Target="slides/slide137.xml"/><Relationship Id="rId148" Type="http://schemas.openxmlformats.org/officeDocument/2006/relationships/slide" Target="slides/slide142.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47" Type="http://schemas.openxmlformats.org/officeDocument/2006/relationships/slide" Target="slides/slide41.xml"/><Relationship Id="rId68" Type="http://schemas.openxmlformats.org/officeDocument/2006/relationships/slide" Target="slides/slide62.xml"/><Relationship Id="rId89" Type="http://schemas.openxmlformats.org/officeDocument/2006/relationships/slide" Target="slides/slide83.xml"/><Relationship Id="rId112" Type="http://schemas.openxmlformats.org/officeDocument/2006/relationships/slide" Target="slides/slide106.xml"/><Relationship Id="rId133" Type="http://schemas.openxmlformats.org/officeDocument/2006/relationships/slide" Target="slides/slide127.xml"/><Relationship Id="rId154" Type="http://schemas.openxmlformats.org/officeDocument/2006/relationships/slide" Target="slides/slide148.xml"/><Relationship Id="rId16" Type="http://schemas.openxmlformats.org/officeDocument/2006/relationships/slide" Target="slides/slide10.xml"/><Relationship Id="rId37" Type="http://schemas.openxmlformats.org/officeDocument/2006/relationships/slide" Target="slides/slide31.xml"/><Relationship Id="rId58" Type="http://schemas.openxmlformats.org/officeDocument/2006/relationships/slide" Target="slides/slide52.xml"/><Relationship Id="rId79" Type="http://schemas.openxmlformats.org/officeDocument/2006/relationships/slide" Target="slides/slide73.xml"/><Relationship Id="rId102" Type="http://schemas.openxmlformats.org/officeDocument/2006/relationships/slide" Target="slides/slide96.xml"/><Relationship Id="rId123" Type="http://schemas.openxmlformats.org/officeDocument/2006/relationships/slide" Target="slides/slide117.xml"/><Relationship Id="rId144" Type="http://schemas.openxmlformats.org/officeDocument/2006/relationships/slide" Target="slides/slide138.xml"/><Relationship Id="rId90" Type="http://schemas.openxmlformats.org/officeDocument/2006/relationships/slide" Target="slides/slide84.xml"/><Relationship Id="rId27" Type="http://schemas.openxmlformats.org/officeDocument/2006/relationships/slide" Target="slides/slide21.xml"/><Relationship Id="rId48" Type="http://schemas.openxmlformats.org/officeDocument/2006/relationships/slide" Target="slides/slide42.xml"/><Relationship Id="rId69" Type="http://schemas.openxmlformats.org/officeDocument/2006/relationships/slide" Target="slides/slide63.xml"/><Relationship Id="rId113" Type="http://schemas.openxmlformats.org/officeDocument/2006/relationships/slide" Target="slides/slide107.xml"/><Relationship Id="rId134" Type="http://schemas.openxmlformats.org/officeDocument/2006/relationships/slide" Target="slides/slide128.xml"/><Relationship Id="rId80" Type="http://schemas.openxmlformats.org/officeDocument/2006/relationships/slide" Target="slides/slide74.xml"/><Relationship Id="rId155"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D90B12F5-E507-4C82-6F38-578D58E2B9CB}"/>
    <pc:docChg chg="modSld">
      <pc:chgData name="GOMEZ, Paula" userId="S::gomezp@who.int::c93cf399-3ed7-4230-9282-8831e3fe5ae7" providerId="AD" clId="Web-{D90B12F5-E507-4C82-6F38-578D58E2B9CB}" dt="2023-07-13T19:43:07.029" v="3"/>
      <pc:docMkLst>
        <pc:docMk/>
      </pc:docMkLst>
      <pc:sldChg chg="modSp">
        <pc:chgData name="GOMEZ, Paula" userId="S::gomezp@who.int::c93cf399-3ed7-4230-9282-8831e3fe5ae7" providerId="AD" clId="Web-{D90B12F5-E507-4C82-6F38-578D58E2B9CB}" dt="2023-07-13T19:41:31.057" v="0"/>
        <pc:sldMkLst>
          <pc:docMk/>
          <pc:sldMk cId="0" sldId="256"/>
        </pc:sldMkLst>
        <pc:spChg chg="mod">
          <ac:chgData name="GOMEZ, Paula" userId="S::gomezp@who.int::c93cf399-3ed7-4230-9282-8831e3fe5ae7" providerId="AD" clId="Web-{D90B12F5-E507-4C82-6F38-578D58E2B9CB}" dt="2023-07-13T19:41:31.057" v="0"/>
          <ac:spMkLst>
            <pc:docMk/>
            <pc:sldMk cId="0" sldId="256"/>
            <ac:spMk id="6" creationId="{9BC79351-33CE-4983-A62A-74FE554B33B6}"/>
          </ac:spMkLst>
        </pc:spChg>
      </pc:sldChg>
      <pc:sldChg chg="delCm">
        <pc:chgData name="GOMEZ, Paula" userId="S::gomezp@who.int::c93cf399-3ed7-4230-9282-8831e3fe5ae7" providerId="AD" clId="Web-{D90B12F5-E507-4C82-6F38-578D58E2B9CB}" dt="2023-07-13T19:42:56.185" v="2"/>
        <pc:sldMkLst>
          <pc:docMk/>
          <pc:sldMk cId="0" sldId="325"/>
        </pc:sldMkLst>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D90B12F5-E507-4C82-6F38-578D58E2B9CB}" dt="2023-07-13T19:42:56.185" v="2"/>
              <pc2:cmMkLst xmlns:pc2="http://schemas.microsoft.com/office/powerpoint/2019/9/main/command">
                <pc:docMk/>
                <pc:sldMk cId="0" sldId="325"/>
                <pc2:cmMk id="{EB6B42F3-D182-4E62-A573-776B04177044}"/>
              </pc2:cmMkLst>
            </pc226:cmChg>
          </p:ext>
        </pc:extLst>
      </pc:sldChg>
      <pc:sldChg chg="delCm">
        <pc:chgData name="GOMEZ, Paula" userId="S::gomezp@who.int::c93cf399-3ed7-4230-9282-8831e3fe5ae7" providerId="AD" clId="Web-{D90B12F5-E507-4C82-6F38-578D58E2B9CB}" dt="2023-07-13T19:43:07.029" v="3"/>
        <pc:sldMkLst>
          <pc:docMk/>
          <pc:sldMk cId="0" sldId="327"/>
        </pc:sldMkLst>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D90B12F5-E507-4C82-6F38-578D58E2B9CB}" dt="2023-07-13T19:43:07.029" v="3"/>
              <pc2:cmMkLst xmlns:pc2="http://schemas.microsoft.com/office/powerpoint/2019/9/main/command">
                <pc:docMk/>
                <pc:sldMk cId="0" sldId="327"/>
                <pc2:cmMk id="{61AB1BE9-96DE-4B40-B96F-6ACB56AA8C25}"/>
              </pc2:cmMkLst>
            </pc226:cmChg>
          </p:ext>
        </pc:extLst>
      </pc:sldChg>
      <pc:sldChg chg="delCm">
        <pc:chgData name="GOMEZ, Paula" userId="S::gomezp@who.int::c93cf399-3ed7-4230-9282-8831e3fe5ae7" providerId="AD" clId="Web-{D90B12F5-E507-4C82-6F38-578D58E2B9CB}" dt="2023-07-13T19:42:36.340" v="1"/>
        <pc:sldMkLst>
          <pc:docMk/>
          <pc:sldMk cId="3362374439" sldId="475"/>
        </pc:sldMkLst>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D90B12F5-E507-4C82-6F38-578D58E2B9CB}" dt="2023-07-13T19:42:36.340" v="1"/>
              <pc2:cmMkLst xmlns:pc2="http://schemas.microsoft.com/office/powerpoint/2019/9/main/command">
                <pc:docMk/>
                <pc:sldMk cId="3362374439" sldId="475"/>
                <pc2:cmMk id="{5E1F0CF2-A113-49AA-9DFE-0FC99D013528}"/>
              </pc2:cmMkLst>
            </pc226:cmChg>
          </p:ext>
        </pc:extLst>
      </pc:sldChg>
    </pc:docChg>
  </pc:docChgLst>
  <pc:docChgLst>
    <pc:chgData name="EZZINE, Hind" userId="S::ezzineh@who.int::edcab00f-6318-46e5-a4a9-188b01ee222f" providerId="AD" clId="Web-{3CA7651B-9FAC-1418-FAC5-B914E46F6DAD}"/>
    <pc:docChg chg="addSld delSld modSld sldOrd">
      <pc:chgData name="EZZINE, Hind" userId="S::ezzineh@who.int::edcab00f-6318-46e5-a4a9-188b01ee222f" providerId="AD" clId="Web-{3CA7651B-9FAC-1418-FAC5-B914E46F6DAD}" dt="2023-07-10T17:16:58.225" v="895"/>
      <pc:docMkLst>
        <pc:docMk/>
      </pc:docMkLst>
      <pc:sldChg chg="modSp">
        <pc:chgData name="EZZINE, Hind" userId="S::ezzineh@who.int::edcab00f-6318-46e5-a4a9-188b01ee222f" providerId="AD" clId="Web-{3CA7651B-9FAC-1418-FAC5-B914E46F6DAD}" dt="2023-07-10T14:46:12.005" v="0" actId="20577"/>
        <pc:sldMkLst>
          <pc:docMk/>
          <pc:sldMk cId="0" sldId="256"/>
        </pc:sldMkLst>
        <pc:spChg chg="mod">
          <ac:chgData name="EZZINE, Hind" userId="S::ezzineh@who.int::edcab00f-6318-46e5-a4a9-188b01ee222f" providerId="AD" clId="Web-{3CA7651B-9FAC-1418-FAC5-B914E46F6DAD}" dt="2023-07-10T14:46:12.005" v="0" actId="20577"/>
          <ac:spMkLst>
            <pc:docMk/>
            <pc:sldMk cId="0" sldId="256"/>
            <ac:spMk id="467" creationId="{00000000-0000-0000-0000-000000000000}"/>
          </ac:spMkLst>
        </pc:spChg>
      </pc:sldChg>
      <pc:sldChg chg="modSp">
        <pc:chgData name="EZZINE, Hind" userId="S::ezzineh@who.int::edcab00f-6318-46e5-a4a9-188b01ee222f" providerId="AD" clId="Web-{3CA7651B-9FAC-1418-FAC5-B914E46F6DAD}" dt="2023-07-10T16:40:24.829" v="664" actId="20577"/>
        <pc:sldMkLst>
          <pc:docMk/>
          <pc:sldMk cId="0" sldId="261"/>
        </pc:sldMkLst>
        <pc:spChg chg="mod">
          <ac:chgData name="EZZINE, Hind" userId="S::ezzineh@who.int::edcab00f-6318-46e5-a4a9-188b01ee222f" providerId="AD" clId="Web-{3CA7651B-9FAC-1418-FAC5-B914E46F6DAD}" dt="2023-07-10T16:40:24.829" v="664" actId="20577"/>
          <ac:spMkLst>
            <pc:docMk/>
            <pc:sldMk cId="0" sldId="261"/>
            <ac:spMk id="6" creationId="{7CC97F6D-A077-44C5-3897-C10268088858}"/>
          </ac:spMkLst>
        </pc:spChg>
      </pc:sldChg>
      <pc:sldChg chg="modSp">
        <pc:chgData name="EZZINE, Hind" userId="S::ezzineh@who.int::edcab00f-6318-46e5-a4a9-188b01ee222f" providerId="AD" clId="Web-{3CA7651B-9FAC-1418-FAC5-B914E46F6DAD}" dt="2023-07-10T14:48:17.072" v="25" actId="20577"/>
        <pc:sldMkLst>
          <pc:docMk/>
          <pc:sldMk cId="0" sldId="266"/>
        </pc:sldMkLst>
        <pc:spChg chg="mod">
          <ac:chgData name="EZZINE, Hind" userId="S::ezzineh@who.int::edcab00f-6318-46e5-a4a9-188b01ee222f" providerId="AD" clId="Web-{3CA7651B-9FAC-1418-FAC5-B914E46F6DAD}" dt="2023-07-10T14:48:17.072" v="25" actId="20577"/>
          <ac:spMkLst>
            <pc:docMk/>
            <pc:sldMk cId="0" sldId="266"/>
            <ac:spMk id="535" creationId="{00000000-0000-0000-0000-000000000000}"/>
          </ac:spMkLst>
        </pc:spChg>
      </pc:sldChg>
      <pc:sldChg chg="modSp">
        <pc:chgData name="EZZINE, Hind" userId="S::ezzineh@who.int::edcab00f-6318-46e5-a4a9-188b01ee222f" providerId="AD" clId="Web-{3CA7651B-9FAC-1418-FAC5-B914E46F6DAD}" dt="2023-07-10T14:49:29.668" v="28" actId="20577"/>
        <pc:sldMkLst>
          <pc:docMk/>
          <pc:sldMk cId="0" sldId="268"/>
        </pc:sldMkLst>
        <pc:spChg chg="mod">
          <ac:chgData name="EZZINE, Hind" userId="S::ezzineh@who.int::edcab00f-6318-46e5-a4a9-188b01ee222f" providerId="AD" clId="Web-{3CA7651B-9FAC-1418-FAC5-B914E46F6DAD}" dt="2023-07-10T14:49:29.668" v="28" actId="20577"/>
          <ac:spMkLst>
            <pc:docMk/>
            <pc:sldMk cId="0" sldId="268"/>
            <ac:spMk id="547" creationId="{00000000-0000-0000-0000-000000000000}"/>
          </ac:spMkLst>
        </pc:spChg>
      </pc:sldChg>
      <pc:sldChg chg="addSp delSp modSp">
        <pc:chgData name="EZZINE, Hind" userId="S::ezzineh@who.int::edcab00f-6318-46e5-a4a9-188b01ee222f" providerId="AD" clId="Web-{3CA7651B-9FAC-1418-FAC5-B914E46F6DAD}" dt="2023-07-10T14:54:42.130" v="34" actId="14100"/>
        <pc:sldMkLst>
          <pc:docMk/>
          <pc:sldMk cId="0" sldId="272"/>
        </pc:sldMkLst>
        <pc:spChg chg="mod">
          <ac:chgData name="EZZINE, Hind" userId="S::ezzineh@who.int::edcab00f-6318-46e5-a4a9-188b01ee222f" providerId="AD" clId="Web-{3CA7651B-9FAC-1418-FAC5-B914E46F6DAD}" dt="2023-07-10T14:54:42.130" v="34" actId="14100"/>
          <ac:spMkLst>
            <pc:docMk/>
            <pc:sldMk cId="0" sldId="272"/>
            <ac:spMk id="570" creationId="{00000000-0000-0000-0000-000000000000}"/>
          </ac:spMkLst>
        </pc:spChg>
        <pc:picChg chg="add mod">
          <ac:chgData name="EZZINE, Hind" userId="S::ezzineh@who.int::edcab00f-6318-46e5-a4a9-188b01ee222f" providerId="AD" clId="Web-{3CA7651B-9FAC-1418-FAC5-B914E46F6DAD}" dt="2023-07-10T14:54:38.943" v="33" actId="14100"/>
          <ac:picMkLst>
            <pc:docMk/>
            <pc:sldMk cId="0" sldId="272"/>
            <ac:picMk id="2" creationId="{6E2F85EF-DB77-283D-979B-B7A7612883CA}"/>
          </ac:picMkLst>
        </pc:picChg>
        <pc:picChg chg="del">
          <ac:chgData name="EZZINE, Hind" userId="S::ezzineh@who.int::edcab00f-6318-46e5-a4a9-188b01ee222f" providerId="AD" clId="Web-{3CA7651B-9FAC-1418-FAC5-B914E46F6DAD}" dt="2023-07-10T14:54:12.333" v="29"/>
          <ac:picMkLst>
            <pc:docMk/>
            <pc:sldMk cId="0" sldId="272"/>
            <ac:picMk id="6" creationId="{08E5DF2D-DDCC-9C3F-F544-0A8FCAB7B5AF}"/>
          </ac:picMkLst>
        </pc:picChg>
      </pc:sldChg>
      <pc:sldChg chg="modSp">
        <pc:chgData name="EZZINE, Hind" userId="S::ezzineh@who.int::edcab00f-6318-46e5-a4a9-188b01ee222f" providerId="AD" clId="Web-{3CA7651B-9FAC-1418-FAC5-B914E46F6DAD}" dt="2023-07-10T14:59:35.936" v="121"/>
        <pc:sldMkLst>
          <pc:docMk/>
          <pc:sldMk cId="0" sldId="278"/>
        </pc:sldMkLst>
        <pc:graphicFrameChg chg="mod modGraphic">
          <ac:chgData name="EZZINE, Hind" userId="S::ezzineh@who.int::edcab00f-6318-46e5-a4a9-188b01ee222f" providerId="AD" clId="Web-{3CA7651B-9FAC-1418-FAC5-B914E46F6DAD}" dt="2023-07-10T14:59:35.936" v="121"/>
          <ac:graphicFrameMkLst>
            <pc:docMk/>
            <pc:sldMk cId="0" sldId="278"/>
            <ac:graphicFrameMk id="625" creationId="{00000000-0000-0000-0000-000000000000}"/>
          </ac:graphicFrameMkLst>
        </pc:graphicFrameChg>
      </pc:sldChg>
      <pc:sldChg chg="modSp">
        <pc:chgData name="EZZINE, Hind" userId="S::ezzineh@who.int::edcab00f-6318-46e5-a4a9-188b01ee222f" providerId="AD" clId="Web-{3CA7651B-9FAC-1418-FAC5-B914E46F6DAD}" dt="2023-07-10T15:01:47.831" v="144" actId="20577"/>
        <pc:sldMkLst>
          <pc:docMk/>
          <pc:sldMk cId="0" sldId="279"/>
        </pc:sldMkLst>
        <pc:spChg chg="mod">
          <ac:chgData name="EZZINE, Hind" userId="S::ezzineh@who.int::edcab00f-6318-46e5-a4a9-188b01ee222f" providerId="AD" clId="Web-{3CA7651B-9FAC-1418-FAC5-B914E46F6DAD}" dt="2023-07-10T15:00:44.157" v="131"/>
          <ac:spMkLst>
            <pc:docMk/>
            <pc:sldMk cId="0" sldId="279"/>
            <ac:spMk id="630" creationId="{00000000-0000-0000-0000-000000000000}"/>
          </ac:spMkLst>
        </pc:spChg>
        <pc:spChg chg="mod">
          <ac:chgData name="EZZINE, Hind" userId="S::ezzineh@who.int::edcab00f-6318-46e5-a4a9-188b01ee222f" providerId="AD" clId="Web-{3CA7651B-9FAC-1418-FAC5-B914E46F6DAD}" dt="2023-07-10T15:00:31.797" v="128" actId="20577"/>
          <ac:spMkLst>
            <pc:docMk/>
            <pc:sldMk cId="0" sldId="279"/>
            <ac:spMk id="631" creationId="{00000000-0000-0000-0000-000000000000}"/>
          </ac:spMkLst>
        </pc:spChg>
        <pc:spChg chg="mod">
          <ac:chgData name="EZZINE, Hind" userId="S::ezzineh@who.int::edcab00f-6318-46e5-a4a9-188b01ee222f" providerId="AD" clId="Web-{3CA7651B-9FAC-1418-FAC5-B914E46F6DAD}" dt="2023-07-10T15:01:47.831" v="144" actId="20577"/>
          <ac:spMkLst>
            <pc:docMk/>
            <pc:sldMk cId="0" sldId="279"/>
            <ac:spMk id="632" creationId="{00000000-0000-0000-0000-000000000000}"/>
          </ac:spMkLst>
        </pc:spChg>
        <pc:spChg chg="mod">
          <ac:chgData name="EZZINE, Hind" userId="S::ezzineh@who.int::edcab00f-6318-46e5-a4a9-188b01ee222f" providerId="AD" clId="Web-{3CA7651B-9FAC-1418-FAC5-B914E46F6DAD}" dt="2023-07-10T15:01:04.876" v="135" actId="1076"/>
          <ac:spMkLst>
            <pc:docMk/>
            <pc:sldMk cId="0" sldId="279"/>
            <ac:spMk id="633" creationId="{00000000-0000-0000-0000-000000000000}"/>
          </ac:spMkLst>
        </pc:spChg>
      </pc:sldChg>
      <pc:sldChg chg="modSp">
        <pc:chgData name="EZZINE, Hind" userId="S::ezzineh@who.int::edcab00f-6318-46e5-a4a9-188b01ee222f" providerId="AD" clId="Web-{3CA7651B-9FAC-1418-FAC5-B914E46F6DAD}" dt="2023-07-10T15:02:34.988" v="145" actId="20577"/>
        <pc:sldMkLst>
          <pc:docMk/>
          <pc:sldMk cId="0" sldId="284"/>
        </pc:sldMkLst>
        <pc:spChg chg="mod">
          <ac:chgData name="EZZINE, Hind" userId="S::ezzineh@who.int::edcab00f-6318-46e5-a4a9-188b01ee222f" providerId="AD" clId="Web-{3CA7651B-9FAC-1418-FAC5-B914E46F6DAD}" dt="2023-07-10T15:02:34.988" v="145" actId="20577"/>
          <ac:spMkLst>
            <pc:docMk/>
            <pc:sldMk cId="0" sldId="284"/>
            <ac:spMk id="773" creationId="{00000000-0000-0000-0000-000000000000}"/>
          </ac:spMkLst>
        </pc:spChg>
      </pc:sldChg>
      <pc:sldChg chg="modSp">
        <pc:chgData name="EZZINE, Hind" userId="S::ezzineh@who.int::edcab00f-6318-46e5-a4a9-188b01ee222f" providerId="AD" clId="Web-{3CA7651B-9FAC-1418-FAC5-B914E46F6DAD}" dt="2023-07-10T15:03:35.756" v="164" actId="20577"/>
        <pc:sldMkLst>
          <pc:docMk/>
          <pc:sldMk cId="0" sldId="286"/>
        </pc:sldMkLst>
        <pc:spChg chg="mod">
          <ac:chgData name="EZZINE, Hind" userId="S::ezzineh@who.int::edcab00f-6318-46e5-a4a9-188b01ee222f" providerId="AD" clId="Web-{3CA7651B-9FAC-1418-FAC5-B914E46F6DAD}" dt="2023-07-10T15:03:35.756" v="164" actId="20577"/>
          <ac:spMkLst>
            <pc:docMk/>
            <pc:sldMk cId="0" sldId="286"/>
            <ac:spMk id="864" creationId="{00000000-0000-0000-0000-000000000000}"/>
          </ac:spMkLst>
        </pc:spChg>
      </pc:sldChg>
      <pc:sldChg chg="modSp">
        <pc:chgData name="EZZINE, Hind" userId="S::ezzineh@who.int::edcab00f-6318-46e5-a4a9-188b01ee222f" providerId="AD" clId="Web-{3CA7651B-9FAC-1418-FAC5-B914E46F6DAD}" dt="2023-07-10T15:04:20.632" v="189" actId="14100"/>
        <pc:sldMkLst>
          <pc:docMk/>
          <pc:sldMk cId="0" sldId="287"/>
        </pc:sldMkLst>
        <pc:spChg chg="mod">
          <ac:chgData name="EZZINE, Hind" userId="S::ezzineh@who.int::edcab00f-6318-46e5-a4a9-188b01ee222f" providerId="AD" clId="Web-{3CA7651B-9FAC-1418-FAC5-B914E46F6DAD}" dt="2023-07-10T15:04:20.632" v="189" actId="14100"/>
          <ac:spMkLst>
            <pc:docMk/>
            <pc:sldMk cId="0" sldId="287"/>
            <ac:spMk id="898" creationId="{00000000-0000-0000-0000-000000000000}"/>
          </ac:spMkLst>
        </pc:spChg>
      </pc:sldChg>
      <pc:sldChg chg="modSp">
        <pc:chgData name="EZZINE, Hind" userId="S::ezzineh@who.int::edcab00f-6318-46e5-a4a9-188b01ee222f" providerId="AD" clId="Web-{3CA7651B-9FAC-1418-FAC5-B914E46F6DAD}" dt="2023-07-10T15:13:58.218" v="218" actId="20577"/>
        <pc:sldMkLst>
          <pc:docMk/>
          <pc:sldMk cId="0" sldId="288"/>
        </pc:sldMkLst>
        <pc:spChg chg="mod">
          <ac:chgData name="EZZINE, Hind" userId="S::ezzineh@who.int::edcab00f-6318-46e5-a4a9-188b01ee222f" providerId="AD" clId="Web-{3CA7651B-9FAC-1418-FAC5-B914E46F6DAD}" dt="2023-07-10T15:13:58.218" v="218" actId="20577"/>
          <ac:spMkLst>
            <pc:docMk/>
            <pc:sldMk cId="0" sldId="288"/>
            <ac:spMk id="904" creationId="{00000000-0000-0000-0000-000000000000}"/>
          </ac:spMkLst>
        </pc:spChg>
      </pc:sldChg>
      <pc:sldChg chg="addSp delSp modSp">
        <pc:chgData name="EZZINE, Hind" userId="S::ezzineh@who.int::edcab00f-6318-46e5-a4a9-188b01ee222f" providerId="AD" clId="Web-{3CA7651B-9FAC-1418-FAC5-B914E46F6DAD}" dt="2023-07-10T15:23:58.705" v="250" actId="1076"/>
        <pc:sldMkLst>
          <pc:docMk/>
          <pc:sldMk cId="0" sldId="290"/>
        </pc:sldMkLst>
        <pc:spChg chg="mod">
          <ac:chgData name="EZZINE, Hind" userId="S::ezzineh@who.int::edcab00f-6318-46e5-a4a9-188b01ee222f" providerId="AD" clId="Web-{3CA7651B-9FAC-1418-FAC5-B914E46F6DAD}" dt="2023-07-10T15:21:03.528" v="245" actId="20577"/>
          <ac:spMkLst>
            <pc:docMk/>
            <pc:sldMk cId="0" sldId="290"/>
            <ac:spMk id="8" creationId="{8FD51632-7B90-4AC8-933C-5885D35FD9F1}"/>
          </ac:spMkLst>
        </pc:spChg>
        <pc:picChg chg="add mod">
          <ac:chgData name="EZZINE, Hind" userId="S::ezzineh@who.int::edcab00f-6318-46e5-a4a9-188b01ee222f" providerId="AD" clId="Web-{3CA7651B-9FAC-1418-FAC5-B914E46F6DAD}" dt="2023-07-10T15:20:06.198" v="223" actId="14100"/>
          <ac:picMkLst>
            <pc:docMk/>
            <pc:sldMk cId="0" sldId="290"/>
            <ac:picMk id="2" creationId="{711F8FC4-13FE-4A92-9A3E-8BA6030DA8A7}"/>
          </ac:picMkLst>
        </pc:picChg>
        <pc:picChg chg="add mod">
          <ac:chgData name="EZZINE, Hind" userId="S::ezzineh@who.int::edcab00f-6318-46e5-a4a9-188b01ee222f" providerId="AD" clId="Web-{3CA7651B-9FAC-1418-FAC5-B914E46F6DAD}" dt="2023-07-10T15:23:58.705" v="250" actId="1076"/>
          <ac:picMkLst>
            <pc:docMk/>
            <pc:sldMk cId="0" sldId="290"/>
            <ac:picMk id="3" creationId="{AB0E195A-EAD6-288C-0415-277E307A6159}"/>
          </ac:picMkLst>
        </pc:picChg>
        <pc:picChg chg="del">
          <ac:chgData name="EZZINE, Hind" userId="S::ezzineh@who.int::edcab00f-6318-46e5-a4a9-188b01ee222f" providerId="AD" clId="Web-{3CA7651B-9FAC-1418-FAC5-B914E46F6DAD}" dt="2023-07-10T15:23:44.986" v="246"/>
          <ac:picMkLst>
            <pc:docMk/>
            <pc:sldMk cId="0" sldId="290"/>
            <ac:picMk id="9" creationId="{A56990BF-DB9D-B60F-30B1-EE8B31FB1859}"/>
          </ac:picMkLst>
        </pc:picChg>
        <pc:picChg chg="del">
          <ac:chgData name="EZZINE, Hind" userId="S::ezzineh@who.int::edcab00f-6318-46e5-a4a9-188b01ee222f" providerId="AD" clId="Web-{3CA7651B-9FAC-1418-FAC5-B914E46F6DAD}" dt="2023-07-10T15:19:54.026" v="219"/>
          <ac:picMkLst>
            <pc:docMk/>
            <pc:sldMk cId="0" sldId="290"/>
            <ac:picMk id="10" creationId="{BC7A9BBE-C2B2-CE93-9E1C-F8DA6FE80CE9}"/>
          </ac:picMkLst>
        </pc:picChg>
      </pc:sldChg>
      <pc:sldChg chg="addSp delSp modSp">
        <pc:chgData name="EZZINE, Hind" userId="S::ezzineh@who.int::edcab00f-6318-46e5-a4a9-188b01ee222f" providerId="AD" clId="Web-{3CA7651B-9FAC-1418-FAC5-B914E46F6DAD}" dt="2023-07-10T15:36:23.993" v="281" actId="14100"/>
        <pc:sldMkLst>
          <pc:docMk/>
          <pc:sldMk cId="0" sldId="291"/>
        </pc:sldMkLst>
        <pc:spChg chg="mod">
          <ac:chgData name="EZZINE, Hind" userId="S::ezzineh@who.int::edcab00f-6318-46e5-a4a9-188b01ee222f" providerId="AD" clId="Web-{3CA7651B-9FAC-1418-FAC5-B914E46F6DAD}" dt="2023-07-10T15:27:49.212" v="264" actId="20577"/>
          <ac:spMkLst>
            <pc:docMk/>
            <pc:sldMk cId="0" sldId="291"/>
            <ac:spMk id="933" creationId="{00000000-0000-0000-0000-000000000000}"/>
          </ac:spMkLst>
        </pc:spChg>
        <pc:picChg chg="add mod">
          <ac:chgData name="EZZINE, Hind" userId="S::ezzineh@who.int::edcab00f-6318-46e5-a4a9-188b01ee222f" providerId="AD" clId="Web-{3CA7651B-9FAC-1418-FAC5-B914E46F6DAD}" dt="2023-07-10T15:27:13.477" v="257"/>
          <ac:picMkLst>
            <pc:docMk/>
            <pc:sldMk cId="0" sldId="291"/>
            <ac:picMk id="2" creationId="{A559A6B0-C3F9-618C-F93A-1DDB87C36EAC}"/>
          </ac:picMkLst>
        </pc:picChg>
        <pc:picChg chg="add mod">
          <ac:chgData name="EZZINE, Hind" userId="S::ezzineh@who.int::edcab00f-6318-46e5-a4a9-188b01ee222f" providerId="AD" clId="Web-{3CA7651B-9FAC-1418-FAC5-B914E46F6DAD}" dt="2023-07-10T15:30:51.890" v="272" actId="14100"/>
          <ac:picMkLst>
            <pc:docMk/>
            <pc:sldMk cId="0" sldId="291"/>
            <ac:picMk id="3" creationId="{0D675D04-9803-CF82-3105-9866A513494B}"/>
          </ac:picMkLst>
        </pc:picChg>
        <pc:picChg chg="add mod">
          <ac:chgData name="EZZINE, Hind" userId="S::ezzineh@who.int::edcab00f-6318-46e5-a4a9-188b01ee222f" providerId="AD" clId="Web-{3CA7651B-9FAC-1418-FAC5-B914E46F6DAD}" dt="2023-07-10T15:34:48.303" v="277" actId="1076"/>
          <ac:picMkLst>
            <pc:docMk/>
            <pc:sldMk cId="0" sldId="291"/>
            <ac:picMk id="4" creationId="{0EA447AA-FD7B-F77F-DFA6-F4C37DCBD832}"/>
          </ac:picMkLst>
        </pc:picChg>
        <pc:picChg chg="add mod">
          <ac:chgData name="EZZINE, Hind" userId="S::ezzineh@who.int::edcab00f-6318-46e5-a4a9-188b01ee222f" providerId="AD" clId="Web-{3CA7651B-9FAC-1418-FAC5-B914E46F6DAD}" dt="2023-07-10T15:36:23.993" v="281" actId="14100"/>
          <ac:picMkLst>
            <pc:docMk/>
            <pc:sldMk cId="0" sldId="291"/>
            <ac:picMk id="5" creationId="{4CDF92BC-167F-BA45-20F4-2C112D88173F}"/>
          </ac:picMkLst>
        </pc:picChg>
        <pc:picChg chg="del">
          <ac:chgData name="EZZINE, Hind" userId="S::ezzineh@who.int::edcab00f-6318-46e5-a4a9-188b01ee222f" providerId="AD" clId="Web-{3CA7651B-9FAC-1418-FAC5-B914E46F6DAD}" dt="2023-07-10T15:26:41.679" v="251"/>
          <ac:picMkLst>
            <pc:docMk/>
            <pc:sldMk cId="0" sldId="291"/>
            <ac:picMk id="9" creationId="{DC0DB65E-332C-A2B8-9B26-E07750BDB074}"/>
          </ac:picMkLst>
        </pc:picChg>
        <pc:picChg chg="del">
          <ac:chgData name="EZZINE, Hind" userId="S::ezzineh@who.int::edcab00f-6318-46e5-a4a9-188b01ee222f" providerId="AD" clId="Web-{3CA7651B-9FAC-1418-FAC5-B914E46F6DAD}" dt="2023-07-10T15:30:27.717" v="265"/>
          <ac:picMkLst>
            <pc:docMk/>
            <pc:sldMk cId="0" sldId="291"/>
            <ac:picMk id="10" creationId="{194BA81F-036E-4130-3492-5D63FBDC5D2A}"/>
          </ac:picMkLst>
        </pc:picChg>
        <pc:picChg chg="del mod">
          <ac:chgData name="EZZINE, Hind" userId="S::ezzineh@who.int::edcab00f-6318-46e5-a4a9-188b01ee222f" providerId="AD" clId="Web-{3CA7651B-9FAC-1418-FAC5-B914E46F6DAD}" dt="2023-07-10T15:34:32.037" v="273"/>
          <ac:picMkLst>
            <pc:docMk/>
            <pc:sldMk cId="0" sldId="291"/>
            <ac:picMk id="11" creationId="{29AB01B4-F0C4-5AC1-C9AA-540B41178877}"/>
          </ac:picMkLst>
        </pc:picChg>
        <pc:picChg chg="del">
          <ac:chgData name="EZZINE, Hind" userId="S::ezzineh@who.int::edcab00f-6318-46e5-a4a9-188b01ee222f" providerId="AD" clId="Web-{3CA7651B-9FAC-1418-FAC5-B914E46F6DAD}" dt="2023-07-10T15:36:16.618" v="278"/>
          <ac:picMkLst>
            <pc:docMk/>
            <pc:sldMk cId="0" sldId="291"/>
            <ac:picMk id="12" creationId="{73EACC9A-B1D9-6ABF-BDBC-31DA12FC86F6}"/>
          </ac:picMkLst>
        </pc:picChg>
      </pc:sldChg>
      <pc:sldChg chg="addSp delSp modSp">
        <pc:chgData name="EZZINE, Hind" userId="S::ezzineh@who.int::edcab00f-6318-46e5-a4a9-188b01ee222f" providerId="AD" clId="Web-{3CA7651B-9FAC-1418-FAC5-B914E46F6DAD}" dt="2023-07-10T15:42:58.709" v="297" actId="20577"/>
        <pc:sldMkLst>
          <pc:docMk/>
          <pc:sldMk cId="0" sldId="292"/>
        </pc:sldMkLst>
        <pc:spChg chg="mod">
          <ac:chgData name="EZZINE, Hind" userId="S::ezzineh@who.int::edcab00f-6318-46e5-a4a9-188b01ee222f" providerId="AD" clId="Web-{3CA7651B-9FAC-1418-FAC5-B914E46F6DAD}" dt="2023-07-10T15:42:58.709" v="297" actId="20577"/>
          <ac:spMkLst>
            <pc:docMk/>
            <pc:sldMk cId="0" sldId="292"/>
            <ac:spMk id="939" creationId="{00000000-0000-0000-0000-000000000000}"/>
          </ac:spMkLst>
        </pc:spChg>
        <pc:picChg chg="add mod">
          <ac:chgData name="EZZINE, Hind" userId="S::ezzineh@who.int::edcab00f-6318-46e5-a4a9-188b01ee222f" providerId="AD" clId="Web-{3CA7651B-9FAC-1418-FAC5-B914E46F6DAD}" dt="2023-07-10T15:39:42.062" v="285" actId="14100"/>
          <ac:picMkLst>
            <pc:docMk/>
            <pc:sldMk cId="0" sldId="292"/>
            <ac:picMk id="2" creationId="{24289AFC-0F09-CF4A-EB20-59BDA2ECF7AE}"/>
          </ac:picMkLst>
        </pc:picChg>
        <pc:picChg chg="add mod">
          <ac:chgData name="EZZINE, Hind" userId="S::ezzineh@who.int::edcab00f-6318-46e5-a4a9-188b01ee222f" providerId="AD" clId="Web-{3CA7651B-9FAC-1418-FAC5-B914E46F6DAD}" dt="2023-07-10T15:42:25.489" v="290" actId="14100"/>
          <ac:picMkLst>
            <pc:docMk/>
            <pc:sldMk cId="0" sldId="292"/>
            <ac:picMk id="3" creationId="{A71848DE-AB63-56E5-49F6-6033CC990655}"/>
          </ac:picMkLst>
        </pc:picChg>
        <pc:picChg chg="del">
          <ac:chgData name="EZZINE, Hind" userId="S::ezzineh@who.int::edcab00f-6318-46e5-a4a9-188b01ee222f" providerId="AD" clId="Web-{3CA7651B-9FAC-1418-FAC5-B914E46F6DAD}" dt="2023-07-10T15:39:33.390" v="282"/>
          <ac:picMkLst>
            <pc:docMk/>
            <pc:sldMk cId="0" sldId="292"/>
            <ac:picMk id="5" creationId="{E218DA9A-984E-2DB5-CC1F-10BB4B5955C5}"/>
          </ac:picMkLst>
        </pc:picChg>
        <pc:picChg chg="del">
          <ac:chgData name="EZZINE, Hind" userId="S::ezzineh@who.int::edcab00f-6318-46e5-a4a9-188b01ee222f" providerId="AD" clId="Web-{3CA7651B-9FAC-1418-FAC5-B914E46F6DAD}" dt="2023-07-10T15:42:16.098" v="286"/>
          <ac:picMkLst>
            <pc:docMk/>
            <pc:sldMk cId="0" sldId="292"/>
            <ac:picMk id="6" creationId="{D9E6D276-9938-2860-B74B-D31132CBD980}"/>
          </ac:picMkLst>
        </pc:picChg>
      </pc:sldChg>
      <pc:sldChg chg="modSp">
        <pc:chgData name="EZZINE, Hind" userId="S::ezzineh@who.int::edcab00f-6318-46e5-a4a9-188b01ee222f" providerId="AD" clId="Web-{3CA7651B-9FAC-1418-FAC5-B914E46F6DAD}" dt="2023-07-10T15:44:00.945" v="308" actId="20577"/>
        <pc:sldMkLst>
          <pc:docMk/>
          <pc:sldMk cId="0" sldId="295"/>
        </pc:sldMkLst>
        <pc:spChg chg="mod">
          <ac:chgData name="EZZINE, Hind" userId="S::ezzineh@who.int::edcab00f-6318-46e5-a4a9-188b01ee222f" providerId="AD" clId="Web-{3CA7651B-9FAC-1418-FAC5-B914E46F6DAD}" dt="2023-07-10T15:44:00.945" v="308" actId="20577"/>
          <ac:spMkLst>
            <pc:docMk/>
            <pc:sldMk cId="0" sldId="295"/>
            <ac:spMk id="6" creationId="{B64DA8DF-960F-0F5C-E1CC-7D432C108EE9}"/>
          </ac:spMkLst>
        </pc:spChg>
      </pc:sldChg>
      <pc:sldChg chg="modSp">
        <pc:chgData name="EZZINE, Hind" userId="S::ezzineh@who.int::edcab00f-6318-46e5-a4a9-188b01ee222f" providerId="AD" clId="Web-{3CA7651B-9FAC-1418-FAC5-B914E46F6DAD}" dt="2023-07-10T16:14:57.782" v="398" actId="20577"/>
        <pc:sldMkLst>
          <pc:docMk/>
          <pc:sldMk cId="0" sldId="307"/>
        </pc:sldMkLst>
        <pc:spChg chg="mod">
          <ac:chgData name="EZZINE, Hind" userId="S::ezzineh@who.int::edcab00f-6318-46e5-a4a9-188b01ee222f" providerId="AD" clId="Web-{3CA7651B-9FAC-1418-FAC5-B914E46F6DAD}" dt="2023-07-10T16:14:57.782" v="398" actId="20577"/>
          <ac:spMkLst>
            <pc:docMk/>
            <pc:sldMk cId="0" sldId="307"/>
            <ac:spMk id="3" creationId="{DA808411-D99B-F32D-E3EC-2E3815419F87}"/>
          </ac:spMkLst>
        </pc:spChg>
      </pc:sldChg>
      <pc:sldChg chg="modSp">
        <pc:chgData name="EZZINE, Hind" userId="S::ezzineh@who.int::edcab00f-6318-46e5-a4a9-188b01ee222f" providerId="AD" clId="Web-{3CA7651B-9FAC-1418-FAC5-B914E46F6DAD}" dt="2023-07-10T16:19:11.227" v="425" actId="20577"/>
        <pc:sldMkLst>
          <pc:docMk/>
          <pc:sldMk cId="0" sldId="308"/>
        </pc:sldMkLst>
        <pc:spChg chg="mod">
          <ac:chgData name="EZZINE, Hind" userId="S::ezzineh@who.int::edcab00f-6318-46e5-a4a9-188b01ee222f" providerId="AD" clId="Web-{3CA7651B-9FAC-1418-FAC5-B914E46F6DAD}" dt="2023-07-10T16:19:11.227" v="425" actId="20577"/>
          <ac:spMkLst>
            <pc:docMk/>
            <pc:sldMk cId="0" sldId="308"/>
            <ac:spMk id="3" creationId="{06920753-BED0-3DFE-5BE9-56BB2F478FAA}"/>
          </ac:spMkLst>
        </pc:spChg>
      </pc:sldChg>
      <pc:sldChg chg="modSp">
        <pc:chgData name="EZZINE, Hind" userId="S::ezzineh@who.int::edcab00f-6318-46e5-a4a9-188b01ee222f" providerId="AD" clId="Web-{3CA7651B-9FAC-1418-FAC5-B914E46F6DAD}" dt="2023-07-10T16:21:41.466" v="468" actId="20577"/>
        <pc:sldMkLst>
          <pc:docMk/>
          <pc:sldMk cId="0" sldId="310"/>
        </pc:sldMkLst>
        <pc:spChg chg="mod">
          <ac:chgData name="EZZINE, Hind" userId="S::ezzineh@who.int::edcab00f-6318-46e5-a4a9-188b01ee222f" providerId="AD" clId="Web-{3CA7651B-9FAC-1418-FAC5-B914E46F6DAD}" dt="2023-07-10T16:21:41.466" v="468" actId="20577"/>
          <ac:spMkLst>
            <pc:docMk/>
            <pc:sldMk cId="0" sldId="310"/>
            <ac:spMk id="3" creationId="{0554E1C7-2FF6-E9E7-E10C-D0E7ECCB52E8}"/>
          </ac:spMkLst>
        </pc:spChg>
      </pc:sldChg>
      <pc:sldChg chg="modSp">
        <pc:chgData name="EZZINE, Hind" userId="S::ezzineh@who.int::edcab00f-6318-46e5-a4a9-188b01ee222f" providerId="AD" clId="Web-{3CA7651B-9FAC-1418-FAC5-B914E46F6DAD}" dt="2023-07-10T16:23:13.938" v="516"/>
        <pc:sldMkLst>
          <pc:docMk/>
          <pc:sldMk cId="0" sldId="312"/>
        </pc:sldMkLst>
        <pc:graphicFrameChg chg="mod modGraphic">
          <ac:chgData name="EZZINE, Hind" userId="S::ezzineh@who.int::edcab00f-6318-46e5-a4a9-188b01ee222f" providerId="AD" clId="Web-{3CA7651B-9FAC-1418-FAC5-B914E46F6DAD}" dt="2023-07-10T16:23:13.938" v="516"/>
          <ac:graphicFrameMkLst>
            <pc:docMk/>
            <pc:sldMk cId="0" sldId="312"/>
            <ac:graphicFrameMk id="5" creationId="{00000000-0000-0000-0000-000000000000}"/>
          </ac:graphicFrameMkLst>
        </pc:graphicFrameChg>
      </pc:sldChg>
      <pc:sldChg chg="modSp">
        <pc:chgData name="EZZINE, Hind" userId="S::ezzineh@who.int::edcab00f-6318-46e5-a4a9-188b01ee222f" providerId="AD" clId="Web-{3CA7651B-9FAC-1418-FAC5-B914E46F6DAD}" dt="2023-07-10T16:25:08.895" v="568" actId="20577"/>
        <pc:sldMkLst>
          <pc:docMk/>
          <pc:sldMk cId="0" sldId="313"/>
        </pc:sldMkLst>
        <pc:spChg chg="mod">
          <ac:chgData name="EZZINE, Hind" userId="S::ezzineh@who.int::edcab00f-6318-46e5-a4a9-188b01ee222f" providerId="AD" clId="Web-{3CA7651B-9FAC-1418-FAC5-B914E46F6DAD}" dt="2023-07-10T16:25:08.895" v="568" actId="20577"/>
          <ac:spMkLst>
            <pc:docMk/>
            <pc:sldMk cId="0" sldId="313"/>
            <ac:spMk id="1077" creationId="{00000000-0000-0000-0000-000000000000}"/>
          </ac:spMkLst>
        </pc:spChg>
      </pc:sldChg>
      <pc:sldChg chg="modSp">
        <pc:chgData name="EZZINE, Hind" userId="S::ezzineh@who.int::edcab00f-6318-46e5-a4a9-188b01ee222f" providerId="AD" clId="Web-{3CA7651B-9FAC-1418-FAC5-B914E46F6DAD}" dt="2023-07-10T16:27:00.632" v="616"/>
        <pc:sldMkLst>
          <pc:docMk/>
          <pc:sldMk cId="0" sldId="315"/>
        </pc:sldMkLst>
        <pc:graphicFrameChg chg="mod modGraphic">
          <ac:chgData name="EZZINE, Hind" userId="S::ezzineh@who.int::edcab00f-6318-46e5-a4a9-188b01ee222f" providerId="AD" clId="Web-{3CA7651B-9FAC-1418-FAC5-B914E46F6DAD}" dt="2023-07-10T16:27:00.632" v="616"/>
          <ac:graphicFrameMkLst>
            <pc:docMk/>
            <pc:sldMk cId="0" sldId="315"/>
            <ac:graphicFrameMk id="6" creationId="{DDB88244-8F52-4FFB-B1C5-D8D5912E2437}"/>
          </ac:graphicFrameMkLst>
        </pc:graphicFrameChg>
      </pc:sldChg>
      <pc:sldChg chg="addSp delSp modSp">
        <pc:chgData name="EZZINE, Hind" userId="S::ezzineh@who.int::edcab00f-6318-46e5-a4a9-188b01ee222f" providerId="AD" clId="Web-{3CA7651B-9FAC-1418-FAC5-B914E46F6DAD}" dt="2023-07-10T16:29:21.308" v="622" actId="1076"/>
        <pc:sldMkLst>
          <pc:docMk/>
          <pc:sldMk cId="0" sldId="316"/>
        </pc:sldMkLst>
        <pc:spChg chg="del">
          <ac:chgData name="EZZINE, Hind" userId="S::ezzineh@who.int::edcab00f-6318-46e5-a4a9-188b01ee222f" providerId="AD" clId="Web-{3CA7651B-9FAC-1418-FAC5-B914E46F6DAD}" dt="2023-07-10T16:28:40.213" v="617"/>
          <ac:spMkLst>
            <pc:docMk/>
            <pc:sldMk cId="0" sldId="316"/>
            <ac:spMk id="8" creationId="{5BC3D242-21D6-4C95-8D86-7BA9277D67E2}"/>
          </ac:spMkLst>
        </pc:spChg>
        <pc:picChg chg="add mod modCrop">
          <ac:chgData name="EZZINE, Hind" userId="S::ezzineh@who.int::edcab00f-6318-46e5-a4a9-188b01ee222f" providerId="AD" clId="Web-{3CA7651B-9FAC-1418-FAC5-B914E46F6DAD}" dt="2023-07-10T16:29:21.308" v="622" actId="1076"/>
          <ac:picMkLst>
            <pc:docMk/>
            <pc:sldMk cId="0" sldId="316"/>
            <ac:picMk id="3" creationId="{0A6979B6-2614-256C-474A-98F10963AAFE}"/>
          </ac:picMkLst>
        </pc:picChg>
      </pc:sldChg>
      <pc:sldChg chg="ord">
        <pc:chgData name="EZZINE, Hind" userId="S::ezzineh@who.int::edcab00f-6318-46e5-a4a9-188b01ee222f" providerId="AD" clId="Web-{3CA7651B-9FAC-1418-FAC5-B914E46F6DAD}" dt="2023-07-10T16:29:25.137" v="623"/>
        <pc:sldMkLst>
          <pc:docMk/>
          <pc:sldMk cId="0" sldId="317"/>
        </pc:sldMkLst>
      </pc:sldChg>
      <pc:sldChg chg="addSp delSp modSp">
        <pc:chgData name="EZZINE, Hind" userId="S::ezzineh@who.int::edcab00f-6318-46e5-a4a9-188b01ee222f" providerId="AD" clId="Web-{3CA7651B-9FAC-1418-FAC5-B914E46F6DAD}" dt="2023-07-10T16:33:18.456" v="635"/>
        <pc:sldMkLst>
          <pc:docMk/>
          <pc:sldMk cId="0" sldId="320"/>
        </pc:sldMkLst>
        <pc:picChg chg="del mod">
          <ac:chgData name="EZZINE, Hind" userId="S::ezzineh@who.int::edcab00f-6318-46e5-a4a9-188b01ee222f" providerId="AD" clId="Web-{3CA7651B-9FAC-1418-FAC5-B914E46F6DAD}" dt="2023-07-10T16:33:02.987" v="631"/>
          <ac:picMkLst>
            <pc:docMk/>
            <pc:sldMk cId="0" sldId="320"/>
            <ac:picMk id="4" creationId="{84219427-7DAD-0855-6CD2-6D7752B290E3}"/>
          </ac:picMkLst>
        </pc:picChg>
        <pc:picChg chg="add del mod">
          <ac:chgData name="EZZINE, Hind" userId="S::ezzineh@who.int::edcab00f-6318-46e5-a4a9-188b01ee222f" providerId="AD" clId="Web-{3CA7651B-9FAC-1418-FAC5-B914E46F6DAD}" dt="2023-07-10T16:31:26.156" v="630"/>
          <ac:picMkLst>
            <pc:docMk/>
            <pc:sldMk cId="0" sldId="320"/>
            <ac:picMk id="5" creationId="{21440569-5535-A04C-5631-2C77D184FF92}"/>
          </ac:picMkLst>
        </pc:picChg>
        <pc:picChg chg="add mod">
          <ac:chgData name="EZZINE, Hind" userId="S::ezzineh@who.int::edcab00f-6318-46e5-a4a9-188b01ee222f" providerId="AD" clId="Web-{3CA7651B-9FAC-1418-FAC5-B914E46F6DAD}" dt="2023-07-10T16:33:18.456" v="635"/>
          <ac:picMkLst>
            <pc:docMk/>
            <pc:sldMk cId="0" sldId="320"/>
            <ac:picMk id="6" creationId="{0D137ED0-1B35-D06F-1CB8-7CFBC1A9192B}"/>
          </ac:picMkLst>
        </pc:picChg>
      </pc:sldChg>
      <pc:sldChg chg="addSp delSp modSp">
        <pc:chgData name="EZZINE, Hind" userId="S::ezzineh@who.int::edcab00f-6318-46e5-a4a9-188b01ee222f" providerId="AD" clId="Web-{3CA7651B-9FAC-1418-FAC5-B914E46F6DAD}" dt="2023-07-10T16:36:33.290" v="640" actId="1076"/>
        <pc:sldMkLst>
          <pc:docMk/>
          <pc:sldMk cId="0" sldId="324"/>
        </pc:sldMkLst>
        <pc:picChg chg="add mod">
          <ac:chgData name="EZZINE, Hind" userId="S::ezzineh@who.int::edcab00f-6318-46e5-a4a9-188b01ee222f" providerId="AD" clId="Web-{3CA7651B-9FAC-1418-FAC5-B914E46F6DAD}" dt="2023-07-10T16:36:33.290" v="640" actId="1076"/>
          <ac:picMkLst>
            <pc:docMk/>
            <pc:sldMk cId="0" sldId="324"/>
            <ac:picMk id="2" creationId="{D3D03D05-022D-793B-0C75-38AD9A2C025C}"/>
          </ac:picMkLst>
        </pc:picChg>
        <pc:picChg chg="del">
          <ac:chgData name="EZZINE, Hind" userId="S::ezzineh@who.int::edcab00f-6318-46e5-a4a9-188b01ee222f" providerId="AD" clId="Web-{3CA7651B-9FAC-1418-FAC5-B914E46F6DAD}" dt="2023-07-10T16:36:23.790" v="636"/>
          <ac:picMkLst>
            <pc:docMk/>
            <pc:sldMk cId="0" sldId="324"/>
            <ac:picMk id="5" creationId="{9E0B745E-0190-D904-E2CC-46DE8226CC52}"/>
          </ac:picMkLst>
        </pc:picChg>
      </pc:sldChg>
      <pc:sldChg chg="modSp">
        <pc:chgData name="EZZINE, Hind" userId="S::ezzineh@who.int::edcab00f-6318-46e5-a4a9-188b01ee222f" providerId="AD" clId="Web-{3CA7651B-9FAC-1418-FAC5-B914E46F6DAD}" dt="2023-07-10T16:37:34.823" v="655" actId="1076"/>
        <pc:sldMkLst>
          <pc:docMk/>
          <pc:sldMk cId="0" sldId="325"/>
        </pc:sldMkLst>
        <pc:spChg chg="mod">
          <ac:chgData name="EZZINE, Hind" userId="S::ezzineh@who.int::edcab00f-6318-46e5-a4a9-188b01ee222f" providerId="AD" clId="Web-{3CA7651B-9FAC-1418-FAC5-B914E46F6DAD}" dt="2023-07-10T16:37:34.823" v="655" actId="1076"/>
          <ac:spMkLst>
            <pc:docMk/>
            <pc:sldMk cId="0" sldId="325"/>
            <ac:spMk id="1143" creationId="{00000000-0000-0000-0000-000000000000}"/>
          </ac:spMkLst>
        </pc:spChg>
        <pc:spChg chg="mod">
          <ac:chgData name="EZZINE, Hind" userId="S::ezzineh@who.int::edcab00f-6318-46e5-a4a9-188b01ee222f" providerId="AD" clId="Web-{3CA7651B-9FAC-1418-FAC5-B914E46F6DAD}" dt="2023-07-10T16:37:28.558" v="653" actId="1076"/>
          <ac:spMkLst>
            <pc:docMk/>
            <pc:sldMk cId="0" sldId="325"/>
            <ac:spMk id="1145" creationId="{00000000-0000-0000-0000-000000000000}"/>
          </ac:spMkLst>
        </pc:spChg>
      </pc:sldChg>
      <pc:sldChg chg="addSp delSp">
        <pc:chgData name="EZZINE, Hind" userId="S::ezzineh@who.int::edcab00f-6318-46e5-a4a9-188b01ee222f" providerId="AD" clId="Web-{3CA7651B-9FAC-1418-FAC5-B914E46F6DAD}" dt="2023-07-10T16:40:02.437" v="657"/>
        <pc:sldMkLst>
          <pc:docMk/>
          <pc:sldMk cId="0" sldId="332"/>
        </pc:sldMkLst>
        <pc:picChg chg="del">
          <ac:chgData name="EZZINE, Hind" userId="S::ezzineh@who.int::edcab00f-6318-46e5-a4a9-188b01ee222f" providerId="AD" clId="Web-{3CA7651B-9FAC-1418-FAC5-B914E46F6DAD}" dt="2023-07-10T16:40:01.218" v="656"/>
          <ac:picMkLst>
            <pc:docMk/>
            <pc:sldMk cId="0" sldId="332"/>
            <ac:picMk id="4" creationId="{338CDB5F-5FB8-7392-A0AB-2A042354AB05}"/>
          </ac:picMkLst>
        </pc:picChg>
        <pc:picChg chg="add">
          <ac:chgData name="EZZINE, Hind" userId="S::ezzineh@who.int::edcab00f-6318-46e5-a4a9-188b01ee222f" providerId="AD" clId="Web-{3CA7651B-9FAC-1418-FAC5-B914E46F6DAD}" dt="2023-07-10T16:40:02.437" v="657"/>
          <ac:picMkLst>
            <pc:docMk/>
            <pc:sldMk cId="0" sldId="332"/>
            <ac:picMk id="5" creationId="{FA0AE9F3-819D-DA92-4357-DA321A2D48A1}"/>
          </ac:picMkLst>
        </pc:picChg>
      </pc:sldChg>
      <pc:sldChg chg="addSp delSp modSp">
        <pc:chgData name="EZZINE, Hind" userId="S::ezzineh@who.int::edcab00f-6318-46e5-a4a9-188b01ee222f" providerId="AD" clId="Web-{3CA7651B-9FAC-1418-FAC5-B914E46F6DAD}" dt="2023-07-10T16:42:06.472" v="669" actId="14100"/>
        <pc:sldMkLst>
          <pc:docMk/>
          <pc:sldMk cId="0" sldId="334"/>
        </pc:sldMkLst>
        <pc:picChg chg="add mod">
          <ac:chgData name="EZZINE, Hind" userId="S::ezzineh@who.int::edcab00f-6318-46e5-a4a9-188b01ee222f" providerId="AD" clId="Web-{3CA7651B-9FAC-1418-FAC5-B914E46F6DAD}" dt="2023-07-10T16:42:06.472" v="669" actId="14100"/>
          <ac:picMkLst>
            <pc:docMk/>
            <pc:sldMk cId="0" sldId="334"/>
            <ac:picMk id="2" creationId="{90E397E2-7B5F-A323-579C-77D77E5C7FF3}"/>
          </ac:picMkLst>
        </pc:picChg>
        <pc:picChg chg="del">
          <ac:chgData name="EZZINE, Hind" userId="S::ezzineh@who.int::edcab00f-6318-46e5-a4a9-188b01ee222f" providerId="AD" clId="Web-{3CA7651B-9FAC-1418-FAC5-B914E46F6DAD}" dt="2023-07-10T16:41:54.175" v="665"/>
          <ac:picMkLst>
            <pc:docMk/>
            <pc:sldMk cId="0" sldId="334"/>
            <ac:picMk id="8" creationId="{A35A8BA6-275E-4F99-95E9-955A1BA72391}"/>
          </ac:picMkLst>
        </pc:picChg>
      </pc:sldChg>
      <pc:sldChg chg="modSp">
        <pc:chgData name="EZZINE, Hind" userId="S::ezzineh@who.int::edcab00f-6318-46e5-a4a9-188b01ee222f" providerId="AD" clId="Web-{3CA7651B-9FAC-1418-FAC5-B914E46F6DAD}" dt="2023-07-10T16:44:54.149" v="672"/>
        <pc:sldMkLst>
          <pc:docMk/>
          <pc:sldMk cId="0" sldId="341"/>
        </pc:sldMkLst>
        <pc:graphicFrameChg chg="mod modGraphic">
          <ac:chgData name="EZZINE, Hind" userId="S::ezzineh@who.int::edcab00f-6318-46e5-a4a9-188b01ee222f" providerId="AD" clId="Web-{3CA7651B-9FAC-1418-FAC5-B914E46F6DAD}" dt="2023-07-10T16:44:54.149" v="672"/>
          <ac:graphicFrameMkLst>
            <pc:docMk/>
            <pc:sldMk cId="0" sldId="341"/>
            <ac:graphicFrameMk id="8" creationId="{653F7178-4696-48BD-A724-8915DA85346D}"/>
          </ac:graphicFrameMkLst>
        </pc:graphicFrameChg>
      </pc:sldChg>
      <pc:sldChg chg="addSp delSp modSp">
        <pc:chgData name="EZZINE, Hind" userId="S::ezzineh@who.int::edcab00f-6318-46e5-a4a9-188b01ee222f" providerId="AD" clId="Web-{3CA7651B-9FAC-1418-FAC5-B914E46F6DAD}" dt="2023-07-10T16:46:34.512" v="681" actId="1076"/>
        <pc:sldMkLst>
          <pc:docMk/>
          <pc:sldMk cId="0" sldId="343"/>
        </pc:sldMkLst>
        <pc:spChg chg="del">
          <ac:chgData name="EZZINE, Hind" userId="S::ezzineh@who.int::edcab00f-6318-46e5-a4a9-188b01ee222f" providerId="AD" clId="Web-{3CA7651B-9FAC-1418-FAC5-B914E46F6DAD}" dt="2023-07-10T16:46:13.433" v="673"/>
          <ac:spMkLst>
            <pc:docMk/>
            <pc:sldMk cId="0" sldId="343"/>
            <ac:spMk id="592" creationId="{00000000-0000-0000-0000-000000000000}"/>
          </ac:spMkLst>
        </pc:spChg>
        <pc:picChg chg="add mod">
          <ac:chgData name="EZZINE, Hind" userId="S::ezzineh@who.int::edcab00f-6318-46e5-a4a9-188b01ee222f" providerId="AD" clId="Web-{3CA7651B-9FAC-1418-FAC5-B914E46F6DAD}" dt="2023-07-10T16:46:34.512" v="681" actId="1076"/>
          <ac:picMkLst>
            <pc:docMk/>
            <pc:sldMk cId="0" sldId="343"/>
            <ac:picMk id="2" creationId="{728629F6-1978-207E-4A19-07561BD943AE}"/>
          </ac:picMkLst>
        </pc:picChg>
      </pc:sldChg>
      <pc:sldChg chg="addSp delSp modSp">
        <pc:chgData name="EZZINE, Hind" userId="S::ezzineh@who.int::edcab00f-6318-46e5-a4a9-188b01ee222f" providerId="AD" clId="Web-{3CA7651B-9FAC-1418-FAC5-B914E46F6DAD}" dt="2023-07-10T16:47:43.685" v="689" actId="14100"/>
        <pc:sldMkLst>
          <pc:docMk/>
          <pc:sldMk cId="0" sldId="344"/>
        </pc:sldMkLst>
        <pc:picChg chg="add mod modCrop">
          <ac:chgData name="EZZINE, Hind" userId="S::ezzineh@who.int::edcab00f-6318-46e5-a4a9-188b01ee222f" providerId="AD" clId="Web-{3CA7651B-9FAC-1418-FAC5-B914E46F6DAD}" dt="2023-07-10T16:47:43.685" v="689" actId="14100"/>
          <ac:picMkLst>
            <pc:docMk/>
            <pc:sldMk cId="0" sldId="344"/>
            <ac:picMk id="3" creationId="{043CFAAD-A73F-6ABC-B037-6381F205EC19}"/>
          </ac:picMkLst>
        </pc:picChg>
        <pc:picChg chg="del mod">
          <ac:chgData name="EZZINE, Hind" userId="S::ezzineh@who.int::edcab00f-6318-46e5-a4a9-188b01ee222f" providerId="AD" clId="Web-{3CA7651B-9FAC-1418-FAC5-B914E46F6DAD}" dt="2023-07-10T16:47:21.060" v="683"/>
          <ac:picMkLst>
            <pc:docMk/>
            <pc:sldMk cId="0" sldId="344"/>
            <ac:picMk id="8" creationId="{95497A4D-E6E1-C90C-C3B4-75B4590E2A9E}"/>
          </ac:picMkLst>
        </pc:picChg>
      </pc:sldChg>
      <pc:sldChg chg="modSp">
        <pc:chgData name="EZZINE, Hind" userId="S::ezzineh@who.int::edcab00f-6318-46e5-a4a9-188b01ee222f" providerId="AD" clId="Web-{3CA7651B-9FAC-1418-FAC5-B914E46F6DAD}" dt="2023-07-10T16:48:40.531" v="692" actId="1076"/>
        <pc:sldMkLst>
          <pc:docMk/>
          <pc:sldMk cId="0" sldId="350"/>
        </pc:sldMkLst>
        <pc:spChg chg="mod">
          <ac:chgData name="EZZINE, Hind" userId="S::ezzineh@who.int::edcab00f-6318-46e5-a4a9-188b01ee222f" providerId="AD" clId="Web-{3CA7651B-9FAC-1418-FAC5-B914E46F6DAD}" dt="2023-07-10T16:48:40.531" v="692" actId="1076"/>
          <ac:spMkLst>
            <pc:docMk/>
            <pc:sldMk cId="0" sldId="350"/>
            <ac:spMk id="632" creationId="{00000000-0000-0000-0000-000000000000}"/>
          </ac:spMkLst>
        </pc:spChg>
      </pc:sldChg>
      <pc:sldChg chg="addSp delSp modSp">
        <pc:chgData name="EZZINE, Hind" userId="S::ezzineh@who.int::edcab00f-6318-46e5-a4a9-188b01ee222f" providerId="AD" clId="Web-{3CA7651B-9FAC-1418-FAC5-B914E46F6DAD}" dt="2023-07-10T16:49:53.502" v="698" actId="1076"/>
        <pc:sldMkLst>
          <pc:docMk/>
          <pc:sldMk cId="0" sldId="352"/>
        </pc:sldMkLst>
        <pc:picChg chg="add mod">
          <ac:chgData name="EZZINE, Hind" userId="S::ezzineh@who.int::edcab00f-6318-46e5-a4a9-188b01ee222f" providerId="AD" clId="Web-{3CA7651B-9FAC-1418-FAC5-B914E46F6DAD}" dt="2023-07-10T16:49:53.502" v="698" actId="1076"/>
          <ac:picMkLst>
            <pc:docMk/>
            <pc:sldMk cId="0" sldId="352"/>
            <ac:picMk id="2" creationId="{C29B6AC2-34E1-45B8-FF40-873EEEA63DED}"/>
          </ac:picMkLst>
        </pc:picChg>
        <pc:picChg chg="del">
          <ac:chgData name="EZZINE, Hind" userId="S::ezzineh@who.int::edcab00f-6318-46e5-a4a9-188b01ee222f" providerId="AD" clId="Web-{3CA7651B-9FAC-1418-FAC5-B914E46F6DAD}" dt="2023-07-10T16:49:38.517" v="693"/>
          <ac:picMkLst>
            <pc:docMk/>
            <pc:sldMk cId="0" sldId="352"/>
            <ac:picMk id="6" creationId="{98F796C6-4AEC-4763-9C7D-B9955464B502}"/>
          </ac:picMkLst>
        </pc:picChg>
      </pc:sldChg>
      <pc:sldChg chg="modSp">
        <pc:chgData name="EZZINE, Hind" userId="S::ezzineh@who.int::edcab00f-6318-46e5-a4a9-188b01ee222f" providerId="AD" clId="Web-{3CA7651B-9FAC-1418-FAC5-B914E46F6DAD}" dt="2023-07-10T16:51:27.130" v="701" actId="20577"/>
        <pc:sldMkLst>
          <pc:docMk/>
          <pc:sldMk cId="0" sldId="356"/>
        </pc:sldMkLst>
        <pc:spChg chg="mod">
          <ac:chgData name="EZZINE, Hind" userId="S::ezzineh@who.int::edcab00f-6318-46e5-a4a9-188b01ee222f" providerId="AD" clId="Web-{3CA7651B-9FAC-1418-FAC5-B914E46F6DAD}" dt="2023-07-10T16:51:27.130" v="701" actId="20577"/>
          <ac:spMkLst>
            <pc:docMk/>
            <pc:sldMk cId="0" sldId="356"/>
            <ac:spMk id="3" creationId="{1F3C9A62-5A1F-66BB-18EE-24B852530CB4}"/>
          </ac:spMkLst>
        </pc:spChg>
      </pc:sldChg>
      <pc:sldChg chg="addSp delSp">
        <pc:chgData name="EZZINE, Hind" userId="S::ezzineh@who.int::edcab00f-6318-46e5-a4a9-188b01ee222f" providerId="AD" clId="Web-{3CA7651B-9FAC-1418-FAC5-B914E46F6DAD}" dt="2023-07-10T16:54:51.573" v="706"/>
        <pc:sldMkLst>
          <pc:docMk/>
          <pc:sldMk cId="0" sldId="362"/>
        </pc:sldMkLst>
        <pc:picChg chg="add">
          <ac:chgData name="EZZINE, Hind" userId="S::ezzineh@who.int::edcab00f-6318-46e5-a4a9-188b01ee222f" providerId="AD" clId="Web-{3CA7651B-9FAC-1418-FAC5-B914E46F6DAD}" dt="2023-07-10T16:54:51.573" v="706"/>
          <ac:picMkLst>
            <pc:docMk/>
            <pc:sldMk cId="0" sldId="362"/>
            <ac:picMk id="3" creationId="{4C8B3F9F-EA0F-3D9A-8023-D2F7D8E29589}"/>
          </ac:picMkLst>
        </pc:picChg>
        <pc:picChg chg="del">
          <ac:chgData name="EZZINE, Hind" userId="S::ezzineh@who.int::edcab00f-6318-46e5-a4a9-188b01ee222f" providerId="AD" clId="Web-{3CA7651B-9FAC-1418-FAC5-B914E46F6DAD}" dt="2023-07-10T16:54:34.448" v="705"/>
          <ac:picMkLst>
            <pc:docMk/>
            <pc:sldMk cId="0" sldId="362"/>
            <ac:picMk id="4" creationId="{CBF5BF69-4EE3-42AE-A5BE-D4381D9023DD}"/>
          </ac:picMkLst>
        </pc:picChg>
      </pc:sldChg>
      <pc:sldChg chg="modSp">
        <pc:chgData name="EZZINE, Hind" userId="S::ezzineh@who.int::edcab00f-6318-46e5-a4a9-188b01ee222f" providerId="AD" clId="Web-{3CA7651B-9FAC-1418-FAC5-B914E46F6DAD}" dt="2023-07-10T16:56:03.654" v="711" actId="1076"/>
        <pc:sldMkLst>
          <pc:docMk/>
          <pc:sldMk cId="0" sldId="364"/>
        </pc:sldMkLst>
        <pc:spChg chg="mod">
          <ac:chgData name="EZZINE, Hind" userId="S::ezzineh@who.int::edcab00f-6318-46e5-a4a9-188b01ee222f" providerId="AD" clId="Web-{3CA7651B-9FAC-1418-FAC5-B914E46F6DAD}" dt="2023-07-10T16:56:03.654" v="711" actId="1076"/>
          <ac:spMkLst>
            <pc:docMk/>
            <pc:sldMk cId="0" sldId="364"/>
            <ac:spMk id="716" creationId="{00000000-0000-0000-0000-000000000000}"/>
          </ac:spMkLst>
        </pc:spChg>
      </pc:sldChg>
      <pc:sldChg chg="modSp">
        <pc:chgData name="EZZINE, Hind" userId="S::ezzineh@who.int::edcab00f-6318-46e5-a4a9-188b01ee222f" providerId="AD" clId="Web-{3CA7651B-9FAC-1418-FAC5-B914E46F6DAD}" dt="2023-07-10T16:56:20.107" v="713" actId="1076"/>
        <pc:sldMkLst>
          <pc:docMk/>
          <pc:sldMk cId="0" sldId="365"/>
        </pc:sldMkLst>
        <pc:spChg chg="mod">
          <ac:chgData name="EZZINE, Hind" userId="S::ezzineh@who.int::edcab00f-6318-46e5-a4a9-188b01ee222f" providerId="AD" clId="Web-{3CA7651B-9FAC-1418-FAC5-B914E46F6DAD}" dt="2023-07-10T16:56:20.107" v="713" actId="1076"/>
          <ac:spMkLst>
            <pc:docMk/>
            <pc:sldMk cId="0" sldId="365"/>
            <ac:spMk id="718" creationId="{00000000-0000-0000-0000-000000000000}"/>
          </ac:spMkLst>
        </pc:spChg>
      </pc:sldChg>
      <pc:sldChg chg="modSp">
        <pc:chgData name="EZZINE, Hind" userId="S::ezzineh@who.int::edcab00f-6318-46e5-a4a9-188b01ee222f" providerId="AD" clId="Web-{3CA7651B-9FAC-1418-FAC5-B914E46F6DAD}" dt="2023-07-10T16:57:23.687" v="717" actId="20577"/>
        <pc:sldMkLst>
          <pc:docMk/>
          <pc:sldMk cId="0" sldId="366"/>
        </pc:sldMkLst>
        <pc:spChg chg="mod">
          <ac:chgData name="EZZINE, Hind" userId="S::ezzineh@who.int::edcab00f-6318-46e5-a4a9-188b01ee222f" providerId="AD" clId="Web-{3CA7651B-9FAC-1418-FAC5-B914E46F6DAD}" dt="2023-07-10T16:57:23.687" v="717" actId="20577"/>
          <ac:spMkLst>
            <pc:docMk/>
            <pc:sldMk cId="0" sldId="366"/>
            <ac:spMk id="723" creationId="{00000000-0000-0000-0000-000000000000}"/>
          </ac:spMkLst>
        </pc:spChg>
      </pc:sldChg>
      <pc:sldChg chg="addSp delSp modSp">
        <pc:chgData name="EZZINE, Hind" userId="S::ezzineh@who.int::edcab00f-6318-46e5-a4a9-188b01ee222f" providerId="AD" clId="Web-{3CA7651B-9FAC-1418-FAC5-B914E46F6DAD}" dt="2023-07-10T16:57:54.344" v="722" actId="1076"/>
        <pc:sldMkLst>
          <pc:docMk/>
          <pc:sldMk cId="0" sldId="367"/>
        </pc:sldMkLst>
        <pc:picChg chg="add mod">
          <ac:chgData name="EZZINE, Hind" userId="S::ezzineh@who.int::edcab00f-6318-46e5-a4a9-188b01ee222f" providerId="AD" clId="Web-{3CA7651B-9FAC-1418-FAC5-B914E46F6DAD}" dt="2023-07-10T16:57:54.344" v="722" actId="1076"/>
          <ac:picMkLst>
            <pc:docMk/>
            <pc:sldMk cId="0" sldId="367"/>
            <ac:picMk id="3" creationId="{135F5111-8AB9-D733-5F45-9363284C60C5}"/>
          </ac:picMkLst>
        </pc:picChg>
        <pc:picChg chg="del">
          <ac:chgData name="EZZINE, Hind" userId="S::ezzineh@who.int::edcab00f-6318-46e5-a4a9-188b01ee222f" providerId="AD" clId="Web-{3CA7651B-9FAC-1418-FAC5-B914E46F6DAD}" dt="2023-07-10T16:57:41.281" v="718"/>
          <ac:picMkLst>
            <pc:docMk/>
            <pc:sldMk cId="0" sldId="367"/>
            <ac:picMk id="729" creationId="{00000000-0000-0000-0000-000000000000}"/>
          </ac:picMkLst>
        </pc:picChg>
      </pc:sldChg>
      <pc:sldChg chg="addSp delSp modSp">
        <pc:chgData name="EZZINE, Hind" userId="S::ezzineh@who.int::edcab00f-6318-46e5-a4a9-188b01ee222f" providerId="AD" clId="Web-{3CA7651B-9FAC-1418-FAC5-B914E46F6DAD}" dt="2023-07-10T17:01:36.851" v="729" actId="1076"/>
        <pc:sldMkLst>
          <pc:docMk/>
          <pc:sldMk cId="0" sldId="380"/>
        </pc:sldMkLst>
        <pc:picChg chg="add mod">
          <ac:chgData name="EZZINE, Hind" userId="S::ezzineh@who.int::edcab00f-6318-46e5-a4a9-188b01ee222f" providerId="AD" clId="Web-{3CA7651B-9FAC-1418-FAC5-B914E46F6DAD}" dt="2023-07-10T17:01:36.851" v="729" actId="1076"/>
          <ac:picMkLst>
            <pc:docMk/>
            <pc:sldMk cId="0" sldId="380"/>
            <ac:picMk id="3" creationId="{EE26A90C-0AF4-589A-EA25-2234A496342A}"/>
          </ac:picMkLst>
        </pc:picChg>
        <pc:picChg chg="add del">
          <ac:chgData name="EZZINE, Hind" userId="S::ezzineh@who.int::edcab00f-6318-46e5-a4a9-188b01ee222f" providerId="AD" clId="Web-{3CA7651B-9FAC-1418-FAC5-B914E46F6DAD}" dt="2023-07-10T17:01:27.538" v="726"/>
          <ac:picMkLst>
            <pc:docMk/>
            <pc:sldMk cId="0" sldId="380"/>
            <ac:picMk id="5" creationId="{BE8F40D5-7644-C1D1-0249-9ECC6EC678C3}"/>
          </ac:picMkLst>
        </pc:picChg>
        <pc:picChg chg="del">
          <ac:chgData name="EZZINE, Hind" userId="S::ezzineh@who.int::edcab00f-6318-46e5-a4a9-188b01ee222f" providerId="AD" clId="Web-{3CA7651B-9FAC-1418-FAC5-B914E46F6DAD}" dt="2023-07-10T17:01:20.382" v="723"/>
          <ac:picMkLst>
            <pc:docMk/>
            <pc:sldMk cId="0" sldId="380"/>
            <ac:picMk id="798" creationId="{00000000-0000-0000-0000-000000000000}"/>
          </ac:picMkLst>
        </pc:picChg>
      </pc:sldChg>
      <pc:sldChg chg="modSp">
        <pc:chgData name="EZZINE, Hind" userId="S::ezzineh@who.int::edcab00f-6318-46e5-a4a9-188b01ee222f" providerId="AD" clId="Web-{3CA7651B-9FAC-1418-FAC5-B914E46F6DAD}" dt="2023-07-10T17:02:18.352" v="736" actId="20577"/>
        <pc:sldMkLst>
          <pc:docMk/>
          <pc:sldMk cId="0" sldId="386"/>
        </pc:sldMkLst>
        <pc:spChg chg="mod">
          <ac:chgData name="EZZINE, Hind" userId="S::ezzineh@who.int::edcab00f-6318-46e5-a4a9-188b01ee222f" providerId="AD" clId="Web-{3CA7651B-9FAC-1418-FAC5-B914E46F6DAD}" dt="2023-07-10T17:02:18.352" v="736" actId="20577"/>
          <ac:spMkLst>
            <pc:docMk/>
            <pc:sldMk cId="0" sldId="386"/>
            <ac:spMk id="828" creationId="{00000000-0000-0000-0000-000000000000}"/>
          </ac:spMkLst>
        </pc:spChg>
      </pc:sldChg>
      <pc:sldChg chg="modSp">
        <pc:chgData name="EZZINE, Hind" userId="S::ezzineh@who.int::edcab00f-6318-46e5-a4a9-188b01ee222f" providerId="AD" clId="Web-{3CA7651B-9FAC-1418-FAC5-B914E46F6DAD}" dt="2023-07-10T17:03:26.479" v="762" actId="20577"/>
        <pc:sldMkLst>
          <pc:docMk/>
          <pc:sldMk cId="0" sldId="388"/>
        </pc:sldMkLst>
        <pc:spChg chg="mod">
          <ac:chgData name="EZZINE, Hind" userId="S::ezzineh@who.int::edcab00f-6318-46e5-a4a9-188b01ee222f" providerId="AD" clId="Web-{3CA7651B-9FAC-1418-FAC5-B914E46F6DAD}" dt="2023-07-10T17:03:26.479" v="762" actId="20577"/>
          <ac:spMkLst>
            <pc:docMk/>
            <pc:sldMk cId="0" sldId="388"/>
            <ac:spMk id="619" creationId="{00000000-0000-0000-0000-000000000000}"/>
          </ac:spMkLst>
        </pc:spChg>
      </pc:sldChg>
      <pc:sldChg chg="modSp">
        <pc:chgData name="EZZINE, Hind" userId="S::ezzineh@who.int::edcab00f-6318-46e5-a4a9-188b01ee222f" providerId="AD" clId="Web-{3CA7651B-9FAC-1418-FAC5-B914E46F6DAD}" dt="2023-07-10T17:03:51.964" v="767" actId="1076"/>
        <pc:sldMkLst>
          <pc:docMk/>
          <pc:sldMk cId="0" sldId="389"/>
        </pc:sldMkLst>
        <pc:spChg chg="mod">
          <ac:chgData name="EZZINE, Hind" userId="S::ezzineh@who.int::edcab00f-6318-46e5-a4a9-188b01ee222f" providerId="AD" clId="Web-{3CA7651B-9FAC-1418-FAC5-B914E46F6DAD}" dt="2023-07-10T17:03:51.964" v="767" actId="1076"/>
          <ac:spMkLst>
            <pc:docMk/>
            <pc:sldMk cId="0" sldId="389"/>
            <ac:spMk id="623" creationId="{00000000-0000-0000-0000-000000000000}"/>
          </ac:spMkLst>
        </pc:spChg>
      </pc:sldChg>
      <pc:sldChg chg="addSp delSp modSp">
        <pc:chgData name="EZZINE, Hind" userId="S::ezzineh@who.int::edcab00f-6318-46e5-a4a9-188b01ee222f" providerId="AD" clId="Web-{3CA7651B-9FAC-1418-FAC5-B914E46F6DAD}" dt="2023-07-10T17:05:47.577" v="773" actId="1076"/>
        <pc:sldMkLst>
          <pc:docMk/>
          <pc:sldMk cId="0" sldId="390"/>
        </pc:sldMkLst>
        <pc:picChg chg="add mod">
          <ac:chgData name="EZZINE, Hind" userId="S::ezzineh@who.int::edcab00f-6318-46e5-a4a9-188b01ee222f" providerId="AD" clId="Web-{3CA7651B-9FAC-1418-FAC5-B914E46F6DAD}" dt="2023-07-10T17:05:47.577" v="773" actId="1076"/>
          <ac:picMkLst>
            <pc:docMk/>
            <pc:sldMk cId="0" sldId="390"/>
            <ac:picMk id="2" creationId="{8F091745-7797-0645-CC06-93636F294447}"/>
          </ac:picMkLst>
        </pc:picChg>
        <pc:picChg chg="del">
          <ac:chgData name="EZZINE, Hind" userId="S::ezzineh@who.int::edcab00f-6318-46e5-a4a9-188b01ee222f" providerId="AD" clId="Web-{3CA7651B-9FAC-1418-FAC5-B914E46F6DAD}" dt="2023-07-10T17:05:34.514" v="768"/>
          <ac:picMkLst>
            <pc:docMk/>
            <pc:sldMk cId="0" sldId="390"/>
            <ac:picMk id="629" creationId="{00000000-0000-0000-0000-000000000000}"/>
          </ac:picMkLst>
        </pc:picChg>
      </pc:sldChg>
      <pc:sldChg chg="modSp">
        <pc:chgData name="EZZINE, Hind" userId="S::ezzineh@who.int::edcab00f-6318-46e5-a4a9-188b01ee222f" providerId="AD" clId="Web-{3CA7651B-9FAC-1418-FAC5-B914E46F6DAD}" dt="2023-07-10T17:07:44.549" v="780" actId="14100"/>
        <pc:sldMkLst>
          <pc:docMk/>
          <pc:sldMk cId="0" sldId="394"/>
        </pc:sldMkLst>
        <pc:spChg chg="mod">
          <ac:chgData name="EZZINE, Hind" userId="S::ezzineh@who.int::edcab00f-6318-46e5-a4a9-188b01ee222f" providerId="AD" clId="Web-{3CA7651B-9FAC-1418-FAC5-B914E46F6DAD}" dt="2023-07-10T17:07:26.533" v="779" actId="1076"/>
          <ac:spMkLst>
            <pc:docMk/>
            <pc:sldMk cId="0" sldId="394"/>
            <ac:spMk id="652" creationId="{00000000-0000-0000-0000-000000000000}"/>
          </ac:spMkLst>
        </pc:spChg>
        <pc:spChg chg="mod">
          <ac:chgData name="EZZINE, Hind" userId="S::ezzineh@who.int::edcab00f-6318-46e5-a4a9-188b01ee222f" providerId="AD" clId="Web-{3CA7651B-9FAC-1418-FAC5-B914E46F6DAD}" dt="2023-07-10T17:07:44.549" v="780" actId="14100"/>
          <ac:spMkLst>
            <pc:docMk/>
            <pc:sldMk cId="0" sldId="394"/>
            <ac:spMk id="656" creationId="{00000000-0000-0000-0000-000000000000}"/>
          </ac:spMkLst>
        </pc:spChg>
      </pc:sldChg>
      <pc:sldChg chg="addSp delSp modSp add del">
        <pc:chgData name="EZZINE, Hind" userId="S::ezzineh@who.int::edcab00f-6318-46e5-a4a9-188b01ee222f" providerId="AD" clId="Web-{3CA7651B-9FAC-1418-FAC5-B914E46F6DAD}" dt="2023-07-10T17:12:15.044" v="806" actId="1076"/>
        <pc:sldMkLst>
          <pc:docMk/>
          <pc:sldMk cId="0" sldId="395"/>
        </pc:sldMkLst>
        <pc:spChg chg="add del">
          <ac:chgData name="EZZINE, Hind" userId="S::ezzineh@who.int::edcab00f-6318-46e5-a4a9-188b01ee222f" providerId="AD" clId="Web-{3CA7651B-9FAC-1418-FAC5-B914E46F6DAD}" dt="2023-07-10T17:10:50.555" v="788"/>
          <ac:spMkLst>
            <pc:docMk/>
            <pc:sldMk cId="0" sldId="395"/>
            <ac:spMk id="2" creationId="{A2119944-E03B-9215-130F-447004B35674}"/>
          </ac:spMkLst>
        </pc:spChg>
        <pc:spChg chg="add del mod">
          <ac:chgData name="EZZINE, Hind" userId="S::ezzineh@who.int::edcab00f-6318-46e5-a4a9-188b01ee222f" providerId="AD" clId="Web-{3CA7651B-9FAC-1418-FAC5-B914E46F6DAD}" dt="2023-07-10T17:11:08.758" v="794"/>
          <ac:spMkLst>
            <pc:docMk/>
            <pc:sldMk cId="0" sldId="395"/>
            <ac:spMk id="4" creationId="{829A4F6E-59D6-802C-67AD-5CEEED114204}"/>
          </ac:spMkLst>
        </pc:spChg>
        <pc:spChg chg="add del mod">
          <ac:chgData name="EZZINE, Hind" userId="S::ezzineh@who.int::edcab00f-6318-46e5-a4a9-188b01ee222f" providerId="AD" clId="Web-{3CA7651B-9FAC-1418-FAC5-B914E46F6DAD}" dt="2023-07-10T17:12:01.872" v="801"/>
          <ac:spMkLst>
            <pc:docMk/>
            <pc:sldMk cId="0" sldId="395"/>
            <ac:spMk id="6" creationId="{073673C8-1259-FA3B-953D-C8BDCE1B3858}"/>
          </ac:spMkLst>
        </pc:spChg>
        <pc:spChg chg="add del mod">
          <ac:chgData name="EZZINE, Hind" userId="S::ezzineh@who.int::edcab00f-6318-46e5-a4a9-188b01ee222f" providerId="AD" clId="Web-{3CA7651B-9FAC-1418-FAC5-B914E46F6DAD}" dt="2023-07-10T17:11:57.447" v="798"/>
          <ac:spMkLst>
            <pc:docMk/>
            <pc:sldMk cId="0" sldId="395"/>
            <ac:spMk id="7" creationId="{8BC8DD15-8BBD-6C76-880C-A8FAC4D2D237}"/>
          </ac:spMkLst>
        </pc:spChg>
        <pc:picChg chg="del">
          <ac:chgData name="EZZINE, Hind" userId="S::ezzineh@who.int::edcab00f-6318-46e5-a4a9-188b01ee222f" providerId="AD" clId="Web-{3CA7651B-9FAC-1418-FAC5-B914E46F6DAD}" dt="2023-07-10T17:10:20.741" v="783"/>
          <ac:picMkLst>
            <pc:docMk/>
            <pc:sldMk cId="0" sldId="395"/>
            <ac:picMk id="3" creationId="{82BAE08B-F112-4304-BBE3-6D68889DB98D}"/>
          </ac:picMkLst>
        </pc:picChg>
        <pc:picChg chg="add del mod">
          <ac:chgData name="EZZINE, Hind" userId="S::ezzineh@who.int::edcab00f-6318-46e5-a4a9-188b01ee222f" providerId="AD" clId="Web-{3CA7651B-9FAC-1418-FAC5-B914E46F6DAD}" dt="2023-07-10T17:11:54.979" v="797"/>
          <ac:picMkLst>
            <pc:docMk/>
            <pc:sldMk cId="0" sldId="395"/>
            <ac:picMk id="5" creationId="{0B6ED563-738C-BF5F-5CD1-CC477A1DC7BD}"/>
          </ac:picMkLst>
        </pc:picChg>
        <pc:picChg chg="add mod">
          <ac:chgData name="EZZINE, Hind" userId="S::ezzineh@who.int::edcab00f-6318-46e5-a4a9-188b01ee222f" providerId="AD" clId="Web-{3CA7651B-9FAC-1418-FAC5-B914E46F6DAD}" dt="2023-07-10T17:12:15.044" v="806" actId="1076"/>
          <ac:picMkLst>
            <pc:docMk/>
            <pc:sldMk cId="0" sldId="395"/>
            <ac:picMk id="8" creationId="{61549B3D-49CF-ECE3-60C2-CE14D33F51A1}"/>
          </ac:picMkLst>
        </pc:picChg>
      </pc:sldChg>
      <pc:sldChg chg="modSp">
        <pc:chgData name="EZZINE, Hind" userId="S::ezzineh@who.int::edcab00f-6318-46e5-a4a9-188b01ee222f" providerId="AD" clId="Web-{3CA7651B-9FAC-1418-FAC5-B914E46F6DAD}" dt="2023-07-10T17:13:40.094" v="813" actId="20577"/>
        <pc:sldMkLst>
          <pc:docMk/>
          <pc:sldMk cId="0" sldId="397"/>
        </pc:sldMkLst>
        <pc:spChg chg="mod">
          <ac:chgData name="EZZINE, Hind" userId="S::ezzineh@who.int::edcab00f-6318-46e5-a4a9-188b01ee222f" providerId="AD" clId="Web-{3CA7651B-9FAC-1418-FAC5-B914E46F6DAD}" dt="2023-07-10T17:13:40.094" v="813" actId="20577"/>
          <ac:spMkLst>
            <pc:docMk/>
            <pc:sldMk cId="0" sldId="397"/>
            <ac:spMk id="670" creationId="{00000000-0000-0000-0000-000000000000}"/>
          </ac:spMkLst>
        </pc:spChg>
      </pc:sldChg>
      <pc:sldChg chg="modSp">
        <pc:chgData name="EZZINE, Hind" userId="S::ezzineh@who.int::edcab00f-6318-46e5-a4a9-188b01ee222f" providerId="AD" clId="Web-{3CA7651B-9FAC-1418-FAC5-B914E46F6DAD}" dt="2023-07-10T17:15:41.332" v="853" actId="20577"/>
        <pc:sldMkLst>
          <pc:docMk/>
          <pc:sldMk cId="0" sldId="400"/>
        </pc:sldMkLst>
        <pc:spChg chg="mod">
          <ac:chgData name="EZZINE, Hind" userId="S::ezzineh@who.int::edcab00f-6318-46e5-a4a9-188b01ee222f" providerId="AD" clId="Web-{3CA7651B-9FAC-1418-FAC5-B914E46F6DAD}" dt="2023-07-10T17:14:27.455" v="833" actId="20577"/>
          <ac:spMkLst>
            <pc:docMk/>
            <pc:sldMk cId="0" sldId="400"/>
            <ac:spMk id="3" creationId="{BBAE69DE-C8A1-8A8A-B18E-60131CC240A6}"/>
          </ac:spMkLst>
        </pc:spChg>
        <pc:spChg chg="mod">
          <ac:chgData name="EZZINE, Hind" userId="S::ezzineh@who.int::edcab00f-6318-46e5-a4a9-188b01ee222f" providerId="AD" clId="Web-{3CA7651B-9FAC-1418-FAC5-B914E46F6DAD}" dt="2023-07-10T17:15:41.332" v="853" actId="20577"/>
          <ac:spMkLst>
            <pc:docMk/>
            <pc:sldMk cId="0" sldId="400"/>
            <ac:spMk id="688" creationId="{00000000-0000-0000-0000-000000000000}"/>
          </ac:spMkLst>
        </pc:spChg>
      </pc:sldChg>
      <pc:sldChg chg="modSp">
        <pc:chgData name="EZZINE, Hind" userId="S::ezzineh@who.int::edcab00f-6318-46e5-a4a9-188b01ee222f" providerId="AD" clId="Web-{3CA7651B-9FAC-1418-FAC5-B914E46F6DAD}" dt="2023-07-10T17:16:38.724" v="893" actId="20577"/>
        <pc:sldMkLst>
          <pc:docMk/>
          <pc:sldMk cId="0" sldId="401"/>
        </pc:sldMkLst>
        <pc:spChg chg="mod">
          <ac:chgData name="EZZINE, Hind" userId="S::ezzineh@who.int::edcab00f-6318-46e5-a4a9-188b01ee222f" providerId="AD" clId="Web-{3CA7651B-9FAC-1418-FAC5-B914E46F6DAD}" dt="2023-07-10T17:16:38.724" v="893" actId="20577"/>
          <ac:spMkLst>
            <pc:docMk/>
            <pc:sldMk cId="0" sldId="401"/>
            <ac:spMk id="3" creationId="{D60E6CB0-32E0-3BBE-4C53-7CD7D25F15E5}"/>
          </ac:spMkLst>
        </pc:spChg>
      </pc:sldChg>
      <pc:sldChg chg="addSp delSp">
        <pc:chgData name="EZZINE, Hind" userId="S::ezzineh@who.int::edcab00f-6318-46e5-a4a9-188b01ee222f" providerId="AD" clId="Web-{3CA7651B-9FAC-1418-FAC5-B914E46F6DAD}" dt="2023-07-10T17:16:58.225" v="895"/>
        <pc:sldMkLst>
          <pc:docMk/>
          <pc:sldMk cId="0" sldId="402"/>
        </pc:sldMkLst>
        <pc:picChg chg="del">
          <ac:chgData name="EZZINE, Hind" userId="S::ezzineh@who.int::edcab00f-6318-46e5-a4a9-188b01ee222f" providerId="AD" clId="Web-{3CA7651B-9FAC-1418-FAC5-B914E46F6DAD}" dt="2023-07-10T17:16:57.365" v="894"/>
          <ac:picMkLst>
            <pc:docMk/>
            <pc:sldMk cId="0" sldId="402"/>
            <ac:picMk id="4" creationId="{94A57188-EA7E-D383-8B61-1045C977CE26}"/>
          </ac:picMkLst>
        </pc:picChg>
        <pc:picChg chg="add">
          <ac:chgData name="EZZINE, Hind" userId="S::ezzineh@who.int::edcab00f-6318-46e5-a4a9-188b01ee222f" providerId="AD" clId="Web-{3CA7651B-9FAC-1418-FAC5-B914E46F6DAD}" dt="2023-07-10T17:16:58.225" v="895"/>
          <ac:picMkLst>
            <pc:docMk/>
            <pc:sldMk cId="0" sldId="402"/>
            <ac:picMk id="5" creationId="{A8ECF01B-1B91-0E98-A5CA-59B8F353A719}"/>
          </ac:picMkLst>
        </pc:picChg>
      </pc:sldChg>
      <pc:sldChg chg="addSp delSp modSp">
        <pc:chgData name="EZZINE, Hind" userId="S::ezzineh@who.int::edcab00f-6318-46e5-a4a9-188b01ee222f" providerId="AD" clId="Web-{3CA7651B-9FAC-1418-FAC5-B914E46F6DAD}" dt="2023-07-10T16:53:38.368" v="704" actId="1076"/>
        <pc:sldMkLst>
          <pc:docMk/>
          <pc:sldMk cId="1795433368" sldId="464"/>
        </pc:sldMkLst>
        <pc:picChg chg="add mod">
          <ac:chgData name="EZZINE, Hind" userId="S::ezzineh@who.int::edcab00f-6318-46e5-a4a9-188b01ee222f" providerId="AD" clId="Web-{3CA7651B-9FAC-1418-FAC5-B914E46F6DAD}" dt="2023-07-10T16:53:38.368" v="704" actId="1076"/>
          <ac:picMkLst>
            <pc:docMk/>
            <pc:sldMk cId="1795433368" sldId="464"/>
            <ac:picMk id="3" creationId="{C35E2EF8-93C0-56F9-7278-7291C9A9BA97}"/>
          </ac:picMkLst>
        </pc:picChg>
        <pc:picChg chg="del">
          <ac:chgData name="EZZINE, Hind" userId="S::ezzineh@who.int::edcab00f-6318-46e5-a4a9-188b01ee222f" providerId="AD" clId="Web-{3CA7651B-9FAC-1418-FAC5-B914E46F6DAD}" dt="2023-07-10T16:53:34.696" v="702"/>
          <ac:picMkLst>
            <pc:docMk/>
            <pc:sldMk cId="1795433368" sldId="464"/>
            <ac:picMk id="4" creationId="{86710294-75CB-46D3-9002-9D1AC9F7E042}"/>
          </ac:picMkLst>
        </pc:picChg>
      </pc:sldChg>
      <pc:sldChg chg="modSp">
        <pc:chgData name="EZZINE, Hind" userId="S::ezzineh@who.int::edcab00f-6318-46e5-a4a9-188b01ee222f" providerId="AD" clId="Web-{3CA7651B-9FAC-1418-FAC5-B914E46F6DAD}" dt="2023-07-10T14:46:32.412" v="2" actId="20577"/>
        <pc:sldMkLst>
          <pc:docMk/>
          <pc:sldMk cId="4196879509" sldId="468"/>
        </pc:sldMkLst>
        <pc:spChg chg="mod">
          <ac:chgData name="EZZINE, Hind" userId="S::ezzineh@who.int::edcab00f-6318-46e5-a4a9-188b01ee222f" providerId="AD" clId="Web-{3CA7651B-9FAC-1418-FAC5-B914E46F6DAD}" dt="2023-07-10T14:46:32.412" v="2" actId="20577"/>
          <ac:spMkLst>
            <pc:docMk/>
            <pc:sldMk cId="4196879509" sldId="468"/>
            <ac:spMk id="18435" creationId="{B1A25376-BC15-4ECC-A8EC-7B05485C055D}"/>
          </ac:spMkLst>
        </pc:spChg>
      </pc:sldChg>
      <pc:sldChg chg="modSp">
        <pc:chgData name="EZZINE, Hind" userId="S::ezzineh@who.int::edcab00f-6318-46e5-a4a9-188b01ee222f" providerId="AD" clId="Web-{3CA7651B-9FAC-1418-FAC5-B914E46F6DAD}" dt="2023-07-10T15:47:00.794" v="321" actId="20577"/>
        <pc:sldMkLst>
          <pc:docMk/>
          <pc:sldMk cId="1302130739" sldId="473"/>
        </pc:sldMkLst>
        <pc:spChg chg="mod">
          <ac:chgData name="EZZINE, Hind" userId="S::ezzineh@who.int::edcab00f-6318-46e5-a4a9-188b01ee222f" providerId="AD" clId="Web-{3CA7651B-9FAC-1418-FAC5-B914E46F6DAD}" dt="2023-07-10T15:47:00.794" v="321" actId="20577"/>
          <ac:spMkLst>
            <pc:docMk/>
            <pc:sldMk cId="1302130739" sldId="473"/>
            <ac:spMk id="20483" creationId="{1BD00435-6460-4E09-9B49-27DB96F0977E}"/>
          </ac:spMkLst>
        </pc:spChg>
      </pc:sldChg>
      <pc:sldChg chg="modSp">
        <pc:chgData name="EZZINE, Hind" userId="S::ezzineh@who.int::edcab00f-6318-46e5-a4a9-188b01ee222f" providerId="AD" clId="Web-{3CA7651B-9FAC-1418-FAC5-B914E46F6DAD}" dt="2023-07-10T15:47:53.780" v="346" actId="20577"/>
        <pc:sldMkLst>
          <pc:docMk/>
          <pc:sldMk cId="1107437850" sldId="474"/>
        </pc:sldMkLst>
        <pc:spChg chg="mod">
          <ac:chgData name="EZZINE, Hind" userId="S::ezzineh@who.int::edcab00f-6318-46e5-a4a9-188b01ee222f" providerId="AD" clId="Web-{3CA7651B-9FAC-1418-FAC5-B914E46F6DAD}" dt="2023-07-10T15:47:53.780" v="346" actId="20577"/>
          <ac:spMkLst>
            <pc:docMk/>
            <pc:sldMk cId="1107437850" sldId="474"/>
            <ac:spMk id="20483" creationId="{1BD00435-6460-4E09-9B49-27DB96F0977E}"/>
          </ac:spMkLst>
        </pc:spChg>
      </pc:sldChg>
      <pc:sldChg chg="modSp addCm modCm">
        <pc:chgData name="EZZINE, Hind" userId="S::ezzineh@who.int::edcab00f-6318-46e5-a4a9-188b01ee222f" providerId="AD" clId="Web-{3CA7651B-9FAC-1418-FAC5-B914E46F6DAD}" dt="2023-07-10T16:10:02.680" v="350"/>
        <pc:sldMkLst>
          <pc:docMk/>
          <pc:sldMk cId="3362374439" sldId="475"/>
        </pc:sldMkLst>
        <pc:spChg chg="mod">
          <ac:chgData name="EZZINE, Hind" userId="S::ezzineh@who.int::edcab00f-6318-46e5-a4a9-188b01ee222f" providerId="AD" clId="Web-{3CA7651B-9FAC-1418-FAC5-B914E46F6DAD}" dt="2023-07-10T16:01:48.883" v="348" actId="20577"/>
          <ac:spMkLst>
            <pc:docMk/>
            <pc:sldMk cId="3362374439" sldId="475"/>
            <ac:spMk id="3" creationId="{00000000-0000-0000-0000-000000000000}"/>
          </ac:spMkLst>
        </pc:spChg>
        <pc:extLst>
          <p:ext xmlns:p="http://schemas.openxmlformats.org/presentationml/2006/main" uri="{D6D511B9-2390-475A-947B-AFAB55BFBCF1}">
            <pc226:cmChg xmlns:pc226="http://schemas.microsoft.com/office/powerpoint/2022/06/main/command" chg="add mod">
              <pc226:chgData name="EZZINE, Hind" userId="S::ezzineh@who.int::edcab00f-6318-46e5-a4a9-188b01ee222f" providerId="AD" clId="Web-{3CA7651B-9FAC-1418-FAC5-B914E46F6DAD}" dt="2023-07-10T16:10:02.680" v="350"/>
              <pc2:cmMkLst xmlns:pc2="http://schemas.microsoft.com/office/powerpoint/2019/9/main/command">
                <pc:docMk/>
                <pc:sldMk cId="3362374439" sldId="475"/>
                <pc2:cmMk id="{5E1F0CF2-A113-49AA-9DFE-0FC99D013528}"/>
              </pc2:cmMkLst>
            </pc226:cmChg>
          </p:ext>
        </pc:extLst>
      </pc:sldChg>
      <pc:sldChg chg="modSp">
        <pc:chgData name="EZZINE, Hind" userId="S::ezzineh@who.int::edcab00f-6318-46e5-a4a9-188b01ee222f" providerId="AD" clId="Web-{3CA7651B-9FAC-1418-FAC5-B914E46F6DAD}" dt="2023-07-10T16:11:14.119" v="359" actId="20577"/>
        <pc:sldMkLst>
          <pc:docMk/>
          <pc:sldMk cId="795792418" sldId="476"/>
        </pc:sldMkLst>
        <pc:spChg chg="mod">
          <ac:chgData name="EZZINE, Hind" userId="S::ezzineh@who.int::edcab00f-6318-46e5-a4a9-188b01ee222f" providerId="AD" clId="Web-{3CA7651B-9FAC-1418-FAC5-B914E46F6DAD}" dt="2023-07-10T16:11:14.119" v="359" actId="20577"/>
          <ac:spMkLst>
            <pc:docMk/>
            <pc:sldMk cId="795792418" sldId="476"/>
            <ac:spMk id="3" creationId="{00000000-0000-0000-0000-000000000000}"/>
          </ac:spMkLst>
        </pc:spChg>
      </pc:sldChg>
      <pc:sldChg chg="addSp delSp modSp">
        <pc:chgData name="EZZINE, Hind" userId="S::ezzineh@who.int::edcab00f-6318-46e5-a4a9-188b01ee222f" providerId="AD" clId="Web-{3CA7651B-9FAC-1418-FAC5-B914E46F6DAD}" dt="2023-07-10T16:12:36.262" v="364"/>
        <pc:sldMkLst>
          <pc:docMk/>
          <pc:sldMk cId="4270241376" sldId="477"/>
        </pc:sldMkLst>
        <pc:picChg chg="add mod">
          <ac:chgData name="EZZINE, Hind" userId="S::ezzineh@who.int::edcab00f-6318-46e5-a4a9-188b01ee222f" providerId="AD" clId="Web-{3CA7651B-9FAC-1418-FAC5-B914E46F6DAD}" dt="2023-07-10T16:12:36.262" v="364"/>
          <ac:picMkLst>
            <pc:docMk/>
            <pc:sldMk cId="4270241376" sldId="477"/>
            <ac:picMk id="4" creationId="{9BB888A0-37F6-244D-B006-8E2FAFB5286D}"/>
          </ac:picMkLst>
        </pc:picChg>
        <pc:picChg chg="del">
          <ac:chgData name="EZZINE, Hind" userId="S::ezzineh@who.int::edcab00f-6318-46e5-a4a9-188b01ee222f" providerId="AD" clId="Web-{3CA7651B-9FAC-1418-FAC5-B914E46F6DAD}" dt="2023-07-10T16:12:20.762" v="360"/>
          <ac:picMkLst>
            <pc:docMk/>
            <pc:sldMk cId="4270241376" sldId="477"/>
            <ac:picMk id="5" creationId="{8EEA6877-542A-C3AD-DED5-8C8240165255}"/>
          </ac:picMkLst>
        </pc:picChg>
      </pc:sldChg>
    </pc:docChg>
  </pc:docChgLst>
  <pc:docChgLst>
    <pc:chgData name="EZZINE, Hind" userId="S::ezzineh@who.int::edcab00f-6318-46e5-a4a9-188b01ee222f" providerId="AD" clId="Web-{2817F0F1-AAC4-1C33-31AF-EAB2849F22FB}"/>
    <pc:docChg chg="modSld">
      <pc:chgData name="EZZINE, Hind" userId="S::ezzineh@who.int::edcab00f-6318-46e5-a4a9-188b01ee222f" providerId="AD" clId="Web-{2817F0F1-AAC4-1C33-31AF-EAB2849F22FB}" dt="2023-07-11T20:59:51.992" v="51" actId="20577"/>
      <pc:docMkLst>
        <pc:docMk/>
      </pc:docMkLst>
      <pc:sldChg chg="modSp">
        <pc:chgData name="EZZINE, Hind" userId="S::ezzineh@who.int::edcab00f-6318-46e5-a4a9-188b01ee222f" providerId="AD" clId="Web-{2817F0F1-AAC4-1C33-31AF-EAB2849F22FB}" dt="2023-07-11T20:59:51.992" v="51" actId="20577"/>
        <pc:sldMkLst>
          <pc:docMk/>
          <pc:sldMk cId="0" sldId="308"/>
        </pc:sldMkLst>
        <pc:spChg chg="mod">
          <ac:chgData name="EZZINE, Hind" userId="S::ezzineh@who.int::edcab00f-6318-46e5-a4a9-188b01ee222f" providerId="AD" clId="Web-{2817F0F1-AAC4-1C33-31AF-EAB2849F22FB}" dt="2023-07-11T20:59:51.992" v="51" actId="20577"/>
          <ac:spMkLst>
            <pc:docMk/>
            <pc:sldMk cId="0" sldId="308"/>
            <ac:spMk id="3" creationId="{06920753-BED0-3DFE-5BE9-56BB2F478FAA}"/>
          </ac:spMkLst>
        </pc:spChg>
      </pc:sldChg>
      <pc:sldChg chg="modSp">
        <pc:chgData name="EZZINE, Hind" userId="S::ezzineh@who.int::edcab00f-6318-46e5-a4a9-188b01ee222f" providerId="AD" clId="Web-{2817F0F1-AAC4-1C33-31AF-EAB2849F22FB}" dt="2023-07-11T20:58:54.754" v="46" actId="20577"/>
        <pc:sldMkLst>
          <pc:docMk/>
          <pc:sldMk cId="0" sldId="309"/>
        </pc:sldMkLst>
        <pc:spChg chg="mod">
          <ac:chgData name="EZZINE, Hind" userId="S::ezzineh@who.int::edcab00f-6318-46e5-a4a9-188b01ee222f" providerId="AD" clId="Web-{2817F0F1-AAC4-1C33-31AF-EAB2849F22FB}" dt="2023-07-11T20:58:54.754" v="46" actId="20577"/>
          <ac:spMkLst>
            <pc:docMk/>
            <pc:sldMk cId="0" sldId="309"/>
            <ac:spMk id="1056" creationId="{00000000-0000-0000-0000-000000000000}"/>
          </ac:spMkLst>
        </pc:spChg>
      </pc:sldChg>
      <pc:sldChg chg="modSp">
        <pc:chgData name="EZZINE, Hind" userId="S::ezzineh@who.int::edcab00f-6318-46e5-a4a9-188b01ee222f" providerId="AD" clId="Web-{2817F0F1-AAC4-1C33-31AF-EAB2849F22FB}" dt="2023-07-11T20:56:38.276" v="15" actId="20577"/>
        <pc:sldMkLst>
          <pc:docMk/>
          <pc:sldMk cId="0" sldId="310"/>
        </pc:sldMkLst>
        <pc:spChg chg="mod">
          <ac:chgData name="EZZINE, Hind" userId="S::ezzineh@who.int::edcab00f-6318-46e5-a4a9-188b01ee222f" providerId="AD" clId="Web-{2817F0F1-AAC4-1C33-31AF-EAB2849F22FB}" dt="2023-07-11T20:56:38.276" v="15" actId="20577"/>
          <ac:spMkLst>
            <pc:docMk/>
            <pc:sldMk cId="0" sldId="310"/>
            <ac:spMk id="3" creationId="{0554E1C7-2FF6-E9E7-E10C-D0E7ECCB52E8}"/>
          </ac:spMkLst>
        </pc:spChg>
        <pc:spChg chg="mod">
          <ac:chgData name="EZZINE, Hind" userId="S::ezzineh@who.int::edcab00f-6318-46e5-a4a9-188b01ee222f" providerId="AD" clId="Web-{2817F0F1-AAC4-1C33-31AF-EAB2849F22FB}" dt="2023-07-11T20:56:09.118" v="6" actId="20577"/>
          <ac:spMkLst>
            <pc:docMk/>
            <pc:sldMk cId="0" sldId="310"/>
            <ac:spMk id="1060" creationId="{00000000-0000-0000-0000-000000000000}"/>
          </ac:spMkLst>
        </pc:spChg>
      </pc:sldChg>
      <pc:sldChg chg="modSp">
        <pc:chgData name="EZZINE, Hind" userId="S::ezzineh@who.int::edcab00f-6318-46e5-a4a9-188b01ee222f" providerId="AD" clId="Web-{2817F0F1-AAC4-1C33-31AF-EAB2849F22FB}" dt="2023-07-11T20:56:01.446" v="4" actId="20577"/>
        <pc:sldMkLst>
          <pc:docMk/>
          <pc:sldMk cId="0" sldId="311"/>
        </pc:sldMkLst>
        <pc:spChg chg="mod">
          <ac:chgData name="EZZINE, Hind" userId="S::ezzineh@who.int::edcab00f-6318-46e5-a4a9-188b01ee222f" providerId="AD" clId="Web-{2817F0F1-AAC4-1C33-31AF-EAB2849F22FB}" dt="2023-07-11T20:56:01.446" v="4" actId="20577"/>
          <ac:spMkLst>
            <pc:docMk/>
            <pc:sldMk cId="0" sldId="311"/>
            <ac:spMk id="1067" creationId="{00000000-0000-0000-0000-000000000000}"/>
          </ac:spMkLst>
        </pc:spChg>
      </pc:sldChg>
      <pc:sldChg chg="addCm">
        <pc:chgData name="EZZINE, Hind" userId="S::ezzineh@who.int::edcab00f-6318-46e5-a4a9-188b01ee222f" providerId="AD" clId="Web-{2817F0F1-AAC4-1C33-31AF-EAB2849F22FB}" dt="2023-07-11T20:54:04.438" v="1"/>
        <pc:sldMkLst>
          <pc:docMk/>
          <pc:sldMk cId="0" sldId="325"/>
        </pc:sldMkLst>
        <pc:extLst>
          <p:ext xmlns:p="http://schemas.openxmlformats.org/presentationml/2006/main" uri="{D6D511B9-2390-475A-947B-AFAB55BFBCF1}">
            <pc226:cmChg xmlns:pc226="http://schemas.microsoft.com/office/powerpoint/2022/06/main/command" chg="add">
              <pc226:chgData name="EZZINE, Hind" userId="S::ezzineh@who.int::edcab00f-6318-46e5-a4a9-188b01ee222f" providerId="AD" clId="Web-{2817F0F1-AAC4-1C33-31AF-EAB2849F22FB}" dt="2023-07-11T20:54:04.438" v="1"/>
              <pc2:cmMkLst xmlns:pc2="http://schemas.microsoft.com/office/powerpoint/2019/9/main/command">
                <pc:docMk/>
                <pc:sldMk cId="0" sldId="325"/>
                <pc2:cmMk id="{EB6B42F3-D182-4E62-A573-776B04177044}"/>
              </pc2:cmMkLst>
            </pc226:cmChg>
          </p:ext>
        </pc:extLst>
      </pc:sldChg>
      <pc:sldChg chg="addCm">
        <pc:chgData name="EZZINE, Hind" userId="S::ezzineh@who.int::edcab00f-6318-46e5-a4a9-188b01ee222f" providerId="AD" clId="Web-{2817F0F1-AAC4-1C33-31AF-EAB2849F22FB}" dt="2023-07-11T20:53:27.591" v="0"/>
        <pc:sldMkLst>
          <pc:docMk/>
          <pc:sldMk cId="0" sldId="327"/>
        </pc:sldMkLst>
        <pc:extLst>
          <p:ext xmlns:p="http://schemas.openxmlformats.org/presentationml/2006/main" uri="{D6D511B9-2390-475A-947B-AFAB55BFBCF1}">
            <pc226:cmChg xmlns:pc226="http://schemas.microsoft.com/office/powerpoint/2022/06/main/command" chg="add">
              <pc226:chgData name="EZZINE, Hind" userId="S::ezzineh@who.int::edcab00f-6318-46e5-a4a9-188b01ee222f" providerId="AD" clId="Web-{2817F0F1-AAC4-1C33-31AF-EAB2849F22FB}" dt="2023-07-11T20:53:27.591" v="0"/>
              <pc2:cmMkLst xmlns:pc2="http://schemas.microsoft.com/office/powerpoint/2019/9/main/command">
                <pc:docMk/>
                <pc:sldMk cId="0" sldId="327"/>
                <pc2:cmMk id="{61AB1BE9-96DE-4B40-B96F-6ACB56AA8C25}"/>
              </pc2:cmMkLst>
            </pc226:cmChg>
          </p:ext>
        </pc:extLst>
      </pc:sldChg>
    </pc:docChg>
  </pc:docChgLst>
  <pc:docChgLst>
    <pc:chgData name="EZZINE, Hind" userId="S::ezzineh@who.int::edcab00f-6318-46e5-a4a9-188b01ee222f" providerId="AD" clId="Web-{51A761B6-1687-69E7-8686-3678341FC74B}"/>
    <pc:docChg chg="modSld">
      <pc:chgData name="EZZINE, Hind" userId="S::ezzineh@who.int::edcab00f-6318-46e5-a4a9-188b01ee222f" providerId="AD" clId="Web-{51A761B6-1687-69E7-8686-3678341FC74B}" dt="2023-07-07T14:00:13.080" v="753" actId="20577"/>
      <pc:docMkLst>
        <pc:docMk/>
      </pc:docMkLst>
      <pc:sldChg chg="modSp">
        <pc:chgData name="EZZINE, Hind" userId="S::ezzineh@who.int::edcab00f-6318-46e5-a4a9-188b01ee222f" providerId="AD" clId="Web-{51A761B6-1687-69E7-8686-3678341FC74B}" dt="2023-07-07T09:36:25.295" v="3" actId="1076"/>
        <pc:sldMkLst>
          <pc:docMk/>
          <pc:sldMk cId="0" sldId="256"/>
        </pc:sldMkLst>
        <pc:spChg chg="mod">
          <ac:chgData name="EZZINE, Hind" userId="S::ezzineh@who.int::edcab00f-6318-46e5-a4a9-188b01ee222f" providerId="AD" clId="Web-{51A761B6-1687-69E7-8686-3678341FC74B}" dt="2023-07-07T09:36:25.295" v="3" actId="1076"/>
          <ac:spMkLst>
            <pc:docMk/>
            <pc:sldMk cId="0" sldId="256"/>
            <ac:spMk id="465" creationId="{00000000-0000-0000-0000-000000000000}"/>
          </ac:spMkLst>
        </pc:spChg>
        <pc:spChg chg="mod">
          <ac:chgData name="EZZINE, Hind" userId="S::ezzineh@who.int::edcab00f-6318-46e5-a4a9-188b01ee222f" providerId="AD" clId="Web-{51A761B6-1687-69E7-8686-3678341FC74B}" dt="2023-07-07T09:36:19.935" v="2" actId="20577"/>
          <ac:spMkLst>
            <pc:docMk/>
            <pc:sldMk cId="0" sldId="256"/>
            <ac:spMk id="467" creationId="{00000000-0000-0000-0000-000000000000}"/>
          </ac:spMkLst>
        </pc:spChg>
      </pc:sldChg>
      <pc:sldChg chg="modSp">
        <pc:chgData name="EZZINE, Hind" userId="S::ezzineh@who.int::edcab00f-6318-46e5-a4a9-188b01ee222f" providerId="AD" clId="Web-{51A761B6-1687-69E7-8686-3678341FC74B}" dt="2023-07-07T11:51:27.182" v="258" actId="1076"/>
        <pc:sldMkLst>
          <pc:docMk/>
          <pc:sldMk cId="0" sldId="261"/>
        </pc:sldMkLst>
        <pc:spChg chg="mod">
          <ac:chgData name="EZZINE, Hind" userId="S::ezzineh@who.int::edcab00f-6318-46e5-a4a9-188b01ee222f" providerId="AD" clId="Web-{51A761B6-1687-69E7-8686-3678341FC74B}" dt="2023-07-07T11:51:27.182" v="258" actId="1076"/>
          <ac:spMkLst>
            <pc:docMk/>
            <pc:sldMk cId="0" sldId="261"/>
            <ac:spMk id="6" creationId="{7CC97F6D-A077-44C5-3897-C10268088858}"/>
          </ac:spMkLst>
        </pc:spChg>
      </pc:sldChg>
      <pc:sldChg chg="modSp">
        <pc:chgData name="EZZINE, Hind" userId="S::ezzineh@who.int::edcab00f-6318-46e5-a4a9-188b01ee222f" providerId="AD" clId="Web-{51A761B6-1687-69E7-8686-3678341FC74B}" dt="2023-07-07T09:37:33.299" v="7" actId="20577"/>
        <pc:sldMkLst>
          <pc:docMk/>
          <pc:sldMk cId="0" sldId="267"/>
        </pc:sldMkLst>
        <pc:spChg chg="mod">
          <ac:chgData name="EZZINE, Hind" userId="S::ezzineh@who.int::edcab00f-6318-46e5-a4a9-188b01ee222f" providerId="AD" clId="Web-{51A761B6-1687-69E7-8686-3678341FC74B}" dt="2023-07-07T09:37:33.299" v="7" actId="20577"/>
          <ac:spMkLst>
            <pc:docMk/>
            <pc:sldMk cId="0" sldId="267"/>
            <ac:spMk id="541" creationId="{00000000-0000-0000-0000-000000000000}"/>
          </ac:spMkLst>
        </pc:spChg>
      </pc:sldChg>
      <pc:sldChg chg="modSp">
        <pc:chgData name="EZZINE, Hind" userId="S::ezzineh@who.int::edcab00f-6318-46e5-a4a9-188b01ee222f" providerId="AD" clId="Web-{51A761B6-1687-69E7-8686-3678341FC74B}" dt="2023-07-07T09:38:08.958" v="26" actId="14100"/>
        <pc:sldMkLst>
          <pc:docMk/>
          <pc:sldMk cId="0" sldId="268"/>
        </pc:sldMkLst>
        <pc:spChg chg="mod">
          <ac:chgData name="EZZINE, Hind" userId="S::ezzineh@who.int::edcab00f-6318-46e5-a4a9-188b01ee222f" providerId="AD" clId="Web-{51A761B6-1687-69E7-8686-3678341FC74B}" dt="2023-07-07T09:38:08.958" v="26" actId="14100"/>
          <ac:spMkLst>
            <pc:docMk/>
            <pc:sldMk cId="0" sldId="268"/>
            <ac:spMk id="547" creationId="{00000000-0000-0000-0000-000000000000}"/>
          </ac:spMkLst>
        </pc:spChg>
      </pc:sldChg>
      <pc:sldChg chg="modSp mod modClrScheme chgLayout">
        <pc:chgData name="EZZINE, Hind" userId="S::ezzineh@who.int::edcab00f-6318-46e5-a4a9-188b01ee222f" providerId="AD" clId="Web-{51A761B6-1687-69E7-8686-3678341FC74B}" dt="2023-07-07T09:44:01.512" v="75"/>
        <pc:sldMkLst>
          <pc:docMk/>
          <pc:sldMk cId="0" sldId="272"/>
        </pc:sldMkLst>
        <pc:spChg chg="mod ord">
          <ac:chgData name="EZZINE, Hind" userId="S::ezzineh@who.int::edcab00f-6318-46e5-a4a9-188b01ee222f" providerId="AD" clId="Web-{51A761B6-1687-69E7-8686-3678341FC74B}" dt="2023-07-07T09:43:04.758" v="68" actId="20577"/>
          <ac:spMkLst>
            <pc:docMk/>
            <pc:sldMk cId="0" sldId="272"/>
            <ac:spMk id="570" creationId="{00000000-0000-0000-0000-000000000000}"/>
          </ac:spMkLst>
        </pc:spChg>
        <pc:spChg chg="mod ord">
          <ac:chgData name="EZZINE, Hind" userId="S::ezzineh@who.int::edcab00f-6318-46e5-a4a9-188b01ee222f" providerId="AD" clId="Web-{51A761B6-1687-69E7-8686-3678341FC74B}" dt="2023-07-07T09:44:01.512" v="75"/>
          <ac:spMkLst>
            <pc:docMk/>
            <pc:sldMk cId="0" sldId="272"/>
            <ac:spMk id="571" creationId="{00000000-0000-0000-0000-000000000000}"/>
          </ac:spMkLst>
        </pc:spChg>
      </pc:sldChg>
      <pc:sldChg chg="addSp delSp modSp mod modClrScheme chgLayout">
        <pc:chgData name="EZZINE, Hind" userId="S::ezzineh@who.int::edcab00f-6318-46e5-a4a9-188b01ee222f" providerId="AD" clId="Web-{51A761B6-1687-69E7-8686-3678341FC74B}" dt="2023-07-07T09:43:47.027" v="70" actId="20577"/>
        <pc:sldMkLst>
          <pc:docMk/>
          <pc:sldMk cId="0" sldId="273"/>
        </pc:sldMkLst>
        <pc:spChg chg="add del mod">
          <ac:chgData name="EZZINE, Hind" userId="S::ezzineh@who.int::edcab00f-6318-46e5-a4a9-188b01ee222f" providerId="AD" clId="Web-{51A761B6-1687-69E7-8686-3678341FC74B}" dt="2023-07-07T09:41:25.189" v="48"/>
          <ac:spMkLst>
            <pc:docMk/>
            <pc:sldMk cId="0" sldId="273"/>
            <ac:spMk id="4" creationId="{98A708B9-1090-E03F-4D46-639F856F54C3}"/>
          </ac:spMkLst>
        </pc:spChg>
        <pc:spChg chg="add mod">
          <ac:chgData name="EZZINE, Hind" userId="S::ezzineh@who.int::edcab00f-6318-46e5-a4a9-188b01ee222f" providerId="AD" clId="Web-{51A761B6-1687-69E7-8686-3678341FC74B}" dt="2023-07-07T09:43:47.027" v="70" actId="20577"/>
          <ac:spMkLst>
            <pc:docMk/>
            <pc:sldMk cId="0" sldId="273"/>
            <ac:spMk id="6" creationId="{8652D794-2D91-CFBF-76D3-4AC38A4DC843}"/>
          </ac:spMkLst>
        </pc:spChg>
        <pc:spChg chg="add del mod ord">
          <ac:chgData name="EZZINE, Hind" userId="S::ezzineh@who.int::edcab00f-6318-46e5-a4a9-188b01ee222f" providerId="AD" clId="Web-{51A761B6-1687-69E7-8686-3678341FC74B}" dt="2023-07-07T09:42:29.850" v="62"/>
          <ac:spMkLst>
            <pc:docMk/>
            <pc:sldMk cId="0" sldId="273"/>
            <ac:spMk id="7" creationId="{9B332DB5-185B-6FC5-EE41-E7DD881064E2}"/>
          </ac:spMkLst>
        </pc:spChg>
        <pc:spChg chg="add del mod ord">
          <ac:chgData name="EZZINE, Hind" userId="S::ezzineh@who.int::edcab00f-6318-46e5-a4a9-188b01ee222f" providerId="AD" clId="Web-{51A761B6-1687-69E7-8686-3678341FC74B}" dt="2023-07-07T09:42:42.460" v="65"/>
          <ac:spMkLst>
            <pc:docMk/>
            <pc:sldMk cId="0" sldId="273"/>
            <ac:spMk id="8" creationId="{5389869B-8EED-B7FA-4692-CD639B90A58F}"/>
          </ac:spMkLst>
        </pc:spChg>
        <pc:spChg chg="del">
          <ac:chgData name="EZZINE, Hind" userId="S::ezzineh@who.int::edcab00f-6318-46e5-a4a9-188b01ee222f" providerId="AD" clId="Web-{51A761B6-1687-69E7-8686-3678341FC74B}" dt="2023-07-07T09:41:16.517" v="45"/>
          <ac:spMkLst>
            <pc:docMk/>
            <pc:sldMk cId="0" sldId="273"/>
            <ac:spMk id="575" creationId="{00000000-0000-0000-0000-000000000000}"/>
          </ac:spMkLst>
        </pc:spChg>
      </pc:sldChg>
      <pc:sldChg chg="modSp">
        <pc:chgData name="EZZINE, Hind" userId="S::ezzineh@who.int::edcab00f-6318-46e5-a4a9-188b01ee222f" providerId="AD" clId="Web-{51A761B6-1687-69E7-8686-3678341FC74B}" dt="2023-07-07T09:44:16.825" v="76" actId="1076"/>
        <pc:sldMkLst>
          <pc:docMk/>
          <pc:sldMk cId="0" sldId="275"/>
        </pc:sldMkLst>
        <pc:spChg chg="mod">
          <ac:chgData name="EZZINE, Hind" userId="S::ezzineh@who.int::edcab00f-6318-46e5-a4a9-188b01ee222f" providerId="AD" clId="Web-{51A761B6-1687-69E7-8686-3678341FC74B}" dt="2023-07-07T09:44:16.825" v="76" actId="1076"/>
          <ac:spMkLst>
            <pc:docMk/>
            <pc:sldMk cId="0" sldId="275"/>
            <ac:spMk id="600" creationId="{00000000-0000-0000-0000-000000000000}"/>
          </ac:spMkLst>
        </pc:spChg>
      </pc:sldChg>
      <pc:sldChg chg="modSp">
        <pc:chgData name="EZZINE, Hind" userId="S::ezzineh@who.int::edcab00f-6318-46e5-a4a9-188b01ee222f" providerId="AD" clId="Web-{51A761B6-1687-69E7-8686-3678341FC74B}" dt="2023-07-07T09:44:51.515" v="89" actId="20577"/>
        <pc:sldMkLst>
          <pc:docMk/>
          <pc:sldMk cId="0" sldId="279"/>
        </pc:sldMkLst>
        <pc:spChg chg="mod">
          <ac:chgData name="EZZINE, Hind" userId="S::ezzineh@who.int::edcab00f-6318-46e5-a4a9-188b01ee222f" providerId="AD" clId="Web-{51A761B6-1687-69E7-8686-3678341FC74B}" dt="2023-07-07T09:44:51.515" v="89" actId="20577"/>
          <ac:spMkLst>
            <pc:docMk/>
            <pc:sldMk cId="0" sldId="279"/>
            <ac:spMk id="627" creationId="{00000000-0000-0000-0000-000000000000}"/>
          </ac:spMkLst>
        </pc:spChg>
      </pc:sldChg>
      <pc:sldChg chg="modSp">
        <pc:chgData name="EZZINE, Hind" userId="S::ezzineh@who.int::edcab00f-6318-46e5-a4a9-188b01ee222f" providerId="AD" clId="Web-{51A761B6-1687-69E7-8686-3678341FC74B}" dt="2023-07-07T09:45:14.751" v="94" actId="20577"/>
        <pc:sldMkLst>
          <pc:docMk/>
          <pc:sldMk cId="0" sldId="280"/>
        </pc:sldMkLst>
        <pc:spChg chg="mod">
          <ac:chgData name="EZZINE, Hind" userId="S::ezzineh@who.int::edcab00f-6318-46e5-a4a9-188b01ee222f" providerId="AD" clId="Web-{51A761B6-1687-69E7-8686-3678341FC74B}" dt="2023-07-07T09:45:14.751" v="94" actId="20577"/>
          <ac:spMkLst>
            <pc:docMk/>
            <pc:sldMk cId="0" sldId="280"/>
            <ac:spMk id="3" creationId="{99BA6D36-E76E-0D63-7DC5-49A6E3C5AC4B}"/>
          </ac:spMkLst>
        </pc:spChg>
      </pc:sldChg>
      <pc:sldChg chg="delSp modSp">
        <pc:chgData name="EZZINE, Hind" userId="S::ezzineh@who.int::edcab00f-6318-46e5-a4a9-188b01ee222f" providerId="AD" clId="Web-{51A761B6-1687-69E7-8686-3678341FC74B}" dt="2023-07-07T09:45:53.832" v="96"/>
        <pc:sldMkLst>
          <pc:docMk/>
          <pc:sldMk cId="0" sldId="286"/>
        </pc:sldMkLst>
        <pc:spChg chg="del">
          <ac:chgData name="EZZINE, Hind" userId="S::ezzineh@who.int::edcab00f-6318-46e5-a4a9-188b01ee222f" providerId="AD" clId="Web-{51A761B6-1687-69E7-8686-3678341FC74B}" dt="2023-07-07T09:45:53.832" v="96"/>
          <ac:spMkLst>
            <pc:docMk/>
            <pc:sldMk cId="0" sldId="286"/>
            <ac:spMk id="9" creationId="{00000000-0000-0000-0000-000000000000}"/>
          </ac:spMkLst>
        </pc:spChg>
        <pc:grpChg chg="mod">
          <ac:chgData name="EZZINE, Hind" userId="S::ezzineh@who.int::edcab00f-6318-46e5-a4a9-188b01ee222f" providerId="AD" clId="Web-{51A761B6-1687-69E7-8686-3678341FC74B}" dt="2023-07-07T09:45:45.925" v="95" actId="1076"/>
          <ac:grpSpMkLst>
            <pc:docMk/>
            <pc:sldMk cId="0" sldId="286"/>
            <ac:grpSpMk id="2" creationId="{941AF502-806E-4FC9-470C-37B007C48DEE}"/>
          </ac:grpSpMkLst>
        </pc:grpChg>
      </pc:sldChg>
      <pc:sldChg chg="modSp">
        <pc:chgData name="EZZINE, Hind" userId="S::ezzineh@who.int::edcab00f-6318-46e5-a4a9-188b01ee222f" providerId="AD" clId="Web-{51A761B6-1687-69E7-8686-3678341FC74B}" dt="2023-07-07T09:46:57.086" v="98" actId="20577"/>
        <pc:sldMkLst>
          <pc:docMk/>
          <pc:sldMk cId="0" sldId="291"/>
        </pc:sldMkLst>
        <pc:spChg chg="mod">
          <ac:chgData name="EZZINE, Hind" userId="S::ezzineh@who.int::edcab00f-6318-46e5-a4a9-188b01ee222f" providerId="AD" clId="Web-{51A761B6-1687-69E7-8686-3678341FC74B}" dt="2023-07-07T09:46:57.086" v="98" actId="20577"/>
          <ac:spMkLst>
            <pc:docMk/>
            <pc:sldMk cId="0" sldId="291"/>
            <ac:spMk id="932" creationId="{00000000-0000-0000-0000-000000000000}"/>
          </ac:spMkLst>
        </pc:spChg>
      </pc:sldChg>
      <pc:sldChg chg="modSp">
        <pc:chgData name="EZZINE, Hind" userId="S::ezzineh@who.int::edcab00f-6318-46e5-a4a9-188b01ee222f" providerId="AD" clId="Web-{51A761B6-1687-69E7-8686-3678341FC74B}" dt="2023-07-07T10:05:33.231" v="102" actId="1076"/>
        <pc:sldMkLst>
          <pc:docMk/>
          <pc:sldMk cId="0" sldId="305"/>
        </pc:sldMkLst>
        <pc:spChg chg="mod">
          <ac:chgData name="EZZINE, Hind" userId="S::ezzineh@who.int::edcab00f-6318-46e5-a4a9-188b01ee222f" providerId="AD" clId="Web-{51A761B6-1687-69E7-8686-3678341FC74B}" dt="2023-07-07T10:05:33.231" v="102" actId="1076"/>
          <ac:spMkLst>
            <pc:docMk/>
            <pc:sldMk cId="0" sldId="305"/>
            <ac:spMk id="1032" creationId="{00000000-0000-0000-0000-000000000000}"/>
          </ac:spMkLst>
        </pc:spChg>
      </pc:sldChg>
      <pc:sldChg chg="modSp">
        <pc:chgData name="EZZINE, Hind" userId="S::ezzineh@who.int::edcab00f-6318-46e5-a4a9-188b01ee222f" providerId="AD" clId="Web-{51A761B6-1687-69E7-8686-3678341FC74B}" dt="2023-07-07T10:06:12.263" v="105" actId="14100"/>
        <pc:sldMkLst>
          <pc:docMk/>
          <pc:sldMk cId="0" sldId="308"/>
        </pc:sldMkLst>
        <pc:spChg chg="mod">
          <ac:chgData name="EZZINE, Hind" userId="S::ezzineh@who.int::edcab00f-6318-46e5-a4a9-188b01ee222f" providerId="AD" clId="Web-{51A761B6-1687-69E7-8686-3678341FC74B}" dt="2023-07-07T10:06:12.263" v="105" actId="14100"/>
          <ac:spMkLst>
            <pc:docMk/>
            <pc:sldMk cId="0" sldId="308"/>
            <ac:spMk id="3" creationId="{06920753-BED0-3DFE-5BE9-56BB2F478FAA}"/>
          </ac:spMkLst>
        </pc:spChg>
      </pc:sldChg>
      <pc:sldChg chg="modSp">
        <pc:chgData name="EZZINE, Hind" userId="S::ezzineh@who.int::edcab00f-6318-46e5-a4a9-188b01ee222f" providerId="AD" clId="Web-{51A761B6-1687-69E7-8686-3678341FC74B}" dt="2023-07-07T10:08:14.346" v="123" actId="20577"/>
        <pc:sldMkLst>
          <pc:docMk/>
          <pc:sldMk cId="0" sldId="318"/>
        </pc:sldMkLst>
        <pc:spChg chg="mod">
          <ac:chgData name="EZZINE, Hind" userId="S::ezzineh@who.int::edcab00f-6318-46e5-a4a9-188b01ee222f" providerId="AD" clId="Web-{51A761B6-1687-69E7-8686-3678341FC74B}" dt="2023-07-07T10:08:14.346" v="123" actId="20577"/>
          <ac:spMkLst>
            <pc:docMk/>
            <pc:sldMk cId="0" sldId="318"/>
            <ac:spMk id="2" creationId="{2D9F7CD1-251A-75B1-EDA5-39F81EF48409}"/>
          </ac:spMkLst>
        </pc:spChg>
        <pc:spChg chg="mod">
          <ac:chgData name="EZZINE, Hind" userId="S::ezzineh@who.int::edcab00f-6318-46e5-a4a9-188b01ee222f" providerId="AD" clId="Web-{51A761B6-1687-69E7-8686-3678341FC74B}" dt="2023-07-07T10:07:14.188" v="106" actId="20577"/>
          <ac:spMkLst>
            <pc:docMk/>
            <pc:sldMk cId="0" sldId="318"/>
            <ac:spMk id="1111" creationId="{00000000-0000-0000-0000-000000000000}"/>
          </ac:spMkLst>
        </pc:spChg>
      </pc:sldChg>
      <pc:sldChg chg="modSp">
        <pc:chgData name="EZZINE, Hind" userId="S::ezzineh@who.int::edcab00f-6318-46e5-a4a9-188b01ee222f" providerId="AD" clId="Web-{51A761B6-1687-69E7-8686-3678341FC74B}" dt="2023-07-07T10:12:46.466" v="151" actId="20577"/>
        <pc:sldMkLst>
          <pc:docMk/>
          <pc:sldMk cId="0" sldId="319"/>
        </pc:sldMkLst>
        <pc:spChg chg="mod">
          <ac:chgData name="EZZINE, Hind" userId="S::ezzineh@who.int::edcab00f-6318-46e5-a4a9-188b01ee222f" providerId="AD" clId="Web-{51A761B6-1687-69E7-8686-3678341FC74B}" dt="2023-07-07T10:08:36.534" v="139" actId="14100"/>
          <ac:spMkLst>
            <pc:docMk/>
            <pc:sldMk cId="0" sldId="319"/>
            <ac:spMk id="2" creationId="{BD483B9A-9A57-BB51-E343-BA2CF8A3E90C}"/>
          </ac:spMkLst>
        </pc:spChg>
        <pc:spChg chg="mod">
          <ac:chgData name="EZZINE, Hind" userId="S::ezzineh@who.int::edcab00f-6318-46e5-a4a9-188b01ee222f" providerId="AD" clId="Web-{51A761B6-1687-69E7-8686-3678341FC74B}" dt="2023-07-07T10:12:46.466" v="151" actId="20577"/>
          <ac:spMkLst>
            <pc:docMk/>
            <pc:sldMk cId="0" sldId="319"/>
            <ac:spMk id="3" creationId="{E0E7EF00-A134-81AF-9C4D-01A10B689139}"/>
          </ac:spMkLst>
        </pc:spChg>
      </pc:sldChg>
      <pc:sldChg chg="modSp">
        <pc:chgData name="EZZINE, Hind" userId="S::ezzineh@who.int::edcab00f-6318-46e5-a4a9-188b01ee222f" providerId="AD" clId="Web-{51A761B6-1687-69E7-8686-3678341FC74B}" dt="2023-07-07T10:13:57.391" v="162" actId="20577"/>
        <pc:sldMkLst>
          <pc:docMk/>
          <pc:sldMk cId="0" sldId="322"/>
        </pc:sldMkLst>
        <pc:spChg chg="mod">
          <ac:chgData name="EZZINE, Hind" userId="S::ezzineh@who.int::edcab00f-6318-46e5-a4a9-188b01ee222f" providerId="AD" clId="Web-{51A761B6-1687-69E7-8686-3678341FC74B}" dt="2023-07-07T10:13:57.391" v="162" actId="20577"/>
          <ac:spMkLst>
            <pc:docMk/>
            <pc:sldMk cId="0" sldId="322"/>
            <ac:spMk id="4" creationId="{00000000-0000-0000-0000-000000000000}"/>
          </ac:spMkLst>
        </pc:spChg>
        <pc:spChg chg="mod">
          <ac:chgData name="EZZINE, Hind" userId="S::ezzineh@who.int::edcab00f-6318-46e5-a4a9-188b01ee222f" providerId="AD" clId="Web-{51A761B6-1687-69E7-8686-3678341FC74B}" dt="2023-07-07T10:13:25.124" v="156" actId="20577"/>
          <ac:spMkLst>
            <pc:docMk/>
            <pc:sldMk cId="0" sldId="322"/>
            <ac:spMk id="1130" creationId="{00000000-0000-0000-0000-000000000000}"/>
          </ac:spMkLst>
        </pc:spChg>
      </pc:sldChg>
      <pc:sldChg chg="modSp">
        <pc:chgData name="EZZINE, Hind" userId="S::ezzineh@who.int::edcab00f-6318-46e5-a4a9-188b01ee222f" providerId="AD" clId="Web-{51A761B6-1687-69E7-8686-3678341FC74B}" dt="2023-07-07T10:14:43.580" v="177" actId="20577"/>
        <pc:sldMkLst>
          <pc:docMk/>
          <pc:sldMk cId="0" sldId="325"/>
        </pc:sldMkLst>
        <pc:spChg chg="mod">
          <ac:chgData name="EZZINE, Hind" userId="S::ezzineh@who.int::edcab00f-6318-46e5-a4a9-188b01ee222f" providerId="AD" clId="Web-{51A761B6-1687-69E7-8686-3678341FC74B}" dt="2023-07-07T10:14:43.580" v="177" actId="20577"/>
          <ac:spMkLst>
            <pc:docMk/>
            <pc:sldMk cId="0" sldId="325"/>
            <ac:spMk id="1143" creationId="{00000000-0000-0000-0000-000000000000}"/>
          </ac:spMkLst>
        </pc:spChg>
      </pc:sldChg>
      <pc:sldChg chg="modSp">
        <pc:chgData name="EZZINE, Hind" userId="S::ezzineh@who.int::edcab00f-6318-46e5-a4a9-188b01ee222f" providerId="AD" clId="Web-{51A761B6-1687-69E7-8686-3678341FC74B}" dt="2023-07-07T10:15:44.738" v="183" actId="20577"/>
        <pc:sldMkLst>
          <pc:docMk/>
          <pc:sldMk cId="0" sldId="328"/>
        </pc:sldMkLst>
        <pc:spChg chg="mod">
          <ac:chgData name="EZZINE, Hind" userId="S::ezzineh@who.int::edcab00f-6318-46e5-a4a9-188b01ee222f" providerId="AD" clId="Web-{51A761B6-1687-69E7-8686-3678341FC74B}" dt="2023-07-07T10:15:44.738" v="183" actId="20577"/>
          <ac:spMkLst>
            <pc:docMk/>
            <pc:sldMk cId="0" sldId="328"/>
            <ac:spMk id="1169" creationId="{00000000-0000-0000-0000-000000000000}"/>
          </ac:spMkLst>
        </pc:spChg>
      </pc:sldChg>
      <pc:sldChg chg="modSp">
        <pc:chgData name="EZZINE, Hind" userId="S::ezzineh@who.int::edcab00f-6318-46e5-a4a9-188b01ee222f" providerId="AD" clId="Web-{51A761B6-1687-69E7-8686-3678341FC74B}" dt="2023-07-07T11:48:18.022" v="184" actId="20577"/>
        <pc:sldMkLst>
          <pc:docMk/>
          <pc:sldMk cId="0" sldId="329"/>
        </pc:sldMkLst>
        <pc:spChg chg="mod">
          <ac:chgData name="EZZINE, Hind" userId="S::ezzineh@who.int::edcab00f-6318-46e5-a4a9-188b01ee222f" providerId="AD" clId="Web-{51A761B6-1687-69E7-8686-3678341FC74B}" dt="2023-07-07T11:48:18.022" v="184" actId="20577"/>
          <ac:spMkLst>
            <pc:docMk/>
            <pc:sldMk cId="0" sldId="329"/>
            <ac:spMk id="1175" creationId="{00000000-0000-0000-0000-000000000000}"/>
          </ac:spMkLst>
        </pc:spChg>
      </pc:sldChg>
      <pc:sldChg chg="modSp">
        <pc:chgData name="EZZINE, Hind" userId="S::ezzineh@who.int::edcab00f-6318-46e5-a4a9-188b01ee222f" providerId="AD" clId="Web-{51A761B6-1687-69E7-8686-3678341FC74B}" dt="2023-07-07T11:49:38.258" v="212" actId="20577"/>
        <pc:sldMkLst>
          <pc:docMk/>
          <pc:sldMk cId="0" sldId="330"/>
        </pc:sldMkLst>
        <pc:spChg chg="mod">
          <ac:chgData name="EZZINE, Hind" userId="S::ezzineh@who.int::edcab00f-6318-46e5-a4a9-188b01ee222f" providerId="AD" clId="Web-{51A761B6-1687-69E7-8686-3678341FC74B}" dt="2023-07-07T11:49:38.258" v="212" actId="20577"/>
          <ac:spMkLst>
            <pc:docMk/>
            <pc:sldMk cId="0" sldId="330"/>
            <ac:spMk id="3" creationId="{83D9CBA6-EF1D-5F16-A6AE-0AFA64622AA2}"/>
          </ac:spMkLst>
        </pc:spChg>
      </pc:sldChg>
      <pc:sldChg chg="modSp">
        <pc:chgData name="EZZINE, Hind" userId="S::ezzineh@who.int::edcab00f-6318-46e5-a4a9-188b01ee222f" providerId="AD" clId="Web-{51A761B6-1687-69E7-8686-3678341FC74B}" dt="2023-07-07T12:10:15.561" v="494" actId="20577"/>
        <pc:sldMkLst>
          <pc:docMk/>
          <pc:sldMk cId="0" sldId="331"/>
        </pc:sldMkLst>
        <pc:spChg chg="mod">
          <ac:chgData name="EZZINE, Hind" userId="S::ezzineh@who.int::edcab00f-6318-46e5-a4a9-188b01ee222f" providerId="AD" clId="Web-{51A761B6-1687-69E7-8686-3678341FC74B}" dt="2023-07-07T12:10:15.561" v="494" actId="20577"/>
          <ac:spMkLst>
            <pc:docMk/>
            <pc:sldMk cId="0" sldId="331"/>
            <ac:spMk id="2" creationId="{10FA1C26-95A4-DB44-DFA0-270E9787F70F}"/>
          </ac:spMkLst>
        </pc:spChg>
      </pc:sldChg>
      <pc:sldChg chg="modSp">
        <pc:chgData name="EZZINE, Hind" userId="S::ezzineh@who.int::edcab00f-6318-46e5-a4a9-188b01ee222f" providerId="AD" clId="Web-{51A761B6-1687-69E7-8686-3678341FC74B}" dt="2023-07-07T11:52:15.151" v="261" actId="20577"/>
        <pc:sldMkLst>
          <pc:docMk/>
          <pc:sldMk cId="0" sldId="333"/>
        </pc:sldMkLst>
        <pc:spChg chg="mod">
          <ac:chgData name="EZZINE, Hind" userId="S::ezzineh@who.int::edcab00f-6318-46e5-a4a9-188b01ee222f" providerId="AD" clId="Web-{51A761B6-1687-69E7-8686-3678341FC74B}" dt="2023-07-07T11:52:15.151" v="261" actId="20577"/>
          <ac:spMkLst>
            <pc:docMk/>
            <pc:sldMk cId="0" sldId="333"/>
            <ac:spMk id="509" creationId="{00000000-0000-0000-0000-000000000000}"/>
          </ac:spMkLst>
        </pc:spChg>
      </pc:sldChg>
      <pc:sldChg chg="modSp">
        <pc:chgData name="EZZINE, Hind" userId="S::ezzineh@who.int::edcab00f-6318-46e5-a4a9-188b01ee222f" providerId="AD" clId="Web-{51A761B6-1687-69E7-8686-3678341FC74B}" dt="2023-07-07T11:53:09.918" v="273" actId="20577"/>
        <pc:sldMkLst>
          <pc:docMk/>
          <pc:sldMk cId="0" sldId="335"/>
        </pc:sldMkLst>
        <pc:spChg chg="mod">
          <ac:chgData name="EZZINE, Hind" userId="S::ezzineh@who.int::edcab00f-6318-46e5-a4a9-188b01ee222f" providerId="AD" clId="Web-{51A761B6-1687-69E7-8686-3678341FC74B}" dt="2023-07-07T11:53:09.918" v="273" actId="20577"/>
          <ac:spMkLst>
            <pc:docMk/>
            <pc:sldMk cId="0" sldId="335"/>
            <ac:spMk id="519" creationId="{00000000-0000-0000-0000-000000000000}"/>
          </ac:spMkLst>
        </pc:spChg>
      </pc:sldChg>
      <pc:sldChg chg="modSp">
        <pc:chgData name="EZZINE, Hind" userId="S::ezzineh@who.int::edcab00f-6318-46e5-a4a9-188b01ee222f" providerId="AD" clId="Web-{51A761B6-1687-69E7-8686-3678341FC74B}" dt="2023-07-07T11:53:33.949" v="276" actId="20577"/>
        <pc:sldMkLst>
          <pc:docMk/>
          <pc:sldMk cId="0" sldId="338"/>
        </pc:sldMkLst>
        <pc:spChg chg="mod">
          <ac:chgData name="EZZINE, Hind" userId="S::ezzineh@who.int::edcab00f-6318-46e5-a4a9-188b01ee222f" providerId="AD" clId="Web-{51A761B6-1687-69E7-8686-3678341FC74B}" dt="2023-07-07T11:53:33.949" v="276" actId="20577"/>
          <ac:spMkLst>
            <pc:docMk/>
            <pc:sldMk cId="0" sldId="338"/>
            <ac:spMk id="542" creationId="{00000000-0000-0000-0000-000000000000}"/>
          </ac:spMkLst>
        </pc:spChg>
      </pc:sldChg>
      <pc:sldChg chg="addSp delSp modSp">
        <pc:chgData name="EZZINE, Hind" userId="S::ezzineh@who.int::edcab00f-6318-46e5-a4a9-188b01ee222f" providerId="AD" clId="Web-{51A761B6-1687-69E7-8686-3678341FC74B}" dt="2023-07-07T11:54:37.091" v="280" actId="20577"/>
        <pc:sldMkLst>
          <pc:docMk/>
          <pc:sldMk cId="0" sldId="344"/>
        </pc:sldMkLst>
        <pc:spChg chg="add del mod">
          <ac:chgData name="EZZINE, Hind" userId="S::ezzineh@who.int::edcab00f-6318-46e5-a4a9-188b01ee222f" providerId="AD" clId="Web-{51A761B6-1687-69E7-8686-3678341FC74B}" dt="2023-07-07T11:54:37.091" v="280" actId="20577"/>
          <ac:spMkLst>
            <pc:docMk/>
            <pc:sldMk cId="0" sldId="344"/>
            <ac:spMk id="596" creationId="{00000000-0000-0000-0000-000000000000}"/>
          </ac:spMkLst>
        </pc:spChg>
      </pc:sldChg>
      <pc:sldChg chg="modSp">
        <pc:chgData name="EZZINE, Hind" userId="S::ezzineh@who.int::edcab00f-6318-46e5-a4a9-188b01ee222f" providerId="AD" clId="Web-{51A761B6-1687-69E7-8686-3678341FC74B}" dt="2023-07-07T11:55:03.357" v="282" actId="20577"/>
        <pc:sldMkLst>
          <pc:docMk/>
          <pc:sldMk cId="0" sldId="349"/>
        </pc:sldMkLst>
        <pc:spChg chg="mod">
          <ac:chgData name="EZZINE, Hind" userId="S::ezzineh@who.int::edcab00f-6318-46e5-a4a9-188b01ee222f" providerId="AD" clId="Web-{51A761B6-1687-69E7-8686-3678341FC74B}" dt="2023-07-07T11:55:03.357" v="282" actId="20577"/>
          <ac:spMkLst>
            <pc:docMk/>
            <pc:sldMk cId="0" sldId="349"/>
            <ac:spMk id="622" creationId="{00000000-0000-0000-0000-000000000000}"/>
          </ac:spMkLst>
        </pc:spChg>
      </pc:sldChg>
      <pc:sldChg chg="modSp">
        <pc:chgData name="EZZINE, Hind" userId="S::ezzineh@who.int::edcab00f-6318-46e5-a4a9-188b01ee222f" providerId="AD" clId="Web-{51A761B6-1687-69E7-8686-3678341FC74B}" dt="2023-07-07T11:56:46.500" v="313" actId="20577"/>
        <pc:sldMkLst>
          <pc:docMk/>
          <pc:sldMk cId="0" sldId="353"/>
        </pc:sldMkLst>
        <pc:spChg chg="mod">
          <ac:chgData name="EZZINE, Hind" userId="S::ezzineh@who.int::edcab00f-6318-46e5-a4a9-188b01ee222f" providerId="AD" clId="Web-{51A761B6-1687-69E7-8686-3678341FC74B}" dt="2023-07-07T11:56:46.500" v="313" actId="20577"/>
          <ac:spMkLst>
            <pc:docMk/>
            <pc:sldMk cId="0" sldId="353"/>
            <ac:spMk id="644" creationId="{00000000-0000-0000-0000-000000000000}"/>
          </ac:spMkLst>
        </pc:spChg>
      </pc:sldChg>
      <pc:sldChg chg="modSp">
        <pc:chgData name="EZZINE, Hind" userId="S::ezzineh@who.int::edcab00f-6318-46e5-a4a9-188b01ee222f" providerId="AD" clId="Web-{51A761B6-1687-69E7-8686-3678341FC74B}" dt="2023-07-07T12:07:17.729" v="437" actId="20577"/>
        <pc:sldMkLst>
          <pc:docMk/>
          <pc:sldMk cId="0" sldId="360"/>
        </pc:sldMkLst>
        <pc:spChg chg="mod">
          <ac:chgData name="EZZINE, Hind" userId="S::ezzineh@who.int::edcab00f-6318-46e5-a4a9-188b01ee222f" providerId="AD" clId="Web-{51A761B6-1687-69E7-8686-3678341FC74B}" dt="2023-07-07T12:07:17.729" v="437" actId="20577"/>
          <ac:spMkLst>
            <pc:docMk/>
            <pc:sldMk cId="0" sldId="360"/>
            <ac:spMk id="694" creationId="{00000000-0000-0000-0000-000000000000}"/>
          </ac:spMkLst>
        </pc:spChg>
      </pc:sldChg>
      <pc:sldChg chg="modSp">
        <pc:chgData name="EZZINE, Hind" userId="S::ezzineh@who.int::edcab00f-6318-46e5-a4a9-188b01ee222f" providerId="AD" clId="Web-{51A761B6-1687-69E7-8686-3678341FC74B}" dt="2023-07-07T12:08:56.153" v="488" actId="20577"/>
        <pc:sldMkLst>
          <pc:docMk/>
          <pc:sldMk cId="0" sldId="361"/>
        </pc:sldMkLst>
        <pc:spChg chg="mod">
          <ac:chgData name="EZZINE, Hind" userId="S::ezzineh@who.int::edcab00f-6318-46e5-a4a9-188b01ee222f" providerId="AD" clId="Web-{51A761B6-1687-69E7-8686-3678341FC74B}" dt="2023-07-07T12:08:56.153" v="488" actId="20577"/>
          <ac:spMkLst>
            <pc:docMk/>
            <pc:sldMk cId="0" sldId="361"/>
            <ac:spMk id="698" creationId="{00000000-0000-0000-0000-000000000000}"/>
          </ac:spMkLst>
        </pc:spChg>
      </pc:sldChg>
      <pc:sldChg chg="modSp">
        <pc:chgData name="EZZINE, Hind" userId="S::ezzineh@who.int::edcab00f-6318-46e5-a4a9-188b01ee222f" providerId="AD" clId="Web-{51A761B6-1687-69E7-8686-3678341FC74B}" dt="2023-07-07T12:13:20.533" v="498" actId="20577"/>
        <pc:sldMkLst>
          <pc:docMk/>
          <pc:sldMk cId="0" sldId="363"/>
        </pc:sldMkLst>
        <pc:spChg chg="mod">
          <ac:chgData name="EZZINE, Hind" userId="S::ezzineh@who.int::edcab00f-6318-46e5-a4a9-188b01ee222f" providerId="AD" clId="Web-{51A761B6-1687-69E7-8686-3678341FC74B}" dt="2023-07-07T12:13:20.533" v="498" actId="20577"/>
          <ac:spMkLst>
            <pc:docMk/>
            <pc:sldMk cId="0" sldId="363"/>
            <ac:spMk id="706" creationId="{00000000-0000-0000-0000-000000000000}"/>
          </ac:spMkLst>
        </pc:spChg>
      </pc:sldChg>
      <pc:sldChg chg="modSp">
        <pc:chgData name="EZZINE, Hind" userId="S::ezzineh@who.int::edcab00f-6318-46e5-a4a9-188b01ee222f" providerId="AD" clId="Web-{51A761B6-1687-69E7-8686-3678341FC74B}" dt="2023-07-07T12:15:13.519" v="523" actId="20577"/>
        <pc:sldMkLst>
          <pc:docMk/>
          <pc:sldMk cId="0" sldId="368"/>
        </pc:sldMkLst>
        <pc:spChg chg="mod">
          <ac:chgData name="EZZINE, Hind" userId="S::ezzineh@who.int::edcab00f-6318-46e5-a4a9-188b01ee222f" providerId="AD" clId="Web-{51A761B6-1687-69E7-8686-3678341FC74B}" dt="2023-07-07T12:15:13.519" v="523" actId="20577"/>
          <ac:spMkLst>
            <pc:docMk/>
            <pc:sldMk cId="0" sldId="368"/>
            <ac:spMk id="732" creationId="{00000000-0000-0000-0000-000000000000}"/>
          </ac:spMkLst>
        </pc:spChg>
      </pc:sldChg>
      <pc:sldChg chg="modSp">
        <pc:chgData name="EZZINE, Hind" userId="S::ezzineh@who.int::edcab00f-6318-46e5-a4a9-188b01ee222f" providerId="AD" clId="Web-{51A761B6-1687-69E7-8686-3678341FC74B}" dt="2023-07-07T12:18:54.992" v="526" actId="20577"/>
        <pc:sldMkLst>
          <pc:docMk/>
          <pc:sldMk cId="0" sldId="373"/>
        </pc:sldMkLst>
        <pc:spChg chg="mod">
          <ac:chgData name="EZZINE, Hind" userId="S::ezzineh@who.int::edcab00f-6318-46e5-a4a9-188b01ee222f" providerId="AD" clId="Web-{51A761B6-1687-69E7-8686-3678341FC74B}" dt="2023-07-07T12:18:54.992" v="526" actId="20577"/>
          <ac:spMkLst>
            <pc:docMk/>
            <pc:sldMk cId="0" sldId="373"/>
            <ac:spMk id="4" creationId="{7261321C-EEBB-1865-5DBC-BA933E42B6B6}"/>
          </ac:spMkLst>
        </pc:spChg>
      </pc:sldChg>
      <pc:sldChg chg="modSp">
        <pc:chgData name="EZZINE, Hind" userId="S::ezzineh@who.int::edcab00f-6318-46e5-a4a9-188b01ee222f" providerId="AD" clId="Web-{51A761B6-1687-69E7-8686-3678341FC74B}" dt="2023-07-07T12:19:02.898" v="528" actId="20577"/>
        <pc:sldMkLst>
          <pc:docMk/>
          <pc:sldMk cId="0" sldId="374"/>
        </pc:sldMkLst>
        <pc:spChg chg="mod">
          <ac:chgData name="EZZINE, Hind" userId="S::ezzineh@who.int::edcab00f-6318-46e5-a4a9-188b01ee222f" providerId="AD" clId="Web-{51A761B6-1687-69E7-8686-3678341FC74B}" dt="2023-07-07T12:19:02.898" v="528" actId="20577"/>
          <ac:spMkLst>
            <pc:docMk/>
            <pc:sldMk cId="0" sldId="374"/>
            <ac:spMk id="4" creationId="{E47B0128-A104-A389-ECEE-D3DE63444788}"/>
          </ac:spMkLst>
        </pc:spChg>
      </pc:sldChg>
      <pc:sldChg chg="modSp">
        <pc:chgData name="EZZINE, Hind" userId="S::ezzineh@who.int::edcab00f-6318-46e5-a4a9-188b01ee222f" providerId="AD" clId="Web-{51A761B6-1687-69E7-8686-3678341FC74B}" dt="2023-07-07T12:19:24.101" v="532" actId="20577"/>
        <pc:sldMkLst>
          <pc:docMk/>
          <pc:sldMk cId="0" sldId="377"/>
        </pc:sldMkLst>
        <pc:spChg chg="mod">
          <ac:chgData name="EZZINE, Hind" userId="S::ezzineh@who.int::edcab00f-6318-46e5-a4a9-188b01ee222f" providerId="AD" clId="Web-{51A761B6-1687-69E7-8686-3678341FC74B}" dt="2023-07-07T12:19:24.101" v="532" actId="20577"/>
          <ac:spMkLst>
            <pc:docMk/>
            <pc:sldMk cId="0" sldId="377"/>
            <ac:spMk id="777" creationId="{00000000-0000-0000-0000-000000000000}"/>
          </ac:spMkLst>
        </pc:spChg>
      </pc:sldChg>
      <pc:sldChg chg="modSp">
        <pc:chgData name="EZZINE, Hind" userId="S::ezzineh@who.int::edcab00f-6318-46e5-a4a9-188b01ee222f" providerId="AD" clId="Web-{51A761B6-1687-69E7-8686-3678341FC74B}" dt="2023-07-07T12:24:19.888" v="576" actId="20577"/>
        <pc:sldMkLst>
          <pc:docMk/>
          <pc:sldMk cId="0" sldId="378"/>
        </pc:sldMkLst>
        <pc:spChg chg="mod">
          <ac:chgData name="EZZINE, Hind" userId="S::ezzineh@who.int::edcab00f-6318-46e5-a4a9-188b01ee222f" providerId="AD" clId="Web-{51A761B6-1687-69E7-8686-3678341FC74B}" dt="2023-07-07T12:24:19.888" v="576" actId="20577"/>
          <ac:spMkLst>
            <pc:docMk/>
            <pc:sldMk cId="0" sldId="378"/>
            <ac:spMk id="788" creationId="{00000000-0000-0000-0000-000000000000}"/>
          </ac:spMkLst>
        </pc:spChg>
      </pc:sldChg>
      <pc:sldChg chg="modSp">
        <pc:chgData name="EZZINE, Hind" userId="S::ezzineh@who.int::edcab00f-6318-46e5-a4a9-188b01ee222f" providerId="AD" clId="Web-{51A761B6-1687-69E7-8686-3678341FC74B}" dt="2023-07-07T12:25:33.530" v="621" actId="20577"/>
        <pc:sldMkLst>
          <pc:docMk/>
          <pc:sldMk cId="0" sldId="379"/>
        </pc:sldMkLst>
        <pc:spChg chg="mod">
          <ac:chgData name="EZZINE, Hind" userId="S::ezzineh@who.int::edcab00f-6318-46e5-a4a9-188b01ee222f" providerId="AD" clId="Web-{51A761B6-1687-69E7-8686-3678341FC74B}" dt="2023-07-07T12:25:33.530" v="621" actId="20577"/>
          <ac:spMkLst>
            <pc:docMk/>
            <pc:sldMk cId="0" sldId="379"/>
            <ac:spMk id="792" creationId="{00000000-0000-0000-0000-000000000000}"/>
          </ac:spMkLst>
        </pc:spChg>
      </pc:sldChg>
      <pc:sldChg chg="modSp">
        <pc:chgData name="EZZINE, Hind" userId="S::ezzineh@who.int::edcab00f-6318-46e5-a4a9-188b01ee222f" providerId="AD" clId="Web-{51A761B6-1687-69E7-8686-3678341FC74B}" dt="2023-07-07T12:27:25.750" v="649" actId="20577"/>
        <pc:sldMkLst>
          <pc:docMk/>
          <pc:sldMk cId="0" sldId="388"/>
        </pc:sldMkLst>
        <pc:spChg chg="mod">
          <ac:chgData name="EZZINE, Hind" userId="S::ezzineh@who.int::edcab00f-6318-46e5-a4a9-188b01ee222f" providerId="AD" clId="Web-{51A761B6-1687-69E7-8686-3678341FC74B}" dt="2023-07-07T12:27:25.750" v="649" actId="20577"/>
          <ac:spMkLst>
            <pc:docMk/>
            <pc:sldMk cId="0" sldId="388"/>
            <ac:spMk id="619" creationId="{00000000-0000-0000-0000-000000000000}"/>
          </ac:spMkLst>
        </pc:spChg>
      </pc:sldChg>
      <pc:sldChg chg="modSp">
        <pc:chgData name="EZZINE, Hind" userId="S::ezzineh@who.int::edcab00f-6318-46e5-a4a9-188b01ee222f" providerId="AD" clId="Web-{51A761B6-1687-69E7-8686-3678341FC74B}" dt="2023-07-07T12:28:11.064" v="662" actId="20577"/>
        <pc:sldMkLst>
          <pc:docMk/>
          <pc:sldMk cId="0" sldId="389"/>
        </pc:sldMkLst>
        <pc:spChg chg="mod">
          <ac:chgData name="EZZINE, Hind" userId="S::ezzineh@who.int::edcab00f-6318-46e5-a4a9-188b01ee222f" providerId="AD" clId="Web-{51A761B6-1687-69E7-8686-3678341FC74B}" dt="2023-07-07T12:28:11.064" v="662" actId="20577"/>
          <ac:spMkLst>
            <pc:docMk/>
            <pc:sldMk cId="0" sldId="389"/>
            <ac:spMk id="623" creationId="{00000000-0000-0000-0000-000000000000}"/>
          </ac:spMkLst>
        </pc:spChg>
      </pc:sldChg>
      <pc:sldChg chg="modSp">
        <pc:chgData name="EZZINE, Hind" userId="S::ezzineh@who.int::edcab00f-6318-46e5-a4a9-188b01ee222f" providerId="AD" clId="Web-{51A761B6-1687-69E7-8686-3678341FC74B}" dt="2023-07-07T12:28:48.252" v="663" actId="20577"/>
        <pc:sldMkLst>
          <pc:docMk/>
          <pc:sldMk cId="0" sldId="392"/>
        </pc:sldMkLst>
        <pc:spChg chg="mod">
          <ac:chgData name="EZZINE, Hind" userId="S::ezzineh@who.int::edcab00f-6318-46e5-a4a9-188b01ee222f" providerId="AD" clId="Web-{51A761B6-1687-69E7-8686-3678341FC74B}" dt="2023-07-07T12:28:48.252" v="663" actId="20577"/>
          <ac:spMkLst>
            <pc:docMk/>
            <pc:sldMk cId="0" sldId="392"/>
            <ac:spMk id="640" creationId="{00000000-0000-0000-0000-000000000000}"/>
          </ac:spMkLst>
        </pc:spChg>
      </pc:sldChg>
      <pc:sldChg chg="modSp">
        <pc:chgData name="EZZINE, Hind" userId="S::ezzineh@who.int::edcab00f-6318-46e5-a4a9-188b01ee222f" providerId="AD" clId="Web-{51A761B6-1687-69E7-8686-3678341FC74B}" dt="2023-07-07T12:30:29.394" v="668" actId="14100"/>
        <pc:sldMkLst>
          <pc:docMk/>
          <pc:sldMk cId="0" sldId="393"/>
        </pc:sldMkLst>
        <pc:spChg chg="mod">
          <ac:chgData name="EZZINE, Hind" userId="S::ezzineh@who.int::edcab00f-6318-46e5-a4a9-188b01ee222f" providerId="AD" clId="Web-{51A761B6-1687-69E7-8686-3678341FC74B}" dt="2023-07-07T12:30:29.394" v="668" actId="14100"/>
          <ac:spMkLst>
            <pc:docMk/>
            <pc:sldMk cId="0" sldId="393"/>
            <ac:spMk id="645" creationId="{00000000-0000-0000-0000-000000000000}"/>
          </ac:spMkLst>
        </pc:spChg>
      </pc:sldChg>
      <pc:sldChg chg="modSp">
        <pc:chgData name="EZZINE, Hind" userId="S::ezzineh@who.int::edcab00f-6318-46e5-a4a9-188b01ee222f" providerId="AD" clId="Web-{51A761B6-1687-69E7-8686-3678341FC74B}" dt="2023-07-07T12:32:41.490" v="700" actId="20577"/>
        <pc:sldMkLst>
          <pc:docMk/>
          <pc:sldMk cId="0" sldId="400"/>
        </pc:sldMkLst>
        <pc:spChg chg="mod">
          <ac:chgData name="EZZINE, Hind" userId="S::ezzineh@who.int::edcab00f-6318-46e5-a4a9-188b01ee222f" providerId="AD" clId="Web-{51A761B6-1687-69E7-8686-3678341FC74B}" dt="2023-07-07T12:32:41.490" v="700" actId="20577"/>
          <ac:spMkLst>
            <pc:docMk/>
            <pc:sldMk cId="0" sldId="400"/>
            <ac:spMk id="688" creationId="{00000000-0000-0000-0000-000000000000}"/>
          </ac:spMkLst>
        </pc:spChg>
      </pc:sldChg>
      <pc:sldChg chg="modSp">
        <pc:chgData name="EZZINE, Hind" userId="S::ezzineh@who.int::edcab00f-6318-46e5-a4a9-188b01ee222f" providerId="AD" clId="Web-{51A761B6-1687-69E7-8686-3678341FC74B}" dt="2023-07-07T14:00:13.080" v="753" actId="20577"/>
        <pc:sldMkLst>
          <pc:docMk/>
          <pc:sldMk cId="0" sldId="401"/>
        </pc:sldMkLst>
        <pc:spChg chg="mod">
          <ac:chgData name="EZZINE, Hind" userId="S::ezzineh@who.int::edcab00f-6318-46e5-a4a9-188b01ee222f" providerId="AD" clId="Web-{51A761B6-1687-69E7-8686-3678341FC74B}" dt="2023-07-07T12:33:02.600" v="703" actId="20577"/>
          <ac:spMkLst>
            <pc:docMk/>
            <pc:sldMk cId="0" sldId="401"/>
            <ac:spMk id="2" creationId="{6286BCFE-CAEB-AD40-F4A1-A7493B0B25DA}"/>
          </ac:spMkLst>
        </pc:spChg>
        <pc:spChg chg="mod">
          <ac:chgData name="EZZINE, Hind" userId="S::ezzineh@who.int::edcab00f-6318-46e5-a4a9-188b01ee222f" providerId="AD" clId="Web-{51A761B6-1687-69E7-8686-3678341FC74B}" dt="2023-07-07T14:00:13.080" v="753" actId="20577"/>
          <ac:spMkLst>
            <pc:docMk/>
            <pc:sldMk cId="0" sldId="401"/>
            <ac:spMk id="3" creationId="{D60E6CB0-32E0-3BBE-4C53-7CD7D25F15E5}"/>
          </ac:spMkLst>
        </pc:spChg>
      </pc:sldChg>
      <pc:sldChg chg="modSp">
        <pc:chgData name="EZZINE, Hind" userId="S::ezzineh@who.int::edcab00f-6318-46e5-a4a9-188b01ee222f" providerId="AD" clId="Web-{51A761B6-1687-69E7-8686-3678341FC74B}" dt="2023-07-07T12:04:41.977" v="401" actId="1076"/>
        <pc:sldMkLst>
          <pc:docMk/>
          <pc:sldMk cId="1795433368" sldId="464"/>
        </pc:sldMkLst>
        <pc:spChg chg="mod">
          <ac:chgData name="EZZINE, Hind" userId="S::ezzineh@who.int::edcab00f-6318-46e5-a4a9-188b01ee222f" providerId="AD" clId="Web-{51A761B6-1687-69E7-8686-3678341FC74B}" dt="2023-07-07T12:04:41.977" v="401" actId="1076"/>
          <ac:spMkLst>
            <pc:docMk/>
            <pc:sldMk cId="1795433368" sldId="464"/>
            <ac:spMk id="618" creationId="{00000000-0000-0000-0000-000000000000}"/>
          </ac:spMkLst>
        </pc:spChg>
      </pc:sldChg>
      <pc:sldChg chg="modSp">
        <pc:chgData name="EZZINE, Hind" userId="S::ezzineh@who.int::edcab00f-6318-46e5-a4a9-188b01ee222f" providerId="AD" clId="Web-{51A761B6-1687-69E7-8686-3678341FC74B}" dt="2023-07-07T12:09:27.404" v="491" actId="20577"/>
        <pc:sldMkLst>
          <pc:docMk/>
          <pc:sldMk cId="2604435380" sldId="465"/>
        </pc:sldMkLst>
        <pc:spChg chg="mod">
          <ac:chgData name="EZZINE, Hind" userId="S::ezzineh@who.int::edcab00f-6318-46e5-a4a9-188b01ee222f" providerId="AD" clId="Web-{51A761B6-1687-69E7-8686-3678341FC74B}" dt="2023-07-07T12:09:27.404" v="491" actId="20577"/>
          <ac:spMkLst>
            <pc:docMk/>
            <pc:sldMk cId="2604435380" sldId="465"/>
            <ac:spMk id="2" creationId="{D9BC242C-00AD-23A2-1EC8-443BA4B35097}"/>
          </ac:spMkLst>
        </pc:spChg>
      </pc:sldChg>
      <pc:sldChg chg="modSp">
        <pc:chgData name="EZZINE, Hind" userId="S::ezzineh@who.int::edcab00f-6318-46e5-a4a9-188b01ee222f" providerId="AD" clId="Web-{51A761B6-1687-69E7-8686-3678341FC74B}" dt="2023-07-07T12:02:45.522" v="363" actId="20577"/>
        <pc:sldMkLst>
          <pc:docMk/>
          <pc:sldMk cId="3992739029" sldId="466"/>
        </pc:sldMkLst>
        <pc:spChg chg="mod">
          <ac:chgData name="EZZINE, Hind" userId="S::ezzineh@who.int::edcab00f-6318-46e5-a4a9-188b01ee222f" providerId="AD" clId="Web-{51A761B6-1687-69E7-8686-3678341FC74B}" dt="2023-07-07T12:02:45.522" v="363" actId="20577"/>
          <ac:spMkLst>
            <pc:docMk/>
            <pc:sldMk cId="3992739029" sldId="466"/>
            <ac:spMk id="2" creationId="{B281C957-BBDB-51B5-B08E-2E8ED0D72F7D}"/>
          </ac:spMkLst>
        </pc:spChg>
      </pc:sldChg>
      <pc:sldChg chg="modSp">
        <pc:chgData name="EZZINE, Hind" userId="S::ezzineh@who.int::edcab00f-6318-46e5-a4a9-188b01ee222f" providerId="AD" clId="Web-{51A761B6-1687-69E7-8686-3678341FC74B}" dt="2023-07-07T12:01:27.676" v="315" actId="20577"/>
        <pc:sldMkLst>
          <pc:docMk/>
          <pc:sldMk cId="2872481812" sldId="467"/>
        </pc:sldMkLst>
        <pc:spChg chg="mod">
          <ac:chgData name="EZZINE, Hind" userId="S::ezzineh@who.int::edcab00f-6318-46e5-a4a9-188b01ee222f" providerId="AD" clId="Web-{51A761B6-1687-69E7-8686-3678341FC74B}" dt="2023-07-07T12:01:27.676" v="315" actId="20577"/>
          <ac:spMkLst>
            <pc:docMk/>
            <pc:sldMk cId="2872481812" sldId="467"/>
            <ac:spMk id="600" creationId="{00000000-0000-0000-0000-000000000000}"/>
          </ac:spMkLst>
        </pc:spChg>
      </pc:sldChg>
      <pc:sldChg chg="modSp">
        <pc:chgData name="EZZINE, Hind" userId="S::ezzineh@who.int::edcab00f-6318-46e5-a4a9-188b01ee222f" providerId="AD" clId="Web-{51A761B6-1687-69E7-8686-3678341FC74B}" dt="2023-07-07T10:04:30.587" v="99" actId="20577"/>
        <pc:sldMkLst>
          <pc:docMk/>
          <pc:sldMk cId="1107437850" sldId="474"/>
        </pc:sldMkLst>
        <pc:spChg chg="mod">
          <ac:chgData name="EZZINE, Hind" userId="S::ezzineh@who.int::edcab00f-6318-46e5-a4a9-188b01ee222f" providerId="AD" clId="Web-{51A761B6-1687-69E7-8686-3678341FC74B}" dt="2023-07-07T10:04:30.587" v="99" actId="20577"/>
          <ac:spMkLst>
            <pc:docMk/>
            <pc:sldMk cId="1107437850" sldId="474"/>
            <ac:spMk id="20482" creationId="{C0154A34-9975-45F1-8059-125489D4C21A}"/>
          </ac:spMkLst>
        </pc:spChg>
      </pc:sldChg>
      <pc:sldChg chg="modSp">
        <pc:chgData name="EZZINE, Hind" userId="S::ezzineh@who.int::edcab00f-6318-46e5-a4a9-188b01ee222f" providerId="AD" clId="Web-{51A761B6-1687-69E7-8686-3678341FC74B}" dt="2023-07-07T10:04:55.198" v="100" actId="1076"/>
        <pc:sldMkLst>
          <pc:docMk/>
          <pc:sldMk cId="3362374439" sldId="475"/>
        </pc:sldMkLst>
        <pc:spChg chg="mod">
          <ac:chgData name="EZZINE, Hind" userId="S::ezzineh@who.int::edcab00f-6318-46e5-a4a9-188b01ee222f" providerId="AD" clId="Web-{51A761B6-1687-69E7-8686-3678341FC74B}" dt="2023-07-07T10:04:55.198" v="100" actId="1076"/>
          <ac:spMkLst>
            <pc:docMk/>
            <pc:sldMk cId="3362374439" sldId="475"/>
            <ac:spMk id="2" creationId="{00000000-0000-0000-0000-000000000000}"/>
          </ac:spMkLst>
        </pc:spChg>
      </pc:sldChg>
      <pc:sldChg chg="modSp">
        <pc:chgData name="EZZINE, Hind" userId="S::ezzineh@who.int::edcab00f-6318-46e5-a4a9-188b01ee222f" providerId="AD" clId="Web-{51A761B6-1687-69E7-8686-3678341FC74B}" dt="2023-07-07T10:05:23.855" v="101" actId="1076"/>
        <pc:sldMkLst>
          <pc:docMk/>
          <pc:sldMk cId="4270241376" sldId="477"/>
        </pc:sldMkLst>
        <pc:spChg chg="mod">
          <ac:chgData name="EZZINE, Hind" userId="S::ezzineh@who.int::edcab00f-6318-46e5-a4a9-188b01ee222f" providerId="AD" clId="Web-{51A761B6-1687-69E7-8686-3678341FC74B}" dt="2023-07-07T10:05:23.855" v="101" actId="1076"/>
          <ac:spMkLst>
            <pc:docMk/>
            <pc:sldMk cId="4270241376" sldId="477"/>
            <ac:spMk id="2" creationId="{00000000-0000-0000-0000-000000000000}"/>
          </ac:spMkLst>
        </pc:spChg>
      </pc:sldChg>
    </pc:docChg>
  </pc:docChgLst>
  <pc:docChgLst>
    <pc:chgData name="EZZINE, Hind" userId="S::ezzineh@who.int::edcab00f-6318-46e5-a4a9-188b01ee222f" providerId="AD" clId="Web-{6D2E4529-F280-4878-4F66-4D0AB4596624}"/>
    <pc:docChg chg="addSld delSld modSld addMainMaster modMainMaster">
      <pc:chgData name="EZZINE, Hind" userId="S::ezzineh@who.int::edcab00f-6318-46e5-a4a9-188b01ee222f" providerId="AD" clId="Web-{6D2E4529-F280-4878-4F66-4D0AB4596624}" dt="2023-03-14T16:29:55.455" v="67"/>
      <pc:docMkLst>
        <pc:docMk/>
      </pc:docMkLst>
      <pc:sldChg chg="modNotes">
        <pc:chgData name="EZZINE, Hind" userId="S::ezzineh@who.int::edcab00f-6318-46e5-a4a9-188b01ee222f" providerId="AD" clId="Web-{6D2E4529-F280-4878-4F66-4D0AB4596624}" dt="2023-03-14T15:53:25.474" v="65"/>
        <pc:sldMkLst>
          <pc:docMk/>
          <pc:sldMk cId="0" sldId="261"/>
        </pc:sldMkLst>
      </pc:sldChg>
      <pc:sldChg chg="modSp">
        <pc:chgData name="EZZINE, Hind" userId="S::ezzineh@who.int::edcab00f-6318-46e5-a4a9-188b01ee222f" providerId="AD" clId="Web-{6D2E4529-F280-4878-4F66-4D0AB4596624}" dt="2023-03-14T15:37:19.018" v="11" actId="14100"/>
        <pc:sldMkLst>
          <pc:docMk/>
          <pc:sldMk cId="0" sldId="281"/>
        </pc:sldMkLst>
        <pc:spChg chg="mod">
          <ac:chgData name="EZZINE, Hind" userId="S::ezzineh@who.int::edcab00f-6318-46e5-a4a9-188b01ee222f" providerId="AD" clId="Web-{6D2E4529-F280-4878-4F66-4D0AB4596624}" dt="2023-03-14T15:37:19.018" v="11" actId="14100"/>
          <ac:spMkLst>
            <pc:docMk/>
            <pc:sldMk cId="0" sldId="281"/>
            <ac:spMk id="666" creationId="{00000000-0000-0000-0000-000000000000}"/>
          </ac:spMkLst>
        </pc:spChg>
      </pc:sldChg>
      <pc:sldChg chg="modSp addCm delCm">
        <pc:chgData name="EZZINE, Hind" userId="S::ezzineh@who.int::edcab00f-6318-46e5-a4a9-188b01ee222f" providerId="AD" clId="Web-{6D2E4529-F280-4878-4F66-4D0AB4596624}" dt="2023-03-14T15:40:35.009" v="17" actId="20577"/>
        <pc:sldMkLst>
          <pc:docMk/>
          <pc:sldMk cId="0" sldId="290"/>
        </pc:sldMkLst>
        <pc:spChg chg="mod">
          <ac:chgData name="EZZINE, Hind" userId="S::ezzineh@who.int::edcab00f-6318-46e5-a4a9-188b01ee222f" providerId="AD" clId="Web-{6D2E4529-F280-4878-4F66-4D0AB4596624}" dt="2023-03-14T15:40:35.009" v="17" actId="20577"/>
          <ac:spMkLst>
            <pc:docMk/>
            <pc:sldMk cId="0" sldId="290"/>
            <ac:spMk id="923" creationId="{00000000-0000-0000-0000-000000000000}"/>
          </ac:spMkLst>
        </pc:spChg>
      </pc:sldChg>
      <pc:sldChg chg="modSp">
        <pc:chgData name="EZZINE, Hind" userId="S::ezzineh@who.int::edcab00f-6318-46e5-a4a9-188b01ee222f" providerId="AD" clId="Web-{6D2E4529-F280-4878-4F66-4D0AB4596624}" dt="2023-03-14T15:40:54.557" v="19" actId="14100"/>
        <pc:sldMkLst>
          <pc:docMk/>
          <pc:sldMk cId="0" sldId="291"/>
        </pc:sldMkLst>
        <pc:spChg chg="mod">
          <ac:chgData name="EZZINE, Hind" userId="S::ezzineh@who.int::edcab00f-6318-46e5-a4a9-188b01ee222f" providerId="AD" clId="Web-{6D2E4529-F280-4878-4F66-4D0AB4596624}" dt="2023-03-14T15:40:46.385" v="18" actId="14100"/>
          <ac:spMkLst>
            <pc:docMk/>
            <pc:sldMk cId="0" sldId="291"/>
            <ac:spMk id="932" creationId="{00000000-0000-0000-0000-000000000000}"/>
          </ac:spMkLst>
        </pc:spChg>
        <pc:picChg chg="mod">
          <ac:chgData name="EZZINE, Hind" userId="S::ezzineh@who.int::edcab00f-6318-46e5-a4a9-188b01ee222f" providerId="AD" clId="Web-{6D2E4529-F280-4878-4F66-4D0AB4596624}" dt="2023-03-14T15:40:54.557" v="19" actId="14100"/>
          <ac:picMkLst>
            <pc:docMk/>
            <pc:sldMk cId="0" sldId="291"/>
            <ac:picMk id="929" creationId="{00000000-0000-0000-0000-000000000000}"/>
          </ac:picMkLst>
        </pc:picChg>
      </pc:sldChg>
      <pc:sldChg chg="addSp modSp">
        <pc:chgData name="EZZINE, Hind" userId="S::ezzineh@who.int::edcab00f-6318-46e5-a4a9-188b01ee222f" providerId="AD" clId="Web-{6D2E4529-F280-4878-4F66-4D0AB4596624}" dt="2023-03-14T15:49:51.185" v="64"/>
        <pc:sldMkLst>
          <pc:docMk/>
          <pc:sldMk cId="0" sldId="315"/>
        </pc:sldMkLst>
        <pc:spChg chg="add mod">
          <ac:chgData name="EZZINE, Hind" userId="S::ezzineh@who.int::edcab00f-6318-46e5-a4a9-188b01ee222f" providerId="AD" clId="Web-{6D2E4529-F280-4878-4F66-4D0AB4596624}" dt="2023-03-14T15:49:51.185" v="64"/>
          <ac:spMkLst>
            <pc:docMk/>
            <pc:sldMk cId="0" sldId="315"/>
            <ac:spMk id="3" creationId="{BC4F01AE-B843-7DB7-53C6-89C88197F235}"/>
          </ac:spMkLst>
        </pc:spChg>
        <pc:spChg chg="mod">
          <ac:chgData name="EZZINE, Hind" userId="S::ezzineh@who.int::edcab00f-6318-46e5-a4a9-188b01ee222f" providerId="AD" clId="Web-{6D2E4529-F280-4878-4F66-4D0AB4596624}" dt="2023-03-14T15:46:02.208" v="31" actId="1076"/>
          <ac:spMkLst>
            <pc:docMk/>
            <pc:sldMk cId="0" sldId="315"/>
            <ac:spMk id="1089" creationId="{00000000-0000-0000-0000-000000000000}"/>
          </ac:spMkLst>
        </pc:spChg>
        <pc:graphicFrameChg chg="mod">
          <ac:chgData name="EZZINE, Hind" userId="S::ezzineh@who.int::edcab00f-6318-46e5-a4a9-188b01ee222f" providerId="AD" clId="Web-{6D2E4529-F280-4878-4F66-4D0AB4596624}" dt="2023-03-14T15:46:10.662" v="32" actId="1076"/>
          <ac:graphicFrameMkLst>
            <pc:docMk/>
            <pc:sldMk cId="0" sldId="315"/>
            <ac:graphicFrameMk id="1087" creationId="{00000000-0000-0000-0000-000000000000}"/>
          </ac:graphicFrameMkLst>
        </pc:graphicFrameChg>
      </pc:sldChg>
      <pc:sldChg chg="addCm modCm">
        <pc:chgData name="EZZINE, Hind" userId="S::ezzineh@who.int::edcab00f-6318-46e5-a4a9-188b01ee222f" providerId="AD" clId="Web-{6D2E4529-F280-4878-4F66-4D0AB4596624}" dt="2023-03-14T12:24:48.294" v="10"/>
        <pc:sldMkLst>
          <pc:docMk/>
          <pc:sldMk cId="0" sldId="328"/>
        </pc:sldMkLst>
      </pc:sldChg>
      <pc:sldChg chg="addSp delSp add">
        <pc:chgData name="EZZINE, Hind" userId="S::ezzineh@who.int::edcab00f-6318-46e5-a4a9-188b01ee222f" providerId="AD" clId="Web-{6D2E4529-F280-4878-4F66-4D0AB4596624}" dt="2023-03-14T12:19:54.112" v="8"/>
        <pc:sldMkLst>
          <pc:docMk/>
          <pc:sldMk cId="4035093242" sldId="463"/>
        </pc:sldMkLst>
        <pc:spChg chg="add">
          <ac:chgData name="EZZINE, Hind" userId="S::ezzineh@who.int::edcab00f-6318-46e5-a4a9-188b01ee222f" providerId="AD" clId="Web-{6D2E4529-F280-4878-4F66-4D0AB4596624}" dt="2023-03-14T12:19:54.112" v="8"/>
          <ac:spMkLst>
            <pc:docMk/>
            <pc:sldMk cId="4035093242" sldId="463"/>
            <ac:spMk id="5" creationId="{20B5DB47-0741-B1E5-661B-DA1FCF64C84A}"/>
          </ac:spMkLst>
        </pc:spChg>
        <pc:spChg chg="del">
          <ac:chgData name="EZZINE, Hind" userId="S::ezzineh@who.int::edcab00f-6318-46e5-a4a9-188b01ee222f" providerId="AD" clId="Web-{6D2E4529-F280-4878-4F66-4D0AB4596624}" dt="2023-03-14T12:19:53.081" v="7"/>
          <ac:spMkLst>
            <pc:docMk/>
            <pc:sldMk cId="4035093242" sldId="463"/>
            <ac:spMk id="9" creationId="{3CA7F730-CA94-AB37-F640-FBCA0DA22CE7}"/>
          </ac:spMkLst>
        </pc:spChg>
      </pc:sldChg>
      <pc:sldChg chg="addSp delSp add">
        <pc:chgData name="EZZINE, Hind" userId="S::ezzineh@who.int::edcab00f-6318-46e5-a4a9-188b01ee222f" providerId="AD" clId="Web-{6D2E4529-F280-4878-4F66-4D0AB4596624}" dt="2023-03-14T12:19:47.174" v="6"/>
        <pc:sldMkLst>
          <pc:docMk/>
          <pc:sldMk cId="2751790774" sldId="464"/>
        </pc:sldMkLst>
        <pc:spChg chg="add">
          <ac:chgData name="EZZINE, Hind" userId="S::ezzineh@who.int::edcab00f-6318-46e5-a4a9-188b01ee222f" providerId="AD" clId="Web-{6D2E4529-F280-4878-4F66-4D0AB4596624}" dt="2023-03-14T12:19:47.174" v="6"/>
          <ac:spMkLst>
            <pc:docMk/>
            <pc:sldMk cId="2751790774" sldId="464"/>
            <ac:spMk id="5" creationId="{53E3C3CB-5E65-836A-1463-41156AA2A8AF}"/>
          </ac:spMkLst>
        </pc:spChg>
        <pc:spChg chg="del">
          <ac:chgData name="EZZINE, Hind" userId="S::ezzineh@who.int::edcab00f-6318-46e5-a4a9-188b01ee222f" providerId="AD" clId="Web-{6D2E4529-F280-4878-4F66-4D0AB4596624}" dt="2023-03-14T12:19:46.205" v="5"/>
          <ac:spMkLst>
            <pc:docMk/>
            <pc:sldMk cId="2751790774" sldId="464"/>
            <ac:spMk id="7" creationId="{323E0C59-12A6-FC13-EADA-362E9BFA68A1}"/>
          </ac:spMkLst>
        </pc:spChg>
      </pc:sldChg>
      <pc:sldChg chg="addSp delSp add">
        <pc:chgData name="EZZINE, Hind" userId="S::ezzineh@who.int::edcab00f-6318-46e5-a4a9-188b01ee222f" providerId="AD" clId="Web-{6D2E4529-F280-4878-4F66-4D0AB4596624}" dt="2023-03-14T12:19:23.252" v="4"/>
        <pc:sldMkLst>
          <pc:docMk/>
          <pc:sldMk cId="530577699" sldId="465"/>
        </pc:sldMkLst>
        <pc:spChg chg="del">
          <ac:chgData name="EZZINE, Hind" userId="S::ezzineh@who.int::edcab00f-6318-46e5-a4a9-188b01ee222f" providerId="AD" clId="Web-{6D2E4529-F280-4878-4F66-4D0AB4596624}" dt="2023-03-14T12:19:22.205" v="3"/>
          <ac:spMkLst>
            <pc:docMk/>
            <pc:sldMk cId="530577699" sldId="465"/>
            <ac:spMk id="2" creationId="{986CF1C4-4522-C2AA-CBF5-CEB859F85E74}"/>
          </ac:spMkLst>
        </pc:spChg>
        <pc:spChg chg="add">
          <ac:chgData name="EZZINE, Hind" userId="S::ezzineh@who.int::edcab00f-6318-46e5-a4a9-188b01ee222f" providerId="AD" clId="Web-{6D2E4529-F280-4878-4F66-4D0AB4596624}" dt="2023-03-14T12:19:23.252" v="4"/>
          <ac:spMkLst>
            <pc:docMk/>
            <pc:sldMk cId="530577699" sldId="465"/>
            <ac:spMk id="4" creationId="{7C0F3A86-8847-5927-199D-37E36EDA48A8}"/>
          </ac:spMkLst>
        </pc:spChg>
      </pc:sldChg>
      <pc:sldChg chg="add del replId">
        <pc:chgData name="EZZINE, Hind" userId="S::ezzineh@who.int::edcab00f-6318-46e5-a4a9-188b01ee222f" providerId="AD" clId="Web-{6D2E4529-F280-4878-4F66-4D0AB4596624}" dt="2023-03-14T16:29:55.455" v="67"/>
        <pc:sldMkLst>
          <pc:docMk/>
          <pc:sldMk cId="4176412202" sldId="466"/>
        </pc:sldMkLst>
      </pc:sldChg>
      <pc:sldMasterChg chg="modSldLayout">
        <pc:chgData name="EZZINE, Hind" userId="S::ezzineh@who.int::edcab00f-6318-46e5-a4a9-188b01ee222f" providerId="AD" clId="Web-{6D2E4529-F280-4878-4F66-4D0AB4596624}" dt="2023-03-14T12:19:03.970" v="0"/>
        <pc:sldMasterMkLst>
          <pc:docMk/>
          <pc:sldMasterMk cId="0" sldId="2147483648"/>
        </pc:sldMasterMkLst>
        <pc:sldLayoutChg chg="replId">
          <pc:chgData name="EZZINE, Hind" userId="S::ezzineh@who.int::edcab00f-6318-46e5-a4a9-188b01ee222f" providerId="AD" clId="Web-{6D2E4529-F280-4878-4F66-4D0AB4596624}" dt="2023-03-14T12:19:03.970" v="0"/>
          <pc:sldLayoutMkLst>
            <pc:docMk/>
            <pc:sldMasterMk cId="0" sldId="2147483648"/>
            <pc:sldLayoutMk cId="906466562" sldId="2147483707"/>
          </pc:sldLayoutMkLst>
        </pc:sldLayoutChg>
        <pc:sldLayoutChg chg="replId">
          <pc:chgData name="EZZINE, Hind" userId="S::ezzineh@who.int::edcab00f-6318-46e5-a4a9-188b01ee222f" providerId="AD" clId="Web-{6D2E4529-F280-4878-4F66-4D0AB4596624}" dt="2023-03-14T12:19:03.970" v="0"/>
          <pc:sldLayoutMkLst>
            <pc:docMk/>
            <pc:sldMasterMk cId="0" sldId="2147483648"/>
            <pc:sldLayoutMk cId="4238069235" sldId="2147483708"/>
          </pc:sldLayoutMkLst>
        </pc:sldLayoutChg>
        <pc:sldLayoutChg chg="replId">
          <pc:chgData name="EZZINE, Hind" userId="S::ezzineh@who.int::edcab00f-6318-46e5-a4a9-188b01ee222f" providerId="AD" clId="Web-{6D2E4529-F280-4878-4F66-4D0AB4596624}" dt="2023-03-14T12:19:03.970" v="0"/>
          <pc:sldLayoutMkLst>
            <pc:docMk/>
            <pc:sldMasterMk cId="0" sldId="2147483648"/>
            <pc:sldLayoutMk cId="4160972892" sldId="2147483709"/>
          </pc:sldLayoutMkLst>
        </pc:sldLayoutChg>
      </pc:sldMasterChg>
      <pc:sldMasterChg chg="add addSldLayout">
        <pc:chgData name="EZZINE, Hind" userId="S::ezzineh@who.int::edcab00f-6318-46e5-a4a9-188b01ee222f" providerId="AD" clId="Web-{6D2E4529-F280-4878-4F66-4D0AB4596624}" dt="2023-03-14T12:19:03.970" v="0"/>
        <pc:sldMasterMkLst>
          <pc:docMk/>
          <pc:sldMasterMk cId="0" sldId="2147483684"/>
        </pc:sldMasterMkLst>
        <pc:sldLayoutChg chg="add">
          <pc:chgData name="EZZINE, Hind" userId="S::ezzineh@who.int::edcab00f-6318-46e5-a4a9-188b01ee222f" providerId="AD" clId="Web-{6D2E4529-F280-4878-4F66-4D0AB4596624}" dt="2023-03-14T12:19:03.970" v="0"/>
          <pc:sldLayoutMkLst>
            <pc:docMk/>
            <pc:sldMasterMk cId="0" sldId="2147483684"/>
            <pc:sldLayoutMk cId="0" sldId="2147483659"/>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60"/>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61"/>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75"/>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76"/>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77"/>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79"/>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80"/>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81"/>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165989925" sldId="2147483682"/>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2033615612" sldId="2147483683"/>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85"/>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86"/>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87"/>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88"/>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89"/>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0"/>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1"/>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2"/>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3"/>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4"/>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5"/>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6"/>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7"/>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8"/>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699"/>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700"/>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701"/>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702"/>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703"/>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704"/>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705"/>
          </pc:sldLayoutMkLst>
        </pc:sldLayoutChg>
        <pc:sldLayoutChg chg="add">
          <pc:chgData name="EZZINE, Hind" userId="S::ezzineh@who.int::edcab00f-6318-46e5-a4a9-188b01ee222f" providerId="AD" clId="Web-{6D2E4529-F280-4878-4F66-4D0AB4596624}" dt="2023-03-14T12:19:03.970" v="0"/>
          <pc:sldLayoutMkLst>
            <pc:docMk/>
            <pc:sldMasterMk cId="0" sldId="2147483684"/>
            <pc:sldLayoutMk cId="0" sldId="2147483706"/>
          </pc:sldLayoutMkLst>
        </pc:sldLayoutChg>
      </pc:sldMasterChg>
    </pc:docChg>
  </pc:docChgLst>
  <pc:docChgLst>
    <pc:chgData name="GOMEZ, Paula" userId="S::gomezp@who.int::c93cf399-3ed7-4230-9282-8831e3fe5ae7" providerId="AD" clId="Web-{07A2EB33-9EBE-1A6B-EDF7-4682B58A8A30}"/>
    <pc:docChg chg="delSld">
      <pc:chgData name="GOMEZ, Paula" userId="S::gomezp@who.int::c93cf399-3ed7-4230-9282-8831e3fe5ae7" providerId="AD" clId="Web-{07A2EB33-9EBE-1A6B-EDF7-4682B58A8A30}" dt="2023-03-27T10:08:35.378" v="3"/>
      <pc:docMkLst>
        <pc:docMk/>
      </pc:docMkLst>
      <pc:sldChg chg="delCm">
        <pc:chgData name="GOMEZ, Paula" userId="S::gomezp@who.int::c93cf399-3ed7-4230-9282-8831e3fe5ae7" providerId="AD" clId="Web-{07A2EB33-9EBE-1A6B-EDF7-4682B58A8A30}" dt="2023-03-27T10:08:35.378" v="3"/>
        <pc:sldMkLst>
          <pc:docMk/>
          <pc:sldMk cId="0" sldId="328"/>
        </pc:sldMkLst>
      </pc:sldChg>
      <pc:sldChg chg="del">
        <pc:chgData name="GOMEZ, Paula" userId="S::gomezp@who.int::c93cf399-3ed7-4230-9282-8831e3fe5ae7" providerId="AD" clId="Web-{07A2EB33-9EBE-1A6B-EDF7-4682B58A8A30}" dt="2023-03-27T10:08:30.768" v="2"/>
        <pc:sldMkLst>
          <pc:docMk/>
          <pc:sldMk cId="4035093242" sldId="463"/>
        </pc:sldMkLst>
      </pc:sldChg>
      <pc:sldChg chg="del">
        <pc:chgData name="GOMEZ, Paula" userId="S::gomezp@who.int::c93cf399-3ed7-4230-9282-8831e3fe5ae7" providerId="AD" clId="Web-{07A2EB33-9EBE-1A6B-EDF7-4682B58A8A30}" dt="2023-03-27T10:08:28.690" v="1"/>
        <pc:sldMkLst>
          <pc:docMk/>
          <pc:sldMk cId="2751790774" sldId="464"/>
        </pc:sldMkLst>
      </pc:sldChg>
      <pc:sldChg chg="del">
        <pc:chgData name="GOMEZ, Paula" userId="S::gomezp@who.int::c93cf399-3ed7-4230-9282-8831e3fe5ae7" providerId="AD" clId="Web-{07A2EB33-9EBE-1A6B-EDF7-4682B58A8A30}" dt="2023-03-27T10:08:25.565" v="0"/>
        <pc:sldMkLst>
          <pc:docMk/>
          <pc:sldMk cId="530577699" sldId="465"/>
        </pc:sldMkLst>
      </pc:sldChg>
    </pc:docChg>
  </pc:docChgLst>
  <pc:docChgLst>
    <pc:chgData name="EZZINE, Hind" userId="S::ezzineh@who.int::edcab00f-6318-46e5-a4a9-188b01ee222f" providerId="AD" clId="Web-{269EA767-63AC-8BBB-A006-1FAFC516A679}"/>
    <pc:docChg chg="addSld delSld modSld">
      <pc:chgData name="EZZINE, Hind" userId="S::ezzineh@who.int::edcab00f-6318-46e5-a4a9-188b01ee222f" providerId="AD" clId="Web-{269EA767-63AC-8BBB-A006-1FAFC516A679}" dt="2023-03-30T15:32:53.143" v="491" actId="20577"/>
      <pc:docMkLst>
        <pc:docMk/>
      </pc:docMkLst>
      <pc:sldChg chg="modSp">
        <pc:chgData name="EZZINE, Hind" userId="S::ezzineh@who.int::edcab00f-6318-46e5-a4a9-188b01ee222f" providerId="AD" clId="Web-{269EA767-63AC-8BBB-A006-1FAFC516A679}" dt="2023-03-30T15:10:55.903" v="390" actId="1076"/>
        <pc:sldMkLst>
          <pc:docMk/>
          <pc:sldMk cId="0" sldId="261"/>
        </pc:sldMkLst>
        <pc:spChg chg="mod">
          <ac:chgData name="EZZINE, Hind" userId="S::ezzineh@who.int::edcab00f-6318-46e5-a4a9-188b01ee222f" providerId="AD" clId="Web-{269EA767-63AC-8BBB-A006-1FAFC516A679}" dt="2023-03-30T15:10:50.294" v="389" actId="1076"/>
          <ac:spMkLst>
            <pc:docMk/>
            <pc:sldMk cId="0" sldId="261"/>
            <ac:spMk id="5" creationId="{CF46D1E0-EAEF-88FA-22B2-46B2F805EC84}"/>
          </ac:spMkLst>
        </pc:spChg>
        <pc:spChg chg="mod">
          <ac:chgData name="EZZINE, Hind" userId="S::ezzineh@who.int::edcab00f-6318-46e5-a4a9-188b01ee222f" providerId="AD" clId="Web-{269EA767-63AC-8BBB-A006-1FAFC516A679}" dt="2023-03-30T15:10:55.903" v="390" actId="1076"/>
          <ac:spMkLst>
            <pc:docMk/>
            <pc:sldMk cId="0" sldId="261"/>
            <ac:spMk id="6" creationId="{7CC97F6D-A077-44C5-3897-C10268088858}"/>
          </ac:spMkLst>
        </pc:spChg>
      </pc:sldChg>
      <pc:sldChg chg="modSp">
        <pc:chgData name="EZZINE, Hind" userId="S::ezzineh@who.int::edcab00f-6318-46e5-a4a9-188b01ee222f" providerId="AD" clId="Web-{269EA767-63AC-8BBB-A006-1FAFC516A679}" dt="2023-03-30T14:16:19.641" v="239" actId="1076"/>
        <pc:sldMkLst>
          <pc:docMk/>
          <pc:sldMk cId="0" sldId="264"/>
        </pc:sldMkLst>
        <pc:spChg chg="mod">
          <ac:chgData name="EZZINE, Hind" userId="S::ezzineh@who.int::edcab00f-6318-46e5-a4a9-188b01ee222f" providerId="AD" clId="Web-{269EA767-63AC-8BBB-A006-1FAFC516A679}" dt="2023-03-30T14:16:19.641" v="239" actId="1076"/>
          <ac:spMkLst>
            <pc:docMk/>
            <pc:sldMk cId="0" sldId="264"/>
            <ac:spMk id="518" creationId="{00000000-0000-0000-0000-000000000000}"/>
          </ac:spMkLst>
        </pc:spChg>
      </pc:sldChg>
      <pc:sldChg chg="modSp">
        <pc:chgData name="EZZINE, Hind" userId="S::ezzineh@who.int::edcab00f-6318-46e5-a4a9-188b01ee222f" providerId="AD" clId="Web-{269EA767-63AC-8BBB-A006-1FAFC516A679}" dt="2023-03-28T11:35:09.935" v="0" actId="1076"/>
        <pc:sldMkLst>
          <pc:docMk/>
          <pc:sldMk cId="0" sldId="280"/>
        </pc:sldMkLst>
        <pc:spChg chg="mod">
          <ac:chgData name="EZZINE, Hind" userId="S::ezzineh@who.int::edcab00f-6318-46e5-a4a9-188b01ee222f" providerId="AD" clId="Web-{269EA767-63AC-8BBB-A006-1FAFC516A679}" dt="2023-03-28T11:35:09.935" v="0" actId="1076"/>
          <ac:spMkLst>
            <pc:docMk/>
            <pc:sldMk cId="0" sldId="280"/>
            <ac:spMk id="3" creationId="{99BA6D36-E76E-0D63-7DC5-49A6E3C5AC4B}"/>
          </ac:spMkLst>
        </pc:spChg>
      </pc:sldChg>
      <pc:sldChg chg="delSp modSp">
        <pc:chgData name="EZZINE, Hind" userId="S::ezzineh@who.int::edcab00f-6318-46e5-a4a9-188b01ee222f" providerId="AD" clId="Web-{269EA767-63AC-8BBB-A006-1FAFC516A679}" dt="2023-03-30T14:42:55.989" v="361" actId="1076"/>
        <pc:sldMkLst>
          <pc:docMk/>
          <pc:sldMk cId="0" sldId="296"/>
        </pc:sldMkLst>
        <pc:spChg chg="del">
          <ac:chgData name="EZZINE, Hind" userId="S::ezzineh@who.int::edcab00f-6318-46e5-a4a9-188b01ee222f" providerId="AD" clId="Web-{269EA767-63AC-8BBB-A006-1FAFC516A679}" dt="2023-03-30T14:42:46.473" v="358"/>
          <ac:spMkLst>
            <pc:docMk/>
            <pc:sldMk cId="0" sldId="296"/>
            <ac:spMk id="973" creationId="{00000000-0000-0000-0000-000000000000}"/>
          </ac:spMkLst>
        </pc:spChg>
        <pc:spChg chg="mod">
          <ac:chgData name="EZZINE, Hind" userId="S::ezzineh@who.int::edcab00f-6318-46e5-a4a9-188b01ee222f" providerId="AD" clId="Web-{269EA767-63AC-8BBB-A006-1FAFC516A679}" dt="2023-03-30T14:42:55.989" v="361" actId="1076"/>
          <ac:spMkLst>
            <pc:docMk/>
            <pc:sldMk cId="0" sldId="296"/>
            <ac:spMk id="974" creationId="{00000000-0000-0000-0000-000000000000}"/>
          </ac:spMkLst>
        </pc:spChg>
      </pc:sldChg>
      <pc:sldChg chg="addSp delSp modSp">
        <pc:chgData name="EZZINE, Hind" userId="S::ezzineh@who.int::edcab00f-6318-46e5-a4a9-188b01ee222f" providerId="AD" clId="Web-{269EA767-63AC-8BBB-A006-1FAFC516A679}" dt="2023-03-30T14:43:43.319" v="374"/>
        <pc:sldMkLst>
          <pc:docMk/>
          <pc:sldMk cId="0" sldId="301"/>
        </pc:sldMkLst>
        <pc:spChg chg="add del mod">
          <ac:chgData name="EZZINE, Hind" userId="S::ezzineh@who.int::edcab00f-6318-46e5-a4a9-188b01ee222f" providerId="AD" clId="Web-{269EA767-63AC-8BBB-A006-1FAFC516A679}" dt="2023-03-30T14:43:20.818" v="367"/>
          <ac:spMkLst>
            <pc:docMk/>
            <pc:sldMk cId="0" sldId="301"/>
            <ac:spMk id="4" creationId="{13A1E76E-29EB-65E5-DBA8-D732A585E01B}"/>
          </ac:spMkLst>
        </pc:spChg>
        <pc:spChg chg="del">
          <ac:chgData name="EZZINE, Hind" userId="S::ezzineh@who.int::edcab00f-6318-46e5-a4a9-188b01ee222f" providerId="AD" clId="Web-{269EA767-63AC-8BBB-A006-1FAFC516A679}" dt="2023-03-30T14:43:27.037" v="369"/>
          <ac:spMkLst>
            <pc:docMk/>
            <pc:sldMk cId="0" sldId="301"/>
            <ac:spMk id="1005" creationId="{00000000-0000-0000-0000-000000000000}"/>
          </ac:spMkLst>
        </pc:spChg>
        <pc:spChg chg="add del mod">
          <ac:chgData name="EZZINE, Hind" userId="S::ezzineh@who.int::edcab00f-6318-46e5-a4a9-188b01ee222f" providerId="AD" clId="Web-{269EA767-63AC-8BBB-A006-1FAFC516A679}" dt="2023-03-30T14:43:43.319" v="374"/>
          <ac:spMkLst>
            <pc:docMk/>
            <pc:sldMk cId="0" sldId="301"/>
            <ac:spMk id="1006" creationId="{00000000-0000-0000-0000-000000000000}"/>
          </ac:spMkLst>
        </pc:spChg>
      </pc:sldChg>
      <pc:sldChg chg="modSp">
        <pc:chgData name="EZZINE, Hind" userId="S::ezzineh@who.int::edcab00f-6318-46e5-a4a9-188b01ee222f" providerId="AD" clId="Web-{269EA767-63AC-8BBB-A006-1FAFC516A679}" dt="2023-03-30T14:32:50.001" v="295" actId="20577"/>
        <pc:sldMkLst>
          <pc:docMk/>
          <pc:sldMk cId="0" sldId="305"/>
        </pc:sldMkLst>
        <pc:spChg chg="mod">
          <ac:chgData name="EZZINE, Hind" userId="S::ezzineh@who.int::edcab00f-6318-46e5-a4a9-188b01ee222f" providerId="AD" clId="Web-{269EA767-63AC-8BBB-A006-1FAFC516A679}" dt="2023-03-30T14:32:50.001" v="295" actId="20577"/>
          <ac:spMkLst>
            <pc:docMk/>
            <pc:sldMk cId="0" sldId="305"/>
            <ac:spMk id="1032" creationId="{00000000-0000-0000-0000-000000000000}"/>
          </ac:spMkLst>
        </pc:spChg>
      </pc:sldChg>
      <pc:sldChg chg="modSp">
        <pc:chgData name="EZZINE, Hind" userId="S::ezzineh@who.int::edcab00f-6318-46e5-a4a9-188b01ee222f" providerId="AD" clId="Web-{269EA767-63AC-8BBB-A006-1FAFC516A679}" dt="2023-03-28T11:39:03.441" v="3" actId="20577"/>
        <pc:sldMkLst>
          <pc:docMk/>
          <pc:sldMk cId="0" sldId="306"/>
        </pc:sldMkLst>
        <pc:spChg chg="mod">
          <ac:chgData name="EZZINE, Hind" userId="S::ezzineh@who.int::edcab00f-6318-46e5-a4a9-188b01ee222f" providerId="AD" clId="Web-{269EA767-63AC-8BBB-A006-1FAFC516A679}" dt="2023-03-28T11:39:03.441" v="3" actId="20577"/>
          <ac:spMkLst>
            <pc:docMk/>
            <pc:sldMk cId="0" sldId="306"/>
            <ac:spMk id="1043" creationId="{00000000-0000-0000-0000-000000000000}"/>
          </ac:spMkLst>
        </pc:spChg>
      </pc:sldChg>
      <pc:sldChg chg="modSp">
        <pc:chgData name="EZZINE, Hind" userId="S::ezzineh@who.int::edcab00f-6318-46e5-a4a9-188b01ee222f" providerId="AD" clId="Web-{269EA767-63AC-8BBB-A006-1FAFC516A679}" dt="2023-03-30T14:39:38.952" v="336" actId="20577"/>
        <pc:sldMkLst>
          <pc:docMk/>
          <pc:sldMk cId="0" sldId="317"/>
        </pc:sldMkLst>
        <pc:spChg chg="mod">
          <ac:chgData name="EZZINE, Hind" userId="S::ezzineh@who.int::edcab00f-6318-46e5-a4a9-188b01ee222f" providerId="AD" clId="Web-{269EA767-63AC-8BBB-A006-1FAFC516A679}" dt="2023-03-30T14:39:38.952" v="336" actId="20577"/>
          <ac:spMkLst>
            <pc:docMk/>
            <pc:sldMk cId="0" sldId="317"/>
            <ac:spMk id="1100" creationId="{00000000-0000-0000-0000-000000000000}"/>
          </ac:spMkLst>
        </pc:spChg>
      </pc:sldChg>
      <pc:sldChg chg="modSp">
        <pc:chgData name="EZZINE, Hind" userId="S::ezzineh@who.int::edcab00f-6318-46e5-a4a9-188b01ee222f" providerId="AD" clId="Web-{269EA767-63AC-8BBB-A006-1FAFC516A679}" dt="2023-03-30T14:39:27.701" v="335" actId="20577"/>
        <pc:sldMkLst>
          <pc:docMk/>
          <pc:sldMk cId="0" sldId="321"/>
        </pc:sldMkLst>
        <pc:spChg chg="mod">
          <ac:chgData name="EZZINE, Hind" userId="S::ezzineh@who.int::edcab00f-6318-46e5-a4a9-188b01ee222f" providerId="AD" clId="Web-{269EA767-63AC-8BBB-A006-1FAFC516A679}" dt="2023-03-30T14:39:27.701" v="335" actId="20577"/>
          <ac:spMkLst>
            <pc:docMk/>
            <pc:sldMk cId="0" sldId="321"/>
            <ac:spMk id="1123" creationId="{00000000-0000-0000-0000-000000000000}"/>
          </ac:spMkLst>
        </pc:spChg>
      </pc:sldChg>
      <pc:sldChg chg="modSp">
        <pc:chgData name="EZZINE, Hind" userId="S::ezzineh@who.int::edcab00f-6318-46e5-a4a9-188b01ee222f" providerId="AD" clId="Web-{269EA767-63AC-8BBB-A006-1FAFC516A679}" dt="2023-03-30T14:41:22.611" v="347" actId="20577"/>
        <pc:sldMkLst>
          <pc:docMk/>
          <pc:sldMk cId="0" sldId="329"/>
        </pc:sldMkLst>
        <pc:spChg chg="mod">
          <ac:chgData name="EZZINE, Hind" userId="S::ezzineh@who.int::edcab00f-6318-46e5-a4a9-188b01ee222f" providerId="AD" clId="Web-{269EA767-63AC-8BBB-A006-1FAFC516A679}" dt="2023-03-30T14:41:22.611" v="347" actId="20577"/>
          <ac:spMkLst>
            <pc:docMk/>
            <pc:sldMk cId="0" sldId="329"/>
            <ac:spMk id="1175" creationId="{00000000-0000-0000-0000-000000000000}"/>
          </ac:spMkLst>
        </pc:spChg>
      </pc:sldChg>
      <pc:sldChg chg="modSp">
        <pc:chgData name="EZZINE, Hind" userId="S::ezzineh@who.int::edcab00f-6318-46e5-a4a9-188b01ee222f" providerId="AD" clId="Web-{269EA767-63AC-8BBB-A006-1FAFC516A679}" dt="2023-03-28T11:40:37.678" v="5" actId="20577"/>
        <pc:sldMkLst>
          <pc:docMk/>
          <pc:sldMk cId="0" sldId="338"/>
        </pc:sldMkLst>
        <pc:spChg chg="mod">
          <ac:chgData name="EZZINE, Hind" userId="S::ezzineh@who.int::edcab00f-6318-46e5-a4a9-188b01ee222f" providerId="AD" clId="Web-{269EA767-63AC-8BBB-A006-1FAFC516A679}" dt="2023-03-28T11:40:37.678" v="5" actId="20577"/>
          <ac:spMkLst>
            <pc:docMk/>
            <pc:sldMk cId="0" sldId="338"/>
            <ac:spMk id="542" creationId="{00000000-0000-0000-0000-000000000000}"/>
          </ac:spMkLst>
        </pc:spChg>
      </pc:sldChg>
      <pc:sldChg chg="modSp">
        <pc:chgData name="EZZINE, Hind" userId="S::ezzineh@who.int::edcab00f-6318-46e5-a4a9-188b01ee222f" providerId="AD" clId="Web-{269EA767-63AC-8BBB-A006-1FAFC516A679}" dt="2023-03-30T15:23:42.550" v="417" actId="20577"/>
        <pc:sldMkLst>
          <pc:docMk/>
          <pc:sldMk cId="0" sldId="345"/>
        </pc:sldMkLst>
        <pc:spChg chg="mod">
          <ac:chgData name="EZZINE, Hind" userId="S::ezzineh@who.int::edcab00f-6318-46e5-a4a9-188b01ee222f" providerId="AD" clId="Web-{269EA767-63AC-8BBB-A006-1FAFC516A679}" dt="2023-03-30T15:23:42.550" v="417" actId="20577"/>
          <ac:spMkLst>
            <pc:docMk/>
            <pc:sldMk cId="0" sldId="345"/>
            <ac:spMk id="600" creationId="{00000000-0000-0000-0000-000000000000}"/>
          </ac:spMkLst>
        </pc:spChg>
        <pc:spChg chg="mod">
          <ac:chgData name="EZZINE, Hind" userId="S::ezzineh@who.int::edcab00f-6318-46e5-a4a9-188b01ee222f" providerId="AD" clId="Web-{269EA767-63AC-8BBB-A006-1FAFC516A679}" dt="2023-03-30T15:11:28.951" v="392" actId="1076"/>
          <ac:spMkLst>
            <pc:docMk/>
            <pc:sldMk cId="0" sldId="345"/>
            <ac:spMk id="606" creationId="{00000000-0000-0000-0000-000000000000}"/>
          </ac:spMkLst>
        </pc:spChg>
      </pc:sldChg>
      <pc:sldChg chg="modSp">
        <pc:chgData name="EZZINE, Hind" userId="S::ezzineh@who.int::edcab00f-6318-46e5-a4a9-188b01ee222f" providerId="AD" clId="Web-{269EA767-63AC-8BBB-A006-1FAFC516A679}" dt="2023-03-30T15:23:34.846" v="416" actId="20577"/>
        <pc:sldMkLst>
          <pc:docMk/>
          <pc:sldMk cId="0" sldId="349"/>
        </pc:sldMkLst>
        <pc:spChg chg="mod">
          <ac:chgData name="EZZINE, Hind" userId="S::ezzineh@who.int::edcab00f-6318-46e5-a4a9-188b01ee222f" providerId="AD" clId="Web-{269EA767-63AC-8BBB-A006-1FAFC516A679}" dt="2023-03-30T15:23:34.846" v="416" actId="20577"/>
          <ac:spMkLst>
            <pc:docMk/>
            <pc:sldMk cId="0" sldId="349"/>
            <ac:spMk id="622" creationId="{00000000-0000-0000-0000-000000000000}"/>
          </ac:spMkLst>
        </pc:spChg>
      </pc:sldChg>
      <pc:sldChg chg="modSp">
        <pc:chgData name="EZZINE, Hind" userId="S::ezzineh@who.int::edcab00f-6318-46e5-a4a9-188b01ee222f" providerId="AD" clId="Web-{269EA767-63AC-8BBB-A006-1FAFC516A679}" dt="2023-03-29T09:59:39.488" v="230" actId="1076"/>
        <pc:sldMkLst>
          <pc:docMk/>
          <pc:sldMk cId="0" sldId="355"/>
        </pc:sldMkLst>
        <pc:graphicFrameChg chg="mod modGraphic">
          <ac:chgData name="EZZINE, Hind" userId="S::ezzineh@who.int::edcab00f-6318-46e5-a4a9-188b01ee222f" providerId="AD" clId="Web-{269EA767-63AC-8BBB-A006-1FAFC516A679}" dt="2023-03-29T09:59:39.488" v="230" actId="1076"/>
          <ac:graphicFrameMkLst>
            <pc:docMk/>
            <pc:sldMk cId="0" sldId="355"/>
            <ac:graphicFrameMk id="657" creationId="{00000000-0000-0000-0000-000000000000}"/>
          </ac:graphicFrameMkLst>
        </pc:graphicFrameChg>
      </pc:sldChg>
      <pc:sldChg chg="modSp">
        <pc:chgData name="EZZINE, Hind" userId="S::ezzineh@who.int::edcab00f-6318-46e5-a4a9-188b01ee222f" providerId="AD" clId="Web-{269EA767-63AC-8BBB-A006-1FAFC516A679}" dt="2023-03-29T09:59:00.206" v="223"/>
        <pc:sldMkLst>
          <pc:docMk/>
          <pc:sldMk cId="0" sldId="356"/>
        </pc:sldMkLst>
        <pc:graphicFrameChg chg="mod modGraphic">
          <ac:chgData name="EZZINE, Hind" userId="S::ezzineh@who.int::edcab00f-6318-46e5-a4a9-188b01ee222f" providerId="AD" clId="Web-{269EA767-63AC-8BBB-A006-1FAFC516A679}" dt="2023-03-29T09:59:00.206" v="223"/>
          <ac:graphicFrameMkLst>
            <pc:docMk/>
            <pc:sldMk cId="0" sldId="356"/>
            <ac:graphicFrameMk id="664" creationId="{00000000-0000-0000-0000-000000000000}"/>
          </ac:graphicFrameMkLst>
        </pc:graphicFrameChg>
      </pc:sldChg>
      <pc:sldChg chg="modSp">
        <pc:chgData name="EZZINE, Hind" userId="S::ezzineh@who.int::edcab00f-6318-46e5-a4a9-188b01ee222f" providerId="AD" clId="Web-{269EA767-63AC-8BBB-A006-1FAFC516A679}" dt="2023-03-30T15:24:32.613" v="427" actId="20577"/>
        <pc:sldMkLst>
          <pc:docMk/>
          <pc:sldMk cId="0" sldId="359"/>
        </pc:sldMkLst>
        <pc:spChg chg="mod">
          <ac:chgData name="EZZINE, Hind" userId="S::ezzineh@who.int::edcab00f-6318-46e5-a4a9-188b01ee222f" providerId="AD" clId="Web-{269EA767-63AC-8BBB-A006-1FAFC516A679}" dt="2023-03-30T15:24:32.613" v="427" actId="20577"/>
          <ac:spMkLst>
            <pc:docMk/>
            <pc:sldMk cId="0" sldId="359"/>
            <ac:spMk id="683" creationId="{00000000-0000-0000-0000-000000000000}"/>
          </ac:spMkLst>
        </pc:spChg>
      </pc:sldChg>
      <pc:sldChg chg="modSp">
        <pc:chgData name="EZZINE, Hind" userId="S::ezzineh@who.int::edcab00f-6318-46e5-a4a9-188b01ee222f" providerId="AD" clId="Web-{269EA767-63AC-8BBB-A006-1FAFC516A679}" dt="2023-03-30T15:28:09.307" v="442" actId="20577"/>
        <pc:sldMkLst>
          <pc:docMk/>
          <pc:sldMk cId="0" sldId="363"/>
        </pc:sldMkLst>
        <pc:spChg chg="mod">
          <ac:chgData name="EZZINE, Hind" userId="S::ezzineh@who.int::edcab00f-6318-46e5-a4a9-188b01ee222f" providerId="AD" clId="Web-{269EA767-63AC-8BBB-A006-1FAFC516A679}" dt="2023-03-30T15:28:09.307" v="442" actId="20577"/>
          <ac:spMkLst>
            <pc:docMk/>
            <pc:sldMk cId="0" sldId="363"/>
            <ac:spMk id="706" creationId="{00000000-0000-0000-0000-000000000000}"/>
          </ac:spMkLst>
        </pc:spChg>
      </pc:sldChg>
      <pc:sldChg chg="modSp del">
        <pc:chgData name="EZZINE, Hind" userId="S::ezzineh@who.int::edcab00f-6318-46e5-a4a9-188b01ee222f" providerId="AD" clId="Web-{269EA767-63AC-8BBB-A006-1FAFC516A679}" dt="2023-03-29T10:12:00.506" v="236"/>
        <pc:sldMkLst>
          <pc:docMk/>
          <pc:sldMk cId="0" sldId="370"/>
        </pc:sldMkLst>
        <pc:spChg chg="mod">
          <ac:chgData name="EZZINE, Hind" userId="S::ezzineh@who.int::edcab00f-6318-46e5-a4a9-188b01ee222f" providerId="AD" clId="Web-{269EA767-63AC-8BBB-A006-1FAFC516A679}" dt="2023-03-29T10:11:51.647" v="235" actId="20577"/>
          <ac:spMkLst>
            <pc:docMk/>
            <pc:sldMk cId="0" sldId="370"/>
            <ac:spMk id="742" creationId="{00000000-0000-0000-0000-000000000000}"/>
          </ac:spMkLst>
        </pc:spChg>
      </pc:sldChg>
      <pc:sldChg chg="modSp">
        <pc:chgData name="EZZINE, Hind" userId="S::ezzineh@who.int::edcab00f-6318-46e5-a4a9-188b01ee222f" providerId="AD" clId="Web-{269EA767-63AC-8BBB-A006-1FAFC516A679}" dt="2023-03-28T11:46:59.406" v="11" actId="20577"/>
        <pc:sldMkLst>
          <pc:docMk/>
          <pc:sldMk cId="0" sldId="371"/>
        </pc:sldMkLst>
        <pc:spChg chg="mod">
          <ac:chgData name="EZZINE, Hind" userId="S::ezzineh@who.int::edcab00f-6318-46e5-a4a9-188b01ee222f" providerId="AD" clId="Web-{269EA767-63AC-8BBB-A006-1FAFC516A679}" dt="2023-03-28T11:46:59.406" v="11" actId="20577"/>
          <ac:spMkLst>
            <pc:docMk/>
            <pc:sldMk cId="0" sldId="371"/>
            <ac:spMk id="5" creationId="{C302A0CB-B5C5-04AE-680B-1815EE4BA2F6}"/>
          </ac:spMkLst>
        </pc:spChg>
      </pc:sldChg>
      <pc:sldChg chg="addSp modSp">
        <pc:chgData name="EZZINE, Hind" userId="S::ezzineh@who.int::edcab00f-6318-46e5-a4a9-188b01ee222f" providerId="AD" clId="Web-{269EA767-63AC-8BBB-A006-1FAFC516A679}" dt="2023-03-29T10:12:15.444" v="237"/>
        <pc:sldMkLst>
          <pc:docMk/>
          <pc:sldMk cId="0" sldId="372"/>
        </pc:sldMkLst>
        <pc:spChg chg="mod">
          <ac:chgData name="EZZINE, Hind" userId="S::ezzineh@who.int::edcab00f-6318-46e5-a4a9-188b01ee222f" providerId="AD" clId="Web-{269EA767-63AC-8BBB-A006-1FAFC516A679}" dt="2023-03-28T11:47:19.625" v="12" actId="20577"/>
          <ac:spMkLst>
            <pc:docMk/>
            <pc:sldMk cId="0" sldId="372"/>
            <ac:spMk id="2" creationId="{D3BB402A-ADC4-572F-8144-7F6249E6CCC1}"/>
          </ac:spMkLst>
        </pc:spChg>
        <pc:spChg chg="add">
          <ac:chgData name="EZZINE, Hind" userId="S::ezzineh@who.int::edcab00f-6318-46e5-a4a9-188b01ee222f" providerId="AD" clId="Web-{269EA767-63AC-8BBB-A006-1FAFC516A679}" dt="2023-03-29T10:12:15.444" v="237"/>
          <ac:spMkLst>
            <pc:docMk/>
            <pc:sldMk cId="0" sldId="372"/>
            <ac:spMk id="3" creationId="{550E56D7-5750-4DBC-5D01-EBF53C6C60BA}"/>
          </ac:spMkLst>
        </pc:spChg>
        <pc:spChg chg="mod">
          <ac:chgData name="EZZINE, Hind" userId="S::ezzineh@who.int::edcab00f-6318-46e5-a4a9-188b01ee222f" providerId="AD" clId="Web-{269EA767-63AC-8BBB-A006-1FAFC516A679}" dt="2023-03-28T11:45:44.717" v="8" actId="20577"/>
          <ac:spMkLst>
            <pc:docMk/>
            <pc:sldMk cId="0" sldId="372"/>
            <ac:spMk id="752" creationId="{00000000-0000-0000-0000-000000000000}"/>
          </ac:spMkLst>
        </pc:spChg>
      </pc:sldChg>
      <pc:sldChg chg="modSp">
        <pc:chgData name="EZZINE, Hind" userId="S::ezzineh@who.int::edcab00f-6318-46e5-a4a9-188b01ee222f" providerId="AD" clId="Web-{269EA767-63AC-8BBB-A006-1FAFC516A679}" dt="2023-03-30T15:28:32.339" v="452" actId="20577"/>
        <pc:sldMkLst>
          <pc:docMk/>
          <pc:sldMk cId="0" sldId="377"/>
        </pc:sldMkLst>
        <pc:spChg chg="mod">
          <ac:chgData name="EZZINE, Hind" userId="S::ezzineh@who.int::edcab00f-6318-46e5-a4a9-188b01ee222f" providerId="AD" clId="Web-{269EA767-63AC-8BBB-A006-1FAFC516A679}" dt="2023-03-30T15:28:32.339" v="452" actId="20577"/>
          <ac:spMkLst>
            <pc:docMk/>
            <pc:sldMk cId="0" sldId="377"/>
            <ac:spMk id="777" creationId="{00000000-0000-0000-0000-000000000000}"/>
          </ac:spMkLst>
        </pc:spChg>
      </pc:sldChg>
      <pc:sldChg chg="modSp">
        <pc:chgData name="EZZINE, Hind" userId="S::ezzineh@who.int::edcab00f-6318-46e5-a4a9-188b01ee222f" providerId="AD" clId="Web-{269EA767-63AC-8BBB-A006-1FAFC516A679}" dt="2023-03-30T15:29:49.591" v="473" actId="20577"/>
        <pc:sldMkLst>
          <pc:docMk/>
          <pc:sldMk cId="0" sldId="387"/>
        </pc:sldMkLst>
        <pc:spChg chg="mod">
          <ac:chgData name="EZZINE, Hind" userId="S::ezzineh@who.int::edcab00f-6318-46e5-a4a9-188b01ee222f" providerId="AD" clId="Web-{269EA767-63AC-8BBB-A006-1FAFC516A679}" dt="2023-03-30T15:29:37.747" v="471" actId="1076"/>
          <ac:spMkLst>
            <pc:docMk/>
            <pc:sldMk cId="0" sldId="387"/>
            <ac:spMk id="6" creationId="{35BC1384-5DC9-D507-D920-565606272CAE}"/>
          </ac:spMkLst>
        </pc:spChg>
        <pc:spChg chg="mod">
          <ac:chgData name="EZZINE, Hind" userId="S::ezzineh@who.int::edcab00f-6318-46e5-a4a9-188b01ee222f" providerId="AD" clId="Web-{269EA767-63AC-8BBB-A006-1FAFC516A679}" dt="2023-03-30T15:29:49.591" v="473" actId="20577"/>
          <ac:spMkLst>
            <pc:docMk/>
            <pc:sldMk cId="0" sldId="387"/>
            <ac:spMk id="611" creationId="{00000000-0000-0000-0000-000000000000}"/>
          </ac:spMkLst>
        </pc:spChg>
      </pc:sldChg>
      <pc:sldChg chg="modSp">
        <pc:chgData name="EZZINE, Hind" userId="S::ezzineh@who.int::edcab00f-6318-46e5-a4a9-188b01ee222f" providerId="AD" clId="Web-{269EA767-63AC-8BBB-A006-1FAFC516A679}" dt="2023-03-30T15:32:53.143" v="491" actId="20577"/>
        <pc:sldMkLst>
          <pc:docMk/>
          <pc:sldMk cId="0" sldId="399"/>
        </pc:sldMkLst>
        <pc:spChg chg="mod">
          <ac:chgData name="EZZINE, Hind" userId="S::ezzineh@who.int::edcab00f-6318-46e5-a4a9-188b01ee222f" providerId="AD" clId="Web-{269EA767-63AC-8BBB-A006-1FAFC516A679}" dt="2023-03-30T15:32:23.861" v="489" actId="1076"/>
          <ac:spMkLst>
            <pc:docMk/>
            <pc:sldMk cId="0" sldId="399"/>
            <ac:spMk id="3" creationId="{5BC4CE7B-B75E-2851-5EF9-C6E692AE4569}"/>
          </ac:spMkLst>
        </pc:spChg>
        <pc:spChg chg="mod">
          <ac:chgData name="EZZINE, Hind" userId="S::ezzineh@who.int::edcab00f-6318-46e5-a4a9-188b01ee222f" providerId="AD" clId="Web-{269EA767-63AC-8BBB-A006-1FAFC516A679}" dt="2023-03-30T15:32:53.143" v="491" actId="20577"/>
          <ac:spMkLst>
            <pc:docMk/>
            <pc:sldMk cId="0" sldId="399"/>
            <ac:spMk id="680" creationId="{00000000-0000-0000-0000-000000000000}"/>
          </ac:spMkLst>
        </pc:spChg>
      </pc:sldChg>
      <pc:sldChg chg="modSp add replId">
        <pc:chgData name="EZZINE, Hind" userId="S::ezzineh@who.int::edcab00f-6318-46e5-a4a9-188b01ee222f" providerId="AD" clId="Web-{269EA767-63AC-8BBB-A006-1FAFC516A679}" dt="2023-03-28T11:46:53.359" v="10" actId="20577"/>
        <pc:sldMkLst>
          <pc:docMk/>
          <pc:sldMk cId="1306010398" sldId="463"/>
        </pc:sldMkLst>
        <pc:spChg chg="mod">
          <ac:chgData name="EZZINE, Hind" userId="S::ezzineh@who.int::edcab00f-6318-46e5-a4a9-188b01ee222f" providerId="AD" clId="Web-{269EA767-63AC-8BBB-A006-1FAFC516A679}" dt="2023-03-28T11:46:53.359" v="10" actId="20577"/>
          <ac:spMkLst>
            <pc:docMk/>
            <pc:sldMk cId="1306010398" sldId="463"/>
            <ac:spMk id="745" creationId="{00000000-0000-0000-0000-000000000000}"/>
          </ac:spMkLst>
        </pc:spChg>
      </pc:sldChg>
    </pc:docChg>
  </pc:docChgLst>
  <pc:docChgLst>
    <pc:chgData name="EZZINE, Hind" userId="S::ezzineh@who.int::edcab00f-6318-46e5-a4a9-188b01ee222f" providerId="AD" clId="Web-{08A4FC79-A8FD-CE3A-4430-5F6EAA5B6114}"/>
    <pc:docChg chg="modSld">
      <pc:chgData name="EZZINE, Hind" userId="S::ezzineh@who.int::edcab00f-6318-46e5-a4a9-188b01ee222f" providerId="AD" clId="Web-{08A4FC79-A8FD-CE3A-4430-5F6EAA5B6114}" dt="2023-07-11T20:48:22.701" v="31" actId="20577"/>
      <pc:docMkLst>
        <pc:docMk/>
      </pc:docMkLst>
      <pc:sldChg chg="modSp">
        <pc:chgData name="EZZINE, Hind" userId="S::ezzineh@who.int::edcab00f-6318-46e5-a4a9-188b01ee222f" providerId="AD" clId="Web-{08A4FC79-A8FD-CE3A-4430-5F6EAA5B6114}" dt="2023-07-11T20:48:22.701" v="31" actId="20577"/>
        <pc:sldMkLst>
          <pc:docMk/>
          <pc:sldMk cId="0" sldId="335"/>
        </pc:sldMkLst>
        <pc:spChg chg="mod">
          <ac:chgData name="EZZINE, Hind" userId="S::ezzineh@who.int::edcab00f-6318-46e5-a4a9-188b01ee222f" providerId="AD" clId="Web-{08A4FC79-A8FD-CE3A-4430-5F6EAA5B6114}" dt="2023-07-11T20:48:22.701" v="31" actId="20577"/>
          <ac:spMkLst>
            <pc:docMk/>
            <pc:sldMk cId="0" sldId="335"/>
            <ac:spMk id="519" creationId="{00000000-0000-0000-0000-000000000000}"/>
          </ac:spMkLst>
        </pc:spChg>
      </pc:sldChg>
      <pc:sldChg chg="modSp">
        <pc:chgData name="EZZINE, Hind" userId="S::ezzineh@who.int::edcab00f-6318-46e5-a4a9-188b01ee222f" providerId="AD" clId="Web-{08A4FC79-A8FD-CE3A-4430-5F6EAA5B6114}" dt="2023-07-11T20:47:42.872" v="27" actId="20577"/>
        <pc:sldMkLst>
          <pc:docMk/>
          <pc:sldMk cId="0" sldId="338"/>
        </pc:sldMkLst>
        <pc:spChg chg="mod">
          <ac:chgData name="EZZINE, Hind" userId="S::ezzineh@who.int::edcab00f-6318-46e5-a4a9-188b01ee222f" providerId="AD" clId="Web-{08A4FC79-A8FD-CE3A-4430-5F6EAA5B6114}" dt="2023-07-11T20:47:42.872" v="27" actId="20577"/>
          <ac:spMkLst>
            <pc:docMk/>
            <pc:sldMk cId="0" sldId="338"/>
            <ac:spMk id="547" creationId="{00000000-0000-0000-0000-000000000000}"/>
          </ac:spMkLst>
        </pc:spChg>
      </pc:sldChg>
      <pc:sldChg chg="modSp">
        <pc:chgData name="EZZINE, Hind" userId="S::ezzineh@who.int::edcab00f-6318-46e5-a4a9-188b01ee222f" providerId="AD" clId="Web-{08A4FC79-A8FD-CE3A-4430-5F6EAA5B6114}" dt="2023-07-11T20:26:38.052" v="10" actId="20577"/>
        <pc:sldMkLst>
          <pc:docMk/>
          <pc:sldMk cId="0" sldId="379"/>
        </pc:sldMkLst>
        <pc:spChg chg="mod">
          <ac:chgData name="EZZINE, Hind" userId="S::ezzineh@who.int::edcab00f-6318-46e5-a4a9-188b01ee222f" providerId="AD" clId="Web-{08A4FC79-A8FD-CE3A-4430-5F6EAA5B6114}" dt="2023-07-11T20:26:38.052" v="10" actId="20577"/>
          <ac:spMkLst>
            <pc:docMk/>
            <pc:sldMk cId="0" sldId="379"/>
            <ac:spMk id="792" creationId="{00000000-0000-0000-0000-000000000000}"/>
          </ac:spMkLst>
        </pc:spChg>
      </pc:sldChg>
      <pc:sldChg chg="modSp">
        <pc:chgData name="EZZINE, Hind" userId="S::ezzineh@who.int::edcab00f-6318-46e5-a4a9-188b01ee222f" providerId="AD" clId="Web-{08A4FC79-A8FD-CE3A-4430-5F6EAA5B6114}" dt="2023-07-11T20:28:11.274" v="14" actId="20577"/>
        <pc:sldMkLst>
          <pc:docMk/>
          <pc:sldMk cId="0" sldId="389"/>
        </pc:sldMkLst>
        <pc:spChg chg="mod">
          <ac:chgData name="EZZINE, Hind" userId="S::ezzineh@who.int::edcab00f-6318-46e5-a4a9-188b01ee222f" providerId="AD" clId="Web-{08A4FC79-A8FD-CE3A-4430-5F6EAA5B6114}" dt="2023-07-11T20:28:11.274" v="14" actId="20577"/>
          <ac:spMkLst>
            <pc:docMk/>
            <pc:sldMk cId="0" sldId="389"/>
            <ac:spMk id="623" creationId="{00000000-0000-0000-0000-000000000000}"/>
          </ac:spMkLst>
        </pc:spChg>
      </pc:sldChg>
      <pc:sldChg chg="modSp">
        <pc:chgData name="EZZINE, Hind" userId="S::ezzineh@who.int::edcab00f-6318-46e5-a4a9-188b01ee222f" providerId="AD" clId="Web-{08A4FC79-A8FD-CE3A-4430-5F6EAA5B6114}" dt="2023-07-11T20:44:35.883" v="24" actId="20577"/>
        <pc:sldMkLst>
          <pc:docMk/>
          <pc:sldMk cId="0" sldId="394"/>
        </pc:sldMkLst>
        <pc:spChg chg="mod">
          <ac:chgData name="EZZINE, Hind" userId="S::ezzineh@who.int::edcab00f-6318-46e5-a4a9-188b01ee222f" providerId="AD" clId="Web-{08A4FC79-A8FD-CE3A-4430-5F6EAA5B6114}" dt="2023-07-11T20:44:35.883" v="24" actId="20577"/>
          <ac:spMkLst>
            <pc:docMk/>
            <pc:sldMk cId="0" sldId="394"/>
            <ac:spMk id="652" creationId="{00000000-0000-0000-0000-000000000000}"/>
          </ac:spMkLst>
        </pc:spChg>
      </pc:sldChg>
    </pc:docChg>
  </pc:docChgLst>
  <pc:docChgLst>
    <pc:chgData name="GOMEZ, Paula" userId="c93cf399-3ed7-4230-9282-8831e3fe5ae7" providerId="ADAL" clId="{D8E792DD-A96C-4537-86BB-295594B957D7}"/>
    <pc:docChg chg="custSel addSld delSld modSld sldOrd">
      <pc:chgData name="GOMEZ, Paula" userId="c93cf399-3ed7-4230-9282-8831e3fe5ae7" providerId="ADAL" clId="{D8E792DD-A96C-4537-86BB-295594B957D7}" dt="2023-01-18T16:24:08.744" v="41" actId="255"/>
      <pc:docMkLst>
        <pc:docMk/>
      </pc:docMkLst>
      <pc:sldChg chg="add">
        <pc:chgData name="GOMEZ, Paula" userId="c93cf399-3ed7-4230-9282-8831e3fe5ae7" providerId="ADAL" clId="{D8E792DD-A96C-4537-86BB-295594B957D7}" dt="2023-01-18T16:12:01.638" v="0"/>
        <pc:sldMkLst>
          <pc:docMk/>
          <pc:sldMk cId="0" sldId="261"/>
        </pc:sldMkLst>
      </pc:sldChg>
      <pc:sldChg chg="add">
        <pc:chgData name="GOMEZ, Paula" userId="c93cf399-3ed7-4230-9282-8831e3fe5ae7" providerId="ADAL" clId="{D8E792DD-A96C-4537-86BB-295594B957D7}" dt="2023-01-18T16:12:01.638" v="0"/>
        <pc:sldMkLst>
          <pc:docMk/>
          <pc:sldMk cId="0" sldId="262"/>
        </pc:sldMkLst>
      </pc:sldChg>
      <pc:sldChg chg="add">
        <pc:chgData name="GOMEZ, Paula" userId="c93cf399-3ed7-4230-9282-8831e3fe5ae7" providerId="ADAL" clId="{D8E792DD-A96C-4537-86BB-295594B957D7}" dt="2023-01-18T16:12:01.638" v="0"/>
        <pc:sldMkLst>
          <pc:docMk/>
          <pc:sldMk cId="0" sldId="333"/>
        </pc:sldMkLst>
      </pc:sldChg>
      <pc:sldChg chg="add">
        <pc:chgData name="GOMEZ, Paula" userId="c93cf399-3ed7-4230-9282-8831e3fe5ae7" providerId="ADAL" clId="{D8E792DD-A96C-4537-86BB-295594B957D7}" dt="2023-01-18T16:12:01.638" v="0"/>
        <pc:sldMkLst>
          <pc:docMk/>
          <pc:sldMk cId="0" sldId="334"/>
        </pc:sldMkLst>
      </pc:sldChg>
      <pc:sldChg chg="add">
        <pc:chgData name="GOMEZ, Paula" userId="c93cf399-3ed7-4230-9282-8831e3fe5ae7" providerId="ADAL" clId="{D8E792DD-A96C-4537-86BB-295594B957D7}" dt="2023-01-18T16:12:01.638" v="0"/>
        <pc:sldMkLst>
          <pc:docMk/>
          <pc:sldMk cId="0" sldId="335"/>
        </pc:sldMkLst>
      </pc:sldChg>
      <pc:sldChg chg="add">
        <pc:chgData name="GOMEZ, Paula" userId="c93cf399-3ed7-4230-9282-8831e3fe5ae7" providerId="ADAL" clId="{D8E792DD-A96C-4537-86BB-295594B957D7}" dt="2023-01-18T16:12:01.638" v="0"/>
        <pc:sldMkLst>
          <pc:docMk/>
          <pc:sldMk cId="0" sldId="336"/>
        </pc:sldMkLst>
      </pc:sldChg>
      <pc:sldChg chg="add">
        <pc:chgData name="GOMEZ, Paula" userId="c93cf399-3ed7-4230-9282-8831e3fe5ae7" providerId="ADAL" clId="{D8E792DD-A96C-4537-86BB-295594B957D7}" dt="2023-01-18T16:12:01.638" v="0"/>
        <pc:sldMkLst>
          <pc:docMk/>
          <pc:sldMk cId="0" sldId="337"/>
        </pc:sldMkLst>
      </pc:sldChg>
      <pc:sldChg chg="add">
        <pc:chgData name="GOMEZ, Paula" userId="c93cf399-3ed7-4230-9282-8831e3fe5ae7" providerId="ADAL" clId="{D8E792DD-A96C-4537-86BB-295594B957D7}" dt="2023-01-18T16:12:01.638" v="0"/>
        <pc:sldMkLst>
          <pc:docMk/>
          <pc:sldMk cId="0" sldId="338"/>
        </pc:sldMkLst>
      </pc:sldChg>
      <pc:sldChg chg="add">
        <pc:chgData name="GOMEZ, Paula" userId="c93cf399-3ed7-4230-9282-8831e3fe5ae7" providerId="ADAL" clId="{D8E792DD-A96C-4537-86BB-295594B957D7}" dt="2023-01-18T16:12:01.638" v="0"/>
        <pc:sldMkLst>
          <pc:docMk/>
          <pc:sldMk cId="0" sldId="339"/>
        </pc:sldMkLst>
      </pc:sldChg>
      <pc:sldChg chg="add">
        <pc:chgData name="GOMEZ, Paula" userId="c93cf399-3ed7-4230-9282-8831e3fe5ae7" providerId="ADAL" clId="{D8E792DD-A96C-4537-86BB-295594B957D7}" dt="2023-01-18T16:12:01.638" v="0"/>
        <pc:sldMkLst>
          <pc:docMk/>
          <pc:sldMk cId="0" sldId="340"/>
        </pc:sldMkLst>
      </pc:sldChg>
      <pc:sldChg chg="add">
        <pc:chgData name="GOMEZ, Paula" userId="c93cf399-3ed7-4230-9282-8831e3fe5ae7" providerId="ADAL" clId="{D8E792DD-A96C-4537-86BB-295594B957D7}" dt="2023-01-18T16:12:01.638" v="0"/>
        <pc:sldMkLst>
          <pc:docMk/>
          <pc:sldMk cId="0" sldId="341"/>
        </pc:sldMkLst>
      </pc:sldChg>
      <pc:sldChg chg="add">
        <pc:chgData name="GOMEZ, Paula" userId="c93cf399-3ed7-4230-9282-8831e3fe5ae7" providerId="ADAL" clId="{D8E792DD-A96C-4537-86BB-295594B957D7}" dt="2023-01-18T16:12:01.638" v="0"/>
        <pc:sldMkLst>
          <pc:docMk/>
          <pc:sldMk cId="0" sldId="342"/>
        </pc:sldMkLst>
      </pc:sldChg>
      <pc:sldChg chg="add">
        <pc:chgData name="GOMEZ, Paula" userId="c93cf399-3ed7-4230-9282-8831e3fe5ae7" providerId="ADAL" clId="{D8E792DD-A96C-4537-86BB-295594B957D7}" dt="2023-01-18T16:12:01.638" v="0"/>
        <pc:sldMkLst>
          <pc:docMk/>
          <pc:sldMk cId="0" sldId="343"/>
        </pc:sldMkLst>
      </pc:sldChg>
      <pc:sldChg chg="add">
        <pc:chgData name="GOMEZ, Paula" userId="c93cf399-3ed7-4230-9282-8831e3fe5ae7" providerId="ADAL" clId="{D8E792DD-A96C-4537-86BB-295594B957D7}" dt="2023-01-18T16:12:01.638" v="0"/>
        <pc:sldMkLst>
          <pc:docMk/>
          <pc:sldMk cId="0" sldId="344"/>
        </pc:sldMkLst>
      </pc:sldChg>
      <pc:sldChg chg="add">
        <pc:chgData name="GOMEZ, Paula" userId="c93cf399-3ed7-4230-9282-8831e3fe5ae7" providerId="ADAL" clId="{D8E792DD-A96C-4537-86BB-295594B957D7}" dt="2023-01-18T16:13:50.936" v="1"/>
        <pc:sldMkLst>
          <pc:docMk/>
          <pc:sldMk cId="0" sldId="345"/>
        </pc:sldMkLst>
      </pc:sldChg>
      <pc:sldChg chg="add">
        <pc:chgData name="GOMEZ, Paula" userId="c93cf399-3ed7-4230-9282-8831e3fe5ae7" providerId="ADAL" clId="{D8E792DD-A96C-4537-86BB-295594B957D7}" dt="2023-01-18T16:13:50.936" v="1"/>
        <pc:sldMkLst>
          <pc:docMk/>
          <pc:sldMk cId="0" sldId="346"/>
        </pc:sldMkLst>
      </pc:sldChg>
      <pc:sldChg chg="add">
        <pc:chgData name="GOMEZ, Paula" userId="c93cf399-3ed7-4230-9282-8831e3fe5ae7" providerId="ADAL" clId="{D8E792DD-A96C-4537-86BB-295594B957D7}" dt="2023-01-18T16:13:50.936" v="1"/>
        <pc:sldMkLst>
          <pc:docMk/>
          <pc:sldMk cId="0" sldId="347"/>
        </pc:sldMkLst>
      </pc:sldChg>
      <pc:sldChg chg="add">
        <pc:chgData name="GOMEZ, Paula" userId="c93cf399-3ed7-4230-9282-8831e3fe5ae7" providerId="ADAL" clId="{D8E792DD-A96C-4537-86BB-295594B957D7}" dt="2023-01-18T16:13:50.936" v="1"/>
        <pc:sldMkLst>
          <pc:docMk/>
          <pc:sldMk cId="0" sldId="348"/>
        </pc:sldMkLst>
      </pc:sldChg>
      <pc:sldChg chg="add">
        <pc:chgData name="GOMEZ, Paula" userId="c93cf399-3ed7-4230-9282-8831e3fe5ae7" providerId="ADAL" clId="{D8E792DD-A96C-4537-86BB-295594B957D7}" dt="2023-01-18T16:13:50.936" v="1"/>
        <pc:sldMkLst>
          <pc:docMk/>
          <pc:sldMk cId="0" sldId="349"/>
        </pc:sldMkLst>
      </pc:sldChg>
      <pc:sldChg chg="add">
        <pc:chgData name="GOMEZ, Paula" userId="c93cf399-3ed7-4230-9282-8831e3fe5ae7" providerId="ADAL" clId="{D8E792DD-A96C-4537-86BB-295594B957D7}" dt="2023-01-18T16:13:50.936" v="1"/>
        <pc:sldMkLst>
          <pc:docMk/>
          <pc:sldMk cId="0" sldId="350"/>
        </pc:sldMkLst>
      </pc:sldChg>
      <pc:sldChg chg="add">
        <pc:chgData name="GOMEZ, Paula" userId="c93cf399-3ed7-4230-9282-8831e3fe5ae7" providerId="ADAL" clId="{D8E792DD-A96C-4537-86BB-295594B957D7}" dt="2023-01-18T16:13:50.936" v="1"/>
        <pc:sldMkLst>
          <pc:docMk/>
          <pc:sldMk cId="0" sldId="351"/>
        </pc:sldMkLst>
      </pc:sldChg>
      <pc:sldChg chg="add">
        <pc:chgData name="GOMEZ, Paula" userId="c93cf399-3ed7-4230-9282-8831e3fe5ae7" providerId="ADAL" clId="{D8E792DD-A96C-4537-86BB-295594B957D7}" dt="2023-01-18T16:13:50.936" v="1"/>
        <pc:sldMkLst>
          <pc:docMk/>
          <pc:sldMk cId="0" sldId="352"/>
        </pc:sldMkLst>
      </pc:sldChg>
      <pc:sldChg chg="add">
        <pc:chgData name="GOMEZ, Paula" userId="c93cf399-3ed7-4230-9282-8831e3fe5ae7" providerId="ADAL" clId="{D8E792DD-A96C-4537-86BB-295594B957D7}" dt="2023-01-18T16:13:50.936" v="1"/>
        <pc:sldMkLst>
          <pc:docMk/>
          <pc:sldMk cId="0" sldId="353"/>
        </pc:sldMkLst>
      </pc:sldChg>
      <pc:sldChg chg="add">
        <pc:chgData name="GOMEZ, Paula" userId="c93cf399-3ed7-4230-9282-8831e3fe5ae7" providerId="ADAL" clId="{D8E792DD-A96C-4537-86BB-295594B957D7}" dt="2023-01-18T16:13:50.936" v="1"/>
        <pc:sldMkLst>
          <pc:docMk/>
          <pc:sldMk cId="0" sldId="354"/>
        </pc:sldMkLst>
      </pc:sldChg>
      <pc:sldChg chg="add">
        <pc:chgData name="GOMEZ, Paula" userId="c93cf399-3ed7-4230-9282-8831e3fe5ae7" providerId="ADAL" clId="{D8E792DD-A96C-4537-86BB-295594B957D7}" dt="2023-01-18T16:15:55.308" v="2"/>
        <pc:sldMkLst>
          <pc:docMk/>
          <pc:sldMk cId="0" sldId="355"/>
        </pc:sldMkLst>
      </pc:sldChg>
      <pc:sldChg chg="add">
        <pc:chgData name="GOMEZ, Paula" userId="c93cf399-3ed7-4230-9282-8831e3fe5ae7" providerId="ADAL" clId="{D8E792DD-A96C-4537-86BB-295594B957D7}" dt="2023-01-18T16:15:55.308" v="2"/>
        <pc:sldMkLst>
          <pc:docMk/>
          <pc:sldMk cId="0" sldId="356"/>
        </pc:sldMkLst>
      </pc:sldChg>
      <pc:sldChg chg="add">
        <pc:chgData name="GOMEZ, Paula" userId="c93cf399-3ed7-4230-9282-8831e3fe5ae7" providerId="ADAL" clId="{D8E792DD-A96C-4537-86BB-295594B957D7}" dt="2023-01-18T16:15:55.308" v="2"/>
        <pc:sldMkLst>
          <pc:docMk/>
          <pc:sldMk cId="0" sldId="357"/>
        </pc:sldMkLst>
      </pc:sldChg>
      <pc:sldChg chg="add">
        <pc:chgData name="GOMEZ, Paula" userId="c93cf399-3ed7-4230-9282-8831e3fe5ae7" providerId="ADAL" clId="{D8E792DD-A96C-4537-86BB-295594B957D7}" dt="2023-01-18T16:15:55.308" v="2"/>
        <pc:sldMkLst>
          <pc:docMk/>
          <pc:sldMk cId="0" sldId="358"/>
        </pc:sldMkLst>
      </pc:sldChg>
      <pc:sldChg chg="add">
        <pc:chgData name="GOMEZ, Paula" userId="c93cf399-3ed7-4230-9282-8831e3fe5ae7" providerId="ADAL" clId="{D8E792DD-A96C-4537-86BB-295594B957D7}" dt="2023-01-18T16:15:55.308" v="2"/>
        <pc:sldMkLst>
          <pc:docMk/>
          <pc:sldMk cId="0" sldId="359"/>
        </pc:sldMkLst>
      </pc:sldChg>
      <pc:sldChg chg="add">
        <pc:chgData name="GOMEZ, Paula" userId="c93cf399-3ed7-4230-9282-8831e3fe5ae7" providerId="ADAL" clId="{D8E792DD-A96C-4537-86BB-295594B957D7}" dt="2023-01-18T16:15:55.308" v="2"/>
        <pc:sldMkLst>
          <pc:docMk/>
          <pc:sldMk cId="0" sldId="360"/>
        </pc:sldMkLst>
      </pc:sldChg>
      <pc:sldChg chg="add">
        <pc:chgData name="GOMEZ, Paula" userId="c93cf399-3ed7-4230-9282-8831e3fe5ae7" providerId="ADAL" clId="{D8E792DD-A96C-4537-86BB-295594B957D7}" dt="2023-01-18T16:15:55.308" v="2"/>
        <pc:sldMkLst>
          <pc:docMk/>
          <pc:sldMk cId="0" sldId="361"/>
        </pc:sldMkLst>
      </pc:sldChg>
      <pc:sldChg chg="add">
        <pc:chgData name="GOMEZ, Paula" userId="c93cf399-3ed7-4230-9282-8831e3fe5ae7" providerId="ADAL" clId="{D8E792DD-A96C-4537-86BB-295594B957D7}" dt="2023-01-18T16:15:55.308" v="2"/>
        <pc:sldMkLst>
          <pc:docMk/>
          <pc:sldMk cId="0" sldId="362"/>
        </pc:sldMkLst>
      </pc:sldChg>
      <pc:sldChg chg="add">
        <pc:chgData name="GOMEZ, Paula" userId="c93cf399-3ed7-4230-9282-8831e3fe5ae7" providerId="ADAL" clId="{D8E792DD-A96C-4537-86BB-295594B957D7}" dt="2023-01-18T16:15:55.308" v="2"/>
        <pc:sldMkLst>
          <pc:docMk/>
          <pc:sldMk cId="0" sldId="363"/>
        </pc:sldMkLst>
      </pc:sldChg>
      <pc:sldChg chg="add">
        <pc:chgData name="GOMEZ, Paula" userId="c93cf399-3ed7-4230-9282-8831e3fe5ae7" providerId="ADAL" clId="{D8E792DD-A96C-4537-86BB-295594B957D7}" dt="2023-01-18T16:15:55.308" v="2"/>
        <pc:sldMkLst>
          <pc:docMk/>
          <pc:sldMk cId="0" sldId="364"/>
        </pc:sldMkLst>
      </pc:sldChg>
      <pc:sldChg chg="add">
        <pc:chgData name="GOMEZ, Paula" userId="c93cf399-3ed7-4230-9282-8831e3fe5ae7" providerId="ADAL" clId="{D8E792DD-A96C-4537-86BB-295594B957D7}" dt="2023-01-18T16:15:55.308" v="2"/>
        <pc:sldMkLst>
          <pc:docMk/>
          <pc:sldMk cId="0" sldId="365"/>
        </pc:sldMkLst>
      </pc:sldChg>
      <pc:sldChg chg="add">
        <pc:chgData name="GOMEZ, Paula" userId="c93cf399-3ed7-4230-9282-8831e3fe5ae7" providerId="ADAL" clId="{D8E792DD-A96C-4537-86BB-295594B957D7}" dt="2023-01-18T16:15:55.308" v="2"/>
        <pc:sldMkLst>
          <pc:docMk/>
          <pc:sldMk cId="0" sldId="366"/>
        </pc:sldMkLst>
      </pc:sldChg>
      <pc:sldChg chg="add">
        <pc:chgData name="GOMEZ, Paula" userId="c93cf399-3ed7-4230-9282-8831e3fe5ae7" providerId="ADAL" clId="{D8E792DD-A96C-4537-86BB-295594B957D7}" dt="2023-01-18T16:15:55.308" v="2"/>
        <pc:sldMkLst>
          <pc:docMk/>
          <pc:sldMk cId="0" sldId="367"/>
        </pc:sldMkLst>
      </pc:sldChg>
      <pc:sldChg chg="add">
        <pc:chgData name="GOMEZ, Paula" userId="c93cf399-3ed7-4230-9282-8831e3fe5ae7" providerId="ADAL" clId="{D8E792DD-A96C-4537-86BB-295594B957D7}" dt="2023-01-18T16:15:55.308" v="2"/>
        <pc:sldMkLst>
          <pc:docMk/>
          <pc:sldMk cId="0" sldId="368"/>
        </pc:sldMkLst>
      </pc:sldChg>
      <pc:sldChg chg="add">
        <pc:chgData name="GOMEZ, Paula" userId="c93cf399-3ed7-4230-9282-8831e3fe5ae7" providerId="ADAL" clId="{D8E792DD-A96C-4537-86BB-295594B957D7}" dt="2023-01-18T16:15:55.308" v="2"/>
        <pc:sldMkLst>
          <pc:docMk/>
          <pc:sldMk cId="0" sldId="369"/>
        </pc:sldMkLst>
      </pc:sldChg>
      <pc:sldChg chg="add">
        <pc:chgData name="GOMEZ, Paula" userId="c93cf399-3ed7-4230-9282-8831e3fe5ae7" providerId="ADAL" clId="{D8E792DD-A96C-4537-86BB-295594B957D7}" dt="2023-01-18T16:15:55.308" v="2"/>
        <pc:sldMkLst>
          <pc:docMk/>
          <pc:sldMk cId="0" sldId="370"/>
        </pc:sldMkLst>
      </pc:sldChg>
      <pc:sldChg chg="add">
        <pc:chgData name="GOMEZ, Paula" userId="c93cf399-3ed7-4230-9282-8831e3fe5ae7" providerId="ADAL" clId="{D8E792DD-A96C-4537-86BB-295594B957D7}" dt="2023-01-18T16:15:55.308" v="2"/>
        <pc:sldMkLst>
          <pc:docMk/>
          <pc:sldMk cId="0" sldId="371"/>
        </pc:sldMkLst>
      </pc:sldChg>
      <pc:sldChg chg="add">
        <pc:chgData name="GOMEZ, Paula" userId="c93cf399-3ed7-4230-9282-8831e3fe5ae7" providerId="ADAL" clId="{D8E792DD-A96C-4537-86BB-295594B957D7}" dt="2023-01-18T16:15:55.308" v="2"/>
        <pc:sldMkLst>
          <pc:docMk/>
          <pc:sldMk cId="0" sldId="372"/>
        </pc:sldMkLst>
      </pc:sldChg>
      <pc:sldChg chg="add">
        <pc:chgData name="GOMEZ, Paula" userId="c93cf399-3ed7-4230-9282-8831e3fe5ae7" providerId="ADAL" clId="{D8E792DD-A96C-4537-86BB-295594B957D7}" dt="2023-01-18T16:15:55.308" v="2"/>
        <pc:sldMkLst>
          <pc:docMk/>
          <pc:sldMk cId="0" sldId="373"/>
        </pc:sldMkLst>
      </pc:sldChg>
      <pc:sldChg chg="add">
        <pc:chgData name="GOMEZ, Paula" userId="c93cf399-3ed7-4230-9282-8831e3fe5ae7" providerId="ADAL" clId="{D8E792DD-A96C-4537-86BB-295594B957D7}" dt="2023-01-18T16:15:55.308" v="2"/>
        <pc:sldMkLst>
          <pc:docMk/>
          <pc:sldMk cId="0" sldId="374"/>
        </pc:sldMkLst>
      </pc:sldChg>
      <pc:sldChg chg="add">
        <pc:chgData name="GOMEZ, Paula" userId="c93cf399-3ed7-4230-9282-8831e3fe5ae7" providerId="ADAL" clId="{D8E792DD-A96C-4537-86BB-295594B957D7}" dt="2023-01-18T16:16:44.567" v="3"/>
        <pc:sldMkLst>
          <pc:docMk/>
          <pc:sldMk cId="0" sldId="375"/>
        </pc:sldMkLst>
      </pc:sldChg>
      <pc:sldChg chg="add">
        <pc:chgData name="GOMEZ, Paula" userId="c93cf399-3ed7-4230-9282-8831e3fe5ae7" providerId="ADAL" clId="{D8E792DD-A96C-4537-86BB-295594B957D7}" dt="2023-01-18T16:16:44.567" v="3"/>
        <pc:sldMkLst>
          <pc:docMk/>
          <pc:sldMk cId="0" sldId="376"/>
        </pc:sldMkLst>
      </pc:sldChg>
      <pc:sldChg chg="add">
        <pc:chgData name="GOMEZ, Paula" userId="c93cf399-3ed7-4230-9282-8831e3fe5ae7" providerId="ADAL" clId="{D8E792DD-A96C-4537-86BB-295594B957D7}" dt="2023-01-18T16:16:44.567" v="3"/>
        <pc:sldMkLst>
          <pc:docMk/>
          <pc:sldMk cId="0" sldId="377"/>
        </pc:sldMkLst>
      </pc:sldChg>
      <pc:sldChg chg="add">
        <pc:chgData name="GOMEZ, Paula" userId="c93cf399-3ed7-4230-9282-8831e3fe5ae7" providerId="ADAL" clId="{D8E792DD-A96C-4537-86BB-295594B957D7}" dt="2023-01-18T16:16:44.567" v="3"/>
        <pc:sldMkLst>
          <pc:docMk/>
          <pc:sldMk cId="0" sldId="378"/>
        </pc:sldMkLst>
      </pc:sldChg>
      <pc:sldChg chg="add">
        <pc:chgData name="GOMEZ, Paula" userId="c93cf399-3ed7-4230-9282-8831e3fe5ae7" providerId="ADAL" clId="{D8E792DD-A96C-4537-86BB-295594B957D7}" dt="2023-01-18T16:16:44.567" v="3"/>
        <pc:sldMkLst>
          <pc:docMk/>
          <pc:sldMk cId="0" sldId="379"/>
        </pc:sldMkLst>
      </pc:sldChg>
      <pc:sldChg chg="add">
        <pc:chgData name="GOMEZ, Paula" userId="c93cf399-3ed7-4230-9282-8831e3fe5ae7" providerId="ADAL" clId="{D8E792DD-A96C-4537-86BB-295594B957D7}" dt="2023-01-18T16:16:44.567" v="3"/>
        <pc:sldMkLst>
          <pc:docMk/>
          <pc:sldMk cId="0" sldId="380"/>
        </pc:sldMkLst>
      </pc:sldChg>
      <pc:sldChg chg="add del">
        <pc:chgData name="GOMEZ, Paula" userId="c93cf399-3ed7-4230-9282-8831e3fe5ae7" providerId="ADAL" clId="{D8E792DD-A96C-4537-86BB-295594B957D7}" dt="2023-01-18T16:21:35.467" v="15" actId="2696"/>
        <pc:sldMkLst>
          <pc:docMk/>
          <pc:sldMk cId="0" sldId="381"/>
        </pc:sldMkLst>
      </pc:sldChg>
      <pc:sldChg chg="add del">
        <pc:chgData name="GOMEZ, Paula" userId="c93cf399-3ed7-4230-9282-8831e3fe5ae7" providerId="ADAL" clId="{D8E792DD-A96C-4537-86BB-295594B957D7}" dt="2023-01-18T16:21:36.289" v="16" actId="2696"/>
        <pc:sldMkLst>
          <pc:docMk/>
          <pc:sldMk cId="0" sldId="382"/>
        </pc:sldMkLst>
      </pc:sldChg>
      <pc:sldChg chg="add del">
        <pc:chgData name="GOMEZ, Paula" userId="c93cf399-3ed7-4230-9282-8831e3fe5ae7" providerId="ADAL" clId="{D8E792DD-A96C-4537-86BB-295594B957D7}" dt="2023-01-18T16:21:36.994" v="17" actId="2696"/>
        <pc:sldMkLst>
          <pc:docMk/>
          <pc:sldMk cId="0" sldId="383"/>
        </pc:sldMkLst>
      </pc:sldChg>
      <pc:sldChg chg="add del">
        <pc:chgData name="GOMEZ, Paula" userId="c93cf399-3ed7-4230-9282-8831e3fe5ae7" providerId="ADAL" clId="{D8E792DD-A96C-4537-86BB-295594B957D7}" dt="2023-01-18T16:21:38.688" v="18" actId="2696"/>
        <pc:sldMkLst>
          <pc:docMk/>
          <pc:sldMk cId="0" sldId="384"/>
        </pc:sldMkLst>
      </pc:sldChg>
      <pc:sldChg chg="add del">
        <pc:chgData name="GOMEZ, Paula" userId="c93cf399-3ed7-4230-9282-8831e3fe5ae7" providerId="ADAL" clId="{D8E792DD-A96C-4537-86BB-295594B957D7}" dt="2023-01-18T16:21:43.418" v="19" actId="2696"/>
        <pc:sldMkLst>
          <pc:docMk/>
          <pc:sldMk cId="0" sldId="385"/>
        </pc:sldMkLst>
      </pc:sldChg>
      <pc:sldChg chg="add ord">
        <pc:chgData name="GOMEZ, Paula" userId="c93cf399-3ed7-4230-9282-8831e3fe5ae7" providerId="ADAL" clId="{D8E792DD-A96C-4537-86BB-295594B957D7}" dt="2023-01-18T16:23:16.591" v="27"/>
        <pc:sldMkLst>
          <pc:docMk/>
          <pc:sldMk cId="0" sldId="386"/>
        </pc:sldMkLst>
      </pc:sldChg>
      <pc:sldChg chg="add del">
        <pc:chgData name="GOMEZ, Paula" userId="c93cf399-3ed7-4230-9282-8831e3fe5ae7" providerId="ADAL" clId="{D8E792DD-A96C-4537-86BB-295594B957D7}" dt="2023-01-18T16:18:20.212" v="5"/>
        <pc:sldMkLst>
          <pc:docMk/>
          <pc:sldMk cId="0" sldId="387"/>
        </pc:sldMkLst>
      </pc:sldChg>
      <pc:sldChg chg="add">
        <pc:chgData name="GOMEZ, Paula" userId="c93cf399-3ed7-4230-9282-8831e3fe5ae7" providerId="ADAL" clId="{D8E792DD-A96C-4537-86BB-295594B957D7}" dt="2023-01-18T16:18:20.212" v="5"/>
        <pc:sldMkLst>
          <pc:docMk/>
          <pc:sldMk cId="0" sldId="388"/>
        </pc:sldMkLst>
      </pc:sldChg>
      <pc:sldChg chg="add ord">
        <pc:chgData name="GOMEZ, Paula" userId="c93cf399-3ed7-4230-9282-8831e3fe5ae7" providerId="ADAL" clId="{D8E792DD-A96C-4537-86BB-295594B957D7}" dt="2023-01-18T16:22:57.366" v="25"/>
        <pc:sldMkLst>
          <pc:docMk/>
          <pc:sldMk cId="0" sldId="389"/>
        </pc:sldMkLst>
      </pc:sldChg>
      <pc:sldChg chg="add">
        <pc:chgData name="GOMEZ, Paula" userId="c93cf399-3ed7-4230-9282-8831e3fe5ae7" providerId="ADAL" clId="{D8E792DD-A96C-4537-86BB-295594B957D7}" dt="2023-01-18T16:18:20.212" v="5"/>
        <pc:sldMkLst>
          <pc:docMk/>
          <pc:sldMk cId="0" sldId="390"/>
        </pc:sldMkLst>
      </pc:sldChg>
      <pc:sldChg chg="add ord">
        <pc:chgData name="GOMEZ, Paula" userId="c93cf399-3ed7-4230-9282-8831e3fe5ae7" providerId="ADAL" clId="{D8E792DD-A96C-4537-86BB-295594B957D7}" dt="2023-01-18T16:22:41.454" v="23"/>
        <pc:sldMkLst>
          <pc:docMk/>
          <pc:sldMk cId="0" sldId="391"/>
        </pc:sldMkLst>
      </pc:sldChg>
      <pc:sldChg chg="add">
        <pc:chgData name="GOMEZ, Paula" userId="c93cf399-3ed7-4230-9282-8831e3fe5ae7" providerId="ADAL" clId="{D8E792DD-A96C-4537-86BB-295594B957D7}" dt="2023-01-18T16:18:20.212" v="5"/>
        <pc:sldMkLst>
          <pc:docMk/>
          <pc:sldMk cId="0" sldId="392"/>
        </pc:sldMkLst>
      </pc:sldChg>
      <pc:sldChg chg="add">
        <pc:chgData name="GOMEZ, Paula" userId="c93cf399-3ed7-4230-9282-8831e3fe5ae7" providerId="ADAL" clId="{D8E792DD-A96C-4537-86BB-295594B957D7}" dt="2023-01-18T16:18:20.212" v="5"/>
        <pc:sldMkLst>
          <pc:docMk/>
          <pc:sldMk cId="0" sldId="393"/>
        </pc:sldMkLst>
      </pc:sldChg>
      <pc:sldChg chg="add">
        <pc:chgData name="GOMEZ, Paula" userId="c93cf399-3ed7-4230-9282-8831e3fe5ae7" providerId="ADAL" clId="{D8E792DD-A96C-4537-86BB-295594B957D7}" dt="2023-01-18T16:18:20.212" v="5"/>
        <pc:sldMkLst>
          <pc:docMk/>
          <pc:sldMk cId="0" sldId="394"/>
        </pc:sldMkLst>
      </pc:sldChg>
      <pc:sldChg chg="add">
        <pc:chgData name="GOMEZ, Paula" userId="c93cf399-3ed7-4230-9282-8831e3fe5ae7" providerId="ADAL" clId="{D8E792DD-A96C-4537-86BB-295594B957D7}" dt="2023-01-18T16:18:20.212" v="5"/>
        <pc:sldMkLst>
          <pc:docMk/>
          <pc:sldMk cId="0" sldId="395"/>
        </pc:sldMkLst>
      </pc:sldChg>
      <pc:sldChg chg="add">
        <pc:chgData name="GOMEZ, Paula" userId="c93cf399-3ed7-4230-9282-8831e3fe5ae7" providerId="ADAL" clId="{D8E792DD-A96C-4537-86BB-295594B957D7}" dt="2023-01-18T16:18:20.212" v="5"/>
        <pc:sldMkLst>
          <pc:docMk/>
          <pc:sldMk cId="0" sldId="396"/>
        </pc:sldMkLst>
      </pc:sldChg>
      <pc:sldChg chg="add">
        <pc:chgData name="GOMEZ, Paula" userId="c93cf399-3ed7-4230-9282-8831e3fe5ae7" providerId="ADAL" clId="{D8E792DD-A96C-4537-86BB-295594B957D7}" dt="2023-01-18T16:18:20.212" v="5"/>
        <pc:sldMkLst>
          <pc:docMk/>
          <pc:sldMk cId="0" sldId="397"/>
        </pc:sldMkLst>
      </pc:sldChg>
      <pc:sldChg chg="add">
        <pc:chgData name="GOMEZ, Paula" userId="c93cf399-3ed7-4230-9282-8831e3fe5ae7" providerId="ADAL" clId="{D8E792DD-A96C-4537-86BB-295594B957D7}" dt="2023-01-18T16:18:50.599" v="6"/>
        <pc:sldMkLst>
          <pc:docMk/>
          <pc:sldMk cId="0" sldId="398"/>
        </pc:sldMkLst>
      </pc:sldChg>
      <pc:sldChg chg="add">
        <pc:chgData name="GOMEZ, Paula" userId="c93cf399-3ed7-4230-9282-8831e3fe5ae7" providerId="ADAL" clId="{D8E792DD-A96C-4537-86BB-295594B957D7}" dt="2023-01-18T16:18:50.599" v="6"/>
        <pc:sldMkLst>
          <pc:docMk/>
          <pc:sldMk cId="0" sldId="399"/>
        </pc:sldMkLst>
      </pc:sldChg>
      <pc:sldChg chg="add">
        <pc:chgData name="GOMEZ, Paula" userId="c93cf399-3ed7-4230-9282-8831e3fe5ae7" providerId="ADAL" clId="{D8E792DD-A96C-4537-86BB-295594B957D7}" dt="2023-01-18T16:18:50.599" v="6"/>
        <pc:sldMkLst>
          <pc:docMk/>
          <pc:sldMk cId="0" sldId="400"/>
        </pc:sldMkLst>
      </pc:sldChg>
      <pc:sldChg chg="add">
        <pc:chgData name="GOMEZ, Paula" userId="c93cf399-3ed7-4230-9282-8831e3fe5ae7" providerId="ADAL" clId="{D8E792DD-A96C-4537-86BB-295594B957D7}" dt="2023-01-18T16:18:50.599" v="6"/>
        <pc:sldMkLst>
          <pc:docMk/>
          <pc:sldMk cId="0" sldId="401"/>
        </pc:sldMkLst>
      </pc:sldChg>
      <pc:sldChg chg="add">
        <pc:chgData name="GOMEZ, Paula" userId="c93cf399-3ed7-4230-9282-8831e3fe5ae7" providerId="ADAL" clId="{D8E792DD-A96C-4537-86BB-295594B957D7}" dt="2023-01-18T16:18:50.599" v="6"/>
        <pc:sldMkLst>
          <pc:docMk/>
          <pc:sldMk cId="0" sldId="402"/>
        </pc:sldMkLst>
      </pc:sldChg>
      <pc:sldChg chg="add del">
        <pc:chgData name="GOMEZ, Paula" userId="c93cf399-3ed7-4230-9282-8831e3fe5ae7" providerId="ADAL" clId="{D8E792DD-A96C-4537-86BB-295594B957D7}" dt="2023-01-18T16:18:54.502" v="7" actId="2696"/>
        <pc:sldMkLst>
          <pc:docMk/>
          <pc:sldMk cId="0" sldId="403"/>
        </pc:sldMkLst>
      </pc:sldChg>
      <pc:sldChg chg="add">
        <pc:chgData name="GOMEZ, Paula" userId="c93cf399-3ed7-4230-9282-8831e3fe5ae7" providerId="ADAL" clId="{D8E792DD-A96C-4537-86BB-295594B957D7}" dt="2023-01-18T16:19:24.989" v="8"/>
        <pc:sldMkLst>
          <pc:docMk/>
          <pc:sldMk cId="3873142451" sldId="454"/>
        </pc:sldMkLst>
      </pc:sldChg>
      <pc:sldChg chg="addSp modSp add mod modClrScheme chgLayout">
        <pc:chgData name="GOMEZ, Paula" userId="c93cf399-3ed7-4230-9282-8831e3fe5ae7" providerId="ADAL" clId="{D8E792DD-A96C-4537-86BB-295594B957D7}" dt="2023-01-18T16:24:08.744" v="41" actId="255"/>
        <pc:sldMkLst>
          <pc:docMk/>
          <pc:sldMk cId="4139318068" sldId="455"/>
        </pc:sldMkLst>
        <pc:spChg chg="add mod">
          <ac:chgData name="GOMEZ, Paula" userId="c93cf399-3ed7-4230-9282-8831e3fe5ae7" providerId="ADAL" clId="{D8E792DD-A96C-4537-86BB-295594B957D7}" dt="2023-01-18T16:24:08.744" v="41" actId="255"/>
          <ac:spMkLst>
            <pc:docMk/>
            <pc:sldMk cId="4139318068" sldId="455"/>
            <ac:spMk id="2" creationId="{8BCAC422-89CC-45C7-A4E7-8762019F89DC}"/>
          </ac:spMkLst>
        </pc:spChg>
      </pc:sldChg>
      <pc:sldChg chg="add">
        <pc:chgData name="GOMEZ, Paula" userId="c93cf399-3ed7-4230-9282-8831e3fe5ae7" providerId="ADAL" clId="{D8E792DD-A96C-4537-86BB-295594B957D7}" dt="2023-01-18T16:19:24.989" v="8"/>
        <pc:sldMkLst>
          <pc:docMk/>
          <pc:sldMk cId="359544419" sldId="456"/>
        </pc:sldMkLst>
      </pc:sldChg>
      <pc:sldChg chg="add">
        <pc:chgData name="GOMEZ, Paula" userId="c93cf399-3ed7-4230-9282-8831e3fe5ae7" providerId="ADAL" clId="{D8E792DD-A96C-4537-86BB-295594B957D7}" dt="2023-01-18T16:19:50.684" v="9"/>
        <pc:sldMkLst>
          <pc:docMk/>
          <pc:sldMk cId="3899760866" sldId="457"/>
        </pc:sldMkLst>
      </pc:sldChg>
      <pc:sldChg chg="add">
        <pc:chgData name="GOMEZ, Paula" userId="c93cf399-3ed7-4230-9282-8831e3fe5ae7" providerId="ADAL" clId="{D8E792DD-A96C-4537-86BB-295594B957D7}" dt="2023-01-18T16:20:05.184" v="10"/>
        <pc:sldMkLst>
          <pc:docMk/>
          <pc:sldMk cId="4109451365" sldId="458"/>
        </pc:sldMkLst>
      </pc:sldChg>
      <pc:sldChg chg="add">
        <pc:chgData name="GOMEZ, Paula" userId="c93cf399-3ed7-4230-9282-8831e3fe5ae7" providerId="ADAL" clId="{D8E792DD-A96C-4537-86BB-295594B957D7}" dt="2023-01-18T16:20:14.279" v="11"/>
        <pc:sldMkLst>
          <pc:docMk/>
          <pc:sldMk cId="1610724693" sldId="459"/>
        </pc:sldMkLst>
      </pc:sldChg>
      <pc:sldChg chg="add">
        <pc:chgData name="GOMEZ, Paula" userId="c93cf399-3ed7-4230-9282-8831e3fe5ae7" providerId="ADAL" clId="{D8E792DD-A96C-4537-86BB-295594B957D7}" dt="2023-01-18T16:20:23.440" v="12"/>
        <pc:sldMkLst>
          <pc:docMk/>
          <pc:sldMk cId="3777780179" sldId="460"/>
        </pc:sldMkLst>
      </pc:sldChg>
      <pc:sldChg chg="add">
        <pc:chgData name="GOMEZ, Paula" userId="c93cf399-3ed7-4230-9282-8831e3fe5ae7" providerId="ADAL" clId="{D8E792DD-A96C-4537-86BB-295594B957D7}" dt="2023-01-18T16:20:32.284" v="13"/>
        <pc:sldMkLst>
          <pc:docMk/>
          <pc:sldMk cId="358219278" sldId="461"/>
        </pc:sldMkLst>
      </pc:sldChg>
      <pc:sldChg chg="add">
        <pc:chgData name="GOMEZ, Paula" userId="c93cf399-3ed7-4230-9282-8831e3fe5ae7" providerId="ADAL" clId="{D8E792DD-A96C-4537-86BB-295594B957D7}" dt="2023-01-18T16:20:46.878" v="14"/>
        <pc:sldMkLst>
          <pc:docMk/>
          <pc:sldMk cId="2065238211" sldId="462"/>
        </pc:sldMkLst>
      </pc:sldChg>
      <pc:sldMasterChg chg="delSldLayout">
        <pc:chgData name="GOMEZ, Paula" userId="c93cf399-3ed7-4230-9282-8831e3fe5ae7" providerId="ADAL" clId="{D8E792DD-A96C-4537-86BB-295594B957D7}" dt="2023-01-18T16:17:08.998" v="4" actId="2696"/>
        <pc:sldMasterMkLst>
          <pc:docMk/>
          <pc:sldMasterMk cId="0" sldId="2147483648"/>
        </pc:sldMasterMkLst>
        <pc:sldLayoutChg chg="del">
          <pc:chgData name="GOMEZ, Paula" userId="c93cf399-3ed7-4230-9282-8831e3fe5ae7" providerId="ADAL" clId="{D8E792DD-A96C-4537-86BB-295594B957D7}" dt="2023-01-18T16:17:08.998" v="4" actId="2696"/>
          <pc:sldLayoutMkLst>
            <pc:docMk/>
            <pc:sldMasterMk cId="0" sldId="2147483648"/>
            <pc:sldLayoutMk cId="0" sldId="2147483659"/>
          </pc:sldLayoutMkLst>
        </pc:sldLayoutChg>
      </pc:sldMasterChg>
    </pc:docChg>
  </pc:docChgLst>
  <pc:docChgLst>
    <pc:chgData name="EZZINE, Hind" userId="S::ezzineh@who.int::edcab00f-6318-46e5-a4a9-188b01ee222f" providerId="AD" clId="Web-{99B9F71C-6FE8-D245-0DF0-FEBEA37A4972}"/>
    <pc:docChg chg="addSld delSld">
      <pc:chgData name="EZZINE, Hind" userId="S::ezzineh@who.int::edcab00f-6318-46e5-a4a9-188b01ee222f" providerId="AD" clId="Web-{99B9F71C-6FE8-D245-0DF0-FEBEA37A4972}" dt="2023-03-31T15:29:18.514" v="7"/>
      <pc:docMkLst>
        <pc:docMk/>
      </pc:docMkLst>
      <pc:sldChg chg="del">
        <pc:chgData name="EZZINE, Hind" userId="S::ezzineh@who.int::edcab00f-6318-46e5-a4a9-188b01ee222f" providerId="AD" clId="Web-{99B9F71C-6FE8-D245-0DF0-FEBEA37A4972}" dt="2023-03-31T15:29:01.357" v="3"/>
        <pc:sldMkLst>
          <pc:docMk/>
          <pc:sldMk cId="0" sldId="345"/>
        </pc:sldMkLst>
      </pc:sldChg>
      <pc:sldChg chg="del">
        <pc:chgData name="EZZINE, Hind" userId="S::ezzineh@who.int::edcab00f-6318-46e5-a4a9-188b01ee222f" providerId="AD" clId="Web-{99B9F71C-6FE8-D245-0DF0-FEBEA37A4972}" dt="2023-03-31T15:29:01.357" v="2"/>
        <pc:sldMkLst>
          <pc:docMk/>
          <pc:sldMk cId="0" sldId="346"/>
        </pc:sldMkLst>
      </pc:sldChg>
      <pc:sldChg chg="del">
        <pc:chgData name="EZZINE, Hind" userId="S::ezzineh@who.int::edcab00f-6318-46e5-a4a9-188b01ee222f" providerId="AD" clId="Web-{99B9F71C-6FE8-D245-0DF0-FEBEA37A4972}" dt="2023-03-31T15:29:01.357" v="1"/>
        <pc:sldMkLst>
          <pc:docMk/>
          <pc:sldMk cId="0" sldId="347"/>
        </pc:sldMkLst>
      </pc:sldChg>
      <pc:sldChg chg="del">
        <pc:chgData name="EZZINE, Hind" userId="S::ezzineh@who.int::edcab00f-6318-46e5-a4a9-188b01ee222f" providerId="AD" clId="Web-{99B9F71C-6FE8-D245-0DF0-FEBEA37A4972}" dt="2023-03-31T15:29:01.357" v="0"/>
        <pc:sldMkLst>
          <pc:docMk/>
          <pc:sldMk cId="0" sldId="348"/>
        </pc:sldMkLst>
      </pc:sldChg>
      <pc:sldChg chg="add">
        <pc:chgData name="EZZINE, Hind" userId="S::ezzineh@who.int::edcab00f-6318-46e5-a4a9-188b01ee222f" providerId="AD" clId="Web-{99B9F71C-6FE8-D245-0DF0-FEBEA37A4972}" dt="2023-03-31T15:29:18.248" v="4"/>
        <pc:sldMkLst>
          <pc:docMk/>
          <pc:sldMk cId="1795433368" sldId="464"/>
        </pc:sldMkLst>
      </pc:sldChg>
      <pc:sldChg chg="add">
        <pc:chgData name="EZZINE, Hind" userId="S::ezzineh@who.int::edcab00f-6318-46e5-a4a9-188b01ee222f" providerId="AD" clId="Web-{99B9F71C-6FE8-D245-0DF0-FEBEA37A4972}" dt="2023-03-31T15:29:18.327" v="5"/>
        <pc:sldMkLst>
          <pc:docMk/>
          <pc:sldMk cId="2604435380" sldId="465"/>
        </pc:sldMkLst>
      </pc:sldChg>
      <pc:sldChg chg="add">
        <pc:chgData name="EZZINE, Hind" userId="S::ezzineh@who.int::edcab00f-6318-46e5-a4a9-188b01ee222f" providerId="AD" clId="Web-{99B9F71C-6FE8-D245-0DF0-FEBEA37A4972}" dt="2023-03-31T15:29:18.420" v="6"/>
        <pc:sldMkLst>
          <pc:docMk/>
          <pc:sldMk cId="3992739029" sldId="466"/>
        </pc:sldMkLst>
      </pc:sldChg>
      <pc:sldChg chg="add">
        <pc:chgData name="EZZINE, Hind" userId="S::ezzineh@who.int::edcab00f-6318-46e5-a4a9-188b01ee222f" providerId="AD" clId="Web-{99B9F71C-6FE8-D245-0DF0-FEBEA37A4972}" dt="2023-03-31T15:29:18.514" v="7"/>
        <pc:sldMkLst>
          <pc:docMk/>
          <pc:sldMk cId="2872481812" sldId="467"/>
        </pc:sldMkLst>
      </pc:sldChg>
    </pc:docChg>
  </pc:docChgLst>
  <pc:docChgLst>
    <pc:chgData name="GOMEZ, Paula" userId="c93cf399-3ed7-4230-9282-8831e3fe5ae7" providerId="ADAL" clId="{E374C8BE-1840-4AD7-8FC2-2D07ACBA5930}"/>
    <pc:docChg chg="custSel modSld delMainMaster">
      <pc:chgData name="GOMEZ, Paula" userId="c93cf399-3ed7-4230-9282-8831e3fe5ae7" providerId="ADAL" clId="{E374C8BE-1840-4AD7-8FC2-2D07ACBA5930}" dt="2023-04-04T16:23:23.427" v="46" actId="478"/>
      <pc:docMkLst>
        <pc:docMk/>
      </pc:docMkLst>
      <pc:sldChg chg="delSp modSp mod">
        <pc:chgData name="GOMEZ, Paula" userId="c93cf399-3ed7-4230-9282-8831e3fe5ae7" providerId="ADAL" clId="{E374C8BE-1840-4AD7-8FC2-2D07ACBA5930}" dt="2023-04-04T16:22:11.924" v="45" actId="12"/>
        <pc:sldMkLst>
          <pc:docMk/>
          <pc:sldMk cId="0" sldId="268"/>
        </pc:sldMkLst>
        <pc:spChg chg="mod">
          <ac:chgData name="GOMEZ, Paula" userId="c93cf399-3ed7-4230-9282-8831e3fe5ae7" providerId="ADAL" clId="{E374C8BE-1840-4AD7-8FC2-2D07ACBA5930}" dt="2023-04-04T16:22:11.924" v="45" actId="12"/>
          <ac:spMkLst>
            <pc:docMk/>
            <pc:sldMk cId="0" sldId="268"/>
            <ac:spMk id="547" creationId="{00000000-0000-0000-0000-000000000000}"/>
          </ac:spMkLst>
        </pc:spChg>
        <pc:spChg chg="del">
          <ac:chgData name="GOMEZ, Paula" userId="c93cf399-3ed7-4230-9282-8831e3fe5ae7" providerId="ADAL" clId="{E374C8BE-1840-4AD7-8FC2-2D07ACBA5930}" dt="2023-04-04T15:48:57.727" v="0" actId="478"/>
          <ac:spMkLst>
            <pc:docMk/>
            <pc:sldMk cId="0" sldId="268"/>
            <ac:spMk id="548" creationId="{00000000-0000-0000-0000-000000000000}"/>
          </ac:spMkLst>
        </pc:spChg>
        <pc:spChg chg="del">
          <ac:chgData name="GOMEZ, Paula" userId="c93cf399-3ed7-4230-9282-8831e3fe5ae7" providerId="ADAL" clId="{E374C8BE-1840-4AD7-8FC2-2D07ACBA5930}" dt="2023-04-04T15:49:00.299" v="1" actId="478"/>
          <ac:spMkLst>
            <pc:docMk/>
            <pc:sldMk cId="0" sldId="268"/>
            <ac:spMk id="549" creationId="{00000000-0000-0000-0000-000000000000}"/>
          </ac:spMkLst>
        </pc:spChg>
        <pc:spChg chg="del">
          <ac:chgData name="GOMEZ, Paula" userId="c93cf399-3ed7-4230-9282-8831e3fe5ae7" providerId="ADAL" clId="{E374C8BE-1840-4AD7-8FC2-2D07ACBA5930}" dt="2023-04-04T15:49:02.730" v="2" actId="478"/>
          <ac:spMkLst>
            <pc:docMk/>
            <pc:sldMk cId="0" sldId="268"/>
            <ac:spMk id="550" creationId="{00000000-0000-0000-0000-000000000000}"/>
          </ac:spMkLst>
        </pc:spChg>
      </pc:sldChg>
      <pc:sldChg chg="modSp mod">
        <pc:chgData name="GOMEZ, Paula" userId="c93cf399-3ed7-4230-9282-8831e3fe5ae7" providerId="ADAL" clId="{E374C8BE-1840-4AD7-8FC2-2D07ACBA5930}" dt="2023-04-04T15:49:56.850" v="11" actId="1035"/>
        <pc:sldMkLst>
          <pc:docMk/>
          <pc:sldMk cId="0" sldId="301"/>
        </pc:sldMkLst>
        <pc:spChg chg="mod">
          <ac:chgData name="GOMEZ, Paula" userId="c93cf399-3ed7-4230-9282-8831e3fe5ae7" providerId="ADAL" clId="{E374C8BE-1840-4AD7-8FC2-2D07ACBA5930}" dt="2023-04-04T15:49:56.850" v="11" actId="1035"/>
          <ac:spMkLst>
            <pc:docMk/>
            <pc:sldMk cId="0" sldId="301"/>
            <ac:spMk id="1006" creationId="{00000000-0000-0000-0000-000000000000}"/>
          </ac:spMkLst>
        </pc:spChg>
      </pc:sldChg>
      <pc:sldChg chg="modSp mod">
        <pc:chgData name="GOMEZ, Paula" userId="c93cf399-3ed7-4230-9282-8831e3fe5ae7" providerId="ADAL" clId="{E374C8BE-1840-4AD7-8FC2-2D07ACBA5930}" dt="2023-04-04T15:50:13.812" v="16" actId="1035"/>
        <pc:sldMkLst>
          <pc:docMk/>
          <pc:sldMk cId="0" sldId="305"/>
        </pc:sldMkLst>
        <pc:spChg chg="mod">
          <ac:chgData name="GOMEZ, Paula" userId="c93cf399-3ed7-4230-9282-8831e3fe5ae7" providerId="ADAL" clId="{E374C8BE-1840-4AD7-8FC2-2D07ACBA5930}" dt="2023-04-04T15:50:13.812" v="16" actId="1035"/>
          <ac:spMkLst>
            <pc:docMk/>
            <pc:sldMk cId="0" sldId="305"/>
            <ac:spMk id="1032" creationId="{00000000-0000-0000-0000-000000000000}"/>
          </ac:spMkLst>
        </pc:spChg>
      </pc:sldChg>
      <pc:sldChg chg="modSp mod">
        <pc:chgData name="GOMEZ, Paula" userId="c93cf399-3ed7-4230-9282-8831e3fe5ae7" providerId="ADAL" clId="{E374C8BE-1840-4AD7-8FC2-2D07ACBA5930}" dt="2023-04-04T15:50:43.318" v="17" actId="13926"/>
        <pc:sldMkLst>
          <pc:docMk/>
          <pc:sldMk cId="0" sldId="317"/>
        </pc:sldMkLst>
        <pc:spChg chg="mod">
          <ac:chgData name="GOMEZ, Paula" userId="c93cf399-3ed7-4230-9282-8831e3fe5ae7" providerId="ADAL" clId="{E374C8BE-1840-4AD7-8FC2-2D07ACBA5930}" dt="2023-04-04T15:50:43.318" v="17" actId="13926"/>
          <ac:spMkLst>
            <pc:docMk/>
            <pc:sldMk cId="0" sldId="317"/>
            <ac:spMk id="1100" creationId="{00000000-0000-0000-0000-000000000000}"/>
          </ac:spMkLst>
        </pc:spChg>
      </pc:sldChg>
      <pc:sldChg chg="modSp mod">
        <pc:chgData name="GOMEZ, Paula" userId="c93cf399-3ed7-4230-9282-8831e3fe5ae7" providerId="ADAL" clId="{E374C8BE-1840-4AD7-8FC2-2D07ACBA5930}" dt="2023-04-04T15:50:53.408" v="18" actId="13926"/>
        <pc:sldMkLst>
          <pc:docMk/>
          <pc:sldMk cId="0" sldId="321"/>
        </pc:sldMkLst>
        <pc:spChg chg="mod">
          <ac:chgData name="GOMEZ, Paula" userId="c93cf399-3ed7-4230-9282-8831e3fe5ae7" providerId="ADAL" clId="{E374C8BE-1840-4AD7-8FC2-2D07ACBA5930}" dt="2023-04-04T15:50:53.408" v="18" actId="13926"/>
          <ac:spMkLst>
            <pc:docMk/>
            <pc:sldMk cId="0" sldId="321"/>
            <ac:spMk id="1123" creationId="{00000000-0000-0000-0000-000000000000}"/>
          </ac:spMkLst>
        </pc:spChg>
      </pc:sldChg>
      <pc:sldChg chg="modSp mod">
        <pc:chgData name="GOMEZ, Paula" userId="c93cf399-3ed7-4230-9282-8831e3fe5ae7" providerId="ADAL" clId="{E374C8BE-1840-4AD7-8FC2-2D07ACBA5930}" dt="2023-04-04T15:51:06.710" v="19" actId="13926"/>
        <pc:sldMkLst>
          <pc:docMk/>
          <pc:sldMk cId="0" sldId="329"/>
        </pc:sldMkLst>
        <pc:spChg chg="mod">
          <ac:chgData name="GOMEZ, Paula" userId="c93cf399-3ed7-4230-9282-8831e3fe5ae7" providerId="ADAL" clId="{E374C8BE-1840-4AD7-8FC2-2D07ACBA5930}" dt="2023-04-04T15:51:06.710" v="19" actId="13926"/>
          <ac:spMkLst>
            <pc:docMk/>
            <pc:sldMk cId="0" sldId="329"/>
            <ac:spMk id="1175" creationId="{00000000-0000-0000-0000-000000000000}"/>
          </ac:spMkLst>
        </pc:spChg>
      </pc:sldChg>
      <pc:sldChg chg="modSp mod">
        <pc:chgData name="GOMEZ, Paula" userId="c93cf399-3ed7-4230-9282-8831e3fe5ae7" providerId="ADAL" clId="{E374C8BE-1840-4AD7-8FC2-2D07ACBA5930}" dt="2023-04-04T15:51:26.375" v="21" actId="13926"/>
        <pc:sldMkLst>
          <pc:docMk/>
          <pc:sldMk cId="0" sldId="349"/>
        </pc:sldMkLst>
        <pc:spChg chg="mod">
          <ac:chgData name="GOMEZ, Paula" userId="c93cf399-3ed7-4230-9282-8831e3fe5ae7" providerId="ADAL" clId="{E374C8BE-1840-4AD7-8FC2-2D07ACBA5930}" dt="2023-04-04T15:51:26.375" v="21" actId="13926"/>
          <ac:spMkLst>
            <pc:docMk/>
            <pc:sldMk cId="0" sldId="349"/>
            <ac:spMk id="622" creationId="{00000000-0000-0000-0000-000000000000}"/>
          </ac:spMkLst>
        </pc:spChg>
      </pc:sldChg>
      <pc:sldChg chg="modSp mod">
        <pc:chgData name="GOMEZ, Paula" userId="c93cf399-3ed7-4230-9282-8831e3fe5ae7" providerId="ADAL" clId="{E374C8BE-1840-4AD7-8FC2-2D07ACBA5930}" dt="2023-04-04T15:52:52.992" v="25" actId="1035"/>
        <pc:sldMkLst>
          <pc:docMk/>
          <pc:sldMk cId="0" sldId="359"/>
        </pc:sldMkLst>
        <pc:spChg chg="mod">
          <ac:chgData name="GOMEZ, Paula" userId="c93cf399-3ed7-4230-9282-8831e3fe5ae7" providerId="ADAL" clId="{E374C8BE-1840-4AD7-8FC2-2D07ACBA5930}" dt="2023-04-04T15:52:52.992" v="25" actId="1035"/>
          <ac:spMkLst>
            <pc:docMk/>
            <pc:sldMk cId="0" sldId="359"/>
            <ac:spMk id="683" creationId="{00000000-0000-0000-0000-000000000000}"/>
          </ac:spMkLst>
        </pc:spChg>
      </pc:sldChg>
      <pc:sldChg chg="modSp mod">
        <pc:chgData name="GOMEZ, Paula" userId="c93cf399-3ed7-4230-9282-8831e3fe5ae7" providerId="ADAL" clId="{E374C8BE-1840-4AD7-8FC2-2D07ACBA5930}" dt="2023-04-04T15:53:03.495" v="26" actId="13926"/>
        <pc:sldMkLst>
          <pc:docMk/>
          <pc:sldMk cId="0" sldId="363"/>
        </pc:sldMkLst>
        <pc:spChg chg="mod">
          <ac:chgData name="GOMEZ, Paula" userId="c93cf399-3ed7-4230-9282-8831e3fe5ae7" providerId="ADAL" clId="{E374C8BE-1840-4AD7-8FC2-2D07ACBA5930}" dt="2023-04-04T15:53:03.495" v="26" actId="13926"/>
          <ac:spMkLst>
            <pc:docMk/>
            <pc:sldMk cId="0" sldId="363"/>
            <ac:spMk id="706" creationId="{00000000-0000-0000-0000-000000000000}"/>
          </ac:spMkLst>
        </pc:spChg>
      </pc:sldChg>
      <pc:sldChg chg="modSp mod">
        <pc:chgData name="GOMEZ, Paula" userId="c93cf399-3ed7-4230-9282-8831e3fe5ae7" providerId="ADAL" clId="{E374C8BE-1840-4AD7-8FC2-2D07ACBA5930}" dt="2023-04-04T15:54:04.409" v="34" actId="20577"/>
        <pc:sldMkLst>
          <pc:docMk/>
          <pc:sldMk cId="0" sldId="372"/>
        </pc:sldMkLst>
        <pc:spChg chg="mod">
          <ac:chgData name="GOMEZ, Paula" userId="c93cf399-3ed7-4230-9282-8831e3fe5ae7" providerId="ADAL" clId="{E374C8BE-1840-4AD7-8FC2-2D07ACBA5930}" dt="2023-04-04T15:54:04.409" v="34" actId="20577"/>
          <ac:spMkLst>
            <pc:docMk/>
            <pc:sldMk cId="0" sldId="372"/>
            <ac:spMk id="3" creationId="{550E56D7-5750-4DBC-5D01-EBF53C6C60BA}"/>
          </ac:spMkLst>
        </pc:spChg>
      </pc:sldChg>
      <pc:sldChg chg="modSp mod">
        <pc:chgData name="GOMEZ, Paula" userId="c93cf399-3ed7-4230-9282-8831e3fe5ae7" providerId="ADAL" clId="{E374C8BE-1840-4AD7-8FC2-2D07ACBA5930}" dt="2023-04-04T15:54:21.376" v="37" actId="13926"/>
        <pc:sldMkLst>
          <pc:docMk/>
          <pc:sldMk cId="0" sldId="377"/>
        </pc:sldMkLst>
        <pc:spChg chg="mod">
          <ac:chgData name="GOMEZ, Paula" userId="c93cf399-3ed7-4230-9282-8831e3fe5ae7" providerId="ADAL" clId="{E374C8BE-1840-4AD7-8FC2-2D07ACBA5930}" dt="2023-04-04T15:54:21.376" v="37" actId="13926"/>
          <ac:spMkLst>
            <pc:docMk/>
            <pc:sldMk cId="0" sldId="377"/>
            <ac:spMk id="777" creationId="{00000000-0000-0000-0000-000000000000}"/>
          </ac:spMkLst>
        </pc:spChg>
      </pc:sldChg>
      <pc:sldChg chg="modSp mod">
        <pc:chgData name="GOMEZ, Paula" userId="c93cf399-3ed7-4230-9282-8831e3fe5ae7" providerId="ADAL" clId="{E374C8BE-1840-4AD7-8FC2-2D07ACBA5930}" dt="2023-04-04T15:54:31.176" v="38" actId="13926"/>
        <pc:sldMkLst>
          <pc:docMk/>
          <pc:sldMk cId="0" sldId="387"/>
        </pc:sldMkLst>
        <pc:spChg chg="mod">
          <ac:chgData name="GOMEZ, Paula" userId="c93cf399-3ed7-4230-9282-8831e3fe5ae7" providerId="ADAL" clId="{E374C8BE-1840-4AD7-8FC2-2D07ACBA5930}" dt="2023-04-04T15:54:31.176" v="38" actId="13926"/>
          <ac:spMkLst>
            <pc:docMk/>
            <pc:sldMk cId="0" sldId="387"/>
            <ac:spMk id="611" creationId="{00000000-0000-0000-0000-000000000000}"/>
          </ac:spMkLst>
        </pc:spChg>
      </pc:sldChg>
      <pc:sldChg chg="modSp mod">
        <pc:chgData name="GOMEZ, Paula" userId="c93cf399-3ed7-4230-9282-8831e3fe5ae7" providerId="ADAL" clId="{E374C8BE-1840-4AD7-8FC2-2D07ACBA5930}" dt="2023-04-04T15:54:46.001" v="39" actId="13926"/>
        <pc:sldMkLst>
          <pc:docMk/>
          <pc:sldMk cId="0" sldId="399"/>
        </pc:sldMkLst>
        <pc:spChg chg="mod">
          <ac:chgData name="GOMEZ, Paula" userId="c93cf399-3ed7-4230-9282-8831e3fe5ae7" providerId="ADAL" clId="{E374C8BE-1840-4AD7-8FC2-2D07ACBA5930}" dt="2023-04-04T15:54:46.001" v="39" actId="13926"/>
          <ac:spMkLst>
            <pc:docMk/>
            <pc:sldMk cId="0" sldId="399"/>
            <ac:spMk id="680" creationId="{00000000-0000-0000-0000-000000000000}"/>
          </ac:spMkLst>
        </pc:spChg>
      </pc:sldChg>
      <pc:sldChg chg="addSp delSp modSp mod modClrScheme chgLayout">
        <pc:chgData name="GOMEZ, Paula" userId="c93cf399-3ed7-4230-9282-8831e3fe5ae7" providerId="ADAL" clId="{E374C8BE-1840-4AD7-8FC2-2D07ACBA5930}" dt="2023-04-04T16:23:23.427" v="46" actId="478"/>
        <pc:sldMkLst>
          <pc:docMk/>
          <pc:sldMk cId="359544419" sldId="456"/>
        </pc:sldMkLst>
        <pc:spChg chg="add del mod ord">
          <ac:chgData name="GOMEZ, Paula" userId="c93cf399-3ed7-4230-9282-8831e3fe5ae7" providerId="ADAL" clId="{E374C8BE-1840-4AD7-8FC2-2D07ACBA5930}" dt="2023-04-04T16:23:23.427" v="46" actId="478"/>
          <ac:spMkLst>
            <pc:docMk/>
            <pc:sldMk cId="359544419" sldId="456"/>
            <ac:spMk id="2" creationId="{061A8A3A-9036-4D48-A963-7AD557BC09FA}"/>
          </ac:spMkLst>
        </pc:spChg>
        <pc:spChg chg="mod ord">
          <ac:chgData name="GOMEZ, Paula" userId="c93cf399-3ed7-4230-9282-8831e3fe5ae7" providerId="ADAL" clId="{E374C8BE-1840-4AD7-8FC2-2D07ACBA5930}" dt="2023-04-04T15:55:17.471" v="40" actId="700"/>
          <ac:spMkLst>
            <pc:docMk/>
            <pc:sldMk cId="359544419" sldId="456"/>
            <ac:spMk id="3" creationId="{00000000-0000-0000-0000-000000000000}"/>
          </ac:spMkLst>
        </pc:spChg>
      </pc:sldChg>
      <pc:sldChg chg="modSp mod">
        <pc:chgData name="GOMEZ, Paula" userId="c93cf399-3ed7-4230-9282-8831e3fe5ae7" providerId="ADAL" clId="{E374C8BE-1840-4AD7-8FC2-2D07ACBA5930}" dt="2023-04-04T15:52:40.599" v="22" actId="13926"/>
        <pc:sldMkLst>
          <pc:docMk/>
          <pc:sldMk cId="2872481812" sldId="467"/>
        </pc:sldMkLst>
        <pc:spChg chg="mod">
          <ac:chgData name="GOMEZ, Paula" userId="c93cf399-3ed7-4230-9282-8831e3fe5ae7" providerId="ADAL" clId="{E374C8BE-1840-4AD7-8FC2-2D07ACBA5930}" dt="2023-04-04T15:52:40.599" v="22" actId="13926"/>
          <ac:spMkLst>
            <pc:docMk/>
            <pc:sldMk cId="2872481812" sldId="467"/>
            <ac:spMk id="600" creationId="{00000000-0000-0000-0000-000000000000}"/>
          </ac:spMkLst>
        </pc:spChg>
      </pc:sldChg>
      <pc:sldMasterChg chg="del delSldLayout">
        <pc:chgData name="GOMEZ, Paula" userId="c93cf399-3ed7-4230-9282-8831e3fe5ae7" providerId="ADAL" clId="{E374C8BE-1840-4AD7-8FC2-2D07ACBA5930}" dt="2023-04-04T15:55:17.471" v="40" actId="700"/>
        <pc:sldMasterMkLst>
          <pc:docMk/>
          <pc:sldMasterMk cId="0" sldId="2147483684"/>
        </pc:sldMasterMkLst>
        <pc:sldLayoutChg chg="del">
          <pc:chgData name="GOMEZ, Paula" userId="c93cf399-3ed7-4230-9282-8831e3fe5ae7" providerId="ADAL" clId="{E374C8BE-1840-4AD7-8FC2-2D07ACBA5930}" dt="2023-04-04T15:55:17.471" v="40" actId="700"/>
          <pc:sldLayoutMkLst>
            <pc:docMk/>
            <pc:sldMasterMk cId="0" sldId="2147483684"/>
            <pc:sldLayoutMk cId="0" sldId="2147483659"/>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60"/>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61"/>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75"/>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76"/>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77"/>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79"/>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80"/>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81"/>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165989925" sldId="2147483682"/>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2033615612" sldId="2147483683"/>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85"/>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86"/>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87"/>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88"/>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89"/>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0"/>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1"/>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2"/>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3"/>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4"/>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5"/>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6"/>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7"/>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8"/>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699"/>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700"/>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701"/>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702"/>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703"/>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704"/>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705"/>
          </pc:sldLayoutMkLst>
        </pc:sldLayoutChg>
        <pc:sldLayoutChg chg="del">
          <pc:chgData name="GOMEZ, Paula" userId="c93cf399-3ed7-4230-9282-8831e3fe5ae7" providerId="ADAL" clId="{E374C8BE-1840-4AD7-8FC2-2D07ACBA5930}" dt="2023-04-04T15:55:17.471" v="40" actId="700"/>
          <pc:sldLayoutMkLst>
            <pc:docMk/>
            <pc:sldMasterMk cId="0" sldId="2147483684"/>
            <pc:sldLayoutMk cId="0" sldId="2147483706"/>
          </pc:sldLayoutMkLst>
        </pc:sldLayoutChg>
      </pc:sldMasterChg>
    </pc:docChg>
  </pc:docChgLst>
  <pc:docChgLst>
    <pc:chgData name="GOMEZ, Paula" userId="S::gomezp@who.int::c93cf399-3ed7-4230-9282-8831e3fe5ae7" providerId="AD" clId="Web-{CB749B8F-6263-A952-5E91-BA6693E6F96B}"/>
    <pc:docChg chg="modSld">
      <pc:chgData name="GOMEZ, Paula" userId="S::gomezp@who.int::c93cf399-3ed7-4230-9282-8831e3fe5ae7" providerId="AD" clId="Web-{CB749B8F-6263-A952-5E91-BA6693E6F96B}" dt="2023-04-05T16:26:22.725" v="9" actId="20577"/>
      <pc:docMkLst>
        <pc:docMk/>
      </pc:docMkLst>
      <pc:sldChg chg="modSp">
        <pc:chgData name="GOMEZ, Paula" userId="S::gomezp@who.int::c93cf399-3ed7-4230-9282-8831e3fe5ae7" providerId="AD" clId="Web-{CB749B8F-6263-A952-5E91-BA6693E6F96B}" dt="2023-04-05T16:26:22.725" v="9" actId="20577"/>
        <pc:sldMkLst>
          <pc:docMk/>
          <pc:sldMk cId="359544419" sldId="456"/>
        </pc:sldMkLst>
        <pc:spChg chg="mod">
          <ac:chgData name="GOMEZ, Paula" userId="S::gomezp@who.int::c93cf399-3ed7-4230-9282-8831e3fe5ae7" providerId="AD" clId="Web-{CB749B8F-6263-A952-5E91-BA6693E6F96B}" dt="2023-04-05T16:26:22.725" v="9" actId="20577"/>
          <ac:spMkLst>
            <pc:docMk/>
            <pc:sldMk cId="359544419" sldId="456"/>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a:extLst>
              <a:ext uri="{FF2B5EF4-FFF2-40B4-BE49-F238E27FC236}">
                <a16:creationId xmlns:a16="http://schemas.microsoft.com/office/drawing/2014/main" id="{66953EEF-1081-838A-41CD-F5C7484DD1B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átum helye 2">
            <a:extLst>
              <a:ext uri="{FF2B5EF4-FFF2-40B4-BE49-F238E27FC236}">
                <a16:creationId xmlns:a16="http://schemas.microsoft.com/office/drawing/2014/main" id="{030DBC57-BF33-0775-16A8-FF479FA070A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1311713-DA82-43DD-8BA7-9E31B1E1628F}" type="datetimeFigureOut">
              <a:rPr lang="hu-HU" smtClean="0"/>
              <a:t>2023. 07. 13.</a:t>
            </a:fld>
            <a:endParaRPr lang="hu-HU"/>
          </a:p>
        </p:txBody>
      </p:sp>
      <p:sp>
        <p:nvSpPr>
          <p:cNvPr id="4" name="Élőláb helye 3">
            <a:extLst>
              <a:ext uri="{FF2B5EF4-FFF2-40B4-BE49-F238E27FC236}">
                <a16:creationId xmlns:a16="http://schemas.microsoft.com/office/drawing/2014/main" id="{3E3E3ADD-A592-EFA8-0946-7F02EB1845B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5" name="Dia számának helye 4">
            <a:extLst>
              <a:ext uri="{FF2B5EF4-FFF2-40B4-BE49-F238E27FC236}">
                <a16:creationId xmlns:a16="http://schemas.microsoft.com/office/drawing/2014/main" id="{0ECA9054-E1BD-6D8D-584E-0E970BFFBEF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9135BE0-36A5-4A2B-930A-5B322EEB44EB}" type="slidenum">
              <a:rPr lang="hu-HU" smtClean="0"/>
              <a:t>‹#›</a:t>
            </a:fld>
            <a:endParaRPr lang="hu-HU"/>
          </a:p>
        </p:txBody>
      </p:sp>
    </p:spTree>
    <p:extLst>
      <p:ext uri="{BB962C8B-B14F-4D97-AF65-F5344CB8AC3E}">
        <p14:creationId xmlns:p14="http://schemas.microsoft.com/office/powerpoint/2010/main" val="3150247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62" name="Shape 462"/>
          <p:cNvSpPr>
            <a:spLocks noGrp="1" noRot="1" noChangeAspect="1"/>
          </p:cNvSpPr>
          <p:nvPr>
            <p:ph type="sldImg"/>
          </p:nvPr>
        </p:nvSpPr>
        <p:spPr>
          <a:xfrm>
            <a:off x="1143000" y="685800"/>
            <a:ext cx="4572000" cy="3429000"/>
          </a:xfrm>
          <a:prstGeom prst="rect">
            <a:avLst/>
          </a:prstGeom>
        </p:spPr>
        <p:txBody>
          <a:bodyPr/>
          <a:lstStyle/>
          <a:p>
            <a:endParaRPr/>
          </a:p>
        </p:txBody>
      </p:sp>
      <p:sp>
        <p:nvSpPr>
          <p:cNvPr id="463" name="Shape 463"/>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588942899"/>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8696DF65-12DD-4C33-880D-DE69F69CEE9D}"/>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4CEF264A-ABA9-49A6-A99C-5D77ADB2247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endParaRPr lang="en-GB" altLang="en-US" dirty="0">
              <a:cs typeface="Arial" panose="020B0604020202020204" pitchFamily="34" charset="0"/>
            </a:endParaRPr>
          </a:p>
        </p:txBody>
      </p:sp>
      <p:sp>
        <p:nvSpPr>
          <p:cNvPr id="23556" name="Slide Number Placeholder 3">
            <a:extLst>
              <a:ext uri="{FF2B5EF4-FFF2-40B4-BE49-F238E27FC236}">
                <a16:creationId xmlns:a16="http://schemas.microsoft.com/office/drawing/2014/main" id="{330F8503-4A9B-48D9-9A13-7CB9BAB72944}"/>
              </a:ext>
            </a:extLst>
          </p:cNvPr>
          <p:cNvSpPr>
            <a:spLocks noGrp="1"/>
          </p:cNvSpPr>
          <p:nvPr>
            <p:ph type="sldNum" sz="quarter" idx="5"/>
          </p:nvPr>
        </p:nvSpPr>
        <p:spPr bwMode="auto">
          <a:xfrm>
            <a:off x="3849688" y="9378950"/>
            <a:ext cx="2946400" cy="4937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a:spcBef>
                <a:spcPct val="30000"/>
              </a:spcBef>
              <a:defRPr sz="1200">
                <a:solidFill>
                  <a:schemeClr val="tx1"/>
                </a:solidFill>
                <a:latin typeface="Calibri" panose="020F0502020204030204" pitchFamily="34" charset="0"/>
              </a:defRPr>
            </a:lvl1pPr>
            <a:lvl2pPr marL="742950" indent="-285750" defTabSz="930275">
              <a:spcBef>
                <a:spcPct val="30000"/>
              </a:spcBef>
              <a:defRPr sz="1200">
                <a:solidFill>
                  <a:schemeClr val="tx1"/>
                </a:solidFill>
                <a:latin typeface="Calibri" panose="020F0502020204030204" pitchFamily="34" charset="0"/>
              </a:defRPr>
            </a:lvl2pPr>
            <a:lvl3pPr marL="1143000" indent="-228600" defTabSz="930275">
              <a:spcBef>
                <a:spcPct val="30000"/>
              </a:spcBef>
              <a:defRPr sz="1200">
                <a:solidFill>
                  <a:schemeClr val="tx1"/>
                </a:solidFill>
                <a:latin typeface="Calibri" panose="020F0502020204030204" pitchFamily="34" charset="0"/>
              </a:defRPr>
            </a:lvl3pPr>
            <a:lvl4pPr marL="1600200" indent="-228600" defTabSz="930275">
              <a:spcBef>
                <a:spcPct val="30000"/>
              </a:spcBef>
              <a:defRPr sz="1200">
                <a:solidFill>
                  <a:schemeClr val="tx1"/>
                </a:solidFill>
                <a:latin typeface="Calibri" panose="020F0502020204030204" pitchFamily="34" charset="0"/>
              </a:defRPr>
            </a:lvl4pPr>
            <a:lvl5pPr marL="2057400" indent="-228600" defTabSz="930275">
              <a:spcBef>
                <a:spcPct val="30000"/>
              </a:spcBef>
              <a:defRPr sz="1200">
                <a:solidFill>
                  <a:schemeClr val="tx1"/>
                </a:solidFill>
                <a:latin typeface="Calibri" panose="020F0502020204030204" pitchFamily="34" charset="0"/>
              </a:defRPr>
            </a:lvl5pPr>
            <a:lvl6pPr marL="2514600" indent="-228600" defTabSz="9302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302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302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302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D13BBFE-1837-49FC-9C92-ED1A5549499F}" type="slidenum">
              <a:rPr lang="en-GB" altLang="en-US">
                <a:solidFill>
                  <a:prstClr val="black"/>
                </a:solidFill>
                <a:latin typeface="Times New Roman" panose="02020603050405020304" pitchFamily="18" charset="0"/>
              </a:rPr>
              <a:pPr>
                <a:spcBef>
                  <a:spcPct val="0"/>
                </a:spcBef>
              </a:pPr>
              <a:t>2</a:t>
            </a:fld>
            <a:endParaRPr lang="en-GB" altLang="en-US">
              <a:solidFill>
                <a:prstClr val="black"/>
              </a:solidFill>
              <a:latin typeface="Times New Roman" panose="02020603050405020304" pitchFamily="18" charset="0"/>
            </a:endParaRPr>
          </a:p>
        </p:txBody>
      </p:sp>
    </p:spTree>
    <p:extLst>
      <p:ext uri="{BB962C8B-B14F-4D97-AF65-F5344CB8AC3E}">
        <p14:creationId xmlns:p14="http://schemas.microsoft.com/office/powerpoint/2010/main" val="1449768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5" name="Shape 865"/>
          <p:cNvSpPr>
            <a:spLocks noGrp="1" noRot="1" noChangeAspect="1"/>
          </p:cNvSpPr>
          <p:nvPr>
            <p:ph type="sldImg"/>
          </p:nvPr>
        </p:nvSpPr>
        <p:spPr>
          <a:xfrm>
            <a:off x="381000" y="685800"/>
            <a:ext cx="6096000" cy="3429000"/>
          </a:xfrm>
          <a:prstGeom prst="rect">
            <a:avLst/>
          </a:prstGeom>
        </p:spPr>
        <p:txBody>
          <a:bodyPr/>
          <a:lstStyle/>
          <a:p>
            <a:endParaRPr/>
          </a:p>
        </p:txBody>
      </p:sp>
      <p:sp>
        <p:nvSpPr>
          <p:cNvPr id="866" name="Shape 866"/>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38545138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 name="Shape 901"/>
          <p:cNvSpPr>
            <a:spLocks noGrp="1" noRot="1" noChangeAspect="1"/>
          </p:cNvSpPr>
          <p:nvPr>
            <p:ph type="sldImg"/>
          </p:nvPr>
        </p:nvSpPr>
        <p:spPr>
          <a:xfrm>
            <a:off x="381000" y="685800"/>
            <a:ext cx="6096000" cy="3429000"/>
          </a:xfrm>
          <a:prstGeom prst="rect">
            <a:avLst/>
          </a:prstGeom>
        </p:spPr>
        <p:txBody>
          <a:bodyPr/>
          <a:lstStyle/>
          <a:p>
            <a:endParaRPr/>
          </a:p>
        </p:txBody>
      </p:sp>
      <p:sp>
        <p:nvSpPr>
          <p:cNvPr id="902" name="Shape 902"/>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2410019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 name="Shape 918"/>
          <p:cNvSpPr>
            <a:spLocks noGrp="1" noRot="1" noChangeAspect="1"/>
          </p:cNvSpPr>
          <p:nvPr>
            <p:ph type="sldImg"/>
          </p:nvPr>
        </p:nvSpPr>
        <p:spPr>
          <a:xfrm>
            <a:off x="381000" y="685800"/>
            <a:ext cx="6096000" cy="3429000"/>
          </a:xfrm>
          <a:prstGeom prst="rect">
            <a:avLst/>
          </a:prstGeom>
        </p:spPr>
        <p:txBody>
          <a:bodyPr/>
          <a:lstStyle/>
          <a:p>
            <a:endParaRPr/>
          </a:p>
        </p:txBody>
      </p:sp>
      <p:sp>
        <p:nvSpPr>
          <p:cNvPr id="919" name="Shape 919"/>
          <p:cNvSpPr>
            <a:spLocks noGrp="1"/>
          </p:cNvSpPr>
          <p:nvPr>
            <p:ph type="body" sz="quarter" idx="1"/>
          </p:nvPr>
        </p:nvSpPr>
        <p:spPr>
          <a:prstGeom prst="rect">
            <a:avLst/>
          </a:prstGeom>
        </p:spPr>
        <p:txBody>
          <a:bodyPr/>
          <a:lstStyle/>
          <a:p>
            <a:pPr lvl="0" rtl="0"/>
            <a:r>
              <a:rPr dirty="0"/>
              <a:t> </a:t>
            </a:r>
            <a:r>
              <a:rPr lang="fr" dirty="0"/>
              <a:t> </a:t>
            </a:r>
            <a:r>
              <a:rPr lang="fr" sz="1200" b="1" kern="1200" dirty="0">
                <a:solidFill>
                  <a:schemeClr val="tx1"/>
                </a:solidFill>
                <a:effectLst/>
                <a:latin typeface="+mj-lt"/>
                <a:ea typeface="+mj-ea"/>
                <a:cs typeface="+mj-cs"/>
                <a:sym typeface="Calibri"/>
              </a:rPr>
              <a:t>C1.0 Présentation </a:t>
            </a:r>
            <a:r>
              <a:rPr lang="fr" sz="1200" b="1" dirty="0">
                <a:solidFill>
                  <a:srgbClr val="FFFFFF"/>
                </a:solidFill>
                <a:latin typeface="Source Sans Pro Regular"/>
                <a:ea typeface="Source Sans Pro Regular"/>
                <a:cs typeface="Source Sans Pro Regular"/>
              </a:rPr>
              <a:t>pour les facilitateurs</a:t>
            </a:r>
            <a:r>
              <a:rPr lang="fr" sz="1200" b="1" kern="1200" dirty="0">
                <a:solidFill>
                  <a:schemeClr val="tx1"/>
                </a:solidFill>
                <a:effectLst/>
                <a:latin typeface="+mj-lt"/>
                <a:ea typeface="+mj-ea"/>
                <a:cs typeface="+mj-cs"/>
                <a:sym typeface="Calibri"/>
              </a:rPr>
              <a:t> :</a:t>
            </a:r>
            <a:r>
              <a:rPr lang="fr" b="1" dirty="0"/>
              <a:t> </a:t>
            </a:r>
            <a:r>
              <a:rPr lang="fr" sz="1200" kern="1200" dirty="0">
                <a:solidFill>
                  <a:schemeClr val="tx1"/>
                </a:solidFill>
                <a:effectLst/>
                <a:latin typeface="+mj-lt"/>
                <a:ea typeface="+mj-ea"/>
                <a:cs typeface="+mj-cs"/>
                <a:sym typeface="Calibri"/>
              </a:rPr>
              <a:t>présentation à utiliser pendant la phase préparatoire afin de présenter l’exercice pratique à l’équipe d’animation. </a:t>
            </a:r>
          </a:p>
          <a:p>
            <a:pPr lvl="0" rtl="0"/>
            <a:r>
              <a:rPr lang="fr" sz="1200" b="1" kern="1200" dirty="0">
                <a:solidFill>
                  <a:schemeClr val="tx1"/>
                </a:solidFill>
                <a:effectLst/>
                <a:latin typeface="+mj-lt"/>
                <a:ea typeface="+mj-ea"/>
                <a:cs typeface="+mj-cs"/>
                <a:sym typeface="Calibri"/>
              </a:rPr>
              <a:t>C1.1 Guide de facilitation</a:t>
            </a:r>
            <a:r>
              <a:rPr lang="fr" sz="1200" kern="1200" dirty="0">
                <a:solidFill>
                  <a:schemeClr val="tx1"/>
                </a:solidFill>
                <a:effectLst/>
                <a:latin typeface="+mj-lt"/>
                <a:ea typeface="+mj-ea"/>
                <a:cs typeface="+mj-cs"/>
                <a:sym typeface="Calibri"/>
              </a:rPr>
              <a:t>  : guide détaillant l’animation de l’exercice étape par étape</a:t>
            </a:r>
          </a:p>
          <a:p>
            <a:pPr lvl="0" rtl="0"/>
            <a:r>
              <a:rPr lang="fr" sz="1200" b="1" kern="1200" dirty="0">
                <a:solidFill>
                  <a:schemeClr val="tx1"/>
                </a:solidFill>
                <a:effectLst/>
                <a:latin typeface="+mj-lt"/>
                <a:ea typeface="+mj-ea"/>
                <a:cs typeface="+mj-cs"/>
                <a:sym typeface="Calibri"/>
              </a:rPr>
              <a:t>C1.2 Déroulement détaillé : </a:t>
            </a:r>
            <a:r>
              <a:rPr lang="fr" sz="1200" kern="1200" dirty="0">
                <a:solidFill>
                  <a:schemeClr val="tx1"/>
                </a:solidFill>
                <a:effectLst/>
                <a:latin typeface="+mj-lt"/>
                <a:ea typeface="+mj-ea"/>
                <a:cs typeface="+mj-cs"/>
                <a:sym typeface="Calibri"/>
              </a:rPr>
              <a:t>fichier Excel décomposant le déroulement et la durée de chaque séance, y compris des tâches ou jeux de rôle à réaliser simultanément et les modalités d’organisation de la rotation des équipes.</a:t>
            </a:r>
          </a:p>
          <a:p>
            <a:pPr lvl="0" rtl="0"/>
            <a:r>
              <a:rPr lang="fr" sz="1200" b="1" kern="1200" dirty="0">
                <a:solidFill>
                  <a:schemeClr val="tx1"/>
                </a:solidFill>
                <a:effectLst/>
                <a:latin typeface="+mj-lt"/>
                <a:ea typeface="+mj-ea"/>
                <a:cs typeface="+mj-cs"/>
                <a:sym typeface="Calibri"/>
              </a:rPr>
              <a:t>C1.3 Grille d’évaluation : </a:t>
            </a:r>
            <a:r>
              <a:rPr lang="fr" sz="1200" kern="1200" dirty="0">
                <a:solidFill>
                  <a:schemeClr val="tx1"/>
                </a:solidFill>
                <a:effectLst/>
                <a:latin typeface="+mj-lt"/>
                <a:ea typeface="+mj-ea"/>
                <a:cs typeface="+mj-cs"/>
                <a:sym typeface="Calibri"/>
              </a:rPr>
              <a:t>fichier Excel comprenant huit feuilles (une par séance) présentant chacune la liste des réalisations attendues et des connaissances, compétences et comportements mis en œuvre à chaque séance, ainsi les instructions à suivre pour évaluer les équipes</a:t>
            </a:r>
          </a:p>
          <a:p>
            <a:pPr lvl="0" rtl="0"/>
            <a:r>
              <a:rPr lang="fr" sz="1200" b="1" kern="1200" dirty="0">
                <a:solidFill>
                  <a:schemeClr val="tx1"/>
                </a:solidFill>
                <a:effectLst/>
                <a:latin typeface="+mj-lt"/>
                <a:ea typeface="+mj-ea"/>
                <a:cs typeface="+mj-cs"/>
                <a:sym typeface="Calibri"/>
              </a:rPr>
              <a:t>C1.4 Débriefing :</a:t>
            </a:r>
            <a:r>
              <a:rPr lang="fr" sz="1200" kern="1200" dirty="0">
                <a:solidFill>
                  <a:schemeClr val="tx1"/>
                </a:solidFill>
                <a:effectLst/>
                <a:latin typeface="+mj-lt"/>
                <a:ea typeface="+mj-ea"/>
                <a:cs typeface="+mj-cs"/>
                <a:sym typeface="Calibri"/>
              </a:rPr>
              <a:t> présentation PPT utilisée comme support lors du bilan en plénière suivant chaque séance afin d’indiquer les réponses appropriées et les résultats attendus.</a:t>
            </a:r>
          </a:p>
          <a:p>
            <a:pPr lvl="0" rtl="0"/>
            <a:r>
              <a:rPr lang="fr" sz="1200" b="1" kern="1200" dirty="0">
                <a:solidFill>
                  <a:schemeClr val="tx1"/>
                </a:solidFill>
                <a:effectLst/>
                <a:latin typeface="+mj-lt"/>
                <a:ea typeface="+mj-ea"/>
                <a:cs typeface="+mj-cs"/>
                <a:sym typeface="Calibri"/>
              </a:rPr>
              <a:t>C1.5 Contexte du pays :</a:t>
            </a:r>
            <a:r>
              <a:rPr lang="fr" sz="1200" kern="1200" dirty="0">
                <a:solidFill>
                  <a:schemeClr val="tx1"/>
                </a:solidFill>
                <a:effectLst/>
                <a:latin typeface="+mj-lt"/>
                <a:ea typeface="+mj-ea"/>
                <a:cs typeface="+mj-cs"/>
                <a:sym typeface="Calibri"/>
              </a:rPr>
              <a:t> présentation PPT animée utilisée pour « lancer » l’exercice en session plénière, et résumant les principaux aspects relatifs au contexte national du pays fictif imaginé pour les besoins de l’exercice (le « Salam »).</a:t>
            </a:r>
          </a:p>
          <a:p>
            <a:pPr marL="0" marR="0" lvl="0" indent="0" defTabSz="914400" rtl="0" eaLnBrk="1" fontAlgn="auto" latinLnBrk="0" hangingPunct="1">
              <a:lnSpc>
                <a:spcPct val="100000"/>
              </a:lnSpc>
              <a:spcBef>
                <a:spcPts val="400"/>
              </a:spcBef>
              <a:spcAft>
                <a:spcPts val="0"/>
              </a:spcAft>
              <a:buClrTx/>
              <a:buSzTx/>
              <a:buFontTx/>
              <a:buNone/>
              <a:tabLst/>
              <a:defRPr/>
            </a:pPr>
            <a:r>
              <a:rPr lang="fr-FR" sz="1200" b="1" dirty="0"/>
              <a:t>C1.6 Panneaux de signalisation </a:t>
            </a:r>
          </a:p>
          <a:p>
            <a:pPr lvl="0" rtl="0"/>
            <a:endParaRPr lang="fr-FR" sz="1200" kern="1200" dirty="0">
              <a:solidFill>
                <a:schemeClr val="tx1"/>
              </a:solidFill>
              <a:effectLst/>
              <a:latin typeface="+mj-lt"/>
              <a:ea typeface="+mj-ea"/>
              <a:cs typeface="+mj-cs"/>
              <a:sym typeface="Calibri"/>
            </a:endParaRPr>
          </a:p>
          <a:p>
            <a:pPr lvl="0" rtl="0"/>
            <a:r>
              <a:rPr lang="fr" sz="1200" b="1" kern="1200" dirty="0">
                <a:solidFill>
                  <a:schemeClr val="tx1"/>
                </a:solidFill>
                <a:effectLst/>
                <a:latin typeface="+mj-lt"/>
                <a:ea typeface="+mj-ea"/>
                <a:cs typeface="+mj-cs"/>
                <a:sym typeface="Calibri"/>
              </a:rPr>
              <a:t>C2.1 Guide à l’intention des participants :</a:t>
            </a:r>
            <a:r>
              <a:rPr lang="fr" sz="1200" kern="1200" dirty="0">
                <a:solidFill>
                  <a:schemeClr val="tx1"/>
                </a:solidFill>
                <a:effectLst/>
                <a:latin typeface="+mj-lt"/>
                <a:ea typeface="+mj-ea"/>
                <a:cs typeface="+mj-cs"/>
                <a:sym typeface="Calibri"/>
              </a:rPr>
              <a:t> guide incluant les informations et les consignes à donner aux participants, ainsi que les documents de référence et les réalisations attendues de chaque séance. </a:t>
            </a:r>
          </a:p>
          <a:p>
            <a:pPr lvl="0" rtl="0"/>
            <a:r>
              <a:rPr lang="fr" sz="1200" b="1" kern="1200" dirty="0">
                <a:solidFill>
                  <a:schemeClr val="tx1"/>
                </a:solidFill>
                <a:effectLst/>
                <a:latin typeface="+mj-lt"/>
                <a:ea typeface="+mj-ea"/>
                <a:cs typeface="+mj-cs"/>
                <a:sym typeface="Calibri"/>
              </a:rPr>
              <a:t>C2.2 Guide à l’intention des participants – Annexes : </a:t>
            </a:r>
            <a:r>
              <a:rPr lang="fr" sz="1200" kern="1200" dirty="0">
                <a:solidFill>
                  <a:schemeClr val="tx1"/>
                </a:solidFill>
                <a:effectLst/>
                <a:latin typeface="+mj-lt"/>
                <a:ea typeface="+mj-ea"/>
                <a:cs typeface="+mj-cs"/>
                <a:sym typeface="Calibri"/>
              </a:rPr>
              <a:t>document incluant l’ensemble des formulaires, listes récapitulatives, fax, etc. à imprimer (en recto seulement) et à distribuer aux participants lors de chaque séance.</a:t>
            </a:r>
          </a:p>
          <a:p>
            <a:pPr lvl="0" rtl="0"/>
            <a:r>
              <a:rPr lang="fr" sz="1200" b="1" kern="1200" dirty="0">
                <a:solidFill>
                  <a:schemeClr val="tx1"/>
                </a:solidFill>
                <a:effectLst/>
                <a:latin typeface="+mj-lt"/>
                <a:ea typeface="+mj-ea"/>
                <a:cs typeface="+mj-cs"/>
                <a:sym typeface="Calibri"/>
              </a:rPr>
              <a:t>C2.3 Liste des cas :</a:t>
            </a:r>
            <a:r>
              <a:rPr lang="fr" sz="1200" kern="1200" dirty="0">
                <a:solidFill>
                  <a:schemeClr val="tx1"/>
                </a:solidFill>
                <a:effectLst/>
                <a:latin typeface="+mj-lt"/>
                <a:ea typeface="+mj-ea"/>
                <a:cs typeface="+mj-cs"/>
                <a:sym typeface="Calibri"/>
              </a:rPr>
              <a:t> fichier Excel à fournir aux participants avant de commencer la dernière session (C6) consacrée au rapport d’investigation.</a:t>
            </a:r>
          </a:p>
          <a:p>
            <a:pPr lvl="0" rtl="0"/>
            <a:endParaRPr lang="en-US" sz="1200" kern="1200" dirty="0">
              <a:solidFill>
                <a:schemeClr val="tx1"/>
              </a:solidFill>
              <a:effectLst/>
              <a:latin typeface="+mj-lt"/>
              <a:ea typeface="+mj-ea"/>
              <a:cs typeface="+mj-cs"/>
              <a:sym typeface="Calibri"/>
            </a:endParaRPr>
          </a:p>
          <a:p>
            <a:pPr rtl="0"/>
            <a:endParaRPr lang="en-GB" sz="1200" kern="1200" dirty="0">
              <a:solidFill>
                <a:schemeClr val="tx1"/>
              </a:solidFill>
              <a:effectLst/>
              <a:latin typeface="+mj-lt"/>
              <a:ea typeface="+mj-ea"/>
              <a:cs typeface="+mj-cs"/>
              <a:sym typeface="Calibri"/>
            </a:endParaRPr>
          </a:p>
        </p:txBody>
      </p:sp>
    </p:spTree>
    <p:extLst>
      <p:ext uri="{BB962C8B-B14F-4D97-AF65-F5344CB8AC3E}">
        <p14:creationId xmlns:p14="http://schemas.microsoft.com/office/powerpoint/2010/main" val="11999943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5" name="Shape 965"/>
          <p:cNvSpPr>
            <a:spLocks noGrp="1" noRot="1" noChangeAspect="1"/>
          </p:cNvSpPr>
          <p:nvPr>
            <p:ph type="sldImg"/>
          </p:nvPr>
        </p:nvSpPr>
        <p:spPr>
          <a:xfrm>
            <a:off x="381000" y="685800"/>
            <a:ext cx="6096000" cy="3429000"/>
          </a:xfrm>
          <a:prstGeom prst="rect">
            <a:avLst/>
          </a:prstGeom>
        </p:spPr>
        <p:txBody>
          <a:bodyPr/>
          <a:lstStyle/>
          <a:p>
            <a:endParaRPr/>
          </a:p>
        </p:txBody>
      </p:sp>
      <p:sp>
        <p:nvSpPr>
          <p:cNvPr id="966" name="Shape 966"/>
          <p:cNvSpPr>
            <a:spLocks noGrp="1"/>
          </p:cNvSpPr>
          <p:nvPr>
            <p:ph type="body" sz="quarter" idx="1"/>
          </p:nvPr>
        </p:nvSpPr>
        <p:spPr>
          <a:prstGeom prst="rect">
            <a:avLst/>
          </a:prstGeom>
        </p:spPr>
        <p:txBody>
          <a:bodyPr/>
          <a:lstStyle/>
          <a:p>
            <a:pPr rtl="0"/>
            <a:r>
              <a:rPr lang="fr" dirty="0"/>
              <a:t>Pour la conduite de l’exercice pratique, il y a trois aménagements de salle à prévoir : la configuration « plénière », pour les séances avec l’ensemble des participants, la configuration « hôpital » et la configuration « communauté ». Les diapositives suivantes montreront quelques exemples de ces différents aménagements en images.</a:t>
            </a:r>
            <a:endParaRPr lang="en-GB" dirty="0"/>
          </a:p>
        </p:txBody>
      </p:sp>
    </p:spTree>
    <p:extLst>
      <p:ext uri="{BB962C8B-B14F-4D97-AF65-F5344CB8AC3E}">
        <p14:creationId xmlns:p14="http://schemas.microsoft.com/office/powerpoint/2010/main" val="21509149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7" name="Shape 977"/>
          <p:cNvSpPr>
            <a:spLocks noGrp="1" noRot="1" noChangeAspect="1"/>
          </p:cNvSpPr>
          <p:nvPr>
            <p:ph type="sldImg"/>
          </p:nvPr>
        </p:nvSpPr>
        <p:spPr>
          <a:xfrm>
            <a:off x="381000" y="685800"/>
            <a:ext cx="6096000" cy="3429000"/>
          </a:xfrm>
          <a:prstGeom prst="rect">
            <a:avLst/>
          </a:prstGeom>
        </p:spPr>
        <p:txBody>
          <a:bodyPr/>
          <a:lstStyle/>
          <a:p>
            <a:endParaRPr/>
          </a:p>
        </p:txBody>
      </p:sp>
      <p:sp>
        <p:nvSpPr>
          <p:cNvPr id="978" name="Shape 978"/>
          <p:cNvSpPr>
            <a:spLocks noGrp="1"/>
          </p:cNvSpPr>
          <p:nvPr>
            <p:ph type="body" sz="quarter" idx="1"/>
          </p:nvPr>
        </p:nvSpPr>
        <p:spPr>
          <a:prstGeom prst="rect">
            <a:avLst/>
          </a:prstGeom>
        </p:spPr>
        <p:txBody>
          <a:bodyPr/>
          <a:lstStyle>
            <a:lvl1pPr>
              <a:spcBef>
                <a:spcPts val="0"/>
              </a:spcBef>
            </a:lvl1pPr>
          </a:lstStyle>
          <a:p>
            <a:r>
              <a:t> Sherein</a:t>
            </a:r>
          </a:p>
        </p:txBody>
      </p:sp>
    </p:spTree>
    <p:extLst>
      <p:ext uri="{BB962C8B-B14F-4D97-AF65-F5344CB8AC3E}">
        <p14:creationId xmlns:p14="http://schemas.microsoft.com/office/powerpoint/2010/main" val="1084020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8342B2F8-304B-4C56-925C-95AE823DB8C4}"/>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E8F0FBA9-3C72-43F5-A061-FE6424C8EA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r>
              <a:rPr lang="fr">
                <a:cs typeface="Calibri"/>
              </a:rPr>
              <a:t>Cet aspect sera traité de manière plus approfondie plus tard dans la formation, lorsque nous aborderons l’exercice pratique. L’exercice pratique ressemble beaucoup à un exercice de simulation. </a:t>
            </a:r>
          </a:p>
          <a:p>
            <a:pPr rtl="0"/>
            <a:r>
              <a:rPr lang="fr">
                <a:cs typeface="Calibri"/>
              </a:rPr>
              <a:t>Vous aurez besoin de ces trois intervenants pour chaque exercice pratique. Le coach doit posséder une certaine expérience dans le domaine des interventions d’urgence. Il est important qu’il se soit familiarisé avec le guide d’animation et maîtrise bien le scénario sur lequel repose l’exercice pratique. L’évaluateur, lui, utilise une grille d’évaluation pour juger les réalisations de chaque exercice. Toute l’équipe doit impérativement lire l’intégralité du scénario, car chacun aura un rôle à interpréter suivant un script donné à un moment ou à une autre de l’exercice pratique.</a:t>
            </a:r>
          </a:p>
        </p:txBody>
      </p:sp>
      <p:sp>
        <p:nvSpPr>
          <p:cNvPr id="21508" name="Slide Number Placeholder 3">
            <a:extLst>
              <a:ext uri="{FF2B5EF4-FFF2-40B4-BE49-F238E27FC236}">
                <a16:creationId xmlns:a16="http://schemas.microsoft.com/office/drawing/2014/main" id="{3368C406-2737-4DAB-9210-65B3B38EA960}"/>
              </a:ext>
            </a:extLst>
          </p:cNvPr>
          <p:cNvSpPr>
            <a:spLocks noGrp="1"/>
          </p:cNvSpPr>
          <p:nvPr>
            <p:ph type="sldNum" sz="quarter" idx="5"/>
          </p:nvPr>
        </p:nvSpPr>
        <p:spPr bwMode="auto">
          <a:xfrm>
            <a:off x="3849688" y="9378950"/>
            <a:ext cx="2946400" cy="4937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a:spcBef>
                <a:spcPct val="30000"/>
              </a:spcBef>
              <a:defRPr sz="1200">
                <a:solidFill>
                  <a:schemeClr val="tx1"/>
                </a:solidFill>
                <a:latin typeface="Calibri" panose="020F0502020204030204" pitchFamily="34" charset="0"/>
              </a:defRPr>
            </a:lvl1pPr>
            <a:lvl2pPr marL="742950" indent="-285750" defTabSz="930275">
              <a:spcBef>
                <a:spcPct val="30000"/>
              </a:spcBef>
              <a:defRPr sz="1200">
                <a:solidFill>
                  <a:schemeClr val="tx1"/>
                </a:solidFill>
                <a:latin typeface="Calibri" panose="020F0502020204030204" pitchFamily="34" charset="0"/>
              </a:defRPr>
            </a:lvl2pPr>
            <a:lvl3pPr marL="1143000" indent="-228600" defTabSz="930275">
              <a:spcBef>
                <a:spcPct val="30000"/>
              </a:spcBef>
              <a:defRPr sz="1200">
                <a:solidFill>
                  <a:schemeClr val="tx1"/>
                </a:solidFill>
                <a:latin typeface="Calibri" panose="020F0502020204030204" pitchFamily="34" charset="0"/>
              </a:defRPr>
            </a:lvl3pPr>
            <a:lvl4pPr marL="1600200" indent="-228600" defTabSz="930275">
              <a:spcBef>
                <a:spcPct val="30000"/>
              </a:spcBef>
              <a:defRPr sz="1200">
                <a:solidFill>
                  <a:schemeClr val="tx1"/>
                </a:solidFill>
                <a:latin typeface="Calibri" panose="020F0502020204030204" pitchFamily="34" charset="0"/>
              </a:defRPr>
            </a:lvl4pPr>
            <a:lvl5pPr marL="2057400" indent="-228600" defTabSz="930275">
              <a:spcBef>
                <a:spcPct val="30000"/>
              </a:spcBef>
              <a:defRPr sz="1200">
                <a:solidFill>
                  <a:schemeClr val="tx1"/>
                </a:solidFill>
                <a:latin typeface="Calibri" panose="020F0502020204030204" pitchFamily="34" charset="0"/>
              </a:defRPr>
            </a:lvl5pPr>
            <a:lvl6pPr marL="2514600" indent="-228600" defTabSz="9302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302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302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30275" eaLnBrk="0" fontAlgn="base" hangingPunct="0">
              <a:spcBef>
                <a:spcPct val="30000"/>
              </a:spcBef>
              <a:spcAft>
                <a:spcPct val="0"/>
              </a:spcAft>
              <a:defRPr sz="1200">
                <a:solidFill>
                  <a:schemeClr val="tx1"/>
                </a:solidFill>
                <a:latin typeface="Calibri" panose="020F0502020204030204" pitchFamily="34" charset="0"/>
              </a:defRPr>
            </a:lvl9pPr>
          </a:lstStyle>
          <a:p>
            <a:pPr rtl="0">
              <a:spcBef>
                <a:spcPct val="0"/>
              </a:spcBef>
            </a:pPr>
            <a:fld id="{49BBF807-E48C-487C-A188-2846C9F3B00D}" type="slidenum">
              <a:rPr lang="en-GB" altLang="en-US">
                <a:latin typeface="Times New Roman" panose="02020603050405020304" pitchFamily="18" charset="0"/>
              </a:rPr>
              <a:pPr rtl="0">
                <a:spcBef>
                  <a:spcPct val="0"/>
                </a:spcBef>
              </a:pPr>
              <a:t>39</a:t>
            </a:fld>
            <a:endParaRPr lang="en-GB" altLang="en-US">
              <a:latin typeface="Times New Roman" panose="02020603050405020304" pitchFamily="18" charset="0"/>
            </a:endParaRPr>
          </a:p>
        </p:txBody>
      </p:sp>
    </p:spTree>
    <p:extLst>
      <p:ext uri="{BB962C8B-B14F-4D97-AF65-F5344CB8AC3E}">
        <p14:creationId xmlns:p14="http://schemas.microsoft.com/office/powerpoint/2010/main" val="41928615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8342B2F8-304B-4C56-925C-95AE823DB8C4}"/>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E8F0FBA9-3C72-43F5-A061-FE6424C8EA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r>
              <a:rPr lang="fr">
                <a:cs typeface="Calibri"/>
              </a:rPr>
              <a:t>Cet aspect sera traité de manière plus approfondie plus tard dans la formation, lorsque nous aborderons l’exercice pratique. L’exercice pratique ressemble beaucoup à un exercice de simulation. </a:t>
            </a:r>
          </a:p>
          <a:p>
            <a:pPr rtl="0"/>
            <a:r>
              <a:rPr lang="fr">
                <a:cs typeface="Calibri"/>
              </a:rPr>
              <a:t>Vous aurez besoin de ces trois intervenants pour chaque exercice pratique. Le coach doit posséder une certaine expérience dans le domaine des interventions d’urgence. Il est important qu’il se soit familiarisé avec le guide d’animation et maîtrise bien le scénario sur lequel repose l’exercice pratique. L’évaluateur, lui, utilise une grille d’évaluation pour juger les réalisations de chaque exercice. Toute l’équipe doit impérativement lire l’intégralité du scénario, car chacun aura un rôle à interpréter suivant un script donné à un moment ou à une autre de l’exercice pratique.</a:t>
            </a:r>
          </a:p>
        </p:txBody>
      </p:sp>
      <p:sp>
        <p:nvSpPr>
          <p:cNvPr id="21508" name="Slide Number Placeholder 3">
            <a:extLst>
              <a:ext uri="{FF2B5EF4-FFF2-40B4-BE49-F238E27FC236}">
                <a16:creationId xmlns:a16="http://schemas.microsoft.com/office/drawing/2014/main" id="{3368C406-2737-4DAB-9210-65B3B38EA960}"/>
              </a:ext>
            </a:extLst>
          </p:cNvPr>
          <p:cNvSpPr>
            <a:spLocks noGrp="1"/>
          </p:cNvSpPr>
          <p:nvPr>
            <p:ph type="sldNum" sz="quarter" idx="5"/>
          </p:nvPr>
        </p:nvSpPr>
        <p:spPr bwMode="auto">
          <a:xfrm>
            <a:off x="3849688" y="9378950"/>
            <a:ext cx="2946400" cy="4937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a:spcBef>
                <a:spcPct val="30000"/>
              </a:spcBef>
              <a:defRPr sz="1200">
                <a:solidFill>
                  <a:schemeClr val="tx1"/>
                </a:solidFill>
                <a:latin typeface="Calibri" panose="020F0502020204030204" pitchFamily="34" charset="0"/>
              </a:defRPr>
            </a:lvl1pPr>
            <a:lvl2pPr marL="742950" indent="-285750" defTabSz="930275">
              <a:spcBef>
                <a:spcPct val="30000"/>
              </a:spcBef>
              <a:defRPr sz="1200">
                <a:solidFill>
                  <a:schemeClr val="tx1"/>
                </a:solidFill>
                <a:latin typeface="Calibri" panose="020F0502020204030204" pitchFamily="34" charset="0"/>
              </a:defRPr>
            </a:lvl2pPr>
            <a:lvl3pPr marL="1143000" indent="-228600" defTabSz="930275">
              <a:spcBef>
                <a:spcPct val="30000"/>
              </a:spcBef>
              <a:defRPr sz="1200">
                <a:solidFill>
                  <a:schemeClr val="tx1"/>
                </a:solidFill>
                <a:latin typeface="Calibri" panose="020F0502020204030204" pitchFamily="34" charset="0"/>
              </a:defRPr>
            </a:lvl3pPr>
            <a:lvl4pPr marL="1600200" indent="-228600" defTabSz="930275">
              <a:spcBef>
                <a:spcPct val="30000"/>
              </a:spcBef>
              <a:defRPr sz="1200">
                <a:solidFill>
                  <a:schemeClr val="tx1"/>
                </a:solidFill>
                <a:latin typeface="Calibri" panose="020F0502020204030204" pitchFamily="34" charset="0"/>
              </a:defRPr>
            </a:lvl4pPr>
            <a:lvl5pPr marL="2057400" indent="-228600" defTabSz="930275">
              <a:spcBef>
                <a:spcPct val="30000"/>
              </a:spcBef>
              <a:defRPr sz="1200">
                <a:solidFill>
                  <a:schemeClr val="tx1"/>
                </a:solidFill>
                <a:latin typeface="Calibri" panose="020F0502020204030204" pitchFamily="34" charset="0"/>
              </a:defRPr>
            </a:lvl5pPr>
            <a:lvl6pPr marL="2514600" indent="-228600" defTabSz="9302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302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302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30275" eaLnBrk="0" fontAlgn="base" hangingPunct="0">
              <a:spcBef>
                <a:spcPct val="30000"/>
              </a:spcBef>
              <a:spcAft>
                <a:spcPct val="0"/>
              </a:spcAft>
              <a:defRPr sz="1200">
                <a:solidFill>
                  <a:schemeClr val="tx1"/>
                </a:solidFill>
                <a:latin typeface="Calibri" panose="020F0502020204030204" pitchFamily="34" charset="0"/>
              </a:defRPr>
            </a:lvl9pPr>
          </a:lstStyle>
          <a:p>
            <a:pPr rtl="0">
              <a:spcBef>
                <a:spcPct val="0"/>
              </a:spcBef>
            </a:pPr>
            <a:fld id="{49BBF807-E48C-487C-A188-2846C9F3B00D}" type="slidenum">
              <a:rPr lang="en-GB" altLang="en-US">
                <a:latin typeface="Times New Roman" panose="02020603050405020304" pitchFamily="18" charset="0"/>
              </a:rPr>
              <a:pPr rtl="0">
                <a:spcBef>
                  <a:spcPct val="0"/>
                </a:spcBef>
              </a:pPr>
              <a:t>40</a:t>
            </a:fld>
            <a:endParaRPr lang="en-GB" altLang="en-US">
              <a:latin typeface="Times New Roman" panose="02020603050405020304" pitchFamily="18" charset="0"/>
            </a:endParaRPr>
          </a:p>
        </p:txBody>
      </p:sp>
    </p:spTree>
    <p:extLst>
      <p:ext uri="{BB962C8B-B14F-4D97-AF65-F5344CB8AC3E}">
        <p14:creationId xmlns:p14="http://schemas.microsoft.com/office/powerpoint/2010/main" val="31788478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 name="Shape 1009"/>
          <p:cNvSpPr>
            <a:spLocks noGrp="1" noRot="1" noChangeAspect="1"/>
          </p:cNvSpPr>
          <p:nvPr>
            <p:ph type="sldImg"/>
          </p:nvPr>
        </p:nvSpPr>
        <p:spPr>
          <a:xfrm>
            <a:off x="381000" y="685800"/>
            <a:ext cx="6096000" cy="3429000"/>
          </a:xfrm>
          <a:prstGeom prst="rect">
            <a:avLst/>
          </a:prstGeom>
        </p:spPr>
        <p:txBody>
          <a:bodyPr/>
          <a:lstStyle/>
          <a:p>
            <a:endParaRPr/>
          </a:p>
        </p:txBody>
      </p:sp>
      <p:sp>
        <p:nvSpPr>
          <p:cNvPr id="1010" name="Shape 1010"/>
          <p:cNvSpPr>
            <a:spLocks noGrp="1"/>
          </p:cNvSpPr>
          <p:nvPr>
            <p:ph type="body" sz="quarter" idx="1"/>
          </p:nvPr>
        </p:nvSpPr>
        <p:spPr>
          <a:prstGeom prst="rect">
            <a:avLst/>
          </a:prstGeom>
        </p:spPr>
        <p:txBody>
          <a:bodyPr/>
          <a:lstStyle>
            <a:lvl1pPr>
              <a:spcBef>
                <a:spcPts val="0"/>
              </a:spcBef>
            </a:lvl1pPr>
          </a:lstStyle>
          <a:p>
            <a:r>
              <a:t> Sherein</a:t>
            </a:r>
          </a:p>
        </p:txBody>
      </p:sp>
    </p:spTree>
    <p:extLst>
      <p:ext uri="{BB962C8B-B14F-4D97-AF65-F5344CB8AC3E}">
        <p14:creationId xmlns:p14="http://schemas.microsoft.com/office/powerpoint/2010/main" val="23633889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7" name="Shape 1037"/>
          <p:cNvSpPr>
            <a:spLocks noGrp="1" noRot="1" noChangeAspect="1"/>
          </p:cNvSpPr>
          <p:nvPr>
            <p:ph type="sldImg"/>
          </p:nvPr>
        </p:nvSpPr>
        <p:spPr>
          <a:xfrm>
            <a:off x="381000" y="685800"/>
            <a:ext cx="6096000" cy="3429000"/>
          </a:xfrm>
          <a:prstGeom prst="rect">
            <a:avLst/>
          </a:prstGeom>
        </p:spPr>
        <p:txBody>
          <a:bodyPr/>
          <a:lstStyle/>
          <a:p>
            <a:endParaRPr/>
          </a:p>
        </p:txBody>
      </p:sp>
      <p:sp>
        <p:nvSpPr>
          <p:cNvPr id="1038" name="Shape 1038"/>
          <p:cNvSpPr>
            <a:spLocks noGrp="1"/>
          </p:cNvSpPr>
          <p:nvPr>
            <p:ph type="body" sz="quarter" idx="1"/>
          </p:nvPr>
        </p:nvSpPr>
        <p:spPr>
          <a:prstGeom prst="rect">
            <a:avLst/>
          </a:prstGeom>
        </p:spPr>
        <p:txBody>
          <a:bodyPr/>
          <a:lstStyle>
            <a:lvl1pPr>
              <a:spcBef>
                <a:spcPts val="0"/>
              </a:spcBef>
            </a:lvl1pPr>
          </a:lstStyle>
          <a:p>
            <a:r>
              <a:t> Sherein</a:t>
            </a:r>
          </a:p>
        </p:txBody>
      </p:sp>
    </p:spTree>
    <p:extLst>
      <p:ext uri="{BB962C8B-B14F-4D97-AF65-F5344CB8AC3E}">
        <p14:creationId xmlns:p14="http://schemas.microsoft.com/office/powerpoint/2010/main" val="22275296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81360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 name="Shape 526"/>
          <p:cNvSpPr>
            <a:spLocks noGrp="1" noRot="1" noChangeAspect="1"/>
          </p:cNvSpPr>
          <p:nvPr>
            <p:ph type="sldImg"/>
          </p:nvPr>
        </p:nvSpPr>
        <p:spPr>
          <a:xfrm>
            <a:off x="381000" y="685800"/>
            <a:ext cx="6096000" cy="3429000"/>
          </a:xfrm>
          <a:prstGeom prst="rect">
            <a:avLst/>
          </a:prstGeom>
        </p:spPr>
        <p:txBody>
          <a:bodyPr/>
          <a:lstStyle/>
          <a:p>
            <a:endParaRPr/>
          </a:p>
        </p:txBody>
      </p:sp>
      <p:sp>
        <p:nvSpPr>
          <p:cNvPr id="527" name="Shape 527"/>
          <p:cNvSpPr>
            <a:spLocks noGrp="1"/>
          </p:cNvSpPr>
          <p:nvPr>
            <p:ph type="body" sz="quarter" idx="1"/>
          </p:nvPr>
        </p:nvSpPr>
        <p:spPr>
          <a:prstGeom prst="rect">
            <a:avLst/>
          </a:prstGeom>
        </p:spPr>
        <p:txBody>
          <a:bodyPr/>
          <a:lstStyle>
            <a:lvl1pPr>
              <a:spcBef>
                <a:spcPts val="0"/>
              </a:spcBef>
            </a:lvl1pPr>
          </a:lstStyle>
          <a:p>
            <a:endParaRPr dirty="0"/>
          </a:p>
        </p:txBody>
      </p:sp>
    </p:spTree>
    <p:extLst>
      <p:ext uri="{BB962C8B-B14F-4D97-AF65-F5344CB8AC3E}">
        <p14:creationId xmlns:p14="http://schemas.microsoft.com/office/powerpoint/2010/main" val="38431367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7" name="Shape 1107"/>
          <p:cNvSpPr>
            <a:spLocks noGrp="1" noRot="1" noChangeAspect="1"/>
          </p:cNvSpPr>
          <p:nvPr>
            <p:ph type="sldImg"/>
          </p:nvPr>
        </p:nvSpPr>
        <p:spPr>
          <a:xfrm>
            <a:off x="381000" y="685800"/>
            <a:ext cx="6096000" cy="3429000"/>
          </a:xfrm>
          <a:prstGeom prst="rect">
            <a:avLst/>
          </a:prstGeom>
        </p:spPr>
        <p:txBody>
          <a:bodyPr/>
          <a:lstStyle/>
          <a:p>
            <a:endParaRPr/>
          </a:p>
        </p:txBody>
      </p:sp>
      <p:sp>
        <p:nvSpPr>
          <p:cNvPr id="1108" name="Shape 1108"/>
          <p:cNvSpPr>
            <a:spLocks noGrp="1"/>
          </p:cNvSpPr>
          <p:nvPr>
            <p:ph type="body" sz="quarter" idx="1"/>
          </p:nvPr>
        </p:nvSpPr>
        <p:spPr>
          <a:prstGeom prst="rect">
            <a:avLst/>
          </a:prstGeom>
        </p:spPr>
        <p:txBody>
          <a:bodyPr/>
          <a:lstStyle>
            <a:lvl1pPr>
              <a:spcBef>
                <a:spcPts val="0"/>
              </a:spcBef>
            </a:lvl1pPr>
          </a:lstStyle>
          <a:p>
            <a:r>
              <a:t> Sherein</a:t>
            </a:r>
          </a:p>
        </p:txBody>
      </p:sp>
    </p:spTree>
    <p:extLst>
      <p:ext uri="{BB962C8B-B14F-4D97-AF65-F5344CB8AC3E}">
        <p14:creationId xmlns:p14="http://schemas.microsoft.com/office/powerpoint/2010/main" val="40286261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 name="Shape 1126"/>
          <p:cNvSpPr>
            <a:spLocks noGrp="1" noRot="1" noChangeAspect="1"/>
          </p:cNvSpPr>
          <p:nvPr>
            <p:ph type="sldImg"/>
          </p:nvPr>
        </p:nvSpPr>
        <p:spPr>
          <a:xfrm>
            <a:off x="381000" y="685800"/>
            <a:ext cx="6096000" cy="3429000"/>
          </a:xfrm>
          <a:prstGeom prst="rect">
            <a:avLst/>
          </a:prstGeom>
        </p:spPr>
        <p:txBody>
          <a:bodyPr/>
          <a:lstStyle/>
          <a:p>
            <a:endParaRPr/>
          </a:p>
        </p:txBody>
      </p:sp>
      <p:sp>
        <p:nvSpPr>
          <p:cNvPr id="1127" name="Shape 1127"/>
          <p:cNvSpPr>
            <a:spLocks noGrp="1"/>
          </p:cNvSpPr>
          <p:nvPr>
            <p:ph type="body" sz="quarter" idx="1"/>
          </p:nvPr>
        </p:nvSpPr>
        <p:spPr>
          <a:prstGeom prst="rect">
            <a:avLst/>
          </a:prstGeom>
        </p:spPr>
        <p:txBody>
          <a:bodyPr/>
          <a:lstStyle>
            <a:lvl1pPr>
              <a:spcBef>
                <a:spcPts val="0"/>
              </a:spcBef>
            </a:lvl1pPr>
          </a:lstStyle>
          <a:p>
            <a:endParaRPr dirty="0"/>
          </a:p>
        </p:txBody>
      </p:sp>
    </p:spTree>
    <p:extLst>
      <p:ext uri="{BB962C8B-B14F-4D97-AF65-F5344CB8AC3E}">
        <p14:creationId xmlns:p14="http://schemas.microsoft.com/office/powerpoint/2010/main" val="12605789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3" name="Shape 1163"/>
          <p:cNvSpPr>
            <a:spLocks noGrp="1" noRot="1" noChangeAspect="1"/>
          </p:cNvSpPr>
          <p:nvPr>
            <p:ph type="sldImg"/>
          </p:nvPr>
        </p:nvSpPr>
        <p:spPr>
          <a:xfrm>
            <a:off x="381000" y="685800"/>
            <a:ext cx="6096000" cy="3429000"/>
          </a:xfrm>
          <a:prstGeom prst="rect">
            <a:avLst/>
          </a:prstGeom>
        </p:spPr>
        <p:txBody>
          <a:bodyPr/>
          <a:lstStyle/>
          <a:p>
            <a:endParaRPr/>
          </a:p>
        </p:txBody>
      </p:sp>
      <p:sp>
        <p:nvSpPr>
          <p:cNvPr id="1164" name="Shape 1164"/>
          <p:cNvSpPr>
            <a:spLocks noGrp="1"/>
          </p:cNvSpPr>
          <p:nvPr>
            <p:ph type="body" sz="quarter" idx="1"/>
          </p:nvPr>
        </p:nvSpPr>
        <p:spPr>
          <a:prstGeom prst="rect">
            <a:avLst/>
          </a:prstGeom>
        </p:spPr>
        <p:txBody>
          <a:bodyPr/>
          <a:lstStyle/>
          <a:p>
            <a:pPr rtl="0"/>
            <a:r>
              <a:rPr lang="fr" b="1" dirty="0">
                <a:latin typeface="Arial"/>
                <a:cs typeface="Arial"/>
              </a:rPr>
              <a:t>Cet outil doit intégrer </a:t>
            </a:r>
            <a:r>
              <a:rPr lang="fr" dirty="0">
                <a:latin typeface="Arial"/>
                <a:cs typeface="Arial"/>
              </a:rPr>
              <a:t>les données recueillies au moyen des formulaires d’enquête, les dossiers médicaux et les résultats des tests de laboratoire pour les différentes catégories de cas, les contacts et les personnes faisant l’objet d’une enquête.</a:t>
            </a:r>
            <a:endParaRPr lang="fr-FR" dirty="0">
              <a:latin typeface="Arial"/>
              <a:cs typeface="Arial"/>
            </a:endParaRPr>
          </a:p>
        </p:txBody>
      </p:sp>
    </p:spTree>
    <p:extLst>
      <p:ext uri="{BB962C8B-B14F-4D97-AF65-F5344CB8AC3E}">
        <p14:creationId xmlns:p14="http://schemas.microsoft.com/office/powerpoint/2010/main" val="10279922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8" name="Shape 1178"/>
          <p:cNvSpPr>
            <a:spLocks noGrp="1" noRot="1" noChangeAspect="1"/>
          </p:cNvSpPr>
          <p:nvPr>
            <p:ph type="sldImg"/>
          </p:nvPr>
        </p:nvSpPr>
        <p:spPr>
          <a:xfrm>
            <a:off x="381000" y="685800"/>
            <a:ext cx="6096000" cy="3429000"/>
          </a:xfrm>
          <a:prstGeom prst="rect">
            <a:avLst/>
          </a:prstGeom>
        </p:spPr>
        <p:txBody>
          <a:bodyPr/>
          <a:lstStyle/>
          <a:p>
            <a:endParaRPr/>
          </a:p>
        </p:txBody>
      </p:sp>
      <p:sp>
        <p:nvSpPr>
          <p:cNvPr id="1179" name="Shape 1179"/>
          <p:cNvSpPr>
            <a:spLocks noGrp="1"/>
          </p:cNvSpPr>
          <p:nvPr>
            <p:ph type="body" sz="quarter" idx="1"/>
          </p:nvPr>
        </p:nvSpPr>
        <p:spPr>
          <a:prstGeom prst="rect">
            <a:avLst/>
          </a:prstGeom>
        </p:spPr>
        <p:txBody>
          <a:bodyPr/>
          <a:lstStyle>
            <a:lvl1pPr>
              <a:spcBef>
                <a:spcPts val="0"/>
              </a:spcBef>
            </a:lvl1pPr>
          </a:lstStyle>
          <a:p>
            <a:r>
              <a:rPr dirty="0"/>
              <a:t> </a:t>
            </a:r>
            <a:r>
              <a:rPr dirty="0" err="1"/>
              <a:t>Sherein</a:t>
            </a:r>
          </a:p>
        </p:txBody>
      </p:sp>
    </p:spTree>
    <p:extLst>
      <p:ext uri="{BB962C8B-B14F-4D97-AF65-F5344CB8AC3E}">
        <p14:creationId xmlns:p14="http://schemas.microsoft.com/office/powerpoint/2010/main" val="42872836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 name="Shape 499"/>
          <p:cNvSpPr>
            <a:spLocks noGrp="1" noRot="1" noChangeAspect="1"/>
          </p:cNvSpPr>
          <p:nvPr>
            <p:ph type="sldImg"/>
          </p:nvPr>
        </p:nvSpPr>
        <p:spPr>
          <a:xfrm>
            <a:off x="381000" y="685800"/>
            <a:ext cx="6096000" cy="3429000"/>
          </a:xfrm>
          <a:prstGeom prst="rect">
            <a:avLst/>
          </a:prstGeom>
        </p:spPr>
        <p:txBody>
          <a:bodyPr/>
          <a:lstStyle/>
          <a:p>
            <a:endParaRPr/>
          </a:p>
        </p:txBody>
      </p:sp>
      <p:sp>
        <p:nvSpPr>
          <p:cNvPr id="500" name="Shape 500"/>
          <p:cNvSpPr>
            <a:spLocks noGrp="1"/>
          </p:cNvSpPr>
          <p:nvPr>
            <p:ph type="body" sz="quarter" idx="1"/>
          </p:nvPr>
        </p:nvSpPr>
        <p:spPr>
          <a:prstGeom prst="rect">
            <a:avLst/>
          </a:prstGeom>
        </p:spPr>
        <p:txBody>
          <a:bodyPr/>
          <a:lstStyle>
            <a:lvl1pPr>
              <a:spcBef>
                <a:spcPts val="0"/>
              </a:spcBef>
            </a:lvl1pPr>
          </a:lstStyle>
          <a:p>
            <a:endParaRPr dirty="0">
              <a:solidFill>
                <a:srgbClr val="000000"/>
              </a:solidFill>
              <a:latin typeface="Calibri"/>
              <a:cs typeface="Calibri"/>
            </a:endParaRPr>
          </a:p>
        </p:txBody>
      </p:sp>
    </p:spTree>
    <p:extLst>
      <p:ext uri="{BB962C8B-B14F-4D97-AF65-F5344CB8AC3E}">
        <p14:creationId xmlns:p14="http://schemas.microsoft.com/office/powerpoint/2010/main" val="17831219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 name="Shape 626"/>
          <p:cNvSpPr>
            <a:spLocks noGrp="1" noRot="1" noChangeAspect="1"/>
          </p:cNvSpPr>
          <p:nvPr>
            <p:ph type="sldImg"/>
          </p:nvPr>
        </p:nvSpPr>
        <p:spPr>
          <a:xfrm>
            <a:off x="381000" y="685800"/>
            <a:ext cx="6096000" cy="3429000"/>
          </a:xfrm>
          <a:prstGeom prst="rect">
            <a:avLst/>
          </a:prstGeom>
        </p:spPr>
        <p:txBody>
          <a:bodyPr/>
          <a:lstStyle/>
          <a:p>
            <a:endParaRPr/>
          </a:p>
        </p:txBody>
      </p:sp>
      <p:sp>
        <p:nvSpPr>
          <p:cNvPr id="627" name="Shape 627"/>
          <p:cNvSpPr>
            <a:spLocks noGrp="1"/>
          </p:cNvSpPr>
          <p:nvPr>
            <p:ph type="body" sz="quarter" idx="1"/>
          </p:nvPr>
        </p:nvSpPr>
        <p:spPr>
          <a:prstGeom prst="rect">
            <a:avLst/>
          </a:prstGeom>
        </p:spPr>
        <p:txBody>
          <a:bodyPr/>
          <a:lstStyle>
            <a:lvl1pPr>
              <a:spcBef>
                <a:spcPts val="0"/>
              </a:spcBef>
            </a:lvl1pPr>
          </a:lstStyle>
          <a:p>
            <a:r>
              <a:rPr dirty="0"/>
              <a:t> </a:t>
            </a:r>
            <a:r>
              <a:rPr dirty="0" err="1"/>
              <a:t>Sherein</a:t>
            </a:r>
          </a:p>
        </p:txBody>
      </p:sp>
    </p:spTree>
    <p:extLst>
      <p:ext uri="{BB962C8B-B14F-4D97-AF65-F5344CB8AC3E}">
        <p14:creationId xmlns:p14="http://schemas.microsoft.com/office/powerpoint/2010/main" val="10015919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 name="Shape 607"/>
          <p:cNvSpPr>
            <a:spLocks noGrp="1" noRot="1" noChangeAspect="1"/>
          </p:cNvSpPr>
          <p:nvPr>
            <p:ph type="sldImg"/>
          </p:nvPr>
        </p:nvSpPr>
        <p:spPr>
          <a:xfrm>
            <a:off x="381000" y="685800"/>
            <a:ext cx="6096000" cy="3429000"/>
          </a:xfrm>
          <a:prstGeom prst="rect">
            <a:avLst/>
          </a:prstGeom>
        </p:spPr>
        <p:txBody>
          <a:bodyPr/>
          <a:lstStyle/>
          <a:p>
            <a:endParaRPr/>
          </a:p>
        </p:txBody>
      </p:sp>
      <p:sp>
        <p:nvSpPr>
          <p:cNvPr id="608" name="Shape 608"/>
          <p:cNvSpPr>
            <a:spLocks noGrp="1"/>
          </p:cNvSpPr>
          <p:nvPr>
            <p:ph type="body" sz="quarter" idx="1"/>
          </p:nvPr>
        </p:nvSpPr>
        <p:spPr>
          <a:prstGeom prst="rect">
            <a:avLst/>
          </a:prstGeom>
        </p:spPr>
        <p:txBody>
          <a:bodyPr/>
          <a:lstStyle>
            <a:lvl1pPr>
              <a:spcBef>
                <a:spcPts val="0"/>
              </a:spcBef>
            </a:lvl1pPr>
          </a:lstStyle>
          <a:p>
            <a:r>
              <a:rPr dirty="0"/>
              <a:t> </a:t>
            </a:r>
            <a:r>
              <a:rPr dirty="0" err="1"/>
              <a:t>Sherein</a:t>
            </a:r>
          </a:p>
        </p:txBody>
      </p:sp>
    </p:spTree>
    <p:extLst>
      <p:ext uri="{BB962C8B-B14F-4D97-AF65-F5344CB8AC3E}">
        <p14:creationId xmlns:p14="http://schemas.microsoft.com/office/powerpoint/2010/main" val="27828375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Shape 690"/>
          <p:cNvSpPr>
            <a:spLocks noGrp="1" noRot="1" noChangeAspect="1"/>
          </p:cNvSpPr>
          <p:nvPr>
            <p:ph type="sldImg"/>
          </p:nvPr>
        </p:nvSpPr>
        <p:spPr>
          <a:xfrm>
            <a:off x="381000" y="685800"/>
            <a:ext cx="6096000" cy="3429000"/>
          </a:xfrm>
          <a:prstGeom prst="rect">
            <a:avLst/>
          </a:prstGeom>
        </p:spPr>
        <p:txBody>
          <a:bodyPr/>
          <a:lstStyle/>
          <a:p>
            <a:endParaRPr/>
          </a:p>
        </p:txBody>
      </p:sp>
      <p:sp>
        <p:nvSpPr>
          <p:cNvPr id="691" name="Shape 691"/>
          <p:cNvSpPr>
            <a:spLocks noGrp="1"/>
          </p:cNvSpPr>
          <p:nvPr>
            <p:ph type="body" sz="quarter" idx="1"/>
          </p:nvPr>
        </p:nvSpPr>
        <p:spPr>
          <a:prstGeom prst="rect">
            <a:avLst/>
          </a:prstGeom>
        </p:spPr>
        <p:txBody>
          <a:bodyPr/>
          <a:lstStyle>
            <a:lvl1pPr>
              <a:spcBef>
                <a:spcPts val="0"/>
              </a:spcBef>
            </a:lvl1pPr>
          </a:lstStyle>
          <a:p>
            <a:r>
              <a:rPr dirty="0"/>
              <a:t> </a:t>
            </a:r>
            <a:r>
              <a:rPr dirty="0" err="1"/>
              <a:t>Sherein</a:t>
            </a:r>
          </a:p>
        </p:txBody>
      </p:sp>
    </p:spTree>
    <p:extLst>
      <p:ext uri="{BB962C8B-B14F-4D97-AF65-F5344CB8AC3E}">
        <p14:creationId xmlns:p14="http://schemas.microsoft.com/office/powerpoint/2010/main" val="18048352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0" name="Shape 710"/>
          <p:cNvSpPr>
            <a:spLocks noGrp="1" noRot="1" noChangeAspect="1"/>
          </p:cNvSpPr>
          <p:nvPr>
            <p:ph type="sldImg"/>
          </p:nvPr>
        </p:nvSpPr>
        <p:spPr>
          <a:xfrm>
            <a:off x="381000" y="685800"/>
            <a:ext cx="6096000" cy="3429000"/>
          </a:xfrm>
          <a:prstGeom prst="rect">
            <a:avLst/>
          </a:prstGeom>
        </p:spPr>
        <p:txBody>
          <a:bodyPr/>
          <a:lstStyle/>
          <a:p>
            <a:endParaRPr/>
          </a:p>
        </p:txBody>
      </p:sp>
      <p:sp>
        <p:nvSpPr>
          <p:cNvPr id="711" name="Shape 711"/>
          <p:cNvSpPr>
            <a:spLocks noGrp="1"/>
          </p:cNvSpPr>
          <p:nvPr>
            <p:ph type="body" sz="quarter" idx="1"/>
          </p:nvPr>
        </p:nvSpPr>
        <p:spPr>
          <a:prstGeom prst="rect">
            <a:avLst/>
          </a:prstGeom>
        </p:spPr>
        <p:txBody>
          <a:bodyPr/>
          <a:lstStyle>
            <a:lvl1pPr>
              <a:spcBef>
                <a:spcPts val="0"/>
              </a:spcBef>
            </a:lvl1pPr>
          </a:lstStyle>
          <a:p>
            <a:r>
              <a:rPr dirty="0"/>
              <a:t> </a:t>
            </a:r>
            <a:r>
              <a:rPr dirty="0" err="1"/>
              <a:t>Sherein</a:t>
            </a:r>
          </a:p>
        </p:txBody>
      </p:sp>
    </p:spTree>
    <p:extLst>
      <p:ext uri="{BB962C8B-B14F-4D97-AF65-F5344CB8AC3E}">
        <p14:creationId xmlns:p14="http://schemas.microsoft.com/office/powerpoint/2010/main" val="38374119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4" name="Shape 784"/>
          <p:cNvSpPr>
            <a:spLocks noGrp="1" noRot="1" noChangeAspect="1"/>
          </p:cNvSpPr>
          <p:nvPr>
            <p:ph type="sldImg"/>
          </p:nvPr>
        </p:nvSpPr>
        <p:spPr>
          <a:xfrm>
            <a:off x="381000" y="685800"/>
            <a:ext cx="6096000" cy="3429000"/>
          </a:xfrm>
          <a:prstGeom prst="rect">
            <a:avLst/>
          </a:prstGeom>
        </p:spPr>
        <p:txBody>
          <a:bodyPr/>
          <a:lstStyle/>
          <a:p>
            <a:endParaRPr/>
          </a:p>
        </p:txBody>
      </p:sp>
      <p:sp>
        <p:nvSpPr>
          <p:cNvPr id="785" name="Shape 785"/>
          <p:cNvSpPr>
            <a:spLocks noGrp="1"/>
          </p:cNvSpPr>
          <p:nvPr>
            <p:ph type="body" sz="quarter" idx="1"/>
          </p:nvPr>
        </p:nvSpPr>
        <p:spPr>
          <a:prstGeom prst="rect">
            <a:avLst/>
          </a:prstGeom>
        </p:spPr>
        <p:txBody>
          <a:bodyPr/>
          <a:lstStyle>
            <a:lvl1pPr>
              <a:spcBef>
                <a:spcPts val="0"/>
              </a:spcBef>
            </a:lvl1pPr>
          </a:lstStyle>
          <a:p>
            <a:r>
              <a:rPr dirty="0"/>
              <a:t> </a:t>
            </a:r>
            <a:r>
              <a:rPr dirty="0" err="1"/>
              <a:t>Sherein</a:t>
            </a:r>
          </a:p>
        </p:txBody>
      </p:sp>
    </p:spTree>
    <p:extLst>
      <p:ext uri="{BB962C8B-B14F-4D97-AF65-F5344CB8AC3E}">
        <p14:creationId xmlns:p14="http://schemas.microsoft.com/office/powerpoint/2010/main" val="3936018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 name="Shape 562"/>
          <p:cNvSpPr>
            <a:spLocks noGrp="1" noRot="1" noChangeAspect="1"/>
          </p:cNvSpPr>
          <p:nvPr>
            <p:ph type="sldImg"/>
          </p:nvPr>
        </p:nvSpPr>
        <p:spPr>
          <a:xfrm>
            <a:off x="381000" y="685800"/>
            <a:ext cx="6096000" cy="3429000"/>
          </a:xfrm>
          <a:prstGeom prst="rect">
            <a:avLst/>
          </a:prstGeom>
        </p:spPr>
        <p:txBody>
          <a:bodyPr/>
          <a:lstStyle/>
          <a:p>
            <a:endParaRPr/>
          </a:p>
        </p:txBody>
      </p:sp>
      <p:sp>
        <p:nvSpPr>
          <p:cNvPr id="563" name="Shape 563"/>
          <p:cNvSpPr>
            <a:spLocks noGrp="1"/>
          </p:cNvSpPr>
          <p:nvPr>
            <p:ph type="body" sz="quarter" idx="1"/>
          </p:nvPr>
        </p:nvSpPr>
        <p:spPr>
          <a:prstGeom prst="rect">
            <a:avLst/>
          </a:prstGeom>
        </p:spPr>
        <p:txBody>
          <a:bodyPr/>
          <a:lstStyle/>
          <a:p>
            <a:pPr rtl="0"/>
            <a:r>
              <a:rPr lang="en" dirty="0"/>
              <a:t>Salam possède une longue bande côtière. Il partage des frontières avec le Monogo à l’est, le Barry à l’ouest, le Bamboka au nord, et l’Océan Bay au sud. Le pays se situe à une latitude de 6°30’ nord, et à une longitude de 0°20’ est. Le pays possède un littoral de 539 km de long, et s’étend sur une superficie totale de 238 540 km</a:t>
            </a:r>
            <a:r>
              <a:rPr lang="en" baseline="30000" dirty="0"/>
              <a:t>2</a:t>
            </a:r>
            <a:r>
              <a:rPr lang="en" dirty="0"/>
              <a:t>, pour une surface terrestre de 230 020 km</a:t>
            </a:r>
            <a:r>
              <a:rPr lang="en" baseline="30000" dirty="0"/>
              <a:t>2</a:t>
            </a:r>
            <a:r>
              <a:rPr lang="en" dirty="0"/>
              <a:t>. Le Salam compte plusieurs masses d’eau, dont des fleuves. Les deux principaux cours d’eau du pays sont le Puti et le Bughaw.</a:t>
            </a:r>
          </a:p>
          <a:p>
            <a:pPr rtl="0"/>
            <a:r>
              <a:rPr lang="fr" dirty="0"/>
              <a:t>La capitale du Salam est Mando, qui affiche également la densité de population la plus importante du pays. L’aéroport national se situe dans la périphérie de Mando. La deuxième ville du pays, Tomogo, est située sur la côte. </a:t>
            </a:r>
          </a:p>
          <a:p>
            <a:pPr rtl="0"/>
            <a:r>
              <a:rPr lang="fr" dirty="0"/>
              <a:t>Le Salam est devenu indépendant du Royaume-Uni en 1948. </a:t>
            </a:r>
          </a:p>
          <a:p>
            <a:pPr rtl="0"/>
            <a:endParaRPr lang="en-GB" dirty="0"/>
          </a:p>
        </p:txBody>
      </p:sp>
    </p:spTree>
    <p:extLst>
      <p:ext uri="{BB962C8B-B14F-4D97-AF65-F5344CB8AC3E}">
        <p14:creationId xmlns:p14="http://schemas.microsoft.com/office/powerpoint/2010/main" val="10790318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 name="Shape 615"/>
          <p:cNvSpPr>
            <a:spLocks noGrp="1" noRot="1" noChangeAspect="1"/>
          </p:cNvSpPr>
          <p:nvPr>
            <p:ph type="sldImg"/>
          </p:nvPr>
        </p:nvSpPr>
        <p:spPr>
          <a:xfrm>
            <a:off x="381000" y="685800"/>
            <a:ext cx="6096000" cy="3429000"/>
          </a:xfrm>
          <a:prstGeom prst="rect">
            <a:avLst/>
          </a:prstGeom>
        </p:spPr>
        <p:txBody>
          <a:bodyPr/>
          <a:lstStyle/>
          <a:p>
            <a:endParaRPr/>
          </a:p>
        </p:txBody>
      </p:sp>
      <p:sp>
        <p:nvSpPr>
          <p:cNvPr id="616" name="Shape 616"/>
          <p:cNvSpPr>
            <a:spLocks noGrp="1"/>
          </p:cNvSpPr>
          <p:nvPr>
            <p:ph type="body" sz="quarter" idx="1"/>
          </p:nvPr>
        </p:nvSpPr>
        <p:spPr>
          <a:prstGeom prst="rect">
            <a:avLst/>
          </a:prstGeom>
        </p:spPr>
        <p:txBody>
          <a:bodyPr/>
          <a:lstStyle>
            <a:lvl1pPr>
              <a:spcBef>
                <a:spcPts val="0"/>
              </a:spcBef>
            </a:lvl1pPr>
          </a:lstStyle>
          <a:p>
            <a:r>
              <a:rPr dirty="0"/>
              <a:t> </a:t>
            </a:r>
            <a:r>
              <a:rPr dirty="0" err="1"/>
              <a:t>Sherein</a:t>
            </a:r>
          </a:p>
        </p:txBody>
      </p:sp>
    </p:spTree>
    <p:extLst>
      <p:ext uri="{BB962C8B-B14F-4D97-AF65-F5344CB8AC3E}">
        <p14:creationId xmlns:p14="http://schemas.microsoft.com/office/powerpoint/2010/main" val="35656149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2" name="Shape 642"/>
          <p:cNvSpPr>
            <a:spLocks noGrp="1" noRot="1" noChangeAspect="1"/>
          </p:cNvSpPr>
          <p:nvPr>
            <p:ph type="sldImg"/>
          </p:nvPr>
        </p:nvSpPr>
        <p:spPr>
          <a:xfrm>
            <a:off x="381000" y="685800"/>
            <a:ext cx="6096000" cy="3429000"/>
          </a:xfrm>
          <a:prstGeom prst="rect">
            <a:avLst/>
          </a:prstGeom>
        </p:spPr>
        <p:txBody>
          <a:bodyPr/>
          <a:lstStyle/>
          <a:p>
            <a:endParaRPr/>
          </a:p>
        </p:txBody>
      </p:sp>
      <p:sp>
        <p:nvSpPr>
          <p:cNvPr id="643" name="Shape 643"/>
          <p:cNvSpPr>
            <a:spLocks noGrp="1"/>
          </p:cNvSpPr>
          <p:nvPr>
            <p:ph type="body" sz="quarter" idx="1"/>
          </p:nvPr>
        </p:nvSpPr>
        <p:spPr>
          <a:prstGeom prst="rect">
            <a:avLst/>
          </a:prstGeom>
        </p:spPr>
        <p:txBody>
          <a:bodyPr/>
          <a:lstStyle>
            <a:lvl1pPr>
              <a:spcBef>
                <a:spcPts val="0"/>
              </a:spcBef>
            </a:lvl1pPr>
          </a:lstStyle>
          <a:p>
            <a:r>
              <a:rPr dirty="0"/>
              <a:t> </a:t>
            </a:r>
            <a:r>
              <a:rPr dirty="0" err="1"/>
              <a:t>Sherein</a:t>
            </a:r>
          </a:p>
        </p:txBody>
      </p:sp>
    </p:spTree>
    <p:extLst>
      <p:ext uri="{BB962C8B-B14F-4D97-AF65-F5344CB8AC3E}">
        <p14:creationId xmlns:p14="http://schemas.microsoft.com/office/powerpoint/2010/main" val="13800163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fr-FR" dirty="0"/>
              <a:t>Ce plan de rapport d‘investigation est un extrait de l'IDSR (modèle de rapport au niveau du district). Dans le cadre de cet exercice de compétences pour gagner du temps vous n'aurez à compléter que les sections surlignées en rose.</a:t>
            </a:r>
            <a:endParaRPr lang="en-US" dirty="0"/>
          </a:p>
        </p:txBody>
      </p:sp>
    </p:spTree>
    <p:extLst>
      <p:ext uri="{BB962C8B-B14F-4D97-AF65-F5344CB8AC3E}">
        <p14:creationId xmlns:p14="http://schemas.microsoft.com/office/powerpoint/2010/main" val="3232765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5" name="Shape 685"/>
          <p:cNvSpPr>
            <a:spLocks noGrp="1" noRot="1" noChangeAspect="1"/>
          </p:cNvSpPr>
          <p:nvPr>
            <p:ph type="sldImg"/>
          </p:nvPr>
        </p:nvSpPr>
        <p:spPr>
          <a:xfrm>
            <a:off x="381000" y="685800"/>
            <a:ext cx="6096000" cy="3429000"/>
          </a:xfrm>
          <a:prstGeom prst="rect">
            <a:avLst/>
          </a:prstGeom>
        </p:spPr>
        <p:txBody>
          <a:bodyPr/>
          <a:lstStyle/>
          <a:p>
            <a:endParaRPr/>
          </a:p>
        </p:txBody>
      </p:sp>
      <p:sp>
        <p:nvSpPr>
          <p:cNvPr id="686" name="Shape 686"/>
          <p:cNvSpPr>
            <a:spLocks noGrp="1"/>
          </p:cNvSpPr>
          <p:nvPr>
            <p:ph type="body" sz="quarter" idx="1"/>
          </p:nvPr>
        </p:nvSpPr>
        <p:spPr>
          <a:prstGeom prst="rect">
            <a:avLst/>
          </a:prstGeom>
        </p:spPr>
        <p:txBody>
          <a:bodyPr/>
          <a:lstStyle>
            <a:lvl1pPr>
              <a:spcBef>
                <a:spcPts val="0"/>
              </a:spcBef>
            </a:lvl1pPr>
          </a:lstStyle>
          <a:p>
            <a:r>
              <a:rPr dirty="0"/>
              <a:t> </a:t>
            </a:r>
            <a:r>
              <a:rPr dirty="0" err="1"/>
              <a:t>Sherein</a:t>
            </a:r>
          </a:p>
        </p:txBody>
      </p:sp>
    </p:spTree>
    <p:extLst>
      <p:ext uri="{BB962C8B-B14F-4D97-AF65-F5344CB8AC3E}">
        <p14:creationId xmlns:p14="http://schemas.microsoft.com/office/powerpoint/2010/main" val="38136684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40490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 name="Shape 635"/>
          <p:cNvSpPr>
            <a:spLocks noGrp="1" noRot="1" noChangeAspect="1"/>
          </p:cNvSpPr>
          <p:nvPr>
            <p:ph type="sldImg"/>
          </p:nvPr>
        </p:nvSpPr>
        <p:spPr>
          <a:xfrm>
            <a:off x="381000" y="685800"/>
            <a:ext cx="6096000" cy="3429000"/>
          </a:xfrm>
          <a:prstGeom prst="rect">
            <a:avLst/>
          </a:prstGeom>
        </p:spPr>
        <p:txBody>
          <a:bodyPr/>
          <a:lstStyle/>
          <a:p>
            <a:endParaRPr/>
          </a:p>
        </p:txBody>
      </p:sp>
      <p:sp>
        <p:nvSpPr>
          <p:cNvPr id="636" name="Shape 636"/>
          <p:cNvSpPr>
            <a:spLocks noGrp="1"/>
          </p:cNvSpPr>
          <p:nvPr>
            <p:ph type="body" sz="quarter" idx="1"/>
          </p:nvPr>
        </p:nvSpPr>
        <p:spPr>
          <a:prstGeom prst="rect">
            <a:avLst/>
          </a:prstGeom>
        </p:spPr>
        <p:txBody>
          <a:bodyPr/>
          <a:lstStyle/>
          <a:p>
            <a:pPr rtl="0"/>
            <a:r>
              <a:rPr lang="fr" dirty="0"/>
              <a:t>Pour remettre les choses dans leur contexte, la version intégrale de la formation du personnel des EIR se déroule sur cinq jours et comprend quatre blocs d’apprentissage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 dirty="0"/>
              <a:t>Bloc A – L’EIR en contexte : </a:t>
            </a:r>
            <a:r>
              <a:rPr lang="fr" sz="1200" kern="1200" dirty="0">
                <a:solidFill>
                  <a:schemeClr val="tx1"/>
                </a:solidFill>
                <a:effectLst/>
                <a:latin typeface="+mj-lt"/>
                <a:ea typeface="+mj-ea"/>
                <a:cs typeface="+mj-cs"/>
                <a:sym typeface="Calibri"/>
              </a:rPr>
              <a:t>prépare les EIR au déploiement sur le terrain, en leur permettant d’acquérir une bonne compréhension des mécanismes nationaux de coordination des interventions d’urgence, du rôle d’une EIR et des responsabilités de chaque membre, ainsi que du rôle des parties prenantes sur le terrain, notamment au sein du personnel international pour l’action sanitaire d’urgence.</a:t>
            </a:r>
            <a:endParaRPr lang="en-GB" baseline="0" dirty="0"/>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 dirty="0"/>
              <a:t>Bloc B – Modules techniques : </a:t>
            </a:r>
            <a:r>
              <a:rPr lang="fr" sz="1200" kern="1200" dirty="0">
                <a:solidFill>
                  <a:schemeClr val="tx1"/>
                </a:solidFill>
                <a:effectLst/>
                <a:latin typeface="+mj-lt"/>
                <a:ea typeface="+mj-ea"/>
                <a:cs typeface="+mj-cs"/>
                <a:sym typeface="Calibri"/>
              </a:rPr>
              <a:t>vise à renforcer les connaissances et les compétences des participants dans les principaux domaines techniques : épidémiologie et surveillance ; gestion des données ; enquêtes sur les flambées épidémiques ; évaluation rapide des risques ; lutte anti-infectieuse ; conditionnement et transport des échantillons de laboratoire ; mobilisation sociale et participation communautaire ; communication sur les risques ; premiers secours psychologiques ; recherche des contacts ; inhumations sans risque et dans la dignité.</a:t>
            </a:r>
            <a:endParaRPr lang="en-GB" sz="1200" kern="1200" baseline="0" dirty="0">
              <a:solidFill>
                <a:schemeClr val="tx1"/>
              </a:solidFill>
              <a:effectLst/>
              <a:latin typeface="+mj-lt"/>
              <a:ea typeface="+mj-ea"/>
              <a:cs typeface="+mj-cs"/>
              <a:sym typeface="Calibri"/>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 dirty="0"/>
              <a:t>Bloc C – Exercice pratique à partir d’un scénario : </a:t>
            </a:r>
            <a:r>
              <a:rPr lang="fr" sz="1200" kern="1200" dirty="0">
                <a:solidFill>
                  <a:schemeClr val="tx1"/>
                </a:solidFill>
                <a:effectLst/>
                <a:latin typeface="+mj-lt"/>
                <a:ea typeface="+mj-ea"/>
                <a:cs typeface="+mj-cs"/>
                <a:sym typeface="Calibri"/>
              </a:rPr>
              <a:t>mise en application des connaissances et compétences acquises dans les différents domaines techniques, et évaluation des acquis des participants fondée sur l’observation.</a:t>
            </a:r>
            <a:endParaRPr lang="en-GB" sz="1200" kern="1200" baseline="0" dirty="0">
              <a:solidFill>
                <a:schemeClr val="tx1"/>
              </a:solidFill>
              <a:effectLst/>
              <a:latin typeface="+mj-lt"/>
              <a:ea typeface="+mj-ea"/>
              <a:cs typeface="+mj-cs"/>
              <a:sym typeface="Calibri"/>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 dirty="0"/>
              <a:t>Bloc D – Évaluation et étapes suivantes : </a:t>
            </a:r>
            <a:r>
              <a:rPr lang="fr" sz="1200" kern="1200" dirty="0">
                <a:solidFill>
                  <a:schemeClr val="tx1"/>
                </a:solidFill>
                <a:effectLst/>
                <a:latin typeface="+mj-lt"/>
                <a:ea typeface="+mj-ea"/>
                <a:cs typeface="+mj-cs"/>
                <a:sym typeface="Calibri"/>
              </a:rPr>
              <a:t>présente les principaux enseignements à retenir et leur application dans le cadre professionnel, afin d’assurer la poursuite de l’apprentissage et du travail en réseau après la formation.</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200" kern="1200" dirty="0">
              <a:solidFill>
                <a:schemeClr val="tx1"/>
              </a:solidFill>
              <a:effectLst/>
              <a:latin typeface="+mj-lt"/>
              <a:ea typeface="+mj-ea"/>
              <a:cs typeface="+mj-cs"/>
              <a:sym typeface="Calibri"/>
            </a:endParaRP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fr" sz="1200" kern="1200" dirty="0">
                <a:solidFill>
                  <a:schemeClr val="tx1"/>
                </a:solidFill>
                <a:effectLst/>
                <a:latin typeface="+mj-lt"/>
                <a:ea typeface="+mj-ea"/>
                <a:cs typeface="+mj-cs"/>
                <a:sym typeface="Calibri"/>
              </a:rPr>
              <a:t>Nous allons détailler ici le bloc C. Celui-ci se décompose en neuf séances (C1 à C9) qui seront brièvement présentées dans la diapositive suivante.</a:t>
            </a:r>
            <a:endParaRPr lang="en-GB" sz="1200" kern="1200" dirty="0">
              <a:solidFill>
                <a:schemeClr val="tx1"/>
              </a:solidFill>
              <a:effectLst/>
              <a:latin typeface="+mj-lt"/>
              <a:ea typeface="+mj-ea"/>
              <a:cs typeface="+mj-cs"/>
              <a:sym typeface="Calibri"/>
            </a:endParaRPr>
          </a:p>
        </p:txBody>
      </p:sp>
    </p:spTree>
    <p:extLst>
      <p:ext uri="{BB962C8B-B14F-4D97-AF65-F5344CB8AC3E}">
        <p14:creationId xmlns:p14="http://schemas.microsoft.com/office/powerpoint/2010/main" val="747409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8" name="Shape 668"/>
          <p:cNvSpPr>
            <a:spLocks noGrp="1" noRot="1" noChangeAspect="1"/>
          </p:cNvSpPr>
          <p:nvPr>
            <p:ph type="sldImg"/>
          </p:nvPr>
        </p:nvSpPr>
        <p:spPr>
          <a:xfrm>
            <a:off x="381000" y="685800"/>
            <a:ext cx="6096000" cy="3429000"/>
          </a:xfrm>
          <a:prstGeom prst="rect">
            <a:avLst/>
          </a:prstGeom>
        </p:spPr>
        <p:txBody>
          <a:bodyPr/>
          <a:lstStyle/>
          <a:p>
            <a:endParaRPr/>
          </a:p>
        </p:txBody>
      </p:sp>
      <p:sp>
        <p:nvSpPr>
          <p:cNvPr id="669" name="Shape 669"/>
          <p:cNvSpPr>
            <a:spLocks noGrp="1"/>
          </p:cNvSpPr>
          <p:nvPr>
            <p:ph type="body" sz="quarter" idx="1"/>
          </p:nvPr>
        </p:nvSpPr>
        <p:spPr>
          <a:prstGeom prst="rect">
            <a:avLst/>
          </a:prstGeom>
        </p:spPr>
        <p:txBody>
          <a:bodyPr/>
          <a:lstStyle/>
          <a:p>
            <a:pPr rtl="0"/>
            <a:r>
              <a:rPr lang="fr" dirty="0"/>
              <a:t>L’exercice pratique (ou n’importe quel exercice, d’ailleurs) implique deux groupes de personnes : une équipe d’animation et des participants. L’observateur tiers, comme son nom l’indique, peut observer l’exercice, mais sans y prendre part.</a:t>
            </a:r>
          </a:p>
          <a:p>
            <a:pPr rtl="0"/>
            <a:endParaRPr lang="en-GB" dirty="0"/>
          </a:p>
        </p:txBody>
      </p:sp>
    </p:spTree>
    <p:extLst>
      <p:ext uri="{BB962C8B-B14F-4D97-AF65-F5344CB8AC3E}">
        <p14:creationId xmlns:p14="http://schemas.microsoft.com/office/powerpoint/2010/main" val="1363820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0" name="Shape 700"/>
          <p:cNvSpPr>
            <a:spLocks noGrp="1" noRot="1" noChangeAspect="1"/>
          </p:cNvSpPr>
          <p:nvPr>
            <p:ph type="sldImg"/>
          </p:nvPr>
        </p:nvSpPr>
        <p:spPr>
          <a:xfrm>
            <a:off x="381000" y="685800"/>
            <a:ext cx="6096000" cy="3429000"/>
          </a:xfrm>
          <a:prstGeom prst="rect">
            <a:avLst/>
          </a:prstGeom>
        </p:spPr>
        <p:txBody>
          <a:bodyPr/>
          <a:lstStyle/>
          <a:p>
            <a:endParaRPr/>
          </a:p>
        </p:txBody>
      </p:sp>
      <p:sp>
        <p:nvSpPr>
          <p:cNvPr id="701" name="Shape 701"/>
          <p:cNvSpPr>
            <a:spLocks noGrp="1"/>
          </p:cNvSpPr>
          <p:nvPr>
            <p:ph type="body" sz="quarter" idx="1"/>
          </p:nvPr>
        </p:nvSpPr>
        <p:spPr>
          <a:prstGeom prst="rect">
            <a:avLst/>
          </a:prstGeom>
        </p:spPr>
        <p:txBody>
          <a:bodyPr/>
          <a:lstStyle/>
          <a:p>
            <a:pPr rtl="0"/>
            <a:r>
              <a:rPr lang="fr" dirty="0"/>
              <a:t>Ce schéma simplifié permet de visualiser le rôle des différentes personnes qui interviennent dans l’exercice pratique ainsi que les relations entre ces personnes. Les différents rôles sont expliqués plus en détail dans les animations des diapositives suivantes.</a:t>
            </a:r>
            <a:endParaRPr lang="en-GB" dirty="0"/>
          </a:p>
        </p:txBody>
      </p:sp>
    </p:spTree>
    <p:extLst>
      <p:ext uri="{BB962C8B-B14F-4D97-AF65-F5344CB8AC3E}">
        <p14:creationId xmlns:p14="http://schemas.microsoft.com/office/powerpoint/2010/main" val="3797925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 name="Shape 737"/>
          <p:cNvSpPr>
            <a:spLocks noGrp="1" noRot="1" noChangeAspect="1"/>
          </p:cNvSpPr>
          <p:nvPr>
            <p:ph type="sldImg"/>
          </p:nvPr>
        </p:nvSpPr>
        <p:spPr>
          <a:xfrm>
            <a:off x="381000" y="685800"/>
            <a:ext cx="6096000" cy="3429000"/>
          </a:xfrm>
          <a:prstGeom prst="rect">
            <a:avLst/>
          </a:prstGeom>
        </p:spPr>
        <p:txBody>
          <a:bodyPr/>
          <a:lstStyle/>
          <a:p>
            <a:endParaRPr/>
          </a:p>
        </p:txBody>
      </p:sp>
      <p:sp>
        <p:nvSpPr>
          <p:cNvPr id="738" name="Shape 738"/>
          <p:cNvSpPr>
            <a:spLocks noGrp="1"/>
          </p:cNvSpPr>
          <p:nvPr>
            <p:ph type="body" sz="quarter" idx="1"/>
          </p:nvPr>
        </p:nvSpPr>
        <p:spPr>
          <a:prstGeom prst="rect">
            <a:avLst/>
          </a:prstGeom>
        </p:spPr>
        <p:txBody>
          <a:bodyPr/>
          <a:lstStyle/>
          <a:p>
            <a:pPr rtl="0"/>
            <a:r>
              <a:rPr lang="fr" dirty="0"/>
              <a:t>[Clics 1 et 2] Pour commencer, vous devrez regrouper les participants en différentes EIR (par district, etc.).</a:t>
            </a:r>
          </a:p>
          <a:p>
            <a:pPr rtl="0"/>
            <a:r>
              <a:rPr lang="fr" dirty="0"/>
              <a:t>Chaque équipe se verra attribuer un coach [clic 3] et un évaluateur [clic 4]. </a:t>
            </a:r>
          </a:p>
          <a:p>
            <a:pPr rtl="0"/>
            <a:r>
              <a:rPr lang="fr" dirty="0"/>
              <a:t>[Clic 5] Il y aura des interactions entre ces différentes personnes. L’animateur donnera des consignes, apportera des compléments d’information et orientera le déroulement de l’exercice, tandis que les EIR interagiront avec [clic 6] les acteurs des jeux de rôle. </a:t>
            </a:r>
          </a:p>
          <a:p>
            <a:pPr rtl="0"/>
            <a:r>
              <a:rPr lang="fr" dirty="0"/>
              <a:t>Tout l’exercice sera guidé et supervisé par le contrôleur [clic 7].  </a:t>
            </a:r>
            <a:endParaRPr lang="en-GB" dirty="0"/>
          </a:p>
        </p:txBody>
      </p:sp>
    </p:spTree>
    <p:extLst>
      <p:ext uri="{BB962C8B-B14F-4D97-AF65-F5344CB8AC3E}">
        <p14:creationId xmlns:p14="http://schemas.microsoft.com/office/powerpoint/2010/main" val="3214914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 name="Shape 774"/>
          <p:cNvSpPr>
            <a:spLocks noGrp="1" noRot="1" noChangeAspect="1"/>
          </p:cNvSpPr>
          <p:nvPr>
            <p:ph type="sldImg"/>
          </p:nvPr>
        </p:nvSpPr>
        <p:spPr>
          <a:xfrm>
            <a:off x="381000" y="685800"/>
            <a:ext cx="6096000" cy="3429000"/>
          </a:xfrm>
          <a:prstGeom prst="rect">
            <a:avLst/>
          </a:prstGeom>
        </p:spPr>
        <p:txBody>
          <a:bodyPr/>
          <a:lstStyle/>
          <a:p>
            <a:endParaRPr/>
          </a:p>
        </p:txBody>
      </p:sp>
      <p:sp>
        <p:nvSpPr>
          <p:cNvPr id="775" name="Shape 775"/>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1867472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2" name="Shape 822"/>
          <p:cNvSpPr>
            <a:spLocks noGrp="1" noRot="1" noChangeAspect="1"/>
          </p:cNvSpPr>
          <p:nvPr>
            <p:ph type="sldImg"/>
          </p:nvPr>
        </p:nvSpPr>
        <p:spPr>
          <a:xfrm>
            <a:off x="381000" y="685800"/>
            <a:ext cx="6096000" cy="3429000"/>
          </a:xfrm>
          <a:prstGeom prst="rect">
            <a:avLst/>
          </a:prstGeom>
        </p:spPr>
        <p:txBody>
          <a:bodyPr/>
          <a:lstStyle/>
          <a:p>
            <a:endParaRPr/>
          </a:p>
        </p:txBody>
      </p:sp>
      <p:sp>
        <p:nvSpPr>
          <p:cNvPr id="823" name="Shape 823"/>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16329384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7.jpe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5.png"/><Relationship Id="rId4" Type="http://schemas.openxmlformats.org/officeDocument/2006/relationships/image" Target="../media/image7.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18.jpe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Master" Target="../slideMasters/slideMaster2.xml"/><Relationship Id="rId4" Type="http://schemas.openxmlformats.org/officeDocument/2006/relationships/image" Target="../media/image22.jpe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Master" Target="../slideMasters/slideMaster2.xml"/><Relationship Id="rId4" Type="http://schemas.openxmlformats.org/officeDocument/2006/relationships/image" Target="../media/image23.jpe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Master" Target="../slideMasters/slideMaster2.xml"/><Relationship Id="rId4" Type="http://schemas.openxmlformats.org/officeDocument/2006/relationships/image" Target="../media/image24.jpe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Master" Target="../slideMasters/slideMaster2.xml"/><Relationship Id="rId4" Type="http://schemas.openxmlformats.org/officeDocument/2006/relationships/image" Target="../media/image25.jpe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Master" Target="../slideMasters/slideMaster2.xml"/><Relationship Id="rId4" Type="http://schemas.openxmlformats.org/officeDocument/2006/relationships/image" Target="../media/image25.jpe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6.png"/><Relationship Id="rId1" Type="http://schemas.openxmlformats.org/officeDocument/2006/relationships/slideMaster" Target="../slideMasters/slideMaster2.xml"/><Relationship Id="rId4" Type="http://schemas.openxmlformats.org/officeDocument/2006/relationships/image" Target="../media/image26.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27.jpe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28.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0.jpe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Master" Target="../slideMasters/slideMaster2.xml"/><Relationship Id="rId4" Type="http://schemas.openxmlformats.org/officeDocument/2006/relationships/image" Target="../media/image31.jpe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Master" Target="../slideMasters/slideMaster2.xml"/><Relationship Id="rId4" Type="http://schemas.openxmlformats.org/officeDocument/2006/relationships/image" Target="../media/image31.jpe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png"/><Relationship Id="rId1" Type="http://schemas.openxmlformats.org/officeDocument/2006/relationships/slideMaster" Target="../slideMasters/slideMaster2.xml"/><Relationship Id="rId4" Type="http://schemas.openxmlformats.org/officeDocument/2006/relationships/image" Target="../media/image32.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3.jpe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34.jpeg"/><Relationship Id="rId4" Type="http://schemas.openxmlformats.org/officeDocument/2006/relationships/image" Target="../media/image6.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3.jpe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34.jpeg"/><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18.jpe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Master" Target="../slideMasters/slideMaster3.xml"/><Relationship Id="rId4" Type="http://schemas.openxmlformats.org/officeDocument/2006/relationships/image" Target="../media/image22.jpe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Master" Target="../slideMasters/slideMaster3.xml"/><Relationship Id="rId4" Type="http://schemas.openxmlformats.org/officeDocument/2006/relationships/image" Target="../media/image23.jpe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Master" Target="../slideMasters/slideMaster3.xml"/><Relationship Id="rId4" Type="http://schemas.openxmlformats.org/officeDocument/2006/relationships/image" Target="../media/image24.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Master" Target="../slideMasters/slideMaster3.xml"/><Relationship Id="rId4" Type="http://schemas.openxmlformats.org/officeDocument/2006/relationships/image" Target="../media/image25.jpe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Master" Target="../slideMasters/slideMaster3.xml"/><Relationship Id="rId4" Type="http://schemas.openxmlformats.org/officeDocument/2006/relationships/image" Target="../media/image25.jpe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6.png"/><Relationship Id="rId1" Type="http://schemas.openxmlformats.org/officeDocument/2006/relationships/slideMaster" Target="../slideMasters/slideMaster3.xml"/><Relationship Id="rId4" Type="http://schemas.openxmlformats.org/officeDocument/2006/relationships/image" Target="../media/image26.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3.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3.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3.xml"/><Relationship Id="rId4" Type="http://schemas.openxmlformats.org/officeDocument/2006/relationships/image" Target="../media/image27.jpe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3.xml"/><Relationship Id="rId4" Type="http://schemas.openxmlformats.org/officeDocument/2006/relationships/image" Target="../media/image28.jpe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30.jpe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Master" Target="../slideMasters/slideMaster3.xml"/><Relationship Id="rId4" Type="http://schemas.openxmlformats.org/officeDocument/2006/relationships/image" Target="../media/image31.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Master" Target="../slideMasters/slideMaster3.xml"/><Relationship Id="rId4" Type="http://schemas.openxmlformats.org/officeDocument/2006/relationships/image" Target="../media/image31.jpe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png"/><Relationship Id="rId1" Type="http://schemas.openxmlformats.org/officeDocument/2006/relationships/slideMaster" Target="../slideMasters/slideMaster3.xml"/><Relationship Id="rId4" Type="http://schemas.openxmlformats.org/officeDocument/2006/relationships/image" Target="../media/image32.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33.jpe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34.jpeg"/><Relationship Id="rId4" Type="http://schemas.openxmlformats.org/officeDocument/2006/relationships/image" Target="../media/image6.pn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33.jpe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34.jpeg"/><Relationship Id="rId4" Type="http://schemas.openxmlformats.org/officeDocument/2006/relationships/image" Target="../media/image6.png"/></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8"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30" name="Body Level One…"/>
          <p:cNvSpPr txBox="1">
            <a:spLocks noGrp="1"/>
          </p:cNvSpPr>
          <p:nvPr>
            <p:ph type="body" sz="quarter" idx="1"/>
          </p:nvPr>
        </p:nvSpPr>
        <p:spPr>
          <a:xfrm>
            <a:off x="5525728" y="3491867"/>
            <a:ext cx="5925539" cy="1561447"/>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34" name="Slide Number"/>
          <p:cNvSpPr txBox="1">
            <a:spLocks noGrp="1"/>
          </p:cNvSpPr>
          <p:nvPr>
            <p:ph type="sldNum" sz="quarter" idx="2"/>
          </p:nvPr>
        </p:nvSpPr>
        <p:spPr>
          <a:xfrm>
            <a:off x="11898501" y="6508748"/>
            <a:ext cx="280874" cy="320041"/>
          </a:xfrm>
          <a:prstGeom prst="rect">
            <a:avLst/>
          </a:prstGeom>
        </p:spPr>
        <p:txBody>
          <a:bodyPr/>
          <a:lstStyle>
            <a:lvl1pPr>
              <a:defRPr sz="1400">
                <a:solidFill>
                  <a:srgbClr val="FFFFFF"/>
                </a:solidFill>
              </a:defRPr>
            </a:lvl1pPr>
          </a:lstStyle>
          <a:p>
            <a:fld id="{86CB4B4D-7CA3-9044-876B-883B54F8677D}" type="slidenum">
              <a:t>‹#›</a:t>
            </a:fld>
            <a:endParaRPr/>
          </a:p>
        </p:txBody>
      </p:sp>
      <p:sp>
        <p:nvSpPr>
          <p:cNvPr id="2" name="TextBox 7">
            <a:extLst>
              <a:ext uri="{FF2B5EF4-FFF2-40B4-BE49-F238E27FC236}">
                <a16:creationId xmlns:a16="http://schemas.microsoft.com/office/drawing/2014/main" id="{AA862895-2978-AA1A-E178-2573E5025F6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933DBE00-955C-A145-0C65-28AEC23878E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pic>
        <p:nvPicPr>
          <p:cNvPr id="15" name="Image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6"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sp>
        <p:nvSpPr>
          <p:cNvPr id="197"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98"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99"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200"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201" name="TextBox 6"/>
          <p:cNvSpPr txBox="1"/>
          <p:nvPr/>
        </p:nvSpPr>
        <p:spPr>
          <a:xfrm>
            <a:off x="403462" y="668217"/>
            <a:ext cx="2527997"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202"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2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55DD96FC-2A11-3A25-F7E8-890617CCDA58}"/>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6E22F394-05A5-3AE3-F033-C481DE3F491B}"/>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sp>
        <p:nvSpPr>
          <p:cNvPr id="8" name="Slide Number">
            <a:extLst>
              <a:ext uri="{FF2B5EF4-FFF2-40B4-BE49-F238E27FC236}">
                <a16:creationId xmlns:a16="http://schemas.microsoft.com/office/drawing/2014/main" id="{1F17B667-5CD2-FC8F-F15E-0CD943AB0AD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pic>
        <p:nvPicPr>
          <p:cNvPr id="16" name="Imag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7"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73"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sp>
        <p:nvSpPr>
          <p:cNvPr id="278" name="TextBox 4"/>
          <p:cNvSpPr txBox="1"/>
          <p:nvPr/>
        </p:nvSpPr>
        <p:spPr>
          <a:xfrm>
            <a:off x="225095" y="-14297"/>
            <a:ext cx="440623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endParaRPr dirty="0"/>
          </a:p>
        </p:txBody>
      </p:sp>
      <p:sp>
        <p:nvSpPr>
          <p:cNvPr id="28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82" name="Title Text"/>
          <p:cNvSpPr txBox="1">
            <a:spLocks noGrp="1"/>
          </p:cNvSpPr>
          <p:nvPr>
            <p:ph type="title"/>
          </p:nvPr>
        </p:nvSpPr>
        <p:spPr>
          <a:xfrm>
            <a:off x="609600" y="0"/>
            <a:ext cx="10972800" cy="1692275"/>
          </a:xfrm>
          <a:prstGeom prst="rect">
            <a:avLst/>
          </a:prstGeom>
        </p:spPr>
        <p:txBody>
          <a:bodyPr/>
          <a:lstStyle/>
          <a:p>
            <a:r>
              <a:t>Title Text</a:t>
            </a:r>
          </a:p>
        </p:txBody>
      </p:sp>
      <p:sp>
        <p:nvSpPr>
          <p:cNvPr id="2" name="TextBox 7">
            <a:extLst>
              <a:ext uri="{FF2B5EF4-FFF2-40B4-BE49-F238E27FC236}">
                <a16:creationId xmlns:a16="http://schemas.microsoft.com/office/drawing/2014/main" id="{6D4D4F35-1257-AFBE-56AF-A572EC266D07}"/>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ACFA711A-BE34-4E9E-FA17-2AB4E2BDB63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sp>
        <p:nvSpPr>
          <p:cNvPr id="6" name="Slide Number">
            <a:extLst>
              <a:ext uri="{FF2B5EF4-FFF2-40B4-BE49-F238E27FC236}">
                <a16:creationId xmlns:a16="http://schemas.microsoft.com/office/drawing/2014/main" id="{4A7A8643-6D0C-78D8-06C0-292AA01209B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91" name="Image" descr="Image"/>
          <p:cNvPicPr>
            <a:picLocks noChangeAspect="1"/>
          </p:cNvPicPr>
          <p:nvPr/>
        </p:nvPicPr>
        <p:blipFill>
          <a:blip r:embed="rId2"/>
          <a:stretch>
            <a:fillRect/>
          </a:stretch>
        </p:blipFill>
        <p:spPr>
          <a:xfrm>
            <a:off x="-17854" y="-97789"/>
            <a:ext cx="5997538" cy="766430"/>
          </a:xfrm>
          <a:prstGeom prst="rect">
            <a:avLst/>
          </a:prstGeom>
          <a:ln w="12700">
            <a:miter lim="400000"/>
          </a:ln>
        </p:spPr>
      </p:pic>
      <p:sp>
        <p:nvSpPr>
          <p:cNvPr id="29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7" name="Title Text"/>
          <p:cNvSpPr txBox="1">
            <a:spLocks noGrp="1"/>
          </p:cNvSpPr>
          <p:nvPr>
            <p:ph type="title"/>
          </p:nvPr>
        </p:nvSpPr>
        <p:spPr>
          <a:xfrm>
            <a:off x="198811" y="-37631"/>
            <a:ext cx="6296903" cy="646113"/>
          </a:xfrm>
          <a:prstGeom prst="rect">
            <a:avLst/>
          </a:prstGeom>
        </p:spPr>
        <p:txBody>
          <a:bodyPr/>
          <a:lstStyle/>
          <a:p>
            <a:r>
              <a:t>Title Text</a:t>
            </a:r>
          </a:p>
        </p:txBody>
      </p:sp>
      <p:sp>
        <p:nvSpPr>
          <p:cNvPr id="2" name="TextBox 7">
            <a:extLst>
              <a:ext uri="{FF2B5EF4-FFF2-40B4-BE49-F238E27FC236}">
                <a16:creationId xmlns:a16="http://schemas.microsoft.com/office/drawing/2014/main" id="{53BCB423-DDD8-ACCB-B6F7-DD35C05EFD9E}"/>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361820F5-D4EB-9E8A-D3FF-88DEA5C00B6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sp>
        <p:nvSpPr>
          <p:cNvPr id="6" name="Slide Number">
            <a:extLst>
              <a:ext uri="{FF2B5EF4-FFF2-40B4-BE49-F238E27FC236}">
                <a16:creationId xmlns:a16="http://schemas.microsoft.com/office/drawing/2014/main" id="{5E9D8D45-2DC9-123A-56DB-3FB73B94D33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307"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sp>
        <p:nvSpPr>
          <p:cNvPr id="312"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13" name="Text Placeholder 5"/>
          <p:cNvSpPr>
            <a:spLocks noGrp="1"/>
          </p:cNvSpPr>
          <p:nvPr>
            <p:ph type="body" sz="quarter" idx="21"/>
          </p:nvPr>
        </p:nvSpPr>
        <p:spPr>
          <a:xfrm>
            <a:off x="138683" y="-25725"/>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315" name="Title Text"/>
          <p:cNvSpPr txBox="1">
            <a:spLocks noGrp="1"/>
          </p:cNvSpPr>
          <p:nvPr>
            <p:ph type="title"/>
          </p:nvPr>
        </p:nvSpPr>
        <p:spPr>
          <a:xfrm>
            <a:off x="609600" y="274637"/>
            <a:ext cx="10972800" cy="1143001"/>
          </a:xfrm>
          <a:prstGeom prst="rect">
            <a:avLst/>
          </a:prstGeom>
        </p:spPr>
        <p:txBody>
          <a:bodyPr/>
          <a:lstStyle/>
          <a:p>
            <a:r>
              <a:t>Title Text</a:t>
            </a:r>
          </a:p>
        </p:txBody>
      </p:sp>
      <p:sp>
        <p:nvSpPr>
          <p:cNvPr id="2" name="TextBox 7">
            <a:extLst>
              <a:ext uri="{FF2B5EF4-FFF2-40B4-BE49-F238E27FC236}">
                <a16:creationId xmlns:a16="http://schemas.microsoft.com/office/drawing/2014/main" id="{6DF54F11-85D6-CA29-2881-9DF0A5E4E749}"/>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107D9FFF-2747-F915-1354-9EC8830B0A0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sp>
        <p:nvSpPr>
          <p:cNvPr id="6" name="Slide Number">
            <a:extLst>
              <a:ext uri="{FF2B5EF4-FFF2-40B4-BE49-F238E27FC236}">
                <a16:creationId xmlns:a16="http://schemas.microsoft.com/office/drawing/2014/main" id="{E60FCFE8-746C-451D-0CBC-CB6E2B31693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pic>
        <p:nvPicPr>
          <p:cNvPr id="13" name="Imag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24" name="Image" descr="Image"/>
          <p:cNvPicPr>
            <a:picLocks noChangeAspect="1"/>
          </p:cNvPicPr>
          <p:nvPr/>
        </p:nvPicPr>
        <p:blipFill>
          <a:blip r:embed="rId2"/>
          <a:srcRect t="43728"/>
          <a:stretch>
            <a:fillRect/>
          </a:stretch>
        </p:blipFill>
        <p:spPr>
          <a:xfrm>
            <a:off x="-70810" y="-35923"/>
            <a:ext cx="9964318" cy="860382"/>
          </a:xfrm>
          <a:prstGeom prst="rect">
            <a:avLst/>
          </a:prstGeom>
          <a:ln w="12700">
            <a:miter lim="400000"/>
          </a:ln>
        </p:spPr>
      </p:pic>
      <p:sp>
        <p:nvSpPr>
          <p:cNvPr id="32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30" name="Click to add text"/>
          <p:cNvSpPr txBox="1">
            <a:spLocks noGrp="1"/>
          </p:cNvSpPr>
          <p:nvPr>
            <p:ph type="title" hasCustomPrompt="1"/>
          </p:nvPr>
        </p:nvSpPr>
        <p:spPr>
          <a:xfrm>
            <a:off x="207802" y="-20444"/>
            <a:ext cx="7099372" cy="646113"/>
          </a:xfrm>
          <a:prstGeom prst="rect">
            <a:avLst/>
          </a:prstGeom>
        </p:spPr>
        <p:txBody>
          <a:bodyPr/>
          <a:lstStyle/>
          <a:p>
            <a:r>
              <a:t>Click to add text</a:t>
            </a:r>
          </a:p>
        </p:txBody>
      </p:sp>
      <p:sp>
        <p:nvSpPr>
          <p:cNvPr id="2" name="TextBox 7">
            <a:extLst>
              <a:ext uri="{FF2B5EF4-FFF2-40B4-BE49-F238E27FC236}">
                <a16:creationId xmlns:a16="http://schemas.microsoft.com/office/drawing/2014/main" id="{365A0312-3C71-C82A-46AF-7A73D99E0DA4}"/>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F52D0313-AF3D-237B-E83C-725A0DCB137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sp>
        <p:nvSpPr>
          <p:cNvPr id="9" name="Slide Number">
            <a:extLst>
              <a:ext uri="{FF2B5EF4-FFF2-40B4-BE49-F238E27FC236}">
                <a16:creationId xmlns:a16="http://schemas.microsoft.com/office/drawing/2014/main" id="{B326A9D4-2402-2350-F835-3FB90D746A8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340" name="Image" descr="Image"/>
          <p:cNvPicPr>
            <a:picLocks noChangeAspect="1"/>
          </p:cNvPicPr>
          <p:nvPr/>
        </p:nvPicPr>
        <p:blipFill>
          <a:blip r:embed="rId2"/>
          <a:stretch>
            <a:fillRect/>
          </a:stretch>
        </p:blipFill>
        <p:spPr>
          <a:xfrm>
            <a:off x="-138728" y="-18818"/>
            <a:ext cx="7003951" cy="895041"/>
          </a:xfrm>
          <a:prstGeom prst="rect">
            <a:avLst/>
          </a:prstGeom>
          <a:ln w="12700">
            <a:miter lim="400000"/>
          </a:ln>
        </p:spPr>
      </p:pic>
      <p:sp>
        <p:nvSpPr>
          <p:cNvPr id="345"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46" name="Click to add text"/>
          <p:cNvSpPr txBox="1">
            <a:spLocks noGrp="1"/>
          </p:cNvSpPr>
          <p:nvPr>
            <p:ph type="title" hasCustomPrompt="1"/>
          </p:nvPr>
        </p:nvSpPr>
        <p:spPr>
          <a:xfrm>
            <a:off x="216793" y="-15592"/>
            <a:ext cx="6551999" cy="888590"/>
          </a:xfrm>
          <a:prstGeom prst="rect">
            <a:avLst/>
          </a:prstGeom>
        </p:spPr>
        <p:txBody>
          <a:bodyPr/>
          <a:lstStyle/>
          <a:p>
            <a:r>
              <a:t>Click to add text</a:t>
            </a:r>
          </a:p>
        </p:txBody>
      </p:sp>
      <p:sp>
        <p:nvSpPr>
          <p:cNvPr id="2" name="TextBox 7">
            <a:extLst>
              <a:ext uri="{FF2B5EF4-FFF2-40B4-BE49-F238E27FC236}">
                <a16:creationId xmlns:a16="http://schemas.microsoft.com/office/drawing/2014/main" id="{40BE9D3E-012C-6D33-EF72-6EB16DD6420B}"/>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2A193F06-C00E-6B3A-8C55-730F9055C5E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sp>
        <p:nvSpPr>
          <p:cNvPr id="6" name="Slide Number">
            <a:extLst>
              <a:ext uri="{FF2B5EF4-FFF2-40B4-BE49-F238E27FC236}">
                <a16:creationId xmlns:a16="http://schemas.microsoft.com/office/drawing/2014/main" id="{88535A09-CD93-6D4D-1DDE-FE915421457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sp>
        <p:nvSpPr>
          <p:cNvPr id="358" name="Slide Number"/>
          <p:cNvSpPr txBox="1">
            <a:spLocks noGrp="1"/>
          </p:cNvSpPr>
          <p:nvPr>
            <p:ph type="sldNum" sz="quarter" idx="2"/>
          </p:nvPr>
        </p:nvSpPr>
        <p:spPr>
          <a:xfrm>
            <a:off x="11480800" y="6330332"/>
            <a:ext cx="280874" cy="320041"/>
          </a:xfrm>
          <a:prstGeom prst="rect">
            <a:avLst/>
          </a:prstGeom>
        </p:spPr>
        <p:txBody>
          <a:bodyPr/>
          <a:lstStyle>
            <a:lvl1pPr>
              <a:defRPr sz="1400">
                <a:solidFill>
                  <a:srgbClr val="FFFFFF"/>
                </a:solidFill>
              </a:defRPr>
            </a:lvl1pPr>
          </a:lstStyle>
          <a:p>
            <a:fld id="{86CB4B4D-7CA3-9044-876B-883B54F8677D}" type="slidenum">
              <a:t>‹#›</a:t>
            </a:fld>
            <a:endParaRPr/>
          </a:p>
        </p:txBody>
      </p:sp>
      <p:sp>
        <p:nvSpPr>
          <p:cNvPr id="361"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62"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0BBCEF25-783F-94CB-67FA-E5A1C450D2D9}"/>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5354D59F-AA47-F379-11B2-37CE3AE1BD0C}"/>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pic>
        <p:nvPicPr>
          <p:cNvPr id="11" name="Imag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2"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sp>
        <p:nvSpPr>
          <p:cNvPr id="373" name="Slide Number"/>
          <p:cNvSpPr txBox="1">
            <a:spLocks noGrp="1"/>
          </p:cNvSpPr>
          <p:nvPr>
            <p:ph type="sldNum" sz="quarter" idx="2"/>
          </p:nvPr>
        </p:nvSpPr>
        <p:spPr>
          <a:xfrm>
            <a:off x="11480800" y="6330332"/>
            <a:ext cx="280874" cy="320041"/>
          </a:xfrm>
          <a:prstGeom prst="rect">
            <a:avLst/>
          </a:prstGeom>
        </p:spPr>
        <p:txBody>
          <a:bodyPr/>
          <a:lstStyle>
            <a:lvl1pPr>
              <a:defRPr sz="1400">
                <a:solidFill>
                  <a:srgbClr val="FFFFFF"/>
                </a:solidFill>
              </a:defRPr>
            </a:lvl1pPr>
          </a:lstStyle>
          <a:p>
            <a:fld id="{86CB4B4D-7CA3-9044-876B-883B54F8677D}" type="slidenum">
              <a:t>‹#›</a:t>
            </a:fld>
            <a:endParaRPr/>
          </a:p>
        </p:txBody>
      </p:sp>
      <p:sp>
        <p:nvSpPr>
          <p:cNvPr id="376"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77"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78"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2" name="TextBox 7">
            <a:extLst>
              <a:ext uri="{FF2B5EF4-FFF2-40B4-BE49-F238E27FC236}">
                <a16:creationId xmlns:a16="http://schemas.microsoft.com/office/drawing/2014/main" id="{6E5FA1C1-61E1-4486-2BD2-AAB5657B84C5}"/>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EB1207A2-4839-4214-56AA-40B6ACF4D6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pic>
        <p:nvPicPr>
          <p:cNvPr id="12" name="Imag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sp>
        <p:nvSpPr>
          <p:cNvPr id="389" name="Slide Number"/>
          <p:cNvSpPr txBox="1">
            <a:spLocks noGrp="1"/>
          </p:cNvSpPr>
          <p:nvPr>
            <p:ph type="sldNum" sz="quarter" idx="2"/>
          </p:nvPr>
        </p:nvSpPr>
        <p:spPr>
          <a:xfrm>
            <a:off x="11480800" y="6330332"/>
            <a:ext cx="280874" cy="320041"/>
          </a:xfrm>
          <a:prstGeom prst="rect">
            <a:avLst/>
          </a:prstGeom>
        </p:spPr>
        <p:txBody>
          <a:bodyPr/>
          <a:lstStyle>
            <a:lvl1pPr>
              <a:defRPr sz="1400">
                <a:solidFill>
                  <a:srgbClr val="FFFFFF"/>
                </a:solidFill>
              </a:defRPr>
            </a:lvl1pPr>
          </a:lstStyle>
          <a:p>
            <a:fld id="{86CB4B4D-7CA3-9044-876B-883B54F8677D}" type="slidenum">
              <a:t>‹#›</a:t>
            </a:fld>
            <a:endParaRPr/>
          </a:p>
        </p:txBody>
      </p:sp>
      <p:sp>
        <p:nvSpPr>
          <p:cNvPr id="392"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93"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94"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2" name="TextBox 7">
            <a:extLst>
              <a:ext uri="{FF2B5EF4-FFF2-40B4-BE49-F238E27FC236}">
                <a16:creationId xmlns:a16="http://schemas.microsoft.com/office/drawing/2014/main" id="{6D342870-195D-4A85-EA3E-5065692ADD99}"/>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1769D5C6-AE5B-FA99-4EC7-163F4B4F54A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pic>
        <p:nvPicPr>
          <p:cNvPr id="12" name="Imag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sp>
        <p:nvSpPr>
          <p:cNvPr id="405" name="Slide Number"/>
          <p:cNvSpPr txBox="1">
            <a:spLocks noGrp="1"/>
          </p:cNvSpPr>
          <p:nvPr>
            <p:ph type="sldNum" sz="quarter" idx="2"/>
          </p:nvPr>
        </p:nvSpPr>
        <p:spPr>
          <a:xfrm>
            <a:off x="11480800" y="6330332"/>
            <a:ext cx="280874" cy="320041"/>
          </a:xfrm>
          <a:prstGeom prst="rect">
            <a:avLst/>
          </a:prstGeom>
        </p:spPr>
        <p:txBody>
          <a:bodyPr/>
          <a:lstStyle>
            <a:lvl1pPr>
              <a:defRPr sz="1400">
                <a:solidFill>
                  <a:srgbClr val="FFFFFF"/>
                </a:solidFill>
              </a:defRPr>
            </a:lvl1pPr>
          </a:lstStyle>
          <a:p>
            <a:fld id="{86CB4B4D-7CA3-9044-876B-883B54F8677D}" type="slidenum">
              <a:t>‹#›</a:t>
            </a:fld>
            <a:endParaRPr/>
          </a:p>
        </p:txBody>
      </p:sp>
      <p:sp>
        <p:nvSpPr>
          <p:cNvPr id="408"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409"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410"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C89ACA74-0158-8E12-66F8-4A6262A7796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EE668FED-0A64-3BEA-7ADC-F45C213051C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pic>
        <p:nvPicPr>
          <p:cNvPr id="14" name="Imag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43" name="Slide Number"/>
          <p:cNvSpPr txBox="1">
            <a:spLocks noGrp="1"/>
          </p:cNvSpPr>
          <p:nvPr>
            <p:ph type="sldNum" sz="quarter" idx="2"/>
          </p:nvPr>
        </p:nvSpPr>
        <p:spPr>
          <a:xfrm>
            <a:off x="11480800" y="6330332"/>
            <a:ext cx="280874" cy="320041"/>
          </a:xfrm>
          <a:prstGeom prst="rect">
            <a:avLst/>
          </a:prstGeom>
        </p:spPr>
        <p:txBody>
          <a:bodyPr/>
          <a:lstStyle>
            <a:lvl1pPr>
              <a:defRPr sz="1400">
                <a:solidFill>
                  <a:srgbClr val="FFFFFF"/>
                </a:solidFill>
              </a:defRPr>
            </a:lvl1pPr>
          </a:lstStyle>
          <a:p>
            <a:fld id="{86CB4B4D-7CA3-9044-876B-883B54F8677D}" type="slidenum">
              <a:t>‹#›</a:t>
            </a:fld>
            <a:endParaRPr/>
          </a:p>
        </p:txBody>
      </p:sp>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2"/>
          <a:stretch>
            <a:fillRect/>
          </a:stretch>
        </p:blipFill>
        <p:spPr>
          <a:xfrm>
            <a:off x="1" y="5"/>
            <a:ext cx="5074419" cy="653144"/>
          </a:xfrm>
          <a:prstGeom prst="rect">
            <a:avLst/>
          </a:prstGeom>
          <a:ln w="12700">
            <a:miter lim="400000"/>
          </a:ln>
        </p:spPr>
      </p:pic>
      <p:sp>
        <p:nvSpPr>
          <p:cNvPr id="48" name="TextBox 8"/>
          <p:cNvSpPr txBox="1"/>
          <p:nvPr/>
        </p:nvSpPr>
        <p:spPr>
          <a:xfrm>
            <a:off x="214758" y="26857"/>
            <a:ext cx="416529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3"/>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4"/>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5"/>
            <a:stretch>
              <a:fillRect/>
            </a:stretch>
          </p:blipFill>
          <p:spPr>
            <a:xfrm>
              <a:off x="1" y="2519286"/>
              <a:ext cx="1082315" cy="1082315"/>
            </a:xfrm>
            <a:prstGeom prst="rect">
              <a:avLst/>
            </a:prstGeom>
            <a:ln w="12700" cap="flat">
              <a:noFill/>
              <a:miter lim="400000"/>
            </a:ln>
            <a:effectLst/>
          </p:spPr>
        </p:pic>
      </p:grpSp>
      <p:sp>
        <p:nvSpPr>
          <p:cNvPr id="2" name="TextBox 7">
            <a:extLst>
              <a:ext uri="{FF2B5EF4-FFF2-40B4-BE49-F238E27FC236}">
                <a16:creationId xmlns:a16="http://schemas.microsoft.com/office/drawing/2014/main" id="{BBFC45E9-D0DE-D8F5-3F10-923432D0C63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DEB97826-5C51-D9ED-927C-E61E9A83547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pic>
        <p:nvPicPr>
          <p:cNvPr id="18" name="Image 1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9"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4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421" name="Slide Number"/>
          <p:cNvSpPr txBox="1">
            <a:spLocks noGrp="1"/>
          </p:cNvSpPr>
          <p:nvPr>
            <p:ph type="sldNum" sz="quarter" idx="2"/>
          </p:nvPr>
        </p:nvSpPr>
        <p:spPr>
          <a:xfrm>
            <a:off x="11480800" y="6330332"/>
            <a:ext cx="280874" cy="320041"/>
          </a:xfrm>
          <a:prstGeom prst="rect">
            <a:avLst/>
          </a:prstGeom>
        </p:spPr>
        <p:txBody>
          <a:bodyPr/>
          <a:lstStyle>
            <a:lvl1pPr>
              <a:defRPr sz="1400">
                <a:solidFill>
                  <a:srgbClr val="FFFFFF"/>
                </a:solidFill>
              </a:defRPr>
            </a:lvl1pPr>
          </a:lstStyle>
          <a:p>
            <a:fld id="{86CB4B4D-7CA3-9044-876B-883B54F8677D}" type="slidenum">
              <a:t>‹#›</a:t>
            </a:fld>
            <a:endParaRPr/>
          </a:p>
        </p:txBody>
      </p:sp>
      <p:pic>
        <p:nvPicPr>
          <p:cNvPr id="42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24"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25" name="Picture 3" descr="Picture 3"/>
          <p:cNvPicPr>
            <a:picLocks noChangeAspect="1"/>
          </p:cNvPicPr>
          <p:nvPr/>
        </p:nvPicPr>
        <p:blipFill>
          <a:blip r:embed="rId3"/>
          <a:stretch>
            <a:fillRect/>
          </a:stretch>
        </p:blipFill>
        <p:spPr>
          <a:xfrm>
            <a:off x="0" y="2"/>
            <a:ext cx="8207344" cy="5038929"/>
          </a:xfrm>
          <a:prstGeom prst="rect">
            <a:avLst/>
          </a:prstGeom>
          <a:ln w="12700">
            <a:miter lim="400000"/>
          </a:ln>
        </p:spPr>
      </p:pic>
      <p:sp>
        <p:nvSpPr>
          <p:cNvPr id="426"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27" name="Picture 6" descr="Picture 6"/>
          <p:cNvPicPr>
            <a:picLocks noChangeAspect="1"/>
          </p:cNvPicPr>
          <p:nvPr/>
        </p:nvPicPr>
        <p:blipFill>
          <a:blip r:embed="rId3"/>
          <a:stretch>
            <a:fillRect/>
          </a:stretch>
        </p:blipFill>
        <p:spPr>
          <a:xfrm>
            <a:off x="0" y="2"/>
            <a:ext cx="8207344" cy="5038929"/>
          </a:xfrm>
          <a:prstGeom prst="rect">
            <a:avLst/>
          </a:prstGeom>
          <a:ln w="12700">
            <a:miter lim="400000"/>
          </a:ln>
        </p:spPr>
      </p:pic>
      <p:sp>
        <p:nvSpPr>
          <p:cNvPr id="2" name="TextBox 7">
            <a:extLst>
              <a:ext uri="{FF2B5EF4-FFF2-40B4-BE49-F238E27FC236}">
                <a16:creationId xmlns:a16="http://schemas.microsoft.com/office/drawing/2014/main" id="{0C8568D7-A8A5-E449-B7F2-BAAEE1EDE1E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61038AF6-E7B4-4514-E146-0B318B4000FC}"/>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pic>
        <p:nvPicPr>
          <p:cNvPr id="13" name="Image 1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96106C64-2F68-2C6C-2A91-FFD73CDB5A8B}"/>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0B8119C1-408E-86A4-D8B2-AC7C5BEA424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sp>
        <p:nvSpPr>
          <p:cNvPr id="5" name="Slide Number">
            <a:extLst>
              <a:ext uri="{FF2B5EF4-FFF2-40B4-BE49-F238E27FC236}">
                <a16:creationId xmlns:a16="http://schemas.microsoft.com/office/drawing/2014/main" id="{F02D0743-CEC5-12E4-F910-7CBC4EE7ACB7}"/>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0"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sp>
        <p:nvSpPr>
          <p:cNvPr id="453" name="Click to edit Subtitle"/>
          <p:cNvSpPr txBox="1">
            <a:spLocks noGrp="1"/>
          </p:cNvSpPr>
          <p:nvPr>
            <p:ph type="title" hasCustomPrompt="1"/>
          </p:nvPr>
        </p:nvSpPr>
        <p:spPr>
          <a:xfrm>
            <a:off x="190765" y="801821"/>
            <a:ext cx="5543941" cy="645664"/>
          </a:xfrm>
          <a:prstGeom prst="rect">
            <a:avLst/>
          </a:prstGeom>
        </p:spPr>
        <p:txBody>
          <a:bodyPr/>
          <a:lstStyle>
            <a:lvl1pPr>
              <a:defRPr sz="2400">
                <a:solidFill>
                  <a:srgbClr val="A2010C"/>
                </a:solidFill>
              </a:defRPr>
            </a:lvl1pPr>
          </a:lstStyle>
          <a:p>
            <a:r>
              <a:t>Click to edit Subtitle</a:t>
            </a:r>
          </a:p>
        </p:txBody>
      </p:sp>
      <p:sp>
        <p:nvSpPr>
          <p:cNvPr id="2" name="TextBox 7">
            <a:extLst>
              <a:ext uri="{FF2B5EF4-FFF2-40B4-BE49-F238E27FC236}">
                <a16:creationId xmlns:a16="http://schemas.microsoft.com/office/drawing/2014/main" id="{D802C6F5-151D-E92E-9DC6-CA1BCCF0F8B4}"/>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5D580D78-E3E5-8BD4-4CA8-095E8785624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sp>
        <p:nvSpPr>
          <p:cNvPr id="4" name="Slide Number">
            <a:extLst>
              <a:ext uri="{FF2B5EF4-FFF2-40B4-BE49-F238E27FC236}">
                <a16:creationId xmlns:a16="http://schemas.microsoft.com/office/drawing/2014/main" id="{D8A8F7FD-F045-4A66-045A-C5CF8F22C36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pic>
        <p:nvPicPr>
          <p:cNvPr id="10" name="Imag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5_Section Header">
    <p:spTree>
      <p:nvGrpSpPr>
        <p:cNvPr id="1" name=""/>
        <p:cNvGrpSpPr/>
        <p:nvPr/>
      </p:nvGrpSpPr>
      <p:grpSpPr>
        <a:xfrm>
          <a:off x="0" y="0"/>
          <a:ext cx="0" cy="0"/>
          <a:chOff x="0" y="0"/>
          <a:chExt cx="0" cy="0"/>
        </a:xfrm>
      </p:grpSpPr>
      <p:pic>
        <p:nvPicPr>
          <p:cNvPr id="304"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sp>
        <p:nvSpPr>
          <p:cNvPr id="30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10" name="Text Placeholder 5"/>
          <p:cNvSpPr>
            <a:spLocks noGrp="1"/>
          </p:cNvSpPr>
          <p:nvPr>
            <p:ph type="body" sz="quarter" idx="21"/>
          </p:nvPr>
        </p:nvSpPr>
        <p:spPr>
          <a:xfrm>
            <a:off x="138683" y="-25725"/>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 name="TextBox 7">
            <a:extLst>
              <a:ext uri="{FF2B5EF4-FFF2-40B4-BE49-F238E27FC236}">
                <a16:creationId xmlns:a16="http://schemas.microsoft.com/office/drawing/2014/main" id="{97663747-BEF0-C843-CDE1-B09858588924}"/>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4BE511CE-2571-7805-DB14-FB37024C34E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56E59CC3-5CE9-75BD-2A26-EA1CB93E4D3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extLst>
      <p:ext uri="{BB962C8B-B14F-4D97-AF65-F5344CB8AC3E}">
        <p14:creationId xmlns:p14="http://schemas.microsoft.com/office/powerpoint/2010/main" val="906466562"/>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3" descr="Picture 3"/>
          <p:cNvPicPr>
            <a:picLocks noChangeAspect="1"/>
          </p:cNvPicPr>
          <p:nvPr/>
        </p:nvPicPr>
        <p:blipFill>
          <a:blip r:embed="rId3"/>
          <a:stretch>
            <a:fillRect/>
          </a:stretch>
        </p:blipFill>
        <p:spPr>
          <a:xfrm>
            <a:off x="-9625" y="-76485"/>
            <a:ext cx="12223381" cy="5582136"/>
          </a:xfrm>
          <a:prstGeom prst="rect">
            <a:avLst/>
          </a:prstGeom>
          <a:ln w="12700">
            <a:miter lim="400000"/>
          </a:ln>
        </p:spPr>
      </p:pic>
      <p:sp>
        <p:nvSpPr>
          <p:cNvPr id="225"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227" name="Body Level One…"/>
          <p:cNvSpPr txBox="1">
            <a:spLocks noGrp="1"/>
          </p:cNvSpPr>
          <p:nvPr>
            <p:ph type="body" sz="quarter" idx="1" hasCustomPrompt="1"/>
          </p:nvPr>
        </p:nvSpPr>
        <p:spPr>
          <a:xfrm>
            <a:off x="2126130" y="1968479"/>
            <a:ext cx="8059270"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rPr dirty="0"/>
              <a:t>Click to edit Master title style</a:t>
            </a:r>
          </a:p>
          <a:p>
            <a:pPr lvl="1"/>
            <a:endParaRPr dirty="0"/>
          </a:p>
          <a:p>
            <a:pPr lvl="2"/>
            <a:endParaRPr dirty="0"/>
          </a:p>
          <a:p>
            <a:pPr lvl="3"/>
            <a:endParaRPr dirty="0"/>
          </a:p>
          <a:p>
            <a:pPr lvl="4"/>
            <a:endParaRPr dirty="0"/>
          </a:p>
        </p:txBody>
      </p:sp>
      <p:sp>
        <p:nvSpPr>
          <p:cNvPr id="2" name="TextBox 7">
            <a:extLst>
              <a:ext uri="{FF2B5EF4-FFF2-40B4-BE49-F238E27FC236}">
                <a16:creationId xmlns:a16="http://schemas.microsoft.com/office/drawing/2014/main" id="{E9A955F0-9201-A688-E7B6-9926FB245BDD}"/>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3" name="Text Placeholder 6">
            <a:extLst>
              <a:ext uri="{FF2B5EF4-FFF2-40B4-BE49-F238E27FC236}">
                <a16:creationId xmlns:a16="http://schemas.microsoft.com/office/drawing/2014/main" id="{A8B680F3-5A2C-709E-88C3-4917FE719C6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
        <p:nvSpPr>
          <p:cNvPr id="4" name="Slide Number">
            <a:extLst>
              <a:ext uri="{FF2B5EF4-FFF2-40B4-BE49-F238E27FC236}">
                <a16:creationId xmlns:a16="http://schemas.microsoft.com/office/drawing/2014/main" id="{88111DBB-C5F1-CFFE-E5FB-65A4BAA0D74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5" name="Imag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314405" y="46583"/>
            <a:ext cx="742906" cy="742312"/>
          </a:xfrm>
          <a:prstGeom prst="rect">
            <a:avLst/>
          </a:prstGeom>
        </p:spPr>
      </p:pic>
    </p:spTree>
    <p:extLst>
      <p:ext uri="{BB962C8B-B14F-4D97-AF65-F5344CB8AC3E}">
        <p14:creationId xmlns:p14="http://schemas.microsoft.com/office/powerpoint/2010/main" val="4238069235"/>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53329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reserve="1">
  <p:cSld name="Title Slide">
    <p:spTree>
      <p:nvGrpSpPr>
        <p:cNvPr id="1" name=""/>
        <p:cNvGrpSpPr/>
        <p:nvPr/>
      </p:nvGrpSpPr>
      <p:grpSpPr>
        <a:xfrm>
          <a:off x="0" y="0"/>
          <a:ext cx="0" cy="0"/>
          <a:chOff x="0" y="0"/>
          <a:chExt cx="0" cy="0"/>
        </a:xfrm>
      </p:grpSpPr>
      <p:sp>
        <p:nvSpPr>
          <p:cNvPr id="19" name="Rectangle 1"/>
          <p:cNvSpPr/>
          <p:nvPr/>
        </p:nvSpPr>
        <p:spPr>
          <a:xfrm>
            <a:off x="0" y="15"/>
            <a:ext cx="12192000" cy="4354825"/>
          </a:xfrm>
          <a:prstGeom prst="rect">
            <a:avLst/>
          </a:prstGeom>
          <a:solidFill>
            <a:srgbClr val="ECF2F8"/>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20" name="Image" descr="Image"/>
          <p:cNvPicPr>
            <a:picLocks noChangeAspect="1"/>
          </p:cNvPicPr>
          <p:nvPr/>
        </p:nvPicPr>
        <p:blipFill>
          <a:blip r:embed="rId2"/>
          <a:stretch>
            <a:fillRect/>
          </a:stretch>
        </p:blipFill>
        <p:spPr>
          <a:xfrm>
            <a:off x="-13085" y="-56044"/>
            <a:ext cx="7551308" cy="5443697"/>
          </a:xfrm>
          <a:prstGeom prst="rect">
            <a:avLst/>
          </a:prstGeom>
          <a:ln w="12700">
            <a:miter lim="400000"/>
          </a:ln>
        </p:spPr>
      </p:pic>
      <p:sp>
        <p:nvSpPr>
          <p:cNvPr id="23" name="Subtitle 2"/>
          <p:cNvSpPr txBox="1"/>
          <p:nvPr/>
        </p:nvSpPr>
        <p:spPr>
          <a:xfrm>
            <a:off x="2903112" y="6196041"/>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dirty="0"/>
              <a:t>Rapid Response Teams Training</a:t>
            </a:r>
          </a:p>
        </p:txBody>
      </p:sp>
      <p:pic>
        <p:nvPicPr>
          <p:cNvPr id="27"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9" name="Body Level One…"/>
          <p:cNvSpPr txBox="1">
            <a:spLocks noGrp="1"/>
          </p:cNvSpPr>
          <p:nvPr>
            <p:ph type="body" sz="quarter" idx="1"/>
          </p:nvPr>
        </p:nvSpPr>
        <p:spPr>
          <a:xfrm>
            <a:off x="5525728" y="3491871"/>
            <a:ext cx="5925539" cy="914401"/>
          </a:xfrm>
          <a:prstGeom prst="rect">
            <a:avLst/>
          </a:prstGeom>
        </p:spPr>
        <p:txBody>
          <a:bodyPr/>
          <a:lstStyle>
            <a:lvl1pPr>
              <a:defRPr>
                <a:latin typeface="Source Sans Pro Bold"/>
                <a:ea typeface="Source Sans Pro Bold"/>
                <a:cs typeface="Source Sans Pro Bold"/>
                <a:sym typeface="Source Sans Pro Bold"/>
              </a:defRPr>
            </a:lvl1pPr>
            <a:lvl2pPr marL="122058" indent="-40686">
              <a:defRPr>
                <a:latin typeface="Source Sans Pro Bold"/>
                <a:ea typeface="Source Sans Pro Bold"/>
                <a:cs typeface="Source Sans Pro Bold"/>
                <a:sym typeface="Source Sans Pro Bold"/>
              </a:defRPr>
            </a:lvl2pPr>
            <a:lvl3pPr marL="203429" indent="-40686">
              <a:defRPr>
                <a:latin typeface="Source Sans Pro Bold"/>
                <a:ea typeface="Source Sans Pro Bold"/>
                <a:cs typeface="Source Sans Pro Bold"/>
                <a:sym typeface="Source Sans Pro Bold"/>
              </a:defRPr>
            </a:lvl3pPr>
            <a:lvl4pPr marL="284802" indent="-40686">
              <a:defRPr>
                <a:latin typeface="Source Sans Pro Bold"/>
                <a:ea typeface="Source Sans Pro Bold"/>
                <a:cs typeface="Source Sans Pro Bold"/>
                <a:sym typeface="Source Sans Pro Bold"/>
              </a:defRPr>
            </a:lvl4pPr>
            <a:lvl5pPr marL="366173" indent="-40686">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8" y="1587569"/>
            <a:ext cx="4490140" cy="2410277"/>
          </a:xfrm>
          <a:prstGeom prst="rect">
            <a:avLst/>
          </a:prstGeom>
        </p:spPr>
        <p:txBody>
          <a:bodyPr/>
          <a:lstStyle/>
          <a:p>
            <a:r>
              <a:t>Title Text</a:t>
            </a: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451" y="6225093"/>
            <a:ext cx="1138144" cy="611652"/>
          </a:xfrm>
          <a:prstGeom prst="rect">
            <a:avLst/>
          </a:prstGeom>
        </p:spPr>
      </p:pic>
      <p:pic>
        <p:nvPicPr>
          <p:cNvPr id="15" name="Picture 14" descr="A picture containing text, font, graphics, screenshot&#10;&#10;Description automatically generated">
            <a:extLst>
              <a:ext uri="{FF2B5EF4-FFF2-40B4-BE49-F238E27FC236}">
                <a16:creationId xmlns:a16="http://schemas.microsoft.com/office/drawing/2014/main" id="{B19A3817-C018-4ED4-B7C2-8A1F5577600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76880" y="96797"/>
            <a:ext cx="1035456" cy="822960"/>
          </a:xfrm>
          <a:prstGeom prst="rect">
            <a:avLst/>
          </a:prstGeom>
        </p:spPr>
      </p:pic>
      <p:sp>
        <p:nvSpPr>
          <p:cNvPr id="13" name="Slide Number"/>
          <p:cNvSpPr txBox="1">
            <a:spLocks noGrp="1"/>
          </p:cNvSpPr>
          <p:nvPr>
            <p:ph type="sldNum" sz="quarter" idx="2"/>
          </p:nvPr>
        </p:nvSpPr>
        <p:spPr>
          <a:xfrm>
            <a:off x="11628010" y="6473466"/>
            <a:ext cx="563991" cy="212062"/>
          </a:xfrm>
          <a:prstGeom prst="rect">
            <a:avLst/>
          </a:prstGeom>
        </p:spPr>
        <p:txBody>
          <a:bodyPr/>
          <a:lstStyle>
            <a:lvl1pPr algn="r">
              <a:defRPr sz="1000"/>
            </a:lvl1pPr>
          </a:lstStyle>
          <a:p>
            <a:pPr eaLnBrk="0" fontAlgn="base">
              <a:spcBef>
                <a:spcPct val="0"/>
              </a:spcBef>
              <a:spcAft>
                <a:spcPct val="0"/>
              </a:spcAft>
            </a:pPr>
            <a:fld id="{86CB4B4D-7CA3-9044-876B-883B54F8677D}" type="slidenum">
              <a:rPr lang="fr-FR" kern="1200" smtClean="0">
                <a:latin typeface="Calibri" panose="020F0502020204030204" pitchFamily="34" charset="0"/>
                <a:cs typeface="Arial" panose="020B0604020202020204" pitchFamily="34" charset="0"/>
              </a:rPr>
              <a:pPr eaLnBrk="0" fontAlgn="base">
                <a:spcBef>
                  <a:spcPct val="0"/>
                </a:spcBef>
                <a:spcAft>
                  <a:spcPct val="0"/>
                </a:spcAft>
              </a:pPr>
              <a:t>‹#›</a:t>
            </a:fld>
            <a:endParaRPr lang="fr-FR" kern="1200" dirty="0">
              <a:latin typeface="Calibri" panose="020F0502020204030204" pitchFamily="34" charset="0"/>
              <a:cs typeface="Arial" panose="020B0604020202020204" pitchFamily="34" charset="0"/>
            </a:endParaRPr>
          </a:p>
        </p:txBody>
      </p:sp>
      <p:sp>
        <p:nvSpPr>
          <p:cNvPr id="16"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7"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982225178"/>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reserve="1">
  <p:cSld name="Subtitle slide">
    <p:spTree>
      <p:nvGrpSpPr>
        <p:cNvPr id="1" name=""/>
        <p:cNvGrpSpPr/>
        <p:nvPr/>
      </p:nvGrpSpPr>
      <p:grpSpPr>
        <a:xfrm>
          <a:off x="0" y="0"/>
          <a:ext cx="0" cy="0"/>
          <a:chOff x="0" y="0"/>
          <a:chExt cx="0" cy="0"/>
        </a:xfrm>
      </p:grpSpPr>
      <p:sp>
        <p:nvSpPr>
          <p:cNvPr id="39"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43" name="Click to edit Subtitle"/>
          <p:cNvSpPr txBox="1">
            <a:spLocks noGrp="1"/>
          </p:cNvSpPr>
          <p:nvPr>
            <p:ph type="title" hasCustomPrompt="1"/>
          </p:nvPr>
        </p:nvSpPr>
        <p:spPr>
          <a:xfrm>
            <a:off x="190767" y="0"/>
            <a:ext cx="6241933"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0BA792-3B1F-37E1-2A41-B52C8FD881A3}"/>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0" name="Picture 9" descr="A logo of the united nations organization&#10;&#10;Description automatically generated with low confidence">
            <a:extLst>
              <a:ext uri="{FF2B5EF4-FFF2-40B4-BE49-F238E27FC236}">
                <a16:creationId xmlns:a16="http://schemas.microsoft.com/office/drawing/2014/main" id="{56728289-1DEC-4B69-9E4B-60A7744D36E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5659" y="6152061"/>
            <a:ext cx="1048936" cy="640080"/>
          </a:xfrm>
          <a:prstGeom prst="rect">
            <a:avLst/>
          </a:prstGeom>
        </p:spPr>
      </p:pic>
      <p:pic>
        <p:nvPicPr>
          <p:cNvPr id="11" name="Picture 10" descr="A picture containing text, font, graphics, screenshot&#10;&#10;Description automatically generated">
            <a:extLst>
              <a:ext uri="{FF2B5EF4-FFF2-40B4-BE49-F238E27FC236}">
                <a16:creationId xmlns:a16="http://schemas.microsoft.com/office/drawing/2014/main" id="{10B79ECD-5AB0-44DD-9A0D-02B4AFEDD7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2537" y="123373"/>
            <a:ext cx="1091328" cy="82296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037447539"/>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reserve="1">
  <p:cSld name="1_Subtitle slide">
    <p:spTree>
      <p:nvGrpSpPr>
        <p:cNvPr id="1" name=""/>
        <p:cNvGrpSpPr/>
        <p:nvPr/>
      </p:nvGrpSpPr>
      <p:grpSpPr>
        <a:xfrm>
          <a:off x="0" y="0"/>
          <a:ext cx="0" cy="0"/>
          <a:chOff x="0" y="0"/>
          <a:chExt cx="0" cy="0"/>
        </a:xfrm>
      </p:grpSpPr>
      <p:sp>
        <p:nvSpPr>
          <p:cNvPr id="53"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57" name="Click to edit Subtitle"/>
          <p:cNvSpPr txBox="1">
            <a:spLocks noGrp="1"/>
          </p:cNvSpPr>
          <p:nvPr>
            <p:ph type="title" hasCustomPrompt="1"/>
          </p:nvPr>
        </p:nvSpPr>
        <p:spPr>
          <a:xfrm>
            <a:off x="190767" y="801828"/>
            <a:ext cx="5543940" cy="645665"/>
          </a:xfrm>
          <a:prstGeom prst="rect">
            <a:avLst/>
          </a:prstGeom>
        </p:spPr>
        <p:txBody>
          <a:bodyPr/>
          <a:lstStyle>
            <a:lvl1pPr>
              <a:defRPr sz="1575">
                <a:solidFill>
                  <a:srgbClr val="A2010C"/>
                </a:solidFill>
              </a:defRPr>
            </a:lvl1pPr>
          </a:lstStyle>
          <a:p>
            <a:r>
              <a:t>Click to edit Subtitle</a:t>
            </a:r>
          </a:p>
        </p:txBody>
      </p:sp>
      <p:sp>
        <p:nvSpPr>
          <p:cNvPr id="58" name="Body Level One…"/>
          <p:cNvSpPr txBox="1">
            <a:spLocks noGrp="1"/>
          </p:cNvSpPr>
          <p:nvPr>
            <p:ph type="body" idx="1"/>
          </p:nvPr>
        </p:nvSpPr>
        <p:spPr>
          <a:xfrm>
            <a:off x="1739591" y="1584254"/>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36487"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r>
              <a:rPr sz="1800" kern="1200"/>
              <a:t>Click to edit Subtitle</a:t>
            </a:r>
          </a:p>
        </p:txBody>
      </p:sp>
      <p:sp>
        <p:nvSpPr>
          <p:cNvPr id="60" name="Title 1"/>
          <p:cNvSpPr txBox="1"/>
          <p:nvPr/>
        </p:nvSpPr>
        <p:spPr>
          <a:xfrm>
            <a:off x="236487" y="87783"/>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r>
              <a:rPr sz="1800" kern="1200"/>
              <a:t>Click to edit Subtitle</a:t>
            </a:r>
          </a:p>
        </p:txBody>
      </p:sp>
      <p:sp>
        <p:nvSpPr>
          <p:cNvPr id="2" name="Slide Number">
            <a:extLst>
              <a:ext uri="{FF2B5EF4-FFF2-40B4-BE49-F238E27FC236}">
                <a16:creationId xmlns:a16="http://schemas.microsoft.com/office/drawing/2014/main" id="{EFE4BFE6-7B01-47CA-9FFD-38692FB81FD8}"/>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E3F3EE67-1837-4DE0-8C80-2863F5F40A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5659" y="6152061"/>
            <a:ext cx="1063805" cy="64008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63C90017-360B-4700-8C96-DEA2507CBD4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47142" y="96797"/>
            <a:ext cx="1046721" cy="822960"/>
          </a:xfrm>
          <a:prstGeom prst="rect">
            <a:avLst/>
          </a:prstGeom>
        </p:spPr>
      </p:pic>
      <p:sp>
        <p:nvSpPr>
          <p:cNvPr id="14"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5"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4116317342"/>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reserve="1">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70"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74" name="Pentagon 4"/>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75" name="Title Text"/>
          <p:cNvSpPr txBox="1">
            <a:spLocks noGrp="1"/>
          </p:cNvSpPr>
          <p:nvPr>
            <p:ph type="title"/>
          </p:nvPr>
        </p:nvSpPr>
        <p:spPr>
          <a:xfrm>
            <a:off x="233917" y="843589"/>
            <a:ext cx="3264195" cy="1932378"/>
          </a:xfrm>
          <a:prstGeom prst="rect">
            <a:avLst/>
          </a:prstGeom>
        </p:spPr>
        <p:txBody>
          <a:bodyPr/>
          <a:lstStyle/>
          <a:p>
            <a:r>
              <a:t>Title Text</a:t>
            </a:r>
          </a:p>
        </p:txBody>
      </p:sp>
      <p:sp>
        <p:nvSpPr>
          <p:cNvPr id="7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F5433D5-2505-53A7-796D-581D54D991AE}"/>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209E121D-04DE-4546-9315-850F751DAA6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62" y="6264736"/>
            <a:ext cx="915119" cy="54864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3843DC37-FCC9-4B82-92C0-73A161FB047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06616" y="96797"/>
            <a:ext cx="987248" cy="822960"/>
          </a:xfrm>
          <a:prstGeom prst="rect">
            <a:avLst/>
          </a:prstGeom>
        </p:spPr>
      </p:pic>
      <p:sp>
        <p:nvSpPr>
          <p:cNvPr id="14"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5"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791924484"/>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sp>
        <p:nvSpPr>
          <p:cNvPr id="68" name="Click to edit Subtitle"/>
          <p:cNvSpPr txBox="1">
            <a:spLocks noGrp="1"/>
          </p:cNvSpPr>
          <p:nvPr>
            <p:ph type="title" hasCustomPrompt="1"/>
          </p:nvPr>
        </p:nvSpPr>
        <p:spPr>
          <a:xfrm>
            <a:off x="190765" y="2"/>
            <a:ext cx="6241934" cy="645664"/>
          </a:xfrm>
          <a:prstGeom prst="rect">
            <a:avLst/>
          </a:prstGeom>
        </p:spPr>
        <p:txBody>
          <a:bodyPr/>
          <a:lstStyle/>
          <a:p>
            <a:r>
              <a:t>Click to edit Subtitle</a:t>
            </a:r>
          </a:p>
        </p:txBody>
      </p:sp>
      <p:sp>
        <p:nvSpPr>
          <p:cNvPr id="69" name="Body Level One…"/>
          <p:cNvSpPr txBox="1">
            <a:spLocks noGrp="1"/>
          </p:cNvSpPr>
          <p:nvPr>
            <p:ph type="body" idx="1"/>
          </p:nvPr>
        </p:nvSpPr>
        <p:spPr>
          <a:xfrm>
            <a:off x="648587" y="1259701"/>
            <a:ext cx="1114384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FD84ACB1-12E7-C759-DC70-C908D320FB65}"/>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CAD22989-64B5-5406-53BB-9990A18EE0F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sp>
        <p:nvSpPr>
          <p:cNvPr id="7" name="Slide Number">
            <a:extLst>
              <a:ext uri="{FF2B5EF4-FFF2-40B4-BE49-F238E27FC236}">
                <a16:creationId xmlns:a16="http://schemas.microsoft.com/office/drawing/2014/main" id="{66577075-9A15-B08B-B391-1C701A4A0F2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pic>
        <p:nvPicPr>
          <p:cNvPr id="11" name="Imag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2"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reserve="1">
  <p:cSld name="9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6"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90" name="Pentagon 4"/>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91" name="Title Text"/>
          <p:cNvSpPr txBox="1">
            <a:spLocks noGrp="1"/>
          </p:cNvSpPr>
          <p:nvPr>
            <p:ph type="title"/>
          </p:nvPr>
        </p:nvSpPr>
        <p:spPr>
          <a:xfrm>
            <a:off x="243857" y="774690"/>
            <a:ext cx="3264195" cy="754662"/>
          </a:xfrm>
          <a:prstGeom prst="rect">
            <a:avLst/>
          </a:prstGeom>
        </p:spPr>
        <p:txBody>
          <a:bodyPr/>
          <a:lstStyle/>
          <a:p>
            <a:r>
              <a:t>Title Text</a:t>
            </a:r>
          </a:p>
        </p:txBody>
      </p:sp>
      <p:sp>
        <p:nvSpPr>
          <p:cNvPr id="92"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3" name="Rounded Rectangle 5"/>
          <p:cNvSpPr/>
          <p:nvPr/>
        </p:nvSpPr>
        <p:spPr>
          <a:xfrm flipV="1">
            <a:off x="389000" y="1511337"/>
            <a:ext cx="2655040" cy="86916"/>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700">
                <a:solidFill>
                  <a:srgbClr val="FFFFFF"/>
                </a:solidFill>
                <a:latin typeface="+mj-lt"/>
                <a:ea typeface="+mj-ea"/>
                <a:cs typeface="+mj-cs"/>
                <a:sym typeface="Source Sans Pro Regular"/>
              </a:defRPr>
            </a:pPr>
            <a:endParaRPr sz="394" kern="1200">
              <a:solidFill>
                <a:srgbClr val="FFFFFF"/>
              </a:solidFill>
              <a:sym typeface="Source Sans Pro Regular"/>
            </a:endParaRPr>
          </a:p>
        </p:txBody>
      </p:sp>
      <p:sp>
        <p:nvSpPr>
          <p:cNvPr id="2" name="Slide Number">
            <a:extLst>
              <a:ext uri="{FF2B5EF4-FFF2-40B4-BE49-F238E27FC236}">
                <a16:creationId xmlns:a16="http://schemas.microsoft.com/office/drawing/2014/main" id="{733062F7-53BF-FA6E-738E-EA19771B4637}"/>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C5C682CB-AA77-482D-9711-614CB1C7DEE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17406" y="96797"/>
            <a:ext cx="1076457"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8A6D560D-5A6A-4F31-AA2D-6D6DFE3A251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3" y="6264736"/>
            <a:ext cx="944856"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666768524"/>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reserve="1">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03"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09" name="Pentagon 6"/>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110"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896D384-3F07-72F7-9F7A-756418C0120F}"/>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sp>
        <p:nvSpPr>
          <p:cNvPr id="4" name="TextBox 4">
            <a:extLst>
              <a:ext uri="{FF2B5EF4-FFF2-40B4-BE49-F238E27FC236}">
                <a16:creationId xmlns:a16="http://schemas.microsoft.com/office/drawing/2014/main" id="{6B97A6E4-EC29-045C-FE49-242CB02C47E1}"/>
              </a:ext>
            </a:extLst>
          </p:cNvPr>
          <p:cNvSpPr txBox="1"/>
          <p:nvPr userDrawn="1"/>
        </p:nvSpPr>
        <p:spPr>
          <a:xfrm>
            <a:off x="389002" y="436980"/>
            <a:ext cx="3925492"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r>
              <a:rPr lang="fr-FR" sz="3200" b="1" kern="1200" dirty="0"/>
              <a:t>Messages </a:t>
            </a:r>
          </a:p>
          <a:p>
            <a:pPr eaLnBrk="0" fontAlgn="base">
              <a:spcBef>
                <a:spcPct val="0"/>
              </a:spcBef>
              <a:spcAft>
                <a:spcPct val="0"/>
              </a:spcAft>
            </a:pPr>
            <a:r>
              <a:rPr lang="fr-FR" sz="3200" b="1" kern="1200" dirty="0"/>
              <a:t>clés</a:t>
            </a:r>
            <a:endParaRPr sz="3200" b="1" kern="1200" dirty="0"/>
          </a:p>
        </p:txBody>
      </p:sp>
      <p:sp>
        <p:nvSpPr>
          <p:cNvPr id="5" name="Rounded Rectangle 3">
            <a:extLst>
              <a:ext uri="{FF2B5EF4-FFF2-40B4-BE49-F238E27FC236}">
                <a16:creationId xmlns:a16="http://schemas.microsoft.com/office/drawing/2014/main" id="{92E42735-DFDF-26FB-5440-5E7D455BF322}"/>
              </a:ext>
            </a:extLst>
          </p:cNvPr>
          <p:cNvSpPr/>
          <p:nvPr userDrawn="1"/>
        </p:nvSpPr>
        <p:spPr>
          <a:xfrm flipV="1">
            <a:off x="389001" y="1484787"/>
            <a:ext cx="2336739" cy="112789"/>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D47C1A2E-4E21-4AC4-AB7F-27CCEC94B9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76880" y="96797"/>
            <a:ext cx="1016984"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ED751D8A-8B50-4C02-8FCD-3E38F3B7932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1" y="6264736"/>
            <a:ext cx="974592"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962794824"/>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reserve="1">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20"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26" name="Pentagon 6"/>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127"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08D8E-894F-23D0-3C06-15518B9774F0}"/>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sp>
        <p:nvSpPr>
          <p:cNvPr id="4" name="TextBox 5">
            <a:extLst>
              <a:ext uri="{FF2B5EF4-FFF2-40B4-BE49-F238E27FC236}">
                <a16:creationId xmlns:a16="http://schemas.microsoft.com/office/drawing/2014/main" id="{9B974531-4A9E-C81A-C0C5-BC37063DBB0D}"/>
              </a:ext>
            </a:extLst>
          </p:cNvPr>
          <p:cNvSpPr txBox="1"/>
          <p:nvPr userDrawn="1"/>
        </p:nvSpPr>
        <p:spPr>
          <a:xfrm>
            <a:off x="388937" y="377344"/>
            <a:ext cx="2803027"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endParaRPr sz="1800" b="1" kern="1200"/>
          </a:p>
        </p:txBody>
      </p:sp>
      <p:sp>
        <p:nvSpPr>
          <p:cNvPr id="5" name="Rounded Rectangle 3">
            <a:extLst>
              <a:ext uri="{FF2B5EF4-FFF2-40B4-BE49-F238E27FC236}">
                <a16:creationId xmlns:a16="http://schemas.microsoft.com/office/drawing/2014/main" id="{BAD24834-C927-BA38-72B6-98F11E9EEA68}"/>
              </a:ext>
            </a:extLst>
          </p:cNvPr>
          <p:cNvSpPr/>
          <p:nvPr userDrawn="1"/>
        </p:nvSpPr>
        <p:spPr>
          <a:xfrm flipV="1">
            <a:off x="277675" y="1997743"/>
            <a:ext cx="2336739" cy="112789"/>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E3B635ED-8361-463D-BDFB-AA1D4684628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62011" y="96797"/>
            <a:ext cx="1031853"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D92E21E7-6AD7-46B3-B7DE-F06BEF4D9B2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1" y="6264736"/>
            <a:ext cx="900251"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982817600"/>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reserve="1">
  <p:cSld name="3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7"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43" name="Pentagon 7"/>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144"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074D014-9FEB-70D3-4EBB-92FA838AB5EE}"/>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sp>
        <p:nvSpPr>
          <p:cNvPr id="4" name="TextBox 6">
            <a:extLst>
              <a:ext uri="{FF2B5EF4-FFF2-40B4-BE49-F238E27FC236}">
                <a16:creationId xmlns:a16="http://schemas.microsoft.com/office/drawing/2014/main" id="{CFF57F9C-3672-B83C-F515-94507432098A}"/>
              </a:ext>
            </a:extLst>
          </p:cNvPr>
          <p:cNvSpPr txBox="1"/>
          <p:nvPr userDrawn="1"/>
        </p:nvSpPr>
        <p:spPr>
          <a:xfrm>
            <a:off x="388938" y="463961"/>
            <a:ext cx="3425273"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endParaRPr sz="1800" b="1" kern="1200"/>
          </a:p>
        </p:txBody>
      </p:sp>
      <p:sp>
        <p:nvSpPr>
          <p:cNvPr id="5" name="Rounded Rectangle 3">
            <a:extLst>
              <a:ext uri="{FF2B5EF4-FFF2-40B4-BE49-F238E27FC236}">
                <a16:creationId xmlns:a16="http://schemas.microsoft.com/office/drawing/2014/main" id="{AF52BAF3-A685-CCF5-257A-4D27DAB83881}"/>
              </a:ext>
            </a:extLst>
          </p:cNvPr>
          <p:cNvSpPr/>
          <p:nvPr userDrawn="1"/>
        </p:nvSpPr>
        <p:spPr>
          <a:xfrm flipV="1">
            <a:off x="388937" y="1908533"/>
            <a:ext cx="2336739" cy="112789"/>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8F52918C-0A62-416D-A171-1F816990E82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32275" y="96797"/>
            <a:ext cx="1061589"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7E503DD1-BC49-4AD8-9F3F-1E349323B9C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2" y="6264736"/>
            <a:ext cx="929988"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794046020"/>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reserve="1">
  <p:cSld name="2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tretch>
            <a:fillRect/>
          </a:stretch>
        </p:blipFill>
        <p:spPr>
          <a:xfrm>
            <a:off x="56460" y="-9522"/>
            <a:ext cx="4102101" cy="6210301"/>
          </a:xfrm>
          <a:prstGeom prst="rect">
            <a:avLst/>
          </a:prstGeom>
          <a:ln w="12700">
            <a:miter lim="400000"/>
          </a:ln>
        </p:spPr>
      </p:pic>
      <p:sp>
        <p:nvSpPr>
          <p:cNvPr id="154"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60" name="Pentagon 7"/>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161"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259501-DC65-37AC-D899-66F00D5E5042}"/>
              </a:ext>
            </a:extLst>
          </p:cNvPr>
          <p:cNvSpPr txBox="1">
            <a:spLocks/>
          </p:cNvSpPr>
          <p:nvPr userDrawn="1"/>
        </p:nvSpPr>
        <p:spPr>
          <a:xfrm>
            <a:off x="11671611" y="6609167"/>
            <a:ext cx="513464" cy="26661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r" eaLnBrk="0"/>
            <a:fld id="{86CB4B4D-7CA3-9044-876B-883B54F8677D}" type="slidenum">
              <a:rPr lang="hu-HU" sz="619" kern="1200" smtClean="0">
                <a:solidFill>
                  <a:srgbClr val="FFFFFF">
                    <a:lumMod val="50000"/>
                  </a:srgbClr>
                </a:solidFill>
                <a:latin typeface="Source Sans Pro Regular"/>
              </a:rPr>
              <a:pPr algn="r" eaLnBrk="0"/>
              <a:t>‹#›</a:t>
            </a:fld>
            <a:endParaRPr lang="hu-HU" sz="619" kern="1200">
              <a:solidFill>
                <a:srgbClr val="FFFFFF">
                  <a:lumMod val="50000"/>
                </a:srgbClr>
              </a:solidFill>
              <a:latin typeface="Source Sans Pro Regular"/>
            </a:endParaRPr>
          </a:p>
        </p:txBody>
      </p:sp>
      <p:sp>
        <p:nvSpPr>
          <p:cNvPr id="4" name="TextBox 6">
            <a:extLst>
              <a:ext uri="{FF2B5EF4-FFF2-40B4-BE49-F238E27FC236}">
                <a16:creationId xmlns:a16="http://schemas.microsoft.com/office/drawing/2014/main" id="{4FFCAB0D-2F39-6BBC-45E3-AEBEB539FC80}"/>
              </a:ext>
            </a:extLst>
          </p:cNvPr>
          <p:cNvSpPr txBox="1"/>
          <p:nvPr userDrawn="1"/>
        </p:nvSpPr>
        <p:spPr>
          <a:xfrm>
            <a:off x="388939" y="885344"/>
            <a:ext cx="2294023"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endParaRPr sz="1800" b="1" kern="1200"/>
          </a:p>
        </p:txBody>
      </p:sp>
      <p:sp>
        <p:nvSpPr>
          <p:cNvPr id="5" name="Rounded Rectangle 3">
            <a:extLst>
              <a:ext uri="{FF2B5EF4-FFF2-40B4-BE49-F238E27FC236}">
                <a16:creationId xmlns:a16="http://schemas.microsoft.com/office/drawing/2014/main" id="{8E2CA9C0-EF3E-B59D-6A7F-2F800DF6C142}"/>
              </a:ext>
            </a:extLst>
          </p:cNvPr>
          <p:cNvSpPr/>
          <p:nvPr userDrawn="1"/>
        </p:nvSpPr>
        <p:spPr>
          <a:xfrm flipV="1">
            <a:off x="346223" y="2016763"/>
            <a:ext cx="2336739" cy="112789"/>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8F670BDC-504C-4C18-9F88-12CB7BB8B74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32274" y="96797"/>
            <a:ext cx="1061591"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6210D0BA-B715-4D83-B10D-B2DD91E4B8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2" y="6264736"/>
            <a:ext cx="929988"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19918388"/>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reserve="1">
  <p:cSld name="7_Custom Layout">
    <p:spTree>
      <p:nvGrpSpPr>
        <p:cNvPr id="1" name=""/>
        <p:cNvGrpSpPr/>
        <p:nvPr/>
      </p:nvGrpSpPr>
      <p:grpSpPr>
        <a:xfrm>
          <a:off x="0" y="0"/>
          <a:ext cx="0" cy="0"/>
          <a:chOff x="0" y="0"/>
          <a:chExt cx="0" cy="0"/>
        </a:xfrm>
      </p:grpSpPr>
      <p:pic>
        <p:nvPicPr>
          <p:cNvPr id="17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78"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82"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700">
                <a:solidFill>
                  <a:srgbClr val="FFFFFF"/>
                </a:solidFill>
                <a:latin typeface="+mj-lt"/>
                <a:ea typeface="+mj-ea"/>
                <a:cs typeface="+mj-cs"/>
                <a:sym typeface="Source Sans Pro Regular"/>
              </a:defRPr>
            </a:pPr>
            <a:endParaRPr sz="394" kern="1200">
              <a:solidFill>
                <a:srgbClr val="FFFFFF"/>
              </a:solidFill>
              <a:sym typeface="Source Sans Pro Regular"/>
            </a:endParaRPr>
          </a:p>
        </p:txBody>
      </p:sp>
      <p:sp>
        <p:nvSpPr>
          <p:cNvPr id="183"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955EDFD-7316-5153-041B-4C1093E21DB6}"/>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E103695A-CB56-468E-B04E-C06BAC3A59C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1048936" cy="640080"/>
          </a:xfrm>
          <a:prstGeom prst="rect">
            <a:avLst/>
          </a:prstGeom>
        </p:spPr>
      </p:pic>
      <p:pic>
        <p:nvPicPr>
          <p:cNvPr id="4" name="Picture 3">
            <a:extLst>
              <a:ext uri="{FF2B5EF4-FFF2-40B4-BE49-F238E27FC236}">
                <a16:creationId xmlns:a16="http://schemas.microsoft.com/office/drawing/2014/main" id="{E565B4A4-5F98-4F8D-A429-5D5298B1C65F}"/>
              </a:ext>
            </a:extLst>
          </p:cNvPr>
          <p:cNvPicPr>
            <a:picLocks noChangeAspect="1"/>
          </p:cNvPicPr>
          <p:nvPr userDrawn="1"/>
        </p:nvPicPr>
        <p:blipFill>
          <a:blip r:embed="rId4"/>
          <a:stretch>
            <a:fillRect/>
          </a:stretch>
        </p:blipFill>
        <p:spPr>
          <a:xfrm>
            <a:off x="11063550" y="113501"/>
            <a:ext cx="1030313" cy="926672"/>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530636664"/>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reserve="1">
  <p:cSld name="1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2" y="-48495"/>
            <a:ext cx="7690831" cy="655777"/>
          </a:xfrm>
          <a:prstGeom prst="rect">
            <a:avLst/>
          </a:prstGeom>
          <a:ln w="12700">
            <a:miter lim="400000"/>
          </a:ln>
        </p:spPr>
      </p:pic>
      <p:sp>
        <p:nvSpPr>
          <p:cNvPr id="238"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242"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3" name="Text Placeholder 5"/>
          <p:cNvSpPr>
            <a:spLocks noGrp="1"/>
          </p:cNvSpPr>
          <p:nvPr>
            <p:ph type="body" sz="quarter" idx="21"/>
          </p:nvPr>
        </p:nvSpPr>
        <p:spPr>
          <a:xfrm>
            <a:off x="188795" y="-28582"/>
            <a:ext cx="10445751" cy="615951"/>
          </a:xfrm>
          <a:prstGeom prst="rect">
            <a:avLst/>
          </a:prstGeom>
        </p:spPr>
        <p:txBody>
          <a:bodyP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dirty="0"/>
          </a:p>
        </p:txBody>
      </p:sp>
      <p:sp>
        <p:nvSpPr>
          <p:cNvPr id="2" name="Slide Number">
            <a:extLst>
              <a:ext uri="{FF2B5EF4-FFF2-40B4-BE49-F238E27FC236}">
                <a16:creationId xmlns:a16="http://schemas.microsoft.com/office/drawing/2014/main" id="{8A62D877-AD33-5304-4D61-D414499353A1}"/>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595C1A87-F0DD-495D-84A6-C7D1DC9F21A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B9779F1C-10F7-4FE7-9BD4-14BEA26A569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47142" y="96797"/>
            <a:ext cx="1046721" cy="82296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4"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836438418"/>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sp>
        <p:nvSpPr>
          <p:cNvPr id="250" name="Text Placeholder 5"/>
          <p:cNvSpPr>
            <a:spLocks noGrp="1"/>
          </p:cNvSpPr>
          <p:nvPr>
            <p:ph type="body" sz="quarter" idx="21"/>
          </p:nvPr>
        </p:nvSpPr>
        <p:spPr>
          <a:xfrm>
            <a:off x="188912" y="-28582"/>
            <a:ext cx="9451976" cy="615951"/>
          </a:xfrm>
          <a:prstGeom prst="rect">
            <a:avLst/>
          </a:prstGeom>
        </p:spPr>
        <p:txBody>
          <a:bodyPr anchor="ct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53"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257" name="Body Level One…"/>
          <p:cNvSpPr txBox="1">
            <a:spLocks noGrp="1"/>
          </p:cNvSpPr>
          <p:nvPr>
            <p:ph type="body" idx="1"/>
          </p:nvPr>
        </p:nvSpPr>
        <p:spPr>
          <a:xfrm>
            <a:off x="2378930"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58" name="Image" descr="Image"/>
          <p:cNvPicPr>
            <a:picLocks noChangeAspect="1"/>
          </p:cNvPicPr>
          <p:nvPr/>
        </p:nvPicPr>
        <p:blipFill>
          <a:blip r:embed="rId2"/>
          <a:stretch>
            <a:fillRect/>
          </a:stretch>
        </p:blipFill>
        <p:spPr>
          <a:xfrm>
            <a:off x="-18793" y="-99193"/>
            <a:ext cx="5925104" cy="757174"/>
          </a:xfrm>
          <a:prstGeom prst="rect">
            <a:avLst/>
          </a:prstGeom>
          <a:ln w="12700">
            <a:miter lim="400000"/>
          </a:ln>
        </p:spPr>
      </p:pic>
      <p:sp>
        <p:nvSpPr>
          <p:cNvPr id="2" name="Slide Number">
            <a:extLst>
              <a:ext uri="{FF2B5EF4-FFF2-40B4-BE49-F238E27FC236}">
                <a16:creationId xmlns:a16="http://schemas.microsoft.com/office/drawing/2014/main" id="{5FE8A504-B598-1C23-611B-F3B436588DB1}"/>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C8DAEF8F-F60E-480D-8A4F-2820371A91E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6AEB9C0A-035A-4955-A544-3B0BD39677E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5945" y="96797"/>
            <a:ext cx="917919" cy="82296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4"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96549981"/>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70811" y="-35923"/>
            <a:ext cx="9413288" cy="676911"/>
          </a:xfrm>
          <a:prstGeom prst="rect">
            <a:avLst/>
          </a:prstGeom>
          <a:ln w="12700">
            <a:miter lim="400000"/>
          </a:ln>
        </p:spPr>
      </p:pic>
      <p:sp>
        <p:nvSpPr>
          <p:cNvPr id="268" name="Subtitle 2"/>
          <p:cNvSpPr txBox="1"/>
          <p:nvPr/>
        </p:nvSpPr>
        <p:spPr>
          <a:xfrm>
            <a:off x="3244881" y="6527373"/>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272" name="Body Level One…"/>
          <p:cNvSpPr txBox="1">
            <a:spLocks noGrp="1"/>
          </p:cNvSpPr>
          <p:nvPr>
            <p:ph type="body" idx="1"/>
          </p:nvPr>
        </p:nvSpPr>
        <p:spPr>
          <a:xfrm>
            <a:off x="2378930"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9CCFB0-CE2C-AEB8-472D-FD34ACED853F}"/>
              </a:ext>
            </a:extLst>
          </p:cNvPr>
          <p:cNvSpPr txBox="1">
            <a:spLocks/>
          </p:cNvSpPr>
          <p:nvPr userDrawn="1"/>
        </p:nvSpPr>
        <p:spPr>
          <a:xfrm>
            <a:off x="11686479" y="6527374"/>
            <a:ext cx="498596" cy="330627"/>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r" eaLnBrk="0"/>
            <a:fld id="{86CB4B4D-7CA3-9044-876B-883B54F8677D}" type="slidenum">
              <a:rPr lang="hu-HU" sz="619" kern="1200" smtClean="0">
                <a:solidFill>
                  <a:srgbClr val="FFFFFF">
                    <a:lumMod val="50000"/>
                  </a:srgbClr>
                </a:solidFill>
                <a:latin typeface="Source Sans Pro Regular"/>
              </a:rPr>
              <a:pPr algn="r" eaLnBrk="0"/>
              <a:t>‹#›</a:t>
            </a:fld>
            <a:endParaRPr lang="hu-HU" sz="619" kern="1200">
              <a:solidFill>
                <a:srgbClr val="FFFFFF">
                  <a:lumMod val="50000"/>
                </a:srgbClr>
              </a:solidFill>
              <a:latin typeface="Source Sans Pro Regular"/>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47D43CE8-487D-4FF1-B51A-480FBF1198C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87669" y="96797"/>
            <a:ext cx="1106195"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D31647BC-F6D6-4470-BE34-3781DDBB987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017601207"/>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pic>
        <p:nvPicPr>
          <p:cNvPr id="279" name="Image" descr="Image"/>
          <p:cNvPicPr>
            <a:picLocks noChangeAspect="1"/>
          </p:cNvPicPr>
          <p:nvPr/>
        </p:nvPicPr>
        <p:blipFill>
          <a:blip r:embed="rId2"/>
          <a:stretch>
            <a:fillRect/>
          </a:stretch>
        </p:blipFill>
        <p:spPr>
          <a:xfrm>
            <a:off x="-27005" y="-9866"/>
            <a:ext cx="8085489" cy="1033252"/>
          </a:xfrm>
          <a:prstGeom prst="rect">
            <a:avLst/>
          </a:prstGeom>
          <a:ln w="12700">
            <a:miter lim="400000"/>
          </a:ln>
        </p:spPr>
      </p:pic>
      <p:sp>
        <p:nvSpPr>
          <p:cNvPr id="282"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286" name="Body Level One…"/>
          <p:cNvSpPr txBox="1">
            <a:spLocks noGrp="1"/>
          </p:cNvSpPr>
          <p:nvPr>
            <p:ph type="body" idx="1"/>
          </p:nvPr>
        </p:nvSpPr>
        <p:spPr>
          <a:xfrm>
            <a:off x="2378930"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89D4D80-1EE4-6EE1-712F-4098D947B17C}"/>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D871750F-9EAE-4BB7-8D69-10D9EFBF720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87669" y="96797"/>
            <a:ext cx="1106195"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2F24A0D2-3754-461E-B884-AA0E6E196AE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9" y="6152061"/>
            <a:ext cx="1138147" cy="64008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650860153"/>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TextBox 7">
            <a:extLst>
              <a:ext uri="{FF2B5EF4-FFF2-40B4-BE49-F238E27FC236}">
                <a16:creationId xmlns:a16="http://schemas.microsoft.com/office/drawing/2014/main" id="{A4F32E36-FF26-F570-001F-DBDFC8C085D1}"/>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7478295A-99BB-2C86-41C2-6D5D6899B8D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sp>
        <p:nvSpPr>
          <p:cNvPr id="6" name="Slide Number">
            <a:extLst>
              <a:ext uri="{FF2B5EF4-FFF2-40B4-BE49-F238E27FC236}">
                <a16:creationId xmlns:a16="http://schemas.microsoft.com/office/drawing/2014/main" id="{C70CBE80-7ADF-E300-145C-4FFEFF27939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pic>
        <p:nvPicPr>
          <p:cNvPr id="13" name="Imag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7" y="118174"/>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4"/>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19288" rIns="19288" anchor="ctr"/>
          <a:lstStyle/>
          <a:p>
            <a:pPr algn="ctr" eaLnBrk="0" fontAlgn="base">
              <a:spcBef>
                <a:spcPct val="0"/>
              </a:spcBef>
              <a:spcAft>
                <a:spcPct val="0"/>
              </a:spcAft>
              <a:defRPr sz="2000">
                <a:latin typeface="+mn-lt"/>
                <a:ea typeface="+mn-ea"/>
                <a:cs typeface="+mn-cs"/>
                <a:sym typeface="Source Sans Pro Regular"/>
              </a:defRPr>
            </a:pPr>
            <a:endParaRPr sz="844"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40" y="5"/>
            <a:ext cx="9435637" cy="641533"/>
          </a:xfrm>
          <a:prstGeom prst="rect">
            <a:avLst/>
          </a:prstGeom>
          <a:ln w="12700">
            <a:miter lim="400000"/>
          </a:ln>
        </p:spPr>
      </p:pic>
      <p:sp>
        <p:nvSpPr>
          <p:cNvPr id="196" name="TextBox 4"/>
          <p:cNvSpPr txBox="1"/>
          <p:nvPr/>
        </p:nvSpPr>
        <p:spPr>
          <a:xfrm>
            <a:off x="848705" y="-618316"/>
            <a:ext cx="262784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pPr eaLnBrk="0" fontAlgn="base">
              <a:spcBef>
                <a:spcPct val="0"/>
              </a:spcBef>
              <a:spcAft>
                <a:spcPct val="0"/>
              </a:spcAft>
            </a:pPr>
            <a:endParaRPr sz="135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6" y="842966"/>
            <a:ext cx="10450423"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4" y="6560497"/>
            <a:ext cx="14475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464" kern="1200" smtClean="0">
                <a:solidFill>
                  <a:srgbClr val="A7A7A7">
                    <a:lumMod val="75000"/>
                  </a:srgbClr>
                </a:solidFill>
              </a:rPr>
              <a:pPr eaLnBrk="0"/>
              <a:t>‹#›</a:t>
            </a:fld>
            <a:endParaRPr lang="hu-HU" sz="464" kern="1200">
              <a:solidFill>
                <a:srgbClr val="A7A7A7">
                  <a:lumMod val="75000"/>
                </a:srgbClr>
              </a:solidFill>
            </a:endParaRPr>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9C30C7F5-8C1E-4302-BA68-A48E144010A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1847" y="6195837"/>
            <a:ext cx="1012484" cy="596307"/>
          </a:xfrm>
          <a:prstGeom prst="rect">
            <a:avLst/>
          </a:prstGeom>
        </p:spPr>
      </p:pic>
      <p:pic>
        <p:nvPicPr>
          <p:cNvPr id="16" name="Picture 15" descr="A picture containing text, font, graphics, screenshot&#10;&#10;Description automatically generated">
            <a:extLst>
              <a:ext uri="{FF2B5EF4-FFF2-40B4-BE49-F238E27FC236}">
                <a16:creationId xmlns:a16="http://schemas.microsoft.com/office/drawing/2014/main" id="{97287D53-1B35-4DFE-9D29-4AA6963B937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47142" y="96797"/>
            <a:ext cx="1046721" cy="822960"/>
          </a:xfrm>
          <a:prstGeom prst="rect">
            <a:avLst/>
          </a:prstGeom>
        </p:spPr>
      </p:pic>
      <p:sp>
        <p:nvSpPr>
          <p:cNvPr id="2" name="ZoneTexte 1"/>
          <p:cNvSpPr txBox="1"/>
          <p:nvPr userDrawn="1"/>
        </p:nvSpPr>
        <p:spPr>
          <a:xfrm>
            <a:off x="198216" y="85354"/>
            <a:ext cx="8579005"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eaLnBrk="0"/>
            <a:r>
              <a:rPr lang="en-US" sz="3200" b="1" kern="1200" dirty="0">
                <a:solidFill>
                  <a:srgbClr val="FFFFFF"/>
                </a:solidFill>
                <a:latin typeface="Calibri"/>
                <a:ea typeface="Calibri"/>
              </a:rPr>
              <a:t>Clause de </a:t>
            </a:r>
            <a:r>
              <a:rPr lang="fr-FR" sz="3200" b="1" kern="1200" dirty="0">
                <a:solidFill>
                  <a:srgbClr val="FFFFFF"/>
                </a:solidFill>
                <a:latin typeface="Calibri"/>
                <a:ea typeface="Calibri"/>
              </a:rPr>
              <a:t>non-responsabilité</a:t>
            </a:r>
          </a:p>
        </p:txBody>
      </p:sp>
      <p:sp>
        <p:nvSpPr>
          <p:cNvPr id="17"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8"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351735205"/>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reserve="1">
  <p:cSld name="8_Custom Layout">
    <p:spTree>
      <p:nvGrpSpPr>
        <p:cNvPr id="1" name=""/>
        <p:cNvGrpSpPr/>
        <p:nvPr/>
      </p:nvGrpSpPr>
      <p:grpSpPr>
        <a:xfrm>
          <a:off x="0" y="0"/>
          <a:ext cx="0" cy="0"/>
          <a:chOff x="0" y="0"/>
          <a:chExt cx="0" cy="0"/>
        </a:xfrm>
      </p:grpSpPr>
      <p:sp>
        <p:nvSpPr>
          <p:cNvPr id="296" name="Title Text"/>
          <p:cNvSpPr txBox="1">
            <a:spLocks noGrp="1"/>
          </p:cNvSpPr>
          <p:nvPr>
            <p:ph type="title"/>
          </p:nvPr>
        </p:nvSpPr>
        <p:spPr>
          <a:xfrm>
            <a:off x="220373" y="559154"/>
            <a:ext cx="4766299" cy="2339613"/>
          </a:xfrm>
          <a:prstGeom prst="rect">
            <a:avLst/>
          </a:prstGeom>
        </p:spPr>
        <p:txBody>
          <a:bodyPr/>
          <a:lstStyle/>
          <a:p>
            <a:r>
              <a:t>Title Text</a:t>
            </a:r>
          </a:p>
        </p:txBody>
      </p:sp>
      <p:sp>
        <p:nvSpPr>
          <p:cNvPr id="2" name="Slide Number">
            <a:extLst>
              <a:ext uri="{FF2B5EF4-FFF2-40B4-BE49-F238E27FC236}">
                <a16:creationId xmlns:a16="http://schemas.microsoft.com/office/drawing/2014/main" id="{D1362ECB-0AE3-5AFE-09FD-2FC12E3FF181}"/>
              </a:ext>
            </a:extLst>
          </p:cNvPr>
          <p:cNvSpPr txBox="1">
            <a:spLocks/>
          </p:cNvSpPr>
          <p:nvPr userDrawn="1"/>
        </p:nvSpPr>
        <p:spPr>
          <a:xfrm>
            <a:off x="11836405"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464" smtClean="0">
                <a:solidFill>
                  <a:srgbClr val="FFFFFF">
                    <a:lumMod val="50000"/>
                  </a:srgbClr>
                </a:solidFill>
                <a:latin typeface="Source Sans Pro Regular"/>
              </a:rPr>
              <a:pPr eaLnBrk="0"/>
              <a:t>‹#›</a:t>
            </a:fld>
            <a:endParaRPr lang="hu-HU" sz="464">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DDFC3A60-F881-5672-D2B4-1D8D27CE7E2F}"/>
              </a:ext>
            </a:extLst>
          </p:cNvPr>
          <p:cNvSpPr txBox="1"/>
          <p:nvPr userDrawn="1"/>
        </p:nvSpPr>
        <p:spPr>
          <a:xfrm>
            <a:off x="10033463" y="6490029"/>
            <a:ext cx="1841836"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9288" rIns="19288">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eaLnBrk="0"/>
            <a:r>
              <a:rPr sz="380"/>
              <a:t>RRT Advanced Training Package</a:t>
            </a:r>
          </a:p>
        </p:txBody>
      </p:sp>
      <p:sp>
        <p:nvSpPr>
          <p:cNvPr id="4" name="Subtitle 5">
            <a:extLst>
              <a:ext uri="{FF2B5EF4-FFF2-40B4-BE49-F238E27FC236}">
                <a16:creationId xmlns:a16="http://schemas.microsoft.com/office/drawing/2014/main" id="{752C9F2A-53B7-B518-9CA9-3BA3AC9E0D36}"/>
              </a:ext>
            </a:extLst>
          </p:cNvPr>
          <p:cNvSpPr txBox="1"/>
          <p:nvPr userDrawn="1"/>
        </p:nvSpPr>
        <p:spPr>
          <a:xfrm>
            <a:off x="8088173" y="6650179"/>
            <a:ext cx="3794759"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a:r>
              <a:rPr sz="380"/>
              <a:t>B2.1 Epi</a:t>
            </a:r>
            <a:r>
              <a:rPr lang="hu-HU" sz="380"/>
              <a:t>demiological</a:t>
            </a:r>
            <a:r>
              <a:rPr sz="380"/>
              <a:t> Surv</a:t>
            </a:r>
            <a:r>
              <a:rPr lang="hu-HU" sz="380"/>
              <a:t>eillance</a:t>
            </a:r>
            <a:endParaRPr sz="380"/>
          </a:p>
        </p:txBody>
      </p:sp>
    </p:spTree>
    <p:extLst>
      <p:ext uri="{BB962C8B-B14F-4D97-AF65-F5344CB8AC3E}">
        <p14:creationId xmlns:p14="http://schemas.microsoft.com/office/powerpoint/2010/main" val="3888153391"/>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1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90" y="-7655"/>
            <a:ext cx="4512523" cy="6210301"/>
          </a:xfrm>
          <a:prstGeom prst="rect">
            <a:avLst/>
          </a:prstGeom>
          <a:ln w="12700">
            <a:miter lim="400000"/>
          </a:ln>
        </p:spPr>
      </p:pic>
      <p:sp>
        <p:nvSpPr>
          <p:cNvPr id="95" name="Pentagon 6"/>
          <p:cNvSpPr/>
          <p:nvPr/>
        </p:nvSpPr>
        <p:spPr>
          <a:xfrm rot="10800000">
            <a:off x="11803009"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4466" rIns="14466" anchor="ctr"/>
          <a:lstStyle/>
          <a:p>
            <a:pPr algn="ctr" eaLnBrk="0" fontAlgn="base">
              <a:spcBef>
                <a:spcPct val="0"/>
              </a:spcBef>
              <a:spcAft>
                <a:spcPct val="0"/>
              </a:spcAft>
              <a:defRPr sz="1300">
                <a:solidFill>
                  <a:srgbClr val="FFFFFF"/>
                </a:solidFill>
                <a:latin typeface="+mn-lt"/>
                <a:ea typeface="+mn-ea"/>
                <a:cs typeface="+mn-cs"/>
                <a:sym typeface="Source Sans Pro Regular"/>
              </a:defRPr>
            </a:pPr>
            <a:endParaRPr sz="411" kern="1200">
              <a:solidFill>
                <a:srgbClr val="FFFFFF"/>
              </a:solidFill>
              <a:latin typeface="Helvetica"/>
              <a:ea typeface="+mn-ea"/>
              <a:cs typeface="Helvetica"/>
              <a:sym typeface="Source Sans Pro Regular"/>
            </a:endParaRPr>
          </a:p>
        </p:txBody>
      </p:sp>
      <p:sp>
        <p:nvSpPr>
          <p:cNvPr id="9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388942" y="436570"/>
            <a:ext cx="2655889" cy="80645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6"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348" kern="1200" smtClean="0">
                <a:solidFill>
                  <a:srgbClr val="FFFFFF">
                    <a:lumMod val="50000"/>
                  </a:srgbClr>
                </a:solidFill>
                <a:latin typeface="Helvetica"/>
              </a:rPr>
              <a:pPr eaLnBrk="0"/>
              <a:t>‹#›</a:t>
            </a:fld>
            <a:endParaRPr lang="hu-HU" sz="348" kern="1200">
              <a:solidFill>
                <a:srgbClr val="FFFFFF">
                  <a:lumMod val="50000"/>
                </a:srgbClr>
              </a:solidFill>
              <a:latin typeface="Helvetica"/>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17407" y="131637"/>
            <a:ext cx="1068779"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991612" cy="578422"/>
          </a:xfrm>
          <a:prstGeom prst="rect">
            <a:avLst/>
          </a:prstGeom>
        </p:spPr>
      </p:pic>
      <p:sp>
        <p:nvSpPr>
          <p:cNvPr id="11"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2"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49978719"/>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0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90" y="-7655"/>
            <a:ext cx="4512523" cy="6210301"/>
          </a:xfrm>
          <a:prstGeom prst="rect">
            <a:avLst/>
          </a:prstGeom>
          <a:ln w="12700">
            <a:miter lim="400000"/>
          </a:ln>
        </p:spPr>
      </p:pic>
      <p:sp>
        <p:nvSpPr>
          <p:cNvPr id="95" name="Pentagon 6"/>
          <p:cNvSpPr/>
          <p:nvPr/>
        </p:nvSpPr>
        <p:spPr>
          <a:xfrm rot="10800000">
            <a:off x="11803009"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4466" rIns="14466" anchor="ctr"/>
          <a:lstStyle/>
          <a:p>
            <a:pPr algn="ctr" eaLnBrk="0" fontAlgn="base">
              <a:spcBef>
                <a:spcPct val="0"/>
              </a:spcBef>
              <a:spcAft>
                <a:spcPct val="0"/>
              </a:spcAft>
              <a:defRPr sz="1300">
                <a:solidFill>
                  <a:srgbClr val="FFFFFF"/>
                </a:solidFill>
                <a:latin typeface="+mn-lt"/>
                <a:ea typeface="+mn-ea"/>
                <a:cs typeface="+mn-cs"/>
                <a:sym typeface="Source Sans Pro Regular"/>
              </a:defRPr>
            </a:pPr>
            <a:endParaRPr sz="411" kern="1200">
              <a:solidFill>
                <a:srgbClr val="FFFFFF"/>
              </a:solidFill>
              <a:latin typeface="Helvetica"/>
              <a:ea typeface="+mn-ea"/>
              <a:cs typeface="Helvetica"/>
              <a:sym typeface="Source Sans Pro Regular"/>
            </a:endParaRPr>
          </a:p>
        </p:txBody>
      </p:sp>
      <p:sp>
        <p:nvSpPr>
          <p:cNvPr id="9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388942" y="436570"/>
            <a:ext cx="2655889" cy="806451"/>
          </a:xfrm>
          <a:prstGeom prst="rect">
            <a:avLst/>
          </a:prstGeom>
        </p:spPr>
        <p:txBody>
          <a:bodyPr/>
          <a:lstStyle>
            <a:lvl1pPr marL="0" indent="0">
              <a:buNone/>
              <a:defRPr/>
            </a:lvl1pPr>
          </a:lstStyle>
          <a:p>
            <a:pPr>
              <a:defRPr sz="3200">
                <a:solidFill>
                  <a:srgbClr val="FFFFFF"/>
                </a:solidFill>
                <a:latin typeface="Source Sans Pro Bold"/>
                <a:ea typeface="Source Sans Pro Bold"/>
                <a:cs typeface="Source Sans Pro Bold"/>
                <a:sym typeface="Source Sans Pro Bold"/>
              </a:defRPr>
            </a:pPr>
            <a:endParaRPr dirty="0"/>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6"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348" kern="1200" smtClean="0">
                <a:solidFill>
                  <a:srgbClr val="FFFFFF">
                    <a:lumMod val="50000"/>
                  </a:srgbClr>
                </a:solidFill>
                <a:latin typeface="Helvetica"/>
              </a:rPr>
              <a:pPr eaLnBrk="0"/>
              <a:t>‹#›</a:t>
            </a:fld>
            <a:endParaRPr lang="hu-HU" sz="348" kern="1200">
              <a:solidFill>
                <a:srgbClr val="FFFFFF">
                  <a:lumMod val="50000"/>
                </a:srgbClr>
              </a:solidFill>
              <a:latin typeface="Helvetica"/>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2537" y="131637"/>
            <a:ext cx="108364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1006479" cy="578422"/>
          </a:xfrm>
          <a:prstGeom prst="rect">
            <a:avLst/>
          </a:prstGeom>
        </p:spPr>
      </p:pic>
      <p:sp>
        <p:nvSpPr>
          <p:cNvPr id="11"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2"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892887508"/>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6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21484" y="118166"/>
            <a:ext cx="935208" cy="895042"/>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7" y="6310302"/>
            <a:ext cx="1548719" cy="474296"/>
          </a:xfrm>
          <a:prstGeom prst="rect">
            <a:avLst/>
          </a:prstGeom>
          <a:ln w="12700">
            <a:miter lim="400000"/>
          </a:ln>
        </p:spPr>
      </p:pic>
      <p:sp>
        <p:nvSpPr>
          <p:cNvPr id="118" name="Pentagon 6"/>
          <p:cNvSpPr/>
          <p:nvPr/>
        </p:nvSpPr>
        <p:spPr>
          <a:xfrm rot="10800000">
            <a:off x="11803007"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9288" rIns="19288" anchor="ctr"/>
          <a:lstStyle/>
          <a:p>
            <a:pPr algn="ctr" eaLnBrk="0">
              <a:defRPr sz="1300">
                <a:solidFill>
                  <a:srgbClr val="FFFFFF"/>
                </a:solidFill>
                <a:latin typeface="+mn-lt"/>
                <a:ea typeface="+mn-ea"/>
                <a:cs typeface="+mn-cs"/>
                <a:sym typeface="Source Sans Pro Regular"/>
              </a:defRPr>
            </a:pPr>
            <a:endParaRPr sz="548">
              <a:solidFill>
                <a:srgbClr val="FFFFFF"/>
              </a:solidFill>
              <a:ea typeface="+mn-ea"/>
              <a:cs typeface="Helvetica"/>
              <a:sym typeface="Source Sans Pro Regular"/>
            </a:endParaRPr>
          </a:p>
        </p:txBody>
      </p:sp>
      <p:sp>
        <p:nvSpPr>
          <p:cNvPr id="119"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0C426FF-A834-7006-DA55-9FB2BA066E2A}"/>
              </a:ext>
            </a:extLst>
          </p:cNvPr>
          <p:cNvSpPr txBox="1">
            <a:spLocks/>
          </p:cNvSpPr>
          <p:nvPr userDrawn="1"/>
        </p:nvSpPr>
        <p:spPr>
          <a:xfrm>
            <a:off x="11836405"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464" smtClean="0">
                <a:solidFill>
                  <a:srgbClr val="FFFFFF">
                    <a:lumMod val="50000"/>
                  </a:srgbClr>
                </a:solidFill>
                <a:latin typeface="Source Sans Pro Regular"/>
              </a:rPr>
              <a:pPr eaLnBrk="0"/>
              <a:t>‹#›</a:t>
            </a:fld>
            <a:endParaRPr lang="hu-HU" sz="464">
              <a:solidFill>
                <a:srgbClr val="FFFFFF">
                  <a:lumMod val="50000"/>
                </a:srgbClr>
              </a:solidFill>
              <a:latin typeface="Source Sans Pro Regular"/>
            </a:endParaRPr>
          </a:p>
        </p:txBody>
      </p:sp>
      <p:sp>
        <p:nvSpPr>
          <p:cNvPr id="3" name="Title 1">
            <a:extLst>
              <a:ext uri="{FF2B5EF4-FFF2-40B4-BE49-F238E27FC236}">
                <a16:creationId xmlns:a16="http://schemas.microsoft.com/office/drawing/2014/main" id="{F741D47E-45FF-0124-0CA1-37443E125177}"/>
              </a:ext>
            </a:extLst>
          </p:cNvPr>
          <p:cNvSpPr txBox="1">
            <a:spLocks noGrp="1"/>
          </p:cNvSpPr>
          <p:nvPr>
            <p:ph type="title" hasCustomPrompt="1"/>
          </p:nvPr>
        </p:nvSpPr>
        <p:spPr>
          <a:xfrm>
            <a:off x="388937" y="842968"/>
            <a:ext cx="3264195" cy="728737"/>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lang="hu-HU" b="1"/>
              <a:t>Key messages</a:t>
            </a:r>
            <a:endParaRPr b="1"/>
          </a:p>
        </p:txBody>
      </p:sp>
      <p:sp>
        <p:nvSpPr>
          <p:cNvPr id="4" name="Rounded Rectangle 3">
            <a:extLst>
              <a:ext uri="{FF2B5EF4-FFF2-40B4-BE49-F238E27FC236}">
                <a16:creationId xmlns:a16="http://schemas.microsoft.com/office/drawing/2014/main" id="{92E73A74-BE7A-5DF2-E2AD-F766DC654C88}"/>
              </a:ext>
            </a:extLst>
          </p:cNvPr>
          <p:cNvSpPr/>
          <p:nvPr userDrawn="1"/>
        </p:nvSpPr>
        <p:spPr>
          <a:xfrm flipV="1">
            <a:off x="389006" y="1484783"/>
            <a:ext cx="2655039" cy="86916"/>
          </a:xfrm>
          <a:prstGeom prst="roundRect">
            <a:avLst>
              <a:gd name="adj" fmla="val 50000"/>
            </a:avLst>
          </a:prstGeom>
          <a:solidFill>
            <a:schemeClr val="accent3"/>
          </a:solidFill>
          <a:ln w="12700">
            <a:miter lim="400000"/>
          </a:ln>
        </p:spPr>
        <p:txBody>
          <a:bodyPr lIns="19288" rIns="19288" anchor="ctr"/>
          <a:lstStyle/>
          <a:p>
            <a:pPr algn="ctr" eaLnBrk="0">
              <a:defRPr sz="500">
                <a:solidFill>
                  <a:srgbClr val="FFFFFF"/>
                </a:solidFill>
                <a:latin typeface="+mj-lt"/>
                <a:ea typeface="+mj-ea"/>
                <a:cs typeface="+mj-cs"/>
                <a:sym typeface="Source Sans Pro Regular"/>
              </a:defRPr>
            </a:pPr>
            <a:endParaRPr sz="211">
              <a:solidFill>
                <a:srgbClr val="FFFFFF"/>
              </a:solidFill>
              <a:latin typeface="Helvetica"/>
              <a:cs typeface="Helvetica"/>
              <a:sym typeface="Source Sans Pro Regular"/>
            </a:endParaRPr>
          </a:p>
        </p:txBody>
      </p:sp>
      <p:sp>
        <p:nvSpPr>
          <p:cNvPr id="5" name="Subtitle 5">
            <a:extLst>
              <a:ext uri="{FF2B5EF4-FFF2-40B4-BE49-F238E27FC236}">
                <a16:creationId xmlns:a16="http://schemas.microsoft.com/office/drawing/2014/main" id="{5D2C6A24-8EE6-9D03-271B-CDAE92BD571F}"/>
              </a:ext>
            </a:extLst>
          </p:cNvPr>
          <p:cNvSpPr txBox="1"/>
          <p:nvPr userDrawn="1"/>
        </p:nvSpPr>
        <p:spPr>
          <a:xfrm>
            <a:off x="10033463" y="6490029"/>
            <a:ext cx="1841836"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9288" rIns="19288">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eaLnBrk="0"/>
            <a:r>
              <a:rPr sz="380"/>
              <a:t>RRT Advanced Training Package</a:t>
            </a:r>
          </a:p>
        </p:txBody>
      </p:sp>
      <p:sp>
        <p:nvSpPr>
          <p:cNvPr id="6" name="Subtitle 5">
            <a:extLst>
              <a:ext uri="{FF2B5EF4-FFF2-40B4-BE49-F238E27FC236}">
                <a16:creationId xmlns:a16="http://schemas.microsoft.com/office/drawing/2014/main" id="{4010979B-AC9E-B7E3-1664-1C7CEC0683F7}"/>
              </a:ext>
            </a:extLst>
          </p:cNvPr>
          <p:cNvSpPr txBox="1"/>
          <p:nvPr userDrawn="1"/>
        </p:nvSpPr>
        <p:spPr>
          <a:xfrm>
            <a:off x="8088173" y="6650179"/>
            <a:ext cx="3794759"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a:r>
              <a:rPr sz="380"/>
              <a:t>B2.1 Epi</a:t>
            </a:r>
            <a:r>
              <a:rPr lang="hu-HU" sz="380"/>
              <a:t>demiological</a:t>
            </a:r>
            <a:r>
              <a:rPr sz="380"/>
              <a:t> Surv</a:t>
            </a:r>
            <a:r>
              <a:rPr lang="hu-HU" sz="380"/>
              <a:t>eillance</a:t>
            </a:r>
            <a:endParaRPr sz="380"/>
          </a:p>
        </p:txBody>
      </p:sp>
    </p:spTree>
    <p:extLst>
      <p:ext uri="{BB962C8B-B14F-4D97-AF65-F5344CB8AC3E}">
        <p14:creationId xmlns:p14="http://schemas.microsoft.com/office/powerpoint/2010/main" val="126455831"/>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7" y="118174"/>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4"/>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19288" rIns="19288" anchor="ctr"/>
          <a:lstStyle/>
          <a:p>
            <a:pPr algn="ctr" eaLnBrk="0" fontAlgn="base">
              <a:spcBef>
                <a:spcPct val="0"/>
              </a:spcBef>
              <a:spcAft>
                <a:spcPct val="0"/>
              </a:spcAft>
              <a:defRPr sz="2000">
                <a:latin typeface="+mn-lt"/>
                <a:ea typeface="+mn-ea"/>
                <a:cs typeface="+mn-cs"/>
                <a:sym typeface="Source Sans Pro Regular"/>
              </a:defRPr>
            </a:pPr>
            <a:endParaRPr sz="844"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41" y="-18868"/>
            <a:ext cx="5130801" cy="660401"/>
          </a:xfrm>
          <a:prstGeom prst="rect">
            <a:avLst/>
          </a:prstGeom>
          <a:ln w="12700">
            <a:miter lim="400000"/>
          </a:ln>
        </p:spPr>
      </p:pic>
      <p:sp>
        <p:nvSpPr>
          <p:cNvPr id="196" name="TextBox 4"/>
          <p:cNvSpPr txBox="1"/>
          <p:nvPr/>
        </p:nvSpPr>
        <p:spPr>
          <a:xfrm>
            <a:off x="848705" y="-618316"/>
            <a:ext cx="262784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pPr eaLnBrk="0" fontAlgn="base">
              <a:spcBef>
                <a:spcPct val="0"/>
              </a:spcBef>
              <a:spcAft>
                <a:spcPct val="0"/>
              </a:spcAft>
            </a:pPr>
            <a:endParaRPr sz="135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6" y="842966"/>
            <a:ext cx="10450423"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1" y="85070"/>
            <a:ext cx="9212263" cy="62230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lvl1pPr>
              <a:spcBef>
                <a:spcPts val="0"/>
              </a:spcBef>
              <a:defRPr sz="135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4" y="6560497"/>
            <a:ext cx="14475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464" kern="1200" smtClean="0">
                <a:solidFill>
                  <a:srgbClr val="A7A7A7">
                    <a:lumMod val="75000"/>
                  </a:srgbClr>
                </a:solidFill>
              </a:rPr>
              <a:pPr eaLnBrk="0"/>
              <a:t>‹#›</a:t>
            </a:fld>
            <a:endParaRPr lang="hu-HU" sz="464" kern="1200">
              <a:solidFill>
                <a:srgbClr val="A7A7A7">
                  <a:lumMod val="75000"/>
                </a:srgb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41" y="6467778"/>
            <a:ext cx="3426203" cy="1508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en-US" sz="380" kern="1200"/>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22" y="6584103"/>
            <a:ext cx="3740583" cy="1508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p>
            <a:pPr algn="r" eaLnBrk="0" fontAlgn="base">
              <a:spcBef>
                <a:spcPct val="0"/>
              </a:spcBef>
              <a:spcAft>
                <a:spcPct val="0"/>
              </a:spcAft>
              <a:defRPr sz="900">
                <a:solidFill>
                  <a:srgbClr val="021F64">
                    <a:lumOff val="-3999"/>
                  </a:srgbClr>
                </a:solidFill>
                <a:latin typeface="+mn-lt"/>
                <a:ea typeface="+mn-ea"/>
                <a:cs typeface="+mn-cs"/>
                <a:sym typeface="Source Sans Pro Regular"/>
              </a:defRPr>
            </a:pPr>
            <a:r>
              <a:rPr lang="hu-HU" sz="380" kern="1200">
                <a:solidFill>
                  <a:srgbClr val="021F64">
                    <a:lumOff val="-3999"/>
                  </a:srgbClr>
                </a:solidFill>
                <a:latin typeface="Helvetica"/>
                <a:ea typeface="+mn-ea"/>
                <a:cs typeface="Helvetica"/>
                <a:sym typeface="Source Sans Pro Regular"/>
              </a:rPr>
              <a:t>Guid</a:t>
            </a:r>
            <a:r>
              <a:rPr lang="fr-FR" sz="380" kern="1200">
                <a:solidFill>
                  <a:srgbClr val="021F64">
                    <a:lumOff val="-3999"/>
                  </a:srgbClr>
                </a:solidFill>
                <a:latin typeface="Helvetica"/>
                <a:ea typeface="+mn-ea"/>
                <a:cs typeface="Helvetica"/>
                <a:sym typeface="Source Sans Pro Regular"/>
              </a:rPr>
              <a:t>es du facilitateur</a:t>
            </a:r>
            <a:endParaRPr lang="hu-HU" sz="380" kern="1200">
              <a:solidFill>
                <a:srgbClr val="021F64">
                  <a:lumOff val="-3999"/>
                </a:srgbClr>
              </a:solidFill>
              <a:latin typeface="Helvetica"/>
              <a:ea typeface="+mn-ea"/>
              <a:cs typeface="Helvetica"/>
              <a:sym typeface="Source Sans Pro Regular"/>
            </a:endParaRPr>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5" y="6449251"/>
            <a:ext cx="1914228"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Tree>
    <p:extLst>
      <p:ext uri="{BB962C8B-B14F-4D97-AF65-F5344CB8AC3E}">
        <p14:creationId xmlns:p14="http://schemas.microsoft.com/office/powerpoint/2010/main" val="4230664903"/>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7" y="118174"/>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4"/>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19288" rIns="19288" anchor="ctr"/>
          <a:lstStyle/>
          <a:p>
            <a:pPr algn="ctr" eaLnBrk="0" fontAlgn="base">
              <a:spcBef>
                <a:spcPct val="0"/>
              </a:spcBef>
              <a:spcAft>
                <a:spcPct val="0"/>
              </a:spcAft>
              <a:defRPr sz="2000">
                <a:latin typeface="+mn-lt"/>
                <a:ea typeface="+mn-ea"/>
                <a:cs typeface="+mn-cs"/>
                <a:sym typeface="Source Sans Pro Regular"/>
              </a:defRPr>
            </a:pPr>
            <a:endParaRPr sz="844"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39" y="5"/>
            <a:ext cx="6312407" cy="641533"/>
          </a:xfrm>
          <a:prstGeom prst="rect">
            <a:avLst/>
          </a:prstGeom>
          <a:ln w="12700">
            <a:miter lim="400000"/>
          </a:ln>
        </p:spPr>
      </p:pic>
      <p:sp>
        <p:nvSpPr>
          <p:cNvPr id="196" name="TextBox 4"/>
          <p:cNvSpPr txBox="1"/>
          <p:nvPr/>
        </p:nvSpPr>
        <p:spPr>
          <a:xfrm>
            <a:off x="848705" y="-618316"/>
            <a:ext cx="262784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pPr eaLnBrk="0" fontAlgn="base">
              <a:spcBef>
                <a:spcPct val="0"/>
              </a:spcBef>
              <a:spcAft>
                <a:spcPct val="0"/>
              </a:spcAft>
            </a:pPr>
            <a:endParaRPr sz="135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6" y="842966"/>
            <a:ext cx="10450423"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1" y="85070"/>
            <a:ext cx="9212263" cy="62230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lvl1pPr>
              <a:spcBef>
                <a:spcPts val="0"/>
              </a:spcBef>
              <a:defRPr sz="135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4" y="6560497"/>
            <a:ext cx="14475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464" kern="1200" smtClean="0">
                <a:solidFill>
                  <a:srgbClr val="A7A7A7">
                    <a:lumMod val="75000"/>
                  </a:srgbClr>
                </a:solidFill>
              </a:rPr>
              <a:pPr eaLnBrk="0"/>
              <a:t>‹#›</a:t>
            </a:fld>
            <a:endParaRPr lang="hu-HU" sz="464" kern="1200">
              <a:solidFill>
                <a:srgbClr val="A7A7A7">
                  <a:lumMod val="75000"/>
                </a:srgb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4348" y="6333540"/>
            <a:ext cx="2257505"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8061962" y="6618084"/>
            <a:ext cx="3794759" cy="144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sz="380" kern="1200"/>
              <a:t>A1.1</a:t>
            </a:r>
            <a:r>
              <a:rPr lang="fr-FR" sz="380" kern="1200"/>
              <a:t>a_</a:t>
            </a:r>
            <a:r>
              <a:rPr sz="380" kern="1200"/>
              <a:t>IHR_</a:t>
            </a:r>
            <a:r>
              <a:rPr lang="fr-FR" sz="380" kern="1200"/>
              <a:t>in_</a:t>
            </a:r>
            <a:r>
              <a:rPr sz="380" kern="120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62" y="6472256"/>
            <a:ext cx="3794759" cy="144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lang="en-US" sz="380" kern="1200"/>
              <a:t>Kit de formation avancée des EIR</a:t>
            </a:r>
          </a:p>
        </p:txBody>
      </p:sp>
    </p:spTree>
    <p:extLst>
      <p:ext uri="{BB962C8B-B14F-4D97-AF65-F5344CB8AC3E}">
        <p14:creationId xmlns:p14="http://schemas.microsoft.com/office/powerpoint/2010/main" val="135774616"/>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reserve="1">
  <p:cSld name="Blank">
    <p:spTree>
      <p:nvGrpSpPr>
        <p:cNvPr id="1" name=""/>
        <p:cNvGrpSpPr/>
        <p:nvPr/>
      </p:nvGrpSpPr>
      <p:grpSpPr>
        <a:xfrm>
          <a:off x="0" y="0"/>
          <a:ext cx="0" cy="0"/>
          <a:chOff x="0" y="0"/>
          <a:chExt cx="0" cy="0"/>
        </a:xfrm>
      </p:grpSpPr>
      <p:sp>
        <p:nvSpPr>
          <p:cNvPr id="2" name="Subtitle 5">
            <a:extLst>
              <a:ext uri="{FF2B5EF4-FFF2-40B4-BE49-F238E27FC236}">
                <a16:creationId xmlns:a16="http://schemas.microsoft.com/office/drawing/2014/main" id="{FB9C9221-C43E-6A39-438A-7880F9AD4251}"/>
              </a:ext>
            </a:extLst>
          </p:cNvPr>
          <p:cNvSpPr txBox="1"/>
          <p:nvPr userDrawn="1"/>
        </p:nvSpPr>
        <p:spPr>
          <a:xfrm>
            <a:off x="8106771" y="6478944"/>
            <a:ext cx="379475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eaLnBrk="0" fontAlgn="base">
              <a:spcAft>
                <a:spcPct val="0"/>
              </a:spcAft>
            </a:pPr>
            <a:r>
              <a:rPr sz="506" kern="1200"/>
              <a:t>RRT Advanced Training Package</a:t>
            </a:r>
          </a:p>
        </p:txBody>
      </p:sp>
      <p:sp>
        <p:nvSpPr>
          <p:cNvPr id="3" name="Subtitle 5">
            <a:extLst>
              <a:ext uri="{FF2B5EF4-FFF2-40B4-BE49-F238E27FC236}">
                <a16:creationId xmlns:a16="http://schemas.microsoft.com/office/drawing/2014/main" id="{CAF6C9CB-1420-27F1-99B2-8795731541EA}"/>
              </a:ext>
            </a:extLst>
          </p:cNvPr>
          <p:cNvSpPr txBox="1"/>
          <p:nvPr userDrawn="1"/>
        </p:nvSpPr>
        <p:spPr>
          <a:xfrm>
            <a:off x="8106771" y="6636313"/>
            <a:ext cx="379475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sz="506" kern="1200"/>
              <a:t>B7.1 Lab</a:t>
            </a:r>
            <a:r>
              <a:rPr lang="hu-HU" sz="506" kern="1200" err="1"/>
              <a:t>oratory</a:t>
            </a:r>
            <a:r>
              <a:rPr lang="hu-HU" sz="506" kern="1200"/>
              <a:t> </a:t>
            </a:r>
            <a:r>
              <a:rPr lang="hu-HU" sz="506" kern="1200" err="1"/>
              <a:t>Sample</a:t>
            </a:r>
            <a:r>
              <a:rPr lang="hu-HU" sz="506" kern="1200"/>
              <a:t> Management</a:t>
            </a:r>
            <a:endParaRPr sz="506" kern="1200"/>
          </a:p>
        </p:txBody>
      </p:sp>
      <p:sp>
        <p:nvSpPr>
          <p:cNvPr id="4" name="Slide Number">
            <a:extLst>
              <a:ext uri="{FF2B5EF4-FFF2-40B4-BE49-F238E27FC236}">
                <a16:creationId xmlns:a16="http://schemas.microsoft.com/office/drawing/2014/main" id="{3B13F606-40ED-F2BC-9485-31A8E401ADC1}"/>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Helvetica"/>
              </a:rPr>
              <a:pPr eaLnBrk="0"/>
              <a:t>‹#›</a:t>
            </a:fld>
            <a:endParaRPr lang="hu-HU" sz="619" kern="1200">
              <a:solidFill>
                <a:srgbClr val="FFFFFF">
                  <a:lumMod val="50000"/>
                </a:srgbClr>
              </a:solidFill>
              <a:latin typeface="Helvetica"/>
            </a:endParaRPr>
          </a:p>
        </p:txBody>
      </p:sp>
    </p:spTree>
    <p:extLst>
      <p:ext uri="{BB962C8B-B14F-4D97-AF65-F5344CB8AC3E}">
        <p14:creationId xmlns:p14="http://schemas.microsoft.com/office/powerpoint/2010/main" val="3122323535"/>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25717" rIns="25717" anchor="ctr"/>
          <a:lstStyle/>
          <a:p>
            <a:pPr algn="ctr" eaLnBrk="0" fontAlgn="base">
              <a:spcBef>
                <a:spcPct val="0"/>
              </a:spcBef>
              <a:spcAft>
                <a:spcPct val="0"/>
              </a:spcAft>
              <a:defRPr sz="2000">
                <a:latin typeface="+mn-lt"/>
                <a:ea typeface="+mn-ea"/>
                <a:cs typeface="+mn-cs"/>
                <a:sym typeface="Source Sans Pro Regular"/>
              </a:defRPr>
            </a:pPr>
            <a:endParaRPr sz="1125"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41" y="-18868"/>
            <a:ext cx="5130801" cy="660401"/>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defTabSz="289320">
              <a:lnSpc>
                <a:spcPct val="90000"/>
              </a:lnSpc>
            </a:lvl1pPr>
          </a:lstStyle>
          <a:p>
            <a:pPr eaLnBrk="0" fontAlgn="base">
              <a:spcBef>
                <a:spcPct val="0"/>
              </a:spcBef>
              <a:spcAft>
                <a:spcPct val="0"/>
              </a:spcAft>
            </a:pPr>
            <a:endParaRPr sz="180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0" y="85068"/>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5"/>
            <a:ext cx="193001"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619" kern="1200" smtClean="0">
                <a:solidFill>
                  <a:srgbClr val="A7A7A7">
                    <a:lumMod val="75000"/>
                  </a:srgbClr>
                </a:solidFill>
              </a:rPr>
              <a:pPr eaLnBrk="0"/>
              <a:t>‹#›</a:t>
            </a:fld>
            <a:endParaRPr lang="hu-HU" sz="619" kern="1200">
              <a:solidFill>
                <a:srgbClr val="A7A7A7">
                  <a:lumMod val="75000"/>
                </a:srgb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40" y="6467776"/>
            <a:ext cx="3426203" cy="1701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en-US" sz="506" kern="1200"/>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21" y="6584101"/>
            <a:ext cx="3740583" cy="1701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p>
            <a:pPr algn="r" eaLnBrk="0" fontAlgn="base">
              <a:spcBef>
                <a:spcPct val="0"/>
              </a:spcBef>
              <a:spcAft>
                <a:spcPct val="0"/>
              </a:spcAft>
              <a:defRPr sz="900">
                <a:solidFill>
                  <a:srgbClr val="021F64">
                    <a:lumOff val="-3999"/>
                  </a:srgbClr>
                </a:solidFill>
                <a:latin typeface="+mn-lt"/>
                <a:ea typeface="+mn-ea"/>
                <a:cs typeface="+mn-cs"/>
                <a:sym typeface="Source Sans Pro Regular"/>
              </a:defRPr>
            </a:pPr>
            <a:r>
              <a:rPr lang="hu-HU" sz="506" kern="1200">
                <a:solidFill>
                  <a:srgbClr val="021F64">
                    <a:lumOff val="-3999"/>
                  </a:srgbClr>
                </a:solidFill>
                <a:latin typeface="Helvetica"/>
                <a:ea typeface="+mn-ea"/>
                <a:cs typeface="Helvetica"/>
                <a:sym typeface="Source Sans Pro Regular"/>
              </a:rPr>
              <a:t>Guid</a:t>
            </a:r>
            <a:r>
              <a:rPr lang="fr-FR" sz="506" kern="1200">
                <a:solidFill>
                  <a:srgbClr val="021F64">
                    <a:lumOff val="-3999"/>
                  </a:srgbClr>
                </a:solidFill>
                <a:latin typeface="Helvetica"/>
                <a:ea typeface="+mn-ea"/>
                <a:cs typeface="Helvetica"/>
                <a:sym typeface="Source Sans Pro Regular"/>
              </a:rPr>
              <a:t>es du facilitateur</a:t>
            </a:r>
            <a:endParaRPr lang="hu-HU" sz="506" kern="1200">
              <a:solidFill>
                <a:srgbClr val="021F64">
                  <a:lumOff val="-3999"/>
                </a:srgbClr>
              </a:solidFill>
              <a:latin typeface="Helvetica"/>
              <a:ea typeface="+mn-ea"/>
              <a:cs typeface="Helvetica"/>
              <a:sym typeface="Source Sans Pro Regular"/>
            </a:endParaRPr>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4" y="6449249"/>
            <a:ext cx="1914228"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Tree>
    <p:extLst>
      <p:ext uri="{BB962C8B-B14F-4D97-AF65-F5344CB8AC3E}">
        <p14:creationId xmlns:p14="http://schemas.microsoft.com/office/powerpoint/2010/main" val="2843150436"/>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25717" rIns="25717" anchor="ctr"/>
          <a:lstStyle/>
          <a:p>
            <a:pPr algn="ctr" eaLnBrk="0" fontAlgn="base">
              <a:spcBef>
                <a:spcPct val="0"/>
              </a:spcBef>
              <a:spcAft>
                <a:spcPct val="0"/>
              </a:spcAft>
              <a:defRPr sz="2000">
                <a:latin typeface="+mn-lt"/>
                <a:ea typeface="+mn-ea"/>
                <a:cs typeface="+mn-cs"/>
                <a:sym typeface="Source Sans Pro Regular"/>
              </a:defRPr>
            </a:pPr>
            <a:endParaRPr sz="1125"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41" y="3"/>
            <a:ext cx="6312407" cy="641533"/>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defTabSz="289320">
              <a:lnSpc>
                <a:spcPct val="90000"/>
              </a:lnSpc>
            </a:lvl1pPr>
          </a:lstStyle>
          <a:p>
            <a:pPr eaLnBrk="0" fontAlgn="base">
              <a:spcBef>
                <a:spcPct val="0"/>
              </a:spcBef>
              <a:spcAft>
                <a:spcPct val="0"/>
              </a:spcAft>
            </a:pPr>
            <a:endParaRPr sz="180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0" y="85068"/>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5"/>
            <a:ext cx="193001"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619" kern="1200" smtClean="0">
                <a:solidFill>
                  <a:srgbClr val="A7A7A7">
                    <a:lumMod val="75000"/>
                  </a:srgbClr>
                </a:solidFill>
              </a:rPr>
              <a:pPr eaLnBrk="0"/>
              <a:t>‹#›</a:t>
            </a:fld>
            <a:endParaRPr lang="hu-HU" sz="619" kern="1200">
              <a:solidFill>
                <a:srgbClr val="A7A7A7">
                  <a:lumMod val="75000"/>
                </a:srgb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4346" y="6333540"/>
            <a:ext cx="2257505"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8061961" y="6618084"/>
            <a:ext cx="3794759" cy="162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sz="506" kern="1200"/>
              <a:t>A1.1</a:t>
            </a:r>
            <a:r>
              <a:rPr lang="fr-FR" sz="506" kern="1200"/>
              <a:t>a_</a:t>
            </a:r>
            <a:r>
              <a:rPr sz="506" kern="1200"/>
              <a:t>IHR_</a:t>
            </a:r>
            <a:r>
              <a:rPr lang="fr-FR" sz="506" kern="1200"/>
              <a:t>in_</a:t>
            </a:r>
            <a:r>
              <a:rPr sz="506" kern="120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61" y="6472256"/>
            <a:ext cx="3794759" cy="162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lang="en-US" sz="506" kern="1200"/>
              <a:t>Kit de formation avancée des EIR</a:t>
            </a:r>
          </a:p>
        </p:txBody>
      </p:sp>
    </p:spTree>
    <p:extLst>
      <p:ext uri="{BB962C8B-B14F-4D97-AF65-F5344CB8AC3E}">
        <p14:creationId xmlns:p14="http://schemas.microsoft.com/office/powerpoint/2010/main" val="4273981145"/>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100" name="Google Shape;308;p8"/>
          <p:cNvSpPr/>
          <p:nvPr/>
        </p:nvSpPr>
        <p:spPr>
          <a:xfrm>
            <a:off x="0" y="0"/>
            <a:ext cx="4422098"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1" name="Picture 10" descr="Picture 10"/>
          <p:cNvPicPr>
            <a:picLocks noChangeAspect="1"/>
          </p:cNvPicPr>
          <p:nvPr/>
        </p:nvPicPr>
        <p:blipFill>
          <a:blip r:embed="rId2"/>
          <a:stretch>
            <a:fillRect/>
          </a:stretch>
        </p:blipFill>
        <p:spPr>
          <a:xfrm>
            <a:off x="-3992" y="-1"/>
            <a:ext cx="4546011" cy="3482247"/>
          </a:xfrm>
          <a:prstGeom prst="rect">
            <a:avLst/>
          </a:prstGeom>
          <a:ln w="12700">
            <a:miter lim="400000"/>
          </a:ln>
        </p:spPr>
      </p:pic>
      <p:sp>
        <p:nvSpPr>
          <p:cNvPr id="10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3"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0F02205D-C411-F930-558A-FD1D3A881FA9}"/>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616596B8-36CA-5ED6-29CE-641873CE67F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sp>
        <p:nvSpPr>
          <p:cNvPr id="6" name="Slide Number">
            <a:extLst>
              <a:ext uri="{FF2B5EF4-FFF2-40B4-BE49-F238E27FC236}">
                <a16:creationId xmlns:a16="http://schemas.microsoft.com/office/drawing/2014/main" id="{8B1024C1-148B-F9D2-D8A3-1F1C8AC8B661}"/>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213242029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140509608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rtlCol="0" anchor="b" anchorCtr="0"/>
          <a:lstStyle>
            <a:lvl1pPr algn="l">
              <a:lnSpc>
                <a:spcPts val="3000"/>
              </a:lnSpc>
              <a:defRPr sz="2800" b="1" baseline="0">
                <a:solidFill>
                  <a:srgbClr val="9F8C71"/>
                </a:solidFill>
                <a:effectLst/>
                <a:latin typeface="Calibri" pitchFamily="34" charset="0"/>
              </a:defRPr>
            </a:lvl1pPr>
          </a:lstStyle>
          <a:p>
            <a:pPr rtl="0"/>
            <a:r>
              <a:rPr lang="fr"/>
              <a:t>Bottom band: CGH</a:t>
            </a:r>
          </a:p>
        </p:txBody>
      </p:sp>
      <p:sp>
        <p:nvSpPr>
          <p:cNvPr id="6" name="Text Placeholder 7"/>
          <p:cNvSpPr>
            <a:spLocks noGrp="1"/>
          </p:cNvSpPr>
          <p:nvPr>
            <p:ph type="body" sz="quarter" idx="10"/>
          </p:nvPr>
        </p:nvSpPr>
        <p:spPr>
          <a:xfrm>
            <a:off x="609600" y="1545167"/>
            <a:ext cx="10972800" cy="4455584"/>
          </a:xfrm>
        </p:spPr>
        <p:txBody>
          <a:bodyPr rtlCol="0"/>
          <a:lstStyle>
            <a:lvl1pPr marL="342883" indent="-342883">
              <a:buClr>
                <a:srgbClr val="A59988"/>
              </a:buClr>
              <a:buFont typeface="Wingdings" panose="05000000000000000000" pitchFamily="2" charset="2"/>
              <a:buChar char="§"/>
              <a:defRPr sz="2000">
                <a:solidFill>
                  <a:schemeClr val="accent4">
                    <a:lumMod val="75000"/>
                  </a:schemeClr>
                </a:solidFill>
              </a:defRPr>
            </a:lvl1pPr>
            <a:lvl2pPr>
              <a:buClr>
                <a:srgbClr val="5E9732"/>
              </a:buClr>
              <a:defRPr sz="2000">
                <a:solidFill>
                  <a:schemeClr val="accent4">
                    <a:lumMod val="75000"/>
                  </a:schemeClr>
                </a:solidFill>
              </a:defRPr>
            </a:lvl2pPr>
            <a:lvl3pPr>
              <a:buClr>
                <a:srgbClr val="D59F0F"/>
              </a:buClr>
              <a:defRPr sz="2000">
                <a:solidFill>
                  <a:schemeClr val="accent4">
                    <a:lumMod val="75000"/>
                  </a:schemeClr>
                </a:solidFill>
              </a:defRPr>
            </a:lvl3pPr>
            <a:lvl4pPr>
              <a:defRPr sz="2000">
                <a:solidFill>
                  <a:schemeClr val="accent4">
                    <a:lumMod val="75000"/>
                  </a:schemeClr>
                </a:solidFill>
              </a:defRPr>
            </a:lvl4pPr>
            <a:lvl5pPr>
              <a:defRPr sz="2000">
                <a:solidFill>
                  <a:schemeClr val="accent4">
                    <a:lumMod val="75000"/>
                  </a:schemeClr>
                </a:solidFill>
              </a:defRPr>
            </a:lvl5pPr>
          </a:lstStyle>
          <a:p>
            <a:pPr lvl="0" rtl="0"/>
            <a:r>
              <a:rPr lang="fr"/>
              <a:t>Click to edit Master text styles</a:t>
            </a:r>
          </a:p>
          <a:p>
            <a:pPr lvl="1" rtl="0"/>
            <a:r>
              <a:rPr lang="fr"/>
              <a:t>Second level</a:t>
            </a:r>
          </a:p>
          <a:p>
            <a:pPr lvl="2" rtl="0"/>
            <a:r>
              <a:rPr lang="fr"/>
              <a:t>Third level</a:t>
            </a:r>
          </a:p>
        </p:txBody>
      </p:sp>
    </p:spTree>
    <p:extLst>
      <p:ext uri="{BB962C8B-B14F-4D97-AF65-F5344CB8AC3E}">
        <p14:creationId xmlns:p14="http://schemas.microsoft.com/office/powerpoint/2010/main" val="65912684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reserve="1">
  <p:cSld name="Title Slide">
    <p:spTree>
      <p:nvGrpSpPr>
        <p:cNvPr id="1" name=""/>
        <p:cNvGrpSpPr/>
        <p:nvPr/>
      </p:nvGrpSpPr>
      <p:grpSpPr>
        <a:xfrm>
          <a:off x="0" y="0"/>
          <a:ext cx="0" cy="0"/>
          <a:chOff x="0" y="0"/>
          <a:chExt cx="0" cy="0"/>
        </a:xfrm>
      </p:grpSpPr>
      <p:sp>
        <p:nvSpPr>
          <p:cNvPr id="19" name="Rectangle 1"/>
          <p:cNvSpPr/>
          <p:nvPr/>
        </p:nvSpPr>
        <p:spPr>
          <a:xfrm>
            <a:off x="0" y="15"/>
            <a:ext cx="12192000" cy="4354825"/>
          </a:xfrm>
          <a:prstGeom prst="rect">
            <a:avLst/>
          </a:prstGeom>
          <a:solidFill>
            <a:srgbClr val="ECF2F8"/>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20" name="Image" descr="Image"/>
          <p:cNvPicPr>
            <a:picLocks noChangeAspect="1"/>
          </p:cNvPicPr>
          <p:nvPr/>
        </p:nvPicPr>
        <p:blipFill>
          <a:blip r:embed="rId2"/>
          <a:stretch>
            <a:fillRect/>
          </a:stretch>
        </p:blipFill>
        <p:spPr>
          <a:xfrm>
            <a:off x="-13085" y="-56044"/>
            <a:ext cx="7551308" cy="5443697"/>
          </a:xfrm>
          <a:prstGeom prst="rect">
            <a:avLst/>
          </a:prstGeom>
          <a:ln w="12700">
            <a:miter lim="400000"/>
          </a:ln>
        </p:spPr>
      </p:pic>
      <p:sp>
        <p:nvSpPr>
          <p:cNvPr id="23" name="Subtitle 2"/>
          <p:cNvSpPr txBox="1"/>
          <p:nvPr/>
        </p:nvSpPr>
        <p:spPr>
          <a:xfrm>
            <a:off x="2903112" y="6196041"/>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dirty="0"/>
              <a:t>Rapid Response Teams Training</a:t>
            </a:r>
          </a:p>
        </p:txBody>
      </p:sp>
      <p:pic>
        <p:nvPicPr>
          <p:cNvPr id="27"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9" name="Body Level One…"/>
          <p:cNvSpPr txBox="1">
            <a:spLocks noGrp="1"/>
          </p:cNvSpPr>
          <p:nvPr>
            <p:ph type="body" sz="quarter" idx="1"/>
          </p:nvPr>
        </p:nvSpPr>
        <p:spPr>
          <a:xfrm>
            <a:off x="5525728" y="3491871"/>
            <a:ext cx="5925539" cy="914401"/>
          </a:xfrm>
          <a:prstGeom prst="rect">
            <a:avLst/>
          </a:prstGeom>
        </p:spPr>
        <p:txBody>
          <a:bodyPr/>
          <a:lstStyle>
            <a:lvl1pPr>
              <a:defRPr>
                <a:latin typeface="Source Sans Pro Bold"/>
                <a:ea typeface="Source Sans Pro Bold"/>
                <a:cs typeface="Source Sans Pro Bold"/>
                <a:sym typeface="Source Sans Pro Bold"/>
              </a:defRPr>
            </a:lvl1pPr>
            <a:lvl2pPr marL="122058" indent="-40686">
              <a:defRPr>
                <a:latin typeface="Source Sans Pro Bold"/>
                <a:ea typeface="Source Sans Pro Bold"/>
                <a:cs typeface="Source Sans Pro Bold"/>
                <a:sym typeface="Source Sans Pro Bold"/>
              </a:defRPr>
            </a:lvl2pPr>
            <a:lvl3pPr marL="203429" indent="-40686">
              <a:defRPr>
                <a:latin typeface="Source Sans Pro Bold"/>
                <a:ea typeface="Source Sans Pro Bold"/>
                <a:cs typeface="Source Sans Pro Bold"/>
                <a:sym typeface="Source Sans Pro Bold"/>
              </a:defRPr>
            </a:lvl3pPr>
            <a:lvl4pPr marL="284802" indent="-40686">
              <a:defRPr>
                <a:latin typeface="Source Sans Pro Bold"/>
                <a:ea typeface="Source Sans Pro Bold"/>
                <a:cs typeface="Source Sans Pro Bold"/>
                <a:sym typeface="Source Sans Pro Bold"/>
              </a:defRPr>
            </a:lvl4pPr>
            <a:lvl5pPr marL="366173" indent="-40686">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8" y="1587569"/>
            <a:ext cx="4490140" cy="2410277"/>
          </a:xfrm>
          <a:prstGeom prst="rect">
            <a:avLst/>
          </a:prstGeom>
        </p:spPr>
        <p:txBody>
          <a:bodyPr/>
          <a:lstStyle/>
          <a:p>
            <a:r>
              <a:t>Title Text</a:t>
            </a: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451" y="6225093"/>
            <a:ext cx="1138144" cy="611652"/>
          </a:xfrm>
          <a:prstGeom prst="rect">
            <a:avLst/>
          </a:prstGeom>
        </p:spPr>
      </p:pic>
      <p:pic>
        <p:nvPicPr>
          <p:cNvPr id="15" name="Picture 14" descr="A picture containing text, font, graphics, screenshot&#10;&#10;Description automatically generated">
            <a:extLst>
              <a:ext uri="{FF2B5EF4-FFF2-40B4-BE49-F238E27FC236}">
                <a16:creationId xmlns:a16="http://schemas.microsoft.com/office/drawing/2014/main" id="{B19A3817-C018-4ED4-B7C2-8A1F5577600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76880" y="96797"/>
            <a:ext cx="1035456" cy="822960"/>
          </a:xfrm>
          <a:prstGeom prst="rect">
            <a:avLst/>
          </a:prstGeom>
        </p:spPr>
      </p:pic>
      <p:sp>
        <p:nvSpPr>
          <p:cNvPr id="13" name="Slide Number"/>
          <p:cNvSpPr txBox="1">
            <a:spLocks noGrp="1"/>
          </p:cNvSpPr>
          <p:nvPr>
            <p:ph type="sldNum" sz="quarter" idx="2"/>
          </p:nvPr>
        </p:nvSpPr>
        <p:spPr>
          <a:xfrm>
            <a:off x="11628010" y="6473466"/>
            <a:ext cx="563991" cy="212062"/>
          </a:xfrm>
          <a:prstGeom prst="rect">
            <a:avLst/>
          </a:prstGeom>
        </p:spPr>
        <p:txBody>
          <a:bodyPr/>
          <a:lstStyle>
            <a:lvl1pPr algn="r">
              <a:defRPr sz="1000"/>
            </a:lvl1pPr>
          </a:lstStyle>
          <a:p>
            <a:pPr eaLnBrk="0" fontAlgn="base">
              <a:spcBef>
                <a:spcPct val="0"/>
              </a:spcBef>
              <a:spcAft>
                <a:spcPct val="0"/>
              </a:spcAft>
            </a:pPr>
            <a:fld id="{86CB4B4D-7CA3-9044-876B-883B54F8677D}" type="slidenum">
              <a:rPr lang="fr-FR" kern="1200" smtClean="0">
                <a:latin typeface="Calibri" panose="020F0502020204030204" pitchFamily="34" charset="0"/>
                <a:cs typeface="Arial" panose="020B0604020202020204" pitchFamily="34" charset="0"/>
              </a:rPr>
              <a:pPr eaLnBrk="0" fontAlgn="base">
                <a:spcBef>
                  <a:spcPct val="0"/>
                </a:spcBef>
                <a:spcAft>
                  <a:spcPct val="0"/>
                </a:spcAft>
              </a:pPr>
              <a:t>‹#›</a:t>
            </a:fld>
            <a:endParaRPr lang="fr-FR" kern="1200" dirty="0">
              <a:latin typeface="Calibri" panose="020F0502020204030204" pitchFamily="34" charset="0"/>
              <a:cs typeface="Arial" panose="020B0604020202020204" pitchFamily="34" charset="0"/>
            </a:endParaRPr>
          </a:p>
        </p:txBody>
      </p:sp>
      <p:sp>
        <p:nvSpPr>
          <p:cNvPr id="16"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7"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148977941"/>
      </p:ext>
    </p:extLst>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reserve="1">
  <p:cSld name="Subtitle slide">
    <p:spTree>
      <p:nvGrpSpPr>
        <p:cNvPr id="1" name=""/>
        <p:cNvGrpSpPr/>
        <p:nvPr/>
      </p:nvGrpSpPr>
      <p:grpSpPr>
        <a:xfrm>
          <a:off x="0" y="0"/>
          <a:ext cx="0" cy="0"/>
          <a:chOff x="0" y="0"/>
          <a:chExt cx="0" cy="0"/>
        </a:xfrm>
      </p:grpSpPr>
      <p:sp>
        <p:nvSpPr>
          <p:cNvPr id="39"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43" name="Click to edit Subtitle"/>
          <p:cNvSpPr txBox="1">
            <a:spLocks noGrp="1"/>
          </p:cNvSpPr>
          <p:nvPr>
            <p:ph type="title" hasCustomPrompt="1"/>
          </p:nvPr>
        </p:nvSpPr>
        <p:spPr>
          <a:xfrm>
            <a:off x="190767" y="0"/>
            <a:ext cx="6241933"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0BA792-3B1F-37E1-2A41-B52C8FD881A3}"/>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0" name="Picture 9" descr="A logo of the united nations organization&#10;&#10;Description automatically generated with low confidence">
            <a:extLst>
              <a:ext uri="{FF2B5EF4-FFF2-40B4-BE49-F238E27FC236}">
                <a16:creationId xmlns:a16="http://schemas.microsoft.com/office/drawing/2014/main" id="{56728289-1DEC-4B69-9E4B-60A7744D36E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5659" y="6152061"/>
            <a:ext cx="1048936" cy="640080"/>
          </a:xfrm>
          <a:prstGeom prst="rect">
            <a:avLst/>
          </a:prstGeom>
        </p:spPr>
      </p:pic>
      <p:pic>
        <p:nvPicPr>
          <p:cNvPr id="11" name="Picture 10" descr="A picture containing text, font, graphics, screenshot&#10;&#10;Description automatically generated">
            <a:extLst>
              <a:ext uri="{FF2B5EF4-FFF2-40B4-BE49-F238E27FC236}">
                <a16:creationId xmlns:a16="http://schemas.microsoft.com/office/drawing/2014/main" id="{10B79ECD-5AB0-44DD-9A0D-02B4AFEDD7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2537" y="123373"/>
            <a:ext cx="1091328" cy="82296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847501910"/>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reserve="1">
  <p:cSld name="1_Subtitle slide">
    <p:spTree>
      <p:nvGrpSpPr>
        <p:cNvPr id="1" name=""/>
        <p:cNvGrpSpPr/>
        <p:nvPr/>
      </p:nvGrpSpPr>
      <p:grpSpPr>
        <a:xfrm>
          <a:off x="0" y="0"/>
          <a:ext cx="0" cy="0"/>
          <a:chOff x="0" y="0"/>
          <a:chExt cx="0" cy="0"/>
        </a:xfrm>
      </p:grpSpPr>
      <p:sp>
        <p:nvSpPr>
          <p:cNvPr id="53"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57" name="Click to edit Subtitle"/>
          <p:cNvSpPr txBox="1">
            <a:spLocks noGrp="1"/>
          </p:cNvSpPr>
          <p:nvPr>
            <p:ph type="title" hasCustomPrompt="1"/>
          </p:nvPr>
        </p:nvSpPr>
        <p:spPr>
          <a:xfrm>
            <a:off x="190767" y="801828"/>
            <a:ext cx="5543940" cy="645665"/>
          </a:xfrm>
          <a:prstGeom prst="rect">
            <a:avLst/>
          </a:prstGeom>
        </p:spPr>
        <p:txBody>
          <a:bodyPr/>
          <a:lstStyle>
            <a:lvl1pPr>
              <a:defRPr sz="1575">
                <a:solidFill>
                  <a:srgbClr val="A2010C"/>
                </a:solidFill>
              </a:defRPr>
            </a:lvl1pPr>
          </a:lstStyle>
          <a:p>
            <a:r>
              <a:t>Click to edit Subtitle</a:t>
            </a:r>
          </a:p>
        </p:txBody>
      </p:sp>
      <p:sp>
        <p:nvSpPr>
          <p:cNvPr id="58" name="Body Level One…"/>
          <p:cNvSpPr txBox="1">
            <a:spLocks noGrp="1"/>
          </p:cNvSpPr>
          <p:nvPr>
            <p:ph type="body" idx="1"/>
          </p:nvPr>
        </p:nvSpPr>
        <p:spPr>
          <a:xfrm>
            <a:off x="1739591" y="1584254"/>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36487"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r>
              <a:rPr sz="1800" kern="1200"/>
              <a:t>Click to edit Subtitle</a:t>
            </a:r>
          </a:p>
        </p:txBody>
      </p:sp>
      <p:sp>
        <p:nvSpPr>
          <p:cNvPr id="60" name="Title 1"/>
          <p:cNvSpPr txBox="1"/>
          <p:nvPr/>
        </p:nvSpPr>
        <p:spPr>
          <a:xfrm>
            <a:off x="236487" y="87783"/>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r>
              <a:rPr sz="1800" kern="1200"/>
              <a:t>Click to edit Subtitle</a:t>
            </a:r>
          </a:p>
        </p:txBody>
      </p:sp>
      <p:sp>
        <p:nvSpPr>
          <p:cNvPr id="2" name="Slide Number">
            <a:extLst>
              <a:ext uri="{FF2B5EF4-FFF2-40B4-BE49-F238E27FC236}">
                <a16:creationId xmlns:a16="http://schemas.microsoft.com/office/drawing/2014/main" id="{EFE4BFE6-7B01-47CA-9FFD-38692FB81FD8}"/>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E3F3EE67-1837-4DE0-8C80-2863F5F40A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5659" y="6152061"/>
            <a:ext cx="1063805" cy="64008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63C90017-360B-4700-8C96-DEA2507CBD4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47142" y="96797"/>
            <a:ext cx="1046721" cy="822960"/>
          </a:xfrm>
          <a:prstGeom prst="rect">
            <a:avLst/>
          </a:prstGeom>
        </p:spPr>
      </p:pic>
      <p:sp>
        <p:nvSpPr>
          <p:cNvPr id="14"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5"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695254672"/>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reserve="1">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70"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74" name="Pentagon 4"/>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75" name="Title Text"/>
          <p:cNvSpPr txBox="1">
            <a:spLocks noGrp="1"/>
          </p:cNvSpPr>
          <p:nvPr>
            <p:ph type="title"/>
          </p:nvPr>
        </p:nvSpPr>
        <p:spPr>
          <a:xfrm>
            <a:off x="233917" y="843589"/>
            <a:ext cx="3264195" cy="1932378"/>
          </a:xfrm>
          <a:prstGeom prst="rect">
            <a:avLst/>
          </a:prstGeom>
        </p:spPr>
        <p:txBody>
          <a:bodyPr/>
          <a:lstStyle/>
          <a:p>
            <a:r>
              <a:t>Title Text</a:t>
            </a:r>
          </a:p>
        </p:txBody>
      </p:sp>
      <p:sp>
        <p:nvSpPr>
          <p:cNvPr id="7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F5433D5-2505-53A7-796D-581D54D991AE}"/>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209E121D-04DE-4546-9315-850F751DAA6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62" y="6264736"/>
            <a:ext cx="915119" cy="54864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3843DC37-FCC9-4B82-92C0-73A161FB047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06616" y="96797"/>
            <a:ext cx="987248" cy="822960"/>
          </a:xfrm>
          <a:prstGeom prst="rect">
            <a:avLst/>
          </a:prstGeom>
        </p:spPr>
      </p:pic>
      <p:sp>
        <p:nvSpPr>
          <p:cNvPr id="14"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5"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924497223"/>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reserve="1">
  <p:cSld name="9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6"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90" name="Pentagon 4"/>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91" name="Title Text"/>
          <p:cNvSpPr txBox="1">
            <a:spLocks noGrp="1"/>
          </p:cNvSpPr>
          <p:nvPr>
            <p:ph type="title"/>
          </p:nvPr>
        </p:nvSpPr>
        <p:spPr>
          <a:xfrm>
            <a:off x="243857" y="774690"/>
            <a:ext cx="3264195" cy="754662"/>
          </a:xfrm>
          <a:prstGeom prst="rect">
            <a:avLst/>
          </a:prstGeom>
        </p:spPr>
        <p:txBody>
          <a:bodyPr/>
          <a:lstStyle/>
          <a:p>
            <a:r>
              <a:t>Title Text</a:t>
            </a:r>
          </a:p>
        </p:txBody>
      </p:sp>
      <p:sp>
        <p:nvSpPr>
          <p:cNvPr id="92"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3" name="Rounded Rectangle 5"/>
          <p:cNvSpPr/>
          <p:nvPr/>
        </p:nvSpPr>
        <p:spPr>
          <a:xfrm flipV="1">
            <a:off x="389000" y="1511337"/>
            <a:ext cx="2655040" cy="86916"/>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700">
                <a:solidFill>
                  <a:srgbClr val="FFFFFF"/>
                </a:solidFill>
                <a:latin typeface="+mj-lt"/>
                <a:ea typeface="+mj-ea"/>
                <a:cs typeface="+mj-cs"/>
                <a:sym typeface="Source Sans Pro Regular"/>
              </a:defRPr>
            </a:pPr>
            <a:endParaRPr sz="394" kern="1200">
              <a:solidFill>
                <a:srgbClr val="FFFFFF"/>
              </a:solidFill>
              <a:sym typeface="Source Sans Pro Regular"/>
            </a:endParaRPr>
          </a:p>
        </p:txBody>
      </p:sp>
      <p:sp>
        <p:nvSpPr>
          <p:cNvPr id="2" name="Slide Number">
            <a:extLst>
              <a:ext uri="{FF2B5EF4-FFF2-40B4-BE49-F238E27FC236}">
                <a16:creationId xmlns:a16="http://schemas.microsoft.com/office/drawing/2014/main" id="{733062F7-53BF-FA6E-738E-EA19771B4637}"/>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C5C682CB-AA77-482D-9711-614CB1C7DEE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17406" y="96797"/>
            <a:ext cx="1076457"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8A6D560D-5A6A-4F31-AA2D-6D6DFE3A251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3" y="6264736"/>
            <a:ext cx="944856"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474924775"/>
      </p:ext>
    </p:extLst>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reserve="1">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03"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09" name="Pentagon 6"/>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110"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896D384-3F07-72F7-9F7A-756418C0120F}"/>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sp>
        <p:nvSpPr>
          <p:cNvPr id="4" name="TextBox 4">
            <a:extLst>
              <a:ext uri="{FF2B5EF4-FFF2-40B4-BE49-F238E27FC236}">
                <a16:creationId xmlns:a16="http://schemas.microsoft.com/office/drawing/2014/main" id="{6B97A6E4-EC29-045C-FE49-242CB02C47E1}"/>
              </a:ext>
            </a:extLst>
          </p:cNvPr>
          <p:cNvSpPr txBox="1"/>
          <p:nvPr userDrawn="1"/>
        </p:nvSpPr>
        <p:spPr>
          <a:xfrm>
            <a:off x="389002" y="436980"/>
            <a:ext cx="3925492"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r>
              <a:rPr lang="fr-FR" sz="3200" b="1" kern="1200" dirty="0"/>
              <a:t>Messages </a:t>
            </a:r>
          </a:p>
          <a:p>
            <a:pPr eaLnBrk="0" fontAlgn="base">
              <a:spcBef>
                <a:spcPct val="0"/>
              </a:spcBef>
              <a:spcAft>
                <a:spcPct val="0"/>
              </a:spcAft>
            </a:pPr>
            <a:r>
              <a:rPr lang="fr-FR" sz="3200" b="1" kern="1200" dirty="0"/>
              <a:t>clés</a:t>
            </a:r>
            <a:endParaRPr sz="3200" b="1" kern="1200" dirty="0"/>
          </a:p>
        </p:txBody>
      </p:sp>
      <p:sp>
        <p:nvSpPr>
          <p:cNvPr id="5" name="Rounded Rectangle 3">
            <a:extLst>
              <a:ext uri="{FF2B5EF4-FFF2-40B4-BE49-F238E27FC236}">
                <a16:creationId xmlns:a16="http://schemas.microsoft.com/office/drawing/2014/main" id="{92E42735-DFDF-26FB-5440-5E7D455BF322}"/>
              </a:ext>
            </a:extLst>
          </p:cNvPr>
          <p:cNvSpPr/>
          <p:nvPr userDrawn="1"/>
        </p:nvSpPr>
        <p:spPr>
          <a:xfrm flipV="1">
            <a:off x="389001" y="1484787"/>
            <a:ext cx="2336739" cy="112789"/>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D47C1A2E-4E21-4AC4-AB7F-27CCEC94B9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76880" y="96797"/>
            <a:ext cx="1016984"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ED751D8A-8B50-4C02-8FCD-3E38F3B7932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1" y="6264736"/>
            <a:ext cx="974592"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940942584"/>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reserve="1">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20"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26" name="Pentagon 6"/>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127"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08D8E-894F-23D0-3C06-15518B9774F0}"/>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sp>
        <p:nvSpPr>
          <p:cNvPr id="4" name="TextBox 5">
            <a:extLst>
              <a:ext uri="{FF2B5EF4-FFF2-40B4-BE49-F238E27FC236}">
                <a16:creationId xmlns:a16="http://schemas.microsoft.com/office/drawing/2014/main" id="{9B974531-4A9E-C81A-C0C5-BC37063DBB0D}"/>
              </a:ext>
            </a:extLst>
          </p:cNvPr>
          <p:cNvSpPr txBox="1"/>
          <p:nvPr userDrawn="1"/>
        </p:nvSpPr>
        <p:spPr>
          <a:xfrm>
            <a:off x="388937" y="377344"/>
            <a:ext cx="2803027"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endParaRPr sz="1800" b="1" kern="1200"/>
          </a:p>
        </p:txBody>
      </p:sp>
      <p:sp>
        <p:nvSpPr>
          <p:cNvPr id="5" name="Rounded Rectangle 3">
            <a:extLst>
              <a:ext uri="{FF2B5EF4-FFF2-40B4-BE49-F238E27FC236}">
                <a16:creationId xmlns:a16="http://schemas.microsoft.com/office/drawing/2014/main" id="{BAD24834-C927-BA38-72B6-98F11E9EEA68}"/>
              </a:ext>
            </a:extLst>
          </p:cNvPr>
          <p:cNvSpPr/>
          <p:nvPr userDrawn="1"/>
        </p:nvSpPr>
        <p:spPr>
          <a:xfrm flipV="1">
            <a:off x="277675" y="1997743"/>
            <a:ext cx="2336739" cy="112789"/>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E3B635ED-8361-463D-BDFB-AA1D4684628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62011" y="96797"/>
            <a:ext cx="1031853"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D92E21E7-6AD7-46B3-B7DE-F06BEF4D9B2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1" y="6264736"/>
            <a:ext cx="900251"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473265172"/>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sp>
        <p:nvSpPr>
          <p:cNvPr id="118"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9"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20"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1" name="Title Text"/>
          <p:cNvSpPr txBox="1">
            <a:spLocks noGrp="1"/>
          </p:cNvSpPr>
          <p:nvPr>
            <p:ph type="title"/>
          </p:nvPr>
        </p:nvSpPr>
        <p:spPr>
          <a:xfrm>
            <a:off x="282043" y="0"/>
            <a:ext cx="3264195" cy="1932377"/>
          </a:xfrm>
          <a:prstGeom prst="rect">
            <a:avLst/>
          </a:prstGeom>
        </p:spPr>
        <p:txBody>
          <a:bodyPr/>
          <a:lstStyle/>
          <a:p>
            <a:r>
              <a:t>Title Text</a:t>
            </a:r>
          </a:p>
        </p:txBody>
      </p:sp>
      <p:sp>
        <p:nvSpPr>
          <p:cNvPr id="12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3"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2" name="TextBox 7">
            <a:extLst>
              <a:ext uri="{FF2B5EF4-FFF2-40B4-BE49-F238E27FC236}">
                <a16:creationId xmlns:a16="http://schemas.microsoft.com/office/drawing/2014/main" id="{8E441442-E5ED-0A8E-E125-14079AF0CADE}"/>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E5A3AAAA-E592-43A7-11B2-BBE84EF905A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sp>
        <p:nvSpPr>
          <p:cNvPr id="7" name="Slide Number">
            <a:extLst>
              <a:ext uri="{FF2B5EF4-FFF2-40B4-BE49-F238E27FC236}">
                <a16:creationId xmlns:a16="http://schemas.microsoft.com/office/drawing/2014/main" id="{DC0DA3A2-A6E3-5E85-CEBC-D5F74EBFF7B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pic>
        <p:nvPicPr>
          <p:cNvPr id="15" name="Imag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6"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reserve="1">
  <p:cSld name="3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7"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43" name="Pentagon 7"/>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144"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074D014-9FEB-70D3-4EBB-92FA838AB5EE}"/>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sp>
        <p:nvSpPr>
          <p:cNvPr id="4" name="TextBox 6">
            <a:extLst>
              <a:ext uri="{FF2B5EF4-FFF2-40B4-BE49-F238E27FC236}">
                <a16:creationId xmlns:a16="http://schemas.microsoft.com/office/drawing/2014/main" id="{CFF57F9C-3672-B83C-F515-94507432098A}"/>
              </a:ext>
            </a:extLst>
          </p:cNvPr>
          <p:cNvSpPr txBox="1"/>
          <p:nvPr userDrawn="1"/>
        </p:nvSpPr>
        <p:spPr>
          <a:xfrm>
            <a:off x="388938" y="463961"/>
            <a:ext cx="3425273"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endParaRPr sz="1800" b="1" kern="1200"/>
          </a:p>
        </p:txBody>
      </p:sp>
      <p:sp>
        <p:nvSpPr>
          <p:cNvPr id="5" name="Rounded Rectangle 3">
            <a:extLst>
              <a:ext uri="{FF2B5EF4-FFF2-40B4-BE49-F238E27FC236}">
                <a16:creationId xmlns:a16="http://schemas.microsoft.com/office/drawing/2014/main" id="{AF52BAF3-A685-CCF5-257A-4D27DAB83881}"/>
              </a:ext>
            </a:extLst>
          </p:cNvPr>
          <p:cNvSpPr/>
          <p:nvPr userDrawn="1"/>
        </p:nvSpPr>
        <p:spPr>
          <a:xfrm flipV="1">
            <a:off x="388937" y="1908533"/>
            <a:ext cx="2336739" cy="112789"/>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8F52918C-0A62-416D-A171-1F816990E82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32275" y="96797"/>
            <a:ext cx="1061589"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7E503DD1-BC49-4AD8-9F3F-1E349323B9C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2" y="6264736"/>
            <a:ext cx="929988"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139572250"/>
      </p:ext>
    </p:extLst>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reserve="1">
  <p:cSld name="2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tretch>
            <a:fillRect/>
          </a:stretch>
        </p:blipFill>
        <p:spPr>
          <a:xfrm>
            <a:off x="56460" y="-9522"/>
            <a:ext cx="4102101" cy="6210301"/>
          </a:xfrm>
          <a:prstGeom prst="rect">
            <a:avLst/>
          </a:prstGeom>
          <a:ln w="12700">
            <a:miter lim="400000"/>
          </a:ln>
        </p:spPr>
      </p:pic>
      <p:sp>
        <p:nvSpPr>
          <p:cNvPr id="154"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60" name="Pentagon 7"/>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eaLnBrk="0" fontAlgn="base">
              <a:spcBef>
                <a:spcPct val="0"/>
              </a:spcBef>
              <a:spcAft>
                <a:spcPct val="0"/>
              </a:spcAft>
              <a:defRPr sz="1300">
                <a:solidFill>
                  <a:srgbClr val="FFFFFF"/>
                </a:solidFill>
                <a:latin typeface="+mj-lt"/>
                <a:ea typeface="+mj-ea"/>
                <a:cs typeface="+mj-cs"/>
                <a:sym typeface="Source Sans Pro Regular"/>
              </a:defRPr>
            </a:pPr>
            <a:endParaRPr sz="731" kern="1200">
              <a:solidFill>
                <a:srgbClr val="FFFFFF"/>
              </a:solidFill>
              <a:sym typeface="Source Sans Pro Regular"/>
            </a:endParaRPr>
          </a:p>
        </p:txBody>
      </p:sp>
      <p:sp>
        <p:nvSpPr>
          <p:cNvPr id="161"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259501-DC65-37AC-D899-66F00D5E5042}"/>
              </a:ext>
            </a:extLst>
          </p:cNvPr>
          <p:cNvSpPr txBox="1">
            <a:spLocks/>
          </p:cNvSpPr>
          <p:nvPr userDrawn="1"/>
        </p:nvSpPr>
        <p:spPr>
          <a:xfrm>
            <a:off x="11671611" y="6609167"/>
            <a:ext cx="513464" cy="26661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r" eaLnBrk="0"/>
            <a:fld id="{86CB4B4D-7CA3-9044-876B-883B54F8677D}" type="slidenum">
              <a:rPr lang="hu-HU" sz="619" kern="1200" smtClean="0">
                <a:solidFill>
                  <a:srgbClr val="FFFFFF">
                    <a:lumMod val="50000"/>
                  </a:srgbClr>
                </a:solidFill>
                <a:latin typeface="Source Sans Pro Regular"/>
              </a:rPr>
              <a:pPr algn="r" eaLnBrk="0"/>
              <a:t>‹#›</a:t>
            </a:fld>
            <a:endParaRPr lang="hu-HU" sz="619" kern="1200">
              <a:solidFill>
                <a:srgbClr val="FFFFFF">
                  <a:lumMod val="50000"/>
                </a:srgbClr>
              </a:solidFill>
              <a:latin typeface="Source Sans Pro Regular"/>
            </a:endParaRPr>
          </a:p>
        </p:txBody>
      </p:sp>
      <p:sp>
        <p:nvSpPr>
          <p:cNvPr id="4" name="TextBox 6">
            <a:extLst>
              <a:ext uri="{FF2B5EF4-FFF2-40B4-BE49-F238E27FC236}">
                <a16:creationId xmlns:a16="http://schemas.microsoft.com/office/drawing/2014/main" id="{4FFCAB0D-2F39-6BBC-45E3-AEBEB539FC80}"/>
              </a:ext>
            </a:extLst>
          </p:cNvPr>
          <p:cNvSpPr txBox="1"/>
          <p:nvPr userDrawn="1"/>
        </p:nvSpPr>
        <p:spPr>
          <a:xfrm>
            <a:off x="388939" y="885344"/>
            <a:ext cx="2294023"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endParaRPr sz="1800" b="1" kern="1200"/>
          </a:p>
        </p:txBody>
      </p:sp>
      <p:sp>
        <p:nvSpPr>
          <p:cNvPr id="5" name="Rounded Rectangle 3">
            <a:extLst>
              <a:ext uri="{FF2B5EF4-FFF2-40B4-BE49-F238E27FC236}">
                <a16:creationId xmlns:a16="http://schemas.microsoft.com/office/drawing/2014/main" id="{8E2CA9C0-EF3E-B59D-6A7F-2F800DF6C142}"/>
              </a:ext>
            </a:extLst>
          </p:cNvPr>
          <p:cNvSpPr/>
          <p:nvPr userDrawn="1"/>
        </p:nvSpPr>
        <p:spPr>
          <a:xfrm flipV="1">
            <a:off x="346223" y="2016763"/>
            <a:ext cx="2336739" cy="112789"/>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500">
                <a:solidFill>
                  <a:srgbClr val="FFFFFF"/>
                </a:solidFill>
                <a:latin typeface="+mj-lt"/>
                <a:ea typeface="+mj-ea"/>
                <a:cs typeface="+mj-cs"/>
                <a:sym typeface="Source Sans Pro Regular"/>
              </a:defRPr>
            </a:pPr>
            <a:endParaRPr sz="281" kern="1200">
              <a:solidFill>
                <a:srgbClr val="FFFFFF"/>
              </a:solidFill>
              <a:sym typeface="Source Sans Pro Regular"/>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8F670BDC-504C-4C18-9F88-12CB7BB8B74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32274" y="96797"/>
            <a:ext cx="1061591"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6210D0BA-B715-4D83-B10D-B2DD91E4B8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62" y="6264736"/>
            <a:ext cx="929988"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179233369"/>
      </p:ext>
    </p:extLst>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reserve="1">
  <p:cSld name="7_Custom Layout">
    <p:spTree>
      <p:nvGrpSpPr>
        <p:cNvPr id="1" name=""/>
        <p:cNvGrpSpPr/>
        <p:nvPr/>
      </p:nvGrpSpPr>
      <p:grpSpPr>
        <a:xfrm>
          <a:off x="0" y="0"/>
          <a:ext cx="0" cy="0"/>
          <a:chOff x="0" y="0"/>
          <a:chExt cx="0" cy="0"/>
        </a:xfrm>
      </p:grpSpPr>
      <p:pic>
        <p:nvPicPr>
          <p:cNvPr id="17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78"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182"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700">
                <a:solidFill>
                  <a:srgbClr val="FFFFFF"/>
                </a:solidFill>
                <a:latin typeface="+mj-lt"/>
                <a:ea typeface="+mj-ea"/>
                <a:cs typeface="+mj-cs"/>
                <a:sym typeface="Source Sans Pro Regular"/>
              </a:defRPr>
            </a:pPr>
            <a:endParaRPr sz="394" kern="1200">
              <a:solidFill>
                <a:srgbClr val="FFFFFF"/>
              </a:solidFill>
              <a:sym typeface="Source Sans Pro Regular"/>
            </a:endParaRPr>
          </a:p>
        </p:txBody>
      </p:sp>
      <p:sp>
        <p:nvSpPr>
          <p:cNvPr id="183"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955EDFD-7316-5153-041B-4C1093E21DB6}"/>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E103695A-CB56-468E-B04E-C06BAC3A59C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1048936" cy="640080"/>
          </a:xfrm>
          <a:prstGeom prst="rect">
            <a:avLst/>
          </a:prstGeom>
        </p:spPr>
      </p:pic>
      <p:pic>
        <p:nvPicPr>
          <p:cNvPr id="4" name="Picture 3">
            <a:extLst>
              <a:ext uri="{FF2B5EF4-FFF2-40B4-BE49-F238E27FC236}">
                <a16:creationId xmlns:a16="http://schemas.microsoft.com/office/drawing/2014/main" id="{E565B4A4-5F98-4F8D-A429-5D5298B1C65F}"/>
              </a:ext>
            </a:extLst>
          </p:cNvPr>
          <p:cNvPicPr>
            <a:picLocks noChangeAspect="1"/>
          </p:cNvPicPr>
          <p:nvPr userDrawn="1"/>
        </p:nvPicPr>
        <p:blipFill>
          <a:blip r:embed="rId4"/>
          <a:stretch>
            <a:fillRect/>
          </a:stretch>
        </p:blipFill>
        <p:spPr>
          <a:xfrm>
            <a:off x="11063550" y="113501"/>
            <a:ext cx="1030313" cy="926672"/>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739512334"/>
      </p:ext>
    </p:extLst>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reserve="1">
  <p:cSld name="1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2" y="-48495"/>
            <a:ext cx="7690831" cy="655777"/>
          </a:xfrm>
          <a:prstGeom prst="rect">
            <a:avLst/>
          </a:prstGeom>
          <a:ln w="12700">
            <a:miter lim="400000"/>
          </a:ln>
        </p:spPr>
      </p:pic>
      <p:sp>
        <p:nvSpPr>
          <p:cNvPr id="238"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242"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3" name="Text Placeholder 5"/>
          <p:cNvSpPr>
            <a:spLocks noGrp="1"/>
          </p:cNvSpPr>
          <p:nvPr>
            <p:ph type="body" sz="quarter" idx="21"/>
          </p:nvPr>
        </p:nvSpPr>
        <p:spPr>
          <a:xfrm>
            <a:off x="188795" y="-28582"/>
            <a:ext cx="10445751" cy="615951"/>
          </a:xfrm>
          <a:prstGeom prst="rect">
            <a:avLst/>
          </a:prstGeom>
        </p:spPr>
        <p:txBody>
          <a:bodyP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dirty="0"/>
          </a:p>
        </p:txBody>
      </p:sp>
      <p:sp>
        <p:nvSpPr>
          <p:cNvPr id="2" name="Slide Number">
            <a:extLst>
              <a:ext uri="{FF2B5EF4-FFF2-40B4-BE49-F238E27FC236}">
                <a16:creationId xmlns:a16="http://schemas.microsoft.com/office/drawing/2014/main" id="{8A62D877-AD33-5304-4D61-D414499353A1}"/>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595C1A87-F0DD-495D-84A6-C7D1DC9F21A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B9779F1C-10F7-4FE7-9BD4-14BEA26A569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47142" y="96797"/>
            <a:ext cx="1046721" cy="82296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4"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521761138"/>
      </p:ext>
    </p:extLst>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sp>
        <p:nvSpPr>
          <p:cNvPr id="250" name="Text Placeholder 5"/>
          <p:cNvSpPr>
            <a:spLocks noGrp="1"/>
          </p:cNvSpPr>
          <p:nvPr>
            <p:ph type="body" sz="quarter" idx="21"/>
          </p:nvPr>
        </p:nvSpPr>
        <p:spPr>
          <a:xfrm>
            <a:off x="188912" y="-28582"/>
            <a:ext cx="9451976" cy="615951"/>
          </a:xfrm>
          <a:prstGeom prst="rect">
            <a:avLst/>
          </a:prstGeom>
        </p:spPr>
        <p:txBody>
          <a:bodyPr anchor="ct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53"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257" name="Body Level One…"/>
          <p:cNvSpPr txBox="1">
            <a:spLocks noGrp="1"/>
          </p:cNvSpPr>
          <p:nvPr>
            <p:ph type="body" idx="1"/>
          </p:nvPr>
        </p:nvSpPr>
        <p:spPr>
          <a:xfrm>
            <a:off x="2378930"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58" name="Image" descr="Image"/>
          <p:cNvPicPr>
            <a:picLocks noChangeAspect="1"/>
          </p:cNvPicPr>
          <p:nvPr/>
        </p:nvPicPr>
        <p:blipFill>
          <a:blip r:embed="rId2"/>
          <a:stretch>
            <a:fillRect/>
          </a:stretch>
        </p:blipFill>
        <p:spPr>
          <a:xfrm>
            <a:off x="-18793" y="-99193"/>
            <a:ext cx="5925104" cy="757174"/>
          </a:xfrm>
          <a:prstGeom prst="rect">
            <a:avLst/>
          </a:prstGeom>
          <a:ln w="12700">
            <a:miter lim="400000"/>
          </a:ln>
        </p:spPr>
      </p:pic>
      <p:sp>
        <p:nvSpPr>
          <p:cNvPr id="2" name="Slide Number">
            <a:extLst>
              <a:ext uri="{FF2B5EF4-FFF2-40B4-BE49-F238E27FC236}">
                <a16:creationId xmlns:a16="http://schemas.microsoft.com/office/drawing/2014/main" id="{5FE8A504-B598-1C23-611B-F3B436588DB1}"/>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C8DAEF8F-F60E-480D-8A4F-2820371A91E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6AEB9C0A-035A-4955-A544-3B0BD39677E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5945" y="96797"/>
            <a:ext cx="917919" cy="82296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4"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796900373"/>
      </p:ext>
    </p:extLst>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70811" y="-35923"/>
            <a:ext cx="9413288" cy="676911"/>
          </a:xfrm>
          <a:prstGeom prst="rect">
            <a:avLst/>
          </a:prstGeom>
          <a:ln w="12700">
            <a:miter lim="400000"/>
          </a:ln>
        </p:spPr>
      </p:pic>
      <p:sp>
        <p:nvSpPr>
          <p:cNvPr id="268" name="Subtitle 2"/>
          <p:cNvSpPr txBox="1"/>
          <p:nvPr/>
        </p:nvSpPr>
        <p:spPr>
          <a:xfrm>
            <a:off x="3244881" y="6527373"/>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272" name="Body Level One…"/>
          <p:cNvSpPr txBox="1">
            <a:spLocks noGrp="1"/>
          </p:cNvSpPr>
          <p:nvPr>
            <p:ph type="body" idx="1"/>
          </p:nvPr>
        </p:nvSpPr>
        <p:spPr>
          <a:xfrm>
            <a:off x="2378930"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9CCFB0-CE2C-AEB8-472D-FD34ACED853F}"/>
              </a:ext>
            </a:extLst>
          </p:cNvPr>
          <p:cNvSpPr txBox="1">
            <a:spLocks/>
          </p:cNvSpPr>
          <p:nvPr userDrawn="1"/>
        </p:nvSpPr>
        <p:spPr>
          <a:xfrm>
            <a:off x="11686479" y="6527374"/>
            <a:ext cx="498596" cy="330627"/>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r" eaLnBrk="0"/>
            <a:fld id="{86CB4B4D-7CA3-9044-876B-883B54F8677D}" type="slidenum">
              <a:rPr lang="hu-HU" sz="619" kern="1200" smtClean="0">
                <a:solidFill>
                  <a:srgbClr val="FFFFFF">
                    <a:lumMod val="50000"/>
                  </a:srgbClr>
                </a:solidFill>
                <a:latin typeface="Source Sans Pro Regular"/>
              </a:rPr>
              <a:pPr algn="r" eaLnBrk="0"/>
              <a:t>‹#›</a:t>
            </a:fld>
            <a:endParaRPr lang="hu-HU" sz="619" kern="1200">
              <a:solidFill>
                <a:srgbClr val="FFFFFF">
                  <a:lumMod val="50000"/>
                </a:srgbClr>
              </a:solidFill>
              <a:latin typeface="Source Sans Pro Regular"/>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47D43CE8-487D-4FF1-B51A-480FBF1198C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87669" y="96797"/>
            <a:ext cx="1106195"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D31647BC-F6D6-4470-BE34-3781DDBB987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4220302934"/>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pic>
        <p:nvPicPr>
          <p:cNvPr id="279" name="Image" descr="Image"/>
          <p:cNvPicPr>
            <a:picLocks noChangeAspect="1"/>
          </p:cNvPicPr>
          <p:nvPr/>
        </p:nvPicPr>
        <p:blipFill>
          <a:blip r:embed="rId2"/>
          <a:stretch>
            <a:fillRect/>
          </a:stretch>
        </p:blipFill>
        <p:spPr>
          <a:xfrm>
            <a:off x="-27005" y="-9866"/>
            <a:ext cx="8085489" cy="1033252"/>
          </a:xfrm>
          <a:prstGeom prst="rect">
            <a:avLst/>
          </a:prstGeom>
          <a:ln w="12700">
            <a:miter lim="400000"/>
          </a:ln>
        </p:spPr>
      </p:pic>
      <p:sp>
        <p:nvSpPr>
          <p:cNvPr id="282"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286" name="Body Level One…"/>
          <p:cNvSpPr txBox="1">
            <a:spLocks noGrp="1"/>
          </p:cNvSpPr>
          <p:nvPr>
            <p:ph type="body" idx="1"/>
          </p:nvPr>
        </p:nvSpPr>
        <p:spPr>
          <a:xfrm>
            <a:off x="2378930"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89D4D80-1EE4-6EE1-712F-4098D947B17C}"/>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D871750F-9EAE-4BB7-8D69-10D9EFBF720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87669" y="96797"/>
            <a:ext cx="1106195"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2F24A0D2-3754-461E-B884-AA0E6E196AE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9" y="6152061"/>
            <a:ext cx="1138147" cy="64008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843855279"/>
      </p:ext>
    </p:extLst>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7" y="118174"/>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4"/>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19288" rIns="19288" anchor="ctr"/>
          <a:lstStyle/>
          <a:p>
            <a:pPr algn="ctr" eaLnBrk="0" fontAlgn="base">
              <a:spcBef>
                <a:spcPct val="0"/>
              </a:spcBef>
              <a:spcAft>
                <a:spcPct val="0"/>
              </a:spcAft>
              <a:defRPr sz="2000">
                <a:latin typeface="+mn-lt"/>
                <a:ea typeface="+mn-ea"/>
                <a:cs typeface="+mn-cs"/>
                <a:sym typeface="Source Sans Pro Regular"/>
              </a:defRPr>
            </a:pPr>
            <a:endParaRPr sz="844"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40" y="5"/>
            <a:ext cx="9435637" cy="641533"/>
          </a:xfrm>
          <a:prstGeom prst="rect">
            <a:avLst/>
          </a:prstGeom>
          <a:ln w="12700">
            <a:miter lim="400000"/>
          </a:ln>
        </p:spPr>
      </p:pic>
      <p:sp>
        <p:nvSpPr>
          <p:cNvPr id="196" name="TextBox 4"/>
          <p:cNvSpPr txBox="1"/>
          <p:nvPr/>
        </p:nvSpPr>
        <p:spPr>
          <a:xfrm>
            <a:off x="848705" y="-618316"/>
            <a:ext cx="262784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pPr eaLnBrk="0" fontAlgn="base">
              <a:spcBef>
                <a:spcPct val="0"/>
              </a:spcBef>
              <a:spcAft>
                <a:spcPct val="0"/>
              </a:spcAft>
            </a:pPr>
            <a:endParaRPr sz="135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6" y="842966"/>
            <a:ext cx="10450423"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4" y="6560497"/>
            <a:ext cx="14475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464" kern="1200" smtClean="0">
                <a:solidFill>
                  <a:srgbClr val="A7A7A7">
                    <a:lumMod val="75000"/>
                  </a:srgbClr>
                </a:solidFill>
              </a:rPr>
              <a:pPr eaLnBrk="0"/>
              <a:t>‹#›</a:t>
            </a:fld>
            <a:endParaRPr lang="hu-HU" sz="464" kern="1200">
              <a:solidFill>
                <a:srgbClr val="A7A7A7">
                  <a:lumMod val="75000"/>
                </a:srgbClr>
              </a:solidFill>
            </a:endParaRPr>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9C30C7F5-8C1E-4302-BA68-A48E144010A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1847" y="6195837"/>
            <a:ext cx="1012484" cy="596307"/>
          </a:xfrm>
          <a:prstGeom prst="rect">
            <a:avLst/>
          </a:prstGeom>
        </p:spPr>
      </p:pic>
      <p:pic>
        <p:nvPicPr>
          <p:cNvPr id="16" name="Picture 15" descr="A picture containing text, font, graphics, screenshot&#10;&#10;Description automatically generated">
            <a:extLst>
              <a:ext uri="{FF2B5EF4-FFF2-40B4-BE49-F238E27FC236}">
                <a16:creationId xmlns:a16="http://schemas.microsoft.com/office/drawing/2014/main" id="{97287D53-1B35-4DFE-9D29-4AA6963B937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47142" y="96797"/>
            <a:ext cx="1046721" cy="822960"/>
          </a:xfrm>
          <a:prstGeom prst="rect">
            <a:avLst/>
          </a:prstGeom>
        </p:spPr>
      </p:pic>
      <p:sp>
        <p:nvSpPr>
          <p:cNvPr id="2" name="ZoneTexte 1"/>
          <p:cNvSpPr txBox="1"/>
          <p:nvPr userDrawn="1"/>
        </p:nvSpPr>
        <p:spPr>
          <a:xfrm>
            <a:off x="198216" y="85354"/>
            <a:ext cx="8579005"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eaLnBrk="0"/>
            <a:r>
              <a:rPr lang="en-US" sz="3200" b="1" kern="1200" dirty="0">
                <a:solidFill>
                  <a:srgbClr val="FFFFFF"/>
                </a:solidFill>
                <a:latin typeface="Calibri"/>
                <a:ea typeface="Calibri"/>
              </a:rPr>
              <a:t>Clause de </a:t>
            </a:r>
            <a:r>
              <a:rPr lang="fr-FR" sz="3200" b="1" kern="1200" dirty="0">
                <a:solidFill>
                  <a:srgbClr val="FFFFFF"/>
                </a:solidFill>
                <a:latin typeface="Calibri"/>
                <a:ea typeface="Calibri"/>
              </a:rPr>
              <a:t>non-responsabilité</a:t>
            </a:r>
          </a:p>
        </p:txBody>
      </p:sp>
      <p:sp>
        <p:nvSpPr>
          <p:cNvPr id="17"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8"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1184655563"/>
      </p:ext>
    </p:extLst>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 preserve="1">
  <p:cSld name="8_Custom Layout">
    <p:spTree>
      <p:nvGrpSpPr>
        <p:cNvPr id="1" name=""/>
        <p:cNvGrpSpPr/>
        <p:nvPr/>
      </p:nvGrpSpPr>
      <p:grpSpPr>
        <a:xfrm>
          <a:off x="0" y="0"/>
          <a:ext cx="0" cy="0"/>
          <a:chOff x="0" y="0"/>
          <a:chExt cx="0" cy="0"/>
        </a:xfrm>
      </p:grpSpPr>
      <p:sp>
        <p:nvSpPr>
          <p:cNvPr id="296" name="Title Text"/>
          <p:cNvSpPr txBox="1">
            <a:spLocks noGrp="1"/>
          </p:cNvSpPr>
          <p:nvPr>
            <p:ph type="title"/>
          </p:nvPr>
        </p:nvSpPr>
        <p:spPr>
          <a:xfrm>
            <a:off x="220373" y="559154"/>
            <a:ext cx="4766299" cy="2339613"/>
          </a:xfrm>
          <a:prstGeom prst="rect">
            <a:avLst/>
          </a:prstGeom>
        </p:spPr>
        <p:txBody>
          <a:bodyPr/>
          <a:lstStyle/>
          <a:p>
            <a:r>
              <a:t>Title Text</a:t>
            </a:r>
          </a:p>
        </p:txBody>
      </p:sp>
      <p:sp>
        <p:nvSpPr>
          <p:cNvPr id="2" name="Slide Number">
            <a:extLst>
              <a:ext uri="{FF2B5EF4-FFF2-40B4-BE49-F238E27FC236}">
                <a16:creationId xmlns:a16="http://schemas.microsoft.com/office/drawing/2014/main" id="{D1362ECB-0AE3-5AFE-09FD-2FC12E3FF181}"/>
              </a:ext>
            </a:extLst>
          </p:cNvPr>
          <p:cNvSpPr txBox="1">
            <a:spLocks/>
          </p:cNvSpPr>
          <p:nvPr userDrawn="1"/>
        </p:nvSpPr>
        <p:spPr>
          <a:xfrm>
            <a:off x="11836405"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464" smtClean="0">
                <a:solidFill>
                  <a:srgbClr val="FFFFFF">
                    <a:lumMod val="50000"/>
                  </a:srgbClr>
                </a:solidFill>
                <a:latin typeface="Source Sans Pro Regular"/>
              </a:rPr>
              <a:pPr eaLnBrk="0"/>
              <a:t>‹#›</a:t>
            </a:fld>
            <a:endParaRPr lang="hu-HU" sz="464">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DDFC3A60-F881-5672-D2B4-1D8D27CE7E2F}"/>
              </a:ext>
            </a:extLst>
          </p:cNvPr>
          <p:cNvSpPr txBox="1"/>
          <p:nvPr userDrawn="1"/>
        </p:nvSpPr>
        <p:spPr>
          <a:xfrm>
            <a:off x="10033463" y="6490029"/>
            <a:ext cx="1841836"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9288" rIns="19288">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eaLnBrk="0"/>
            <a:r>
              <a:rPr sz="380"/>
              <a:t>RRT Advanced Training Package</a:t>
            </a:r>
          </a:p>
        </p:txBody>
      </p:sp>
      <p:sp>
        <p:nvSpPr>
          <p:cNvPr id="4" name="Subtitle 5">
            <a:extLst>
              <a:ext uri="{FF2B5EF4-FFF2-40B4-BE49-F238E27FC236}">
                <a16:creationId xmlns:a16="http://schemas.microsoft.com/office/drawing/2014/main" id="{752C9F2A-53B7-B518-9CA9-3BA3AC9E0D36}"/>
              </a:ext>
            </a:extLst>
          </p:cNvPr>
          <p:cNvSpPr txBox="1"/>
          <p:nvPr userDrawn="1"/>
        </p:nvSpPr>
        <p:spPr>
          <a:xfrm>
            <a:off x="8088173" y="6650179"/>
            <a:ext cx="3794759"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a:r>
              <a:rPr sz="380"/>
              <a:t>B2.1 Epi</a:t>
            </a:r>
            <a:r>
              <a:rPr lang="hu-HU" sz="380"/>
              <a:t>demiological</a:t>
            </a:r>
            <a:r>
              <a:rPr sz="380"/>
              <a:t> Surv</a:t>
            </a:r>
            <a:r>
              <a:rPr lang="hu-HU" sz="380"/>
              <a:t>eillance</a:t>
            </a:r>
            <a:endParaRPr sz="380"/>
          </a:p>
        </p:txBody>
      </p:sp>
    </p:spTree>
    <p:extLst>
      <p:ext uri="{BB962C8B-B14F-4D97-AF65-F5344CB8AC3E}">
        <p14:creationId xmlns:p14="http://schemas.microsoft.com/office/powerpoint/2010/main" val="85567287"/>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11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90" y="-7655"/>
            <a:ext cx="4512523" cy="6210301"/>
          </a:xfrm>
          <a:prstGeom prst="rect">
            <a:avLst/>
          </a:prstGeom>
          <a:ln w="12700">
            <a:miter lim="400000"/>
          </a:ln>
        </p:spPr>
      </p:pic>
      <p:sp>
        <p:nvSpPr>
          <p:cNvPr id="95" name="Pentagon 6"/>
          <p:cNvSpPr/>
          <p:nvPr/>
        </p:nvSpPr>
        <p:spPr>
          <a:xfrm rot="10800000">
            <a:off x="11803009"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4466" rIns="14466" anchor="ctr"/>
          <a:lstStyle/>
          <a:p>
            <a:pPr algn="ctr" eaLnBrk="0" fontAlgn="base">
              <a:spcBef>
                <a:spcPct val="0"/>
              </a:spcBef>
              <a:spcAft>
                <a:spcPct val="0"/>
              </a:spcAft>
              <a:defRPr sz="1300">
                <a:solidFill>
                  <a:srgbClr val="FFFFFF"/>
                </a:solidFill>
                <a:latin typeface="+mn-lt"/>
                <a:ea typeface="+mn-ea"/>
                <a:cs typeface="+mn-cs"/>
                <a:sym typeface="Source Sans Pro Regular"/>
              </a:defRPr>
            </a:pPr>
            <a:endParaRPr sz="411" kern="1200">
              <a:solidFill>
                <a:srgbClr val="FFFFFF"/>
              </a:solidFill>
              <a:latin typeface="Helvetica"/>
              <a:ea typeface="+mn-ea"/>
              <a:cs typeface="Helvetica"/>
              <a:sym typeface="Source Sans Pro Regular"/>
            </a:endParaRPr>
          </a:p>
        </p:txBody>
      </p:sp>
      <p:sp>
        <p:nvSpPr>
          <p:cNvPr id="9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388942" y="436570"/>
            <a:ext cx="2655889" cy="80645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6"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348" kern="1200" smtClean="0">
                <a:solidFill>
                  <a:srgbClr val="FFFFFF">
                    <a:lumMod val="50000"/>
                  </a:srgbClr>
                </a:solidFill>
                <a:latin typeface="Helvetica"/>
              </a:rPr>
              <a:pPr eaLnBrk="0"/>
              <a:t>‹#›</a:t>
            </a:fld>
            <a:endParaRPr lang="hu-HU" sz="348" kern="1200">
              <a:solidFill>
                <a:srgbClr val="FFFFFF">
                  <a:lumMod val="50000"/>
                </a:srgbClr>
              </a:solidFill>
              <a:latin typeface="Helvetica"/>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17407" y="131637"/>
            <a:ext cx="1068779"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991612" cy="578422"/>
          </a:xfrm>
          <a:prstGeom prst="rect">
            <a:avLst/>
          </a:prstGeom>
        </p:spPr>
      </p:pic>
      <p:sp>
        <p:nvSpPr>
          <p:cNvPr id="11"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2"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4029187192"/>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sp>
        <p:nvSpPr>
          <p:cNvPr id="137"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8"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39"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0" name="TextBox 5"/>
          <p:cNvSpPr txBox="1"/>
          <p:nvPr/>
        </p:nvSpPr>
        <p:spPr>
          <a:xfrm>
            <a:off x="389002" y="635477"/>
            <a:ext cx="3060547"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M</a:t>
            </a:r>
            <a:r>
              <a:rPr b="1" dirty="0"/>
              <a:t>essages</a:t>
            </a:r>
            <a:r>
              <a:rPr lang="fr-FR" b="1" dirty="0"/>
              <a:t> clés</a:t>
            </a:r>
            <a:endParaRPr b="1" dirty="0"/>
          </a:p>
        </p:txBody>
      </p:sp>
      <p:sp>
        <p:nvSpPr>
          <p:cNvPr id="14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2"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34E01096-E701-BDC9-18EE-9D793ADA372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0864A68B-A2F4-41CD-1652-A7D027ABDFB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sp>
        <p:nvSpPr>
          <p:cNvPr id="9" name="Slide Number">
            <a:extLst>
              <a:ext uri="{FF2B5EF4-FFF2-40B4-BE49-F238E27FC236}">
                <a16:creationId xmlns:a16="http://schemas.microsoft.com/office/drawing/2014/main" id="{0363863B-6A3A-8B83-3316-183718A5CBF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pic>
        <p:nvPicPr>
          <p:cNvPr id="16" name="Imag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7"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10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90" y="-7655"/>
            <a:ext cx="4512523" cy="6210301"/>
          </a:xfrm>
          <a:prstGeom prst="rect">
            <a:avLst/>
          </a:prstGeom>
          <a:ln w="12700">
            <a:miter lim="400000"/>
          </a:ln>
        </p:spPr>
      </p:pic>
      <p:sp>
        <p:nvSpPr>
          <p:cNvPr id="95" name="Pentagon 6"/>
          <p:cNvSpPr/>
          <p:nvPr/>
        </p:nvSpPr>
        <p:spPr>
          <a:xfrm rot="10800000">
            <a:off x="11803009"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4466" rIns="14466" anchor="ctr"/>
          <a:lstStyle/>
          <a:p>
            <a:pPr algn="ctr" eaLnBrk="0" fontAlgn="base">
              <a:spcBef>
                <a:spcPct val="0"/>
              </a:spcBef>
              <a:spcAft>
                <a:spcPct val="0"/>
              </a:spcAft>
              <a:defRPr sz="1300">
                <a:solidFill>
                  <a:srgbClr val="FFFFFF"/>
                </a:solidFill>
                <a:latin typeface="+mn-lt"/>
                <a:ea typeface="+mn-ea"/>
                <a:cs typeface="+mn-cs"/>
                <a:sym typeface="Source Sans Pro Regular"/>
              </a:defRPr>
            </a:pPr>
            <a:endParaRPr sz="411" kern="1200">
              <a:solidFill>
                <a:srgbClr val="FFFFFF"/>
              </a:solidFill>
              <a:latin typeface="Helvetica"/>
              <a:ea typeface="+mn-ea"/>
              <a:cs typeface="Helvetica"/>
              <a:sym typeface="Source Sans Pro Regular"/>
            </a:endParaRPr>
          </a:p>
        </p:txBody>
      </p:sp>
      <p:sp>
        <p:nvSpPr>
          <p:cNvPr id="9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388942" y="436570"/>
            <a:ext cx="2655889" cy="806451"/>
          </a:xfrm>
          <a:prstGeom prst="rect">
            <a:avLst/>
          </a:prstGeom>
        </p:spPr>
        <p:txBody>
          <a:bodyPr/>
          <a:lstStyle>
            <a:lvl1pPr marL="0" indent="0">
              <a:buNone/>
              <a:defRPr/>
            </a:lvl1pPr>
          </a:lstStyle>
          <a:p>
            <a:pPr>
              <a:defRPr sz="3200">
                <a:solidFill>
                  <a:srgbClr val="FFFFFF"/>
                </a:solidFill>
                <a:latin typeface="Source Sans Pro Bold"/>
                <a:ea typeface="Source Sans Pro Bold"/>
                <a:cs typeface="Source Sans Pro Bold"/>
                <a:sym typeface="Source Sans Pro Bold"/>
              </a:defRPr>
            </a:pPr>
            <a:endParaRPr dirty="0"/>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6"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348" kern="1200" smtClean="0">
                <a:solidFill>
                  <a:srgbClr val="FFFFFF">
                    <a:lumMod val="50000"/>
                  </a:srgbClr>
                </a:solidFill>
                <a:latin typeface="Helvetica"/>
              </a:rPr>
              <a:pPr eaLnBrk="0"/>
              <a:t>‹#›</a:t>
            </a:fld>
            <a:endParaRPr lang="hu-HU" sz="348" kern="1200">
              <a:solidFill>
                <a:srgbClr val="FFFFFF">
                  <a:lumMod val="50000"/>
                </a:srgbClr>
              </a:solidFill>
              <a:latin typeface="Helvetica"/>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02537" y="131637"/>
            <a:ext cx="108364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2" y="6191279"/>
            <a:ext cx="1006479" cy="578422"/>
          </a:xfrm>
          <a:prstGeom prst="rect">
            <a:avLst/>
          </a:prstGeom>
        </p:spPr>
      </p:pic>
      <p:sp>
        <p:nvSpPr>
          <p:cNvPr id="11"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2"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620383752"/>
      </p:ext>
    </p:extLst>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6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21484" y="118166"/>
            <a:ext cx="935208" cy="895042"/>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7" y="6310302"/>
            <a:ext cx="1548719" cy="474296"/>
          </a:xfrm>
          <a:prstGeom prst="rect">
            <a:avLst/>
          </a:prstGeom>
          <a:ln w="12700">
            <a:miter lim="400000"/>
          </a:ln>
        </p:spPr>
      </p:pic>
      <p:sp>
        <p:nvSpPr>
          <p:cNvPr id="118" name="Pentagon 6"/>
          <p:cNvSpPr/>
          <p:nvPr/>
        </p:nvSpPr>
        <p:spPr>
          <a:xfrm rot="10800000">
            <a:off x="11803007"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9288" rIns="19288" anchor="ctr"/>
          <a:lstStyle/>
          <a:p>
            <a:pPr algn="ctr" eaLnBrk="0">
              <a:defRPr sz="1300">
                <a:solidFill>
                  <a:srgbClr val="FFFFFF"/>
                </a:solidFill>
                <a:latin typeface="+mn-lt"/>
                <a:ea typeface="+mn-ea"/>
                <a:cs typeface="+mn-cs"/>
                <a:sym typeface="Source Sans Pro Regular"/>
              </a:defRPr>
            </a:pPr>
            <a:endParaRPr sz="548">
              <a:solidFill>
                <a:srgbClr val="FFFFFF"/>
              </a:solidFill>
              <a:ea typeface="+mn-ea"/>
              <a:cs typeface="Helvetica"/>
              <a:sym typeface="Source Sans Pro Regular"/>
            </a:endParaRPr>
          </a:p>
        </p:txBody>
      </p:sp>
      <p:sp>
        <p:nvSpPr>
          <p:cNvPr id="119"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0C426FF-A834-7006-DA55-9FB2BA066E2A}"/>
              </a:ext>
            </a:extLst>
          </p:cNvPr>
          <p:cNvSpPr txBox="1">
            <a:spLocks/>
          </p:cNvSpPr>
          <p:nvPr userDrawn="1"/>
        </p:nvSpPr>
        <p:spPr>
          <a:xfrm>
            <a:off x="11836405"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464" smtClean="0">
                <a:solidFill>
                  <a:srgbClr val="FFFFFF">
                    <a:lumMod val="50000"/>
                  </a:srgbClr>
                </a:solidFill>
                <a:latin typeface="Source Sans Pro Regular"/>
              </a:rPr>
              <a:pPr eaLnBrk="0"/>
              <a:t>‹#›</a:t>
            </a:fld>
            <a:endParaRPr lang="hu-HU" sz="464">
              <a:solidFill>
                <a:srgbClr val="FFFFFF">
                  <a:lumMod val="50000"/>
                </a:srgbClr>
              </a:solidFill>
              <a:latin typeface="Source Sans Pro Regular"/>
            </a:endParaRPr>
          </a:p>
        </p:txBody>
      </p:sp>
      <p:sp>
        <p:nvSpPr>
          <p:cNvPr id="3" name="Title 1">
            <a:extLst>
              <a:ext uri="{FF2B5EF4-FFF2-40B4-BE49-F238E27FC236}">
                <a16:creationId xmlns:a16="http://schemas.microsoft.com/office/drawing/2014/main" id="{F741D47E-45FF-0124-0CA1-37443E125177}"/>
              </a:ext>
            </a:extLst>
          </p:cNvPr>
          <p:cNvSpPr txBox="1">
            <a:spLocks noGrp="1"/>
          </p:cNvSpPr>
          <p:nvPr>
            <p:ph type="title" hasCustomPrompt="1"/>
          </p:nvPr>
        </p:nvSpPr>
        <p:spPr>
          <a:xfrm>
            <a:off x="388937" y="842968"/>
            <a:ext cx="3264195" cy="728737"/>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lang="hu-HU" b="1"/>
              <a:t>Key messages</a:t>
            </a:r>
            <a:endParaRPr b="1"/>
          </a:p>
        </p:txBody>
      </p:sp>
      <p:sp>
        <p:nvSpPr>
          <p:cNvPr id="4" name="Rounded Rectangle 3">
            <a:extLst>
              <a:ext uri="{FF2B5EF4-FFF2-40B4-BE49-F238E27FC236}">
                <a16:creationId xmlns:a16="http://schemas.microsoft.com/office/drawing/2014/main" id="{92E73A74-BE7A-5DF2-E2AD-F766DC654C88}"/>
              </a:ext>
            </a:extLst>
          </p:cNvPr>
          <p:cNvSpPr/>
          <p:nvPr userDrawn="1"/>
        </p:nvSpPr>
        <p:spPr>
          <a:xfrm flipV="1">
            <a:off x="389006" y="1484783"/>
            <a:ext cx="2655039" cy="86916"/>
          </a:xfrm>
          <a:prstGeom prst="roundRect">
            <a:avLst>
              <a:gd name="adj" fmla="val 50000"/>
            </a:avLst>
          </a:prstGeom>
          <a:solidFill>
            <a:schemeClr val="accent3"/>
          </a:solidFill>
          <a:ln w="12700">
            <a:miter lim="400000"/>
          </a:ln>
        </p:spPr>
        <p:txBody>
          <a:bodyPr lIns="19288" rIns="19288" anchor="ctr"/>
          <a:lstStyle/>
          <a:p>
            <a:pPr algn="ctr" eaLnBrk="0">
              <a:defRPr sz="500">
                <a:solidFill>
                  <a:srgbClr val="FFFFFF"/>
                </a:solidFill>
                <a:latin typeface="+mj-lt"/>
                <a:ea typeface="+mj-ea"/>
                <a:cs typeface="+mj-cs"/>
                <a:sym typeface="Source Sans Pro Regular"/>
              </a:defRPr>
            </a:pPr>
            <a:endParaRPr sz="211">
              <a:solidFill>
                <a:srgbClr val="FFFFFF"/>
              </a:solidFill>
              <a:latin typeface="Helvetica"/>
              <a:cs typeface="Helvetica"/>
              <a:sym typeface="Source Sans Pro Regular"/>
            </a:endParaRPr>
          </a:p>
        </p:txBody>
      </p:sp>
      <p:sp>
        <p:nvSpPr>
          <p:cNvPr id="5" name="Subtitle 5">
            <a:extLst>
              <a:ext uri="{FF2B5EF4-FFF2-40B4-BE49-F238E27FC236}">
                <a16:creationId xmlns:a16="http://schemas.microsoft.com/office/drawing/2014/main" id="{5D2C6A24-8EE6-9D03-271B-CDAE92BD571F}"/>
              </a:ext>
            </a:extLst>
          </p:cNvPr>
          <p:cNvSpPr txBox="1"/>
          <p:nvPr userDrawn="1"/>
        </p:nvSpPr>
        <p:spPr>
          <a:xfrm>
            <a:off x="10033463" y="6490029"/>
            <a:ext cx="1841836"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9288" rIns="19288">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eaLnBrk="0"/>
            <a:r>
              <a:rPr sz="380"/>
              <a:t>RRT Advanced Training Package</a:t>
            </a:r>
          </a:p>
        </p:txBody>
      </p:sp>
      <p:sp>
        <p:nvSpPr>
          <p:cNvPr id="6" name="Subtitle 5">
            <a:extLst>
              <a:ext uri="{FF2B5EF4-FFF2-40B4-BE49-F238E27FC236}">
                <a16:creationId xmlns:a16="http://schemas.microsoft.com/office/drawing/2014/main" id="{4010979B-AC9E-B7E3-1664-1C7CEC0683F7}"/>
              </a:ext>
            </a:extLst>
          </p:cNvPr>
          <p:cNvSpPr txBox="1"/>
          <p:nvPr userDrawn="1"/>
        </p:nvSpPr>
        <p:spPr>
          <a:xfrm>
            <a:off x="8088173" y="6650179"/>
            <a:ext cx="3794759"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a:r>
              <a:rPr sz="380"/>
              <a:t>B2.1 Epi</a:t>
            </a:r>
            <a:r>
              <a:rPr lang="hu-HU" sz="380"/>
              <a:t>demiological</a:t>
            </a:r>
            <a:r>
              <a:rPr sz="380"/>
              <a:t> Surv</a:t>
            </a:r>
            <a:r>
              <a:rPr lang="hu-HU" sz="380"/>
              <a:t>eillance</a:t>
            </a:r>
            <a:endParaRPr sz="380"/>
          </a:p>
        </p:txBody>
      </p:sp>
    </p:spTree>
    <p:extLst>
      <p:ext uri="{BB962C8B-B14F-4D97-AF65-F5344CB8AC3E}">
        <p14:creationId xmlns:p14="http://schemas.microsoft.com/office/powerpoint/2010/main" val="3034879523"/>
      </p:ext>
    </p:extLst>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7" y="118174"/>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4"/>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19288" rIns="19288" anchor="ctr"/>
          <a:lstStyle/>
          <a:p>
            <a:pPr algn="ctr" eaLnBrk="0" fontAlgn="base">
              <a:spcBef>
                <a:spcPct val="0"/>
              </a:spcBef>
              <a:spcAft>
                <a:spcPct val="0"/>
              </a:spcAft>
              <a:defRPr sz="2000">
                <a:latin typeface="+mn-lt"/>
                <a:ea typeface="+mn-ea"/>
                <a:cs typeface="+mn-cs"/>
                <a:sym typeface="Source Sans Pro Regular"/>
              </a:defRPr>
            </a:pPr>
            <a:endParaRPr sz="844"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41" y="-18868"/>
            <a:ext cx="5130801" cy="660401"/>
          </a:xfrm>
          <a:prstGeom prst="rect">
            <a:avLst/>
          </a:prstGeom>
          <a:ln w="12700">
            <a:miter lim="400000"/>
          </a:ln>
        </p:spPr>
      </p:pic>
      <p:sp>
        <p:nvSpPr>
          <p:cNvPr id="196" name="TextBox 4"/>
          <p:cNvSpPr txBox="1"/>
          <p:nvPr/>
        </p:nvSpPr>
        <p:spPr>
          <a:xfrm>
            <a:off x="848705" y="-618316"/>
            <a:ext cx="262784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pPr eaLnBrk="0" fontAlgn="base">
              <a:spcBef>
                <a:spcPct val="0"/>
              </a:spcBef>
              <a:spcAft>
                <a:spcPct val="0"/>
              </a:spcAft>
            </a:pPr>
            <a:endParaRPr sz="135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6" y="842966"/>
            <a:ext cx="10450423"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1" y="85070"/>
            <a:ext cx="9212263" cy="62230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lvl1pPr>
              <a:spcBef>
                <a:spcPts val="0"/>
              </a:spcBef>
              <a:defRPr sz="135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4" y="6560497"/>
            <a:ext cx="14475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464" kern="1200" smtClean="0">
                <a:solidFill>
                  <a:srgbClr val="A7A7A7">
                    <a:lumMod val="75000"/>
                  </a:srgbClr>
                </a:solidFill>
              </a:rPr>
              <a:pPr eaLnBrk="0"/>
              <a:t>‹#›</a:t>
            </a:fld>
            <a:endParaRPr lang="hu-HU" sz="464" kern="1200">
              <a:solidFill>
                <a:srgbClr val="A7A7A7">
                  <a:lumMod val="75000"/>
                </a:srgb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41" y="6467778"/>
            <a:ext cx="3426203" cy="1508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en-US" sz="380" kern="1200"/>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22" y="6584103"/>
            <a:ext cx="3740583" cy="1508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p>
            <a:pPr algn="r" eaLnBrk="0" fontAlgn="base">
              <a:spcBef>
                <a:spcPct val="0"/>
              </a:spcBef>
              <a:spcAft>
                <a:spcPct val="0"/>
              </a:spcAft>
              <a:defRPr sz="900">
                <a:solidFill>
                  <a:srgbClr val="021F64">
                    <a:lumOff val="-3999"/>
                  </a:srgbClr>
                </a:solidFill>
                <a:latin typeface="+mn-lt"/>
                <a:ea typeface="+mn-ea"/>
                <a:cs typeface="+mn-cs"/>
                <a:sym typeface="Source Sans Pro Regular"/>
              </a:defRPr>
            </a:pPr>
            <a:r>
              <a:rPr lang="hu-HU" sz="380" kern="1200">
                <a:solidFill>
                  <a:srgbClr val="021F64">
                    <a:lumOff val="-3999"/>
                  </a:srgbClr>
                </a:solidFill>
                <a:latin typeface="Helvetica"/>
                <a:ea typeface="+mn-ea"/>
                <a:cs typeface="Helvetica"/>
                <a:sym typeface="Source Sans Pro Regular"/>
              </a:rPr>
              <a:t>Guid</a:t>
            </a:r>
            <a:r>
              <a:rPr lang="fr-FR" sz="380" kern="1200">
                <a:solidFill>
                  <a:srgbClr val="021F64">
                    <a:lumOff val="-3999"/>
                  </a:srgbClr>
                </a:solidFill>
                <a:latin typeface="Helvetica"/>
                <a:ea typeface="+mn-ea"/>
                <a:cs typeface="Helvetica"/>
                <a:sym typeface="Source Sans Pro Regular"/>
              </a:rPr>
              <a:t>es du facilitateur</a:t>
            </a:r>
            <a:endParaRPr lang="hu-HU" sz="380" kern="1200">
              <a:solidFill>
                <a:srgbClr val="021F64">
                  <a:lumOff val="-3999"/>
                </a:srgbClr>
              </a:solidFill>
              <a:latin typeface="Helvetica"/>
              <a:ea typeface="+mn-ea"/>
              <a:cs typeface="Helvetica"/>
              <a:sym typeface="Source Sans Pro Regular"/>
            </a:endParaRPr>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5" y="6449251"/>
            <a:ext cx="1914228"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Tree>
    <p:extLst>
      <p:ext uri="{BB962C8B-B14F-4D97-AF65-F5344CB8AC3E}">
        <p14:creationId xmlns:p14="http://schemas.microsoft.com/office/powerpoint/2010/main" val="1074040452"/>
      </p:ext>
    </p:extLst>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7" y="118174"/>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4"/>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19288" rIns="19288" anchor="ctr"/>
          <a:lstStyle/>
          <a:p>
            <a:pPr algn="ctr" eaLnBrk="0" fontAlgn="base">
              <a:spcBef>
                <a:spcPct val="0"/>
              </a:spcBef>
              <a:spcAft>
                <a:spcPct val="0"/>
              </a:spcAft>
              <a:defRPr sz="2000">
                <a:latin typeface="+mn-lt"/>
                <a:ea typeface="+mn-ea"/>
                <a:cs typeface="+mn-cs"/>
                <a:sym typeface="Source Sans Pro Regular"/>
              </a:defRPr>
            </a:pPr>
            <a:endParaRPr sz="844"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39" y="5"/>
            <a:ext cx="6312407" cy="641533"/>
          </a:xfrm>
          <a:prstGeom prst="rect">
            <a:avLst/>
          </a:prstGeom>
          <a:ln w="12700">
            <a:miter lim="400000"/>
          </a:ln>
        </p:spPr>
      </p:pic>
      <p:sp>
        <p:nvSpPr>
          <p:cNvPr id="196" name="TextBox 4"/>
          <p:cNvSpPr txBox="1"/>
          <p:nvPr/>
        </p:nvSpPr>
        <p:spPr>
          <a:xfrm>
            <a:off x="848705" y="-618316"/>
            <a:ext cx="262784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pPr eaLnBrk="0" fontAlgn="base">
              <a:spcBef>
                <a:spcPct val="0"/>
              </a:spcBef>
              <a:spcAft>
                <a:spcPct val="0"/>
              </a:spcAft>
            </a:pPr>
            <a:endParaRPr sz="135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6" y="842966"/>
            <a:ext cx="10450423"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1" y="85070"/>
            <a:ext cx="9212263" cy="62230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lvl1pPr>
              <a:spcBef>
                <a:spcPts val="0"/>
              </a:spcBef>
              <a:defRPr sz="135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4" y="6560497"/>
            <a:ext cx="14475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464" kern="1200" smtClean="0">
                <a:solidFill>
                  <a:srgbClr val="A7A7A7">
                    <a:lumMod val="75000"/>
                  </a:srgbClr>
                </a:solidFill>
              </a:rPr>
              <a:pPr eaLnBrk="0"/>
              <a:t>‹#›</a:t>
            </a:fld>
            <a:endParaRPr lang="hu-HU" sz="464" kern="1200">
              <a:solidFill>
                <a:srgbClr val="A7A7A7">
                  <a:lumMod val="75000"/>
                </a:srgb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4348" y="6333540"/>
            <a:ext cx="2257505"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8061962" y="6618084"/>
            <a:ext cx="3794759" cy="144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sz="380" kern="1200"/>
              <a:t>A1.1</a:t>
            </a:r>
            <a:r>
              <a:rPr lang="fr-FR" sz="380" kern="1200"/>
              <a:t>a_</a:t>
            </a:r>
            <a:r>
              <a:rPr sz="380" kern="1200"/>
              <a:t>IHR_</a:t>
            </a:r>
            <a:r>
              <a:rPr lang="fr-FR" sz="380" kern="1200"/>
              <a:t>in_</a:t>
            </a:r>
            <a:r>
              <a:rPr sz="380" kern="120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62" y="6472256"/>
            <a:ext cx="3794759" cy="144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lang="en-US" sz="380" kern="1200"/>
              <a:t>Kit de formation avancée des EIR</a:t>
            </a:r>
          </a:p>
        </p:txBody>
      </p:sp>
    </p:spTree>
    <p:extLst>
      <p:ext uri="{BB962C8B-B14F-4D97-AF65-F5344CB8AC3E}">
        <p14:creationId xmlns:p14="http://schemas.microsoft.com/office/powerpoint/2010/main" val="658282108"/>
      </p:ext>
    </p:extLst>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x" preserve="1">
  <p:cSld name="Blank">
    <p:spTree>
      <p:nvGrpSpPr>
        <p:cNvPr id="1" name=""/>
        <p:cNvGrpSpPr/>
        <p:nvPr/>
      </p:nvGrpSpPr>
      <p:grpSpPr>
        <a:xfrm>
          <a:off x="0" y="0"/>
          <a:ext cx="0" cy="0"/>
          <a:chOff x="0" y="0"/>
          <a:chExt cx="0" cy="0"/>
        </a:xfrm>
      </p:grpSpPr>
      <p:sp>
        <p:nvSpPr>
          <p:cNvPr id="2" name="Subtitle 5">
            <a:extLst>
              <a:ext uri="{FF2B5EF4-FFF2-40B4-BE49-F238E27FC236}">
                <a16:creationId xmlns:a16="http://schemas.microsoft.com/office/drawing/2014/main" id="{FB9C9221-C43E-6A39-438A-7880F9AD4251}"/>
              </a:ext>
            </a:extLst>
          </p:cNvPr>
          <p:cNvSpPr txBox="1"/>
          <p:nvPr userDrawn="1"/>
        </p:nvSpPr>
        <p:spPr>
          <a:xfrm>
            <a:off x="8106771" y="6478944"/>
            <a:ext cx="379475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eaLnBrk="0" fontAlgn="base">
              <a:spcAft>
                <a:spcPct val="0"/>
              </a:spcAft>
            </a:pPr>
            <a:r>
              <a:rPr sz="506" kern="1200"/>
              <a:t>RRT Advanced Training Package</a:t>
            </a:r>
          </a:p>
        </p:txBody>
      </p:sp>
      <p:sp>
        <p:nvSpPr>
          <p:cNvPr id="3" name="Subtitle 5">
            <a:extLst>
              <a:ext uri="{FF2B5EF4-FFF2-40B4-BE49-F238E27FC236}">
                <a16:creationId xmlns:a16="http://schemas.microsoft.com/office/drawing/2014/main" id="{CAF6C9CB-1420-27F1-99B2-8795731541EA}"/>
              </a:ext>
            </a:extLst>
          </p:cNvPr>
          <p:cNvSpPr txBox="1"/>
          <p:nvPr userDrawn="1"/>
        </p:nvSpPr>
        <p:spPr>
          <a:xfrm>
            <a:off x="8106771" y="6636313"/>
            <a:ext cx="379475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sz="506" kern="1200"/>
              <a:t>B7.1 Lab</a:t>
            </a:r>
            <a:r>
              <a:rPr lang="hu-HU" sz="506" kern="1200" err="1"/>
              <a:t>oratory</a:t>
            </a:r>
            <a:r>
              <a:rPr lang="hu-HU" sz="506" kern="1200"/>
              <a:t> </a:t>
            </a:r>
            <a:r>
              <a:rPr lang="hu-HU" sz="506" kern="1200" err="1"/>
              <a:t>Sample</a:t>
            </a:r>
            <a:r>
              <a:rPr lang="hu-HU" sz="506" kern="1200"/>
              <a:t> Management</a:t>
            </a:r>
            <a:endParaRPr sz="506" kern="1200"/>
          </a:p>
        </p:txBody>
      </p:sp>
      <p:sp>
        <p:nvSpPr>
          <p:cNvPr id="4" name="Slide Number">
            <a:extLst>
              <a:ext uri="{FF2B5EF4-FFF2-40B4-BE49-F238E27FC236}">
                <a16:creationId xmlns:a16="http://schemas.microsoft.com/office/drawing/2014/main" id="{3B13F606-40ED-F2BC-9485-31A8E401ADC1}"/>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Helvetica"/>
              </a:rPr>
              <a:pPr eaLnBrk="0"/>
              <a:t>‹#›</a:t>
            </a:fld>
            <a:endParaRPr lang="hu-HU" sz="619" kern="1200">
              <a:solidFill>
                <a:srgbClr val="FFFFFF">
                  <a:lumMod val="50000"/>
                </a:srgbClr>
              </a:solidFill>
              <a:latin typeface="Helvetica"/>
            </a:endParaRPr>
          </a:p>
        </p:txBody>
      </p:sp>
    </p:spTree>
    <p:extLst>
      <p:ext uri="{BB962C8B-B14F-4D97-AF65-F5344CB8AC3E}">
        <p14:creationId xmlns:p14="http://schemas.microsoft.com/office/powerpoint/2010/main" val="2665289806"/>
      </p:ext>
    </p:extLst>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25717" rIns="25717" anchor="ctr"/>
          <a:lstStyle/>
          <a:p>
            <a:pPr algn="ctr" eaLnBrk="0" fontAlgn="base">
              <a:spcBef>
                <a:spcPct val="0"/>
              </a:spcBef>
              <a:spcAft>
                <a:spcPct val="0"/>
              </a:spcAft>
              <a:defRPr sz="2000">
                <a:latin typeface="+mn-lt"/>
                <a:ea typeface="+mn-ea"/>
                <a:cs typeface="+mn-cs"/>
                <a:sym typeface="Source Sans Pro Regular"/>
              </a:defRPr>
            </a:pPr>
            <a:endParaRPr sz="1125"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41" y="-18868"/>
            <a:ext cx="5130801" cy="660401"/>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defTabSz="289320">
              <a:lnSpc>
                <a:spcPct val="90000"/>
              </a:lnSpc>
            </a:lvl1pPr>
          </a:lstStyle>
          <a:p>
            <a:pPr eaLnBrk="0" fontAlgn="base">
              <a:spcBef>
                <a:spcPct val="0"/>
              </a:spcBef>
              <a:spcAft>
                <a:spcPct val="0"/>
              </a:spcAft>
            </a:pPr>
            <a:endParaRPr sz="180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0" y="85068"/>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5"/>
            <a:ext cx="193001"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619" kern="1200" smtClean="0">
                <a:solidFill>
                  <a:srgbClr val="A7A7A7">
                    <a:lumMod val="75000"/>
                  </a:srgbClr>
                </a:solidFill>
              </a:rPr>
              <a:pPr eaLnBrk="0"/>
              <a:t>‹#›</a:t>
            </a:fld>
            <a:endParaRPr lang="hu-HU" sz="619" kern="1200">
              <a:solidFill>
                <a:srgbClr val="A7A7A7">
                  <a:lumMod val="75000"/>
                </a:srgb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40" y="6467776"/>
            <a:ext cx="3426203" cy="1701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en-US" sz="506" kern="1200"/>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21" y="6584101"/>
            <a:ext cx="3740583" cy="1701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p>
            <a:pPr algn="r" eaLnBrk="0" fontAlgn="base">
              <a:spcBef>
                <a:spcPct val="0"/>
              </a:spcBef>
              <a:spcAft>
                <a:spcPct val="0"/>
              </a:spcAft>
              <a:defRPr sz="900">
                <a:solidFill>
                  <a:srgbClr val="021F64">
                    <a:lumOff val="-3999"/>
                  </a:srgbClr>
                </a:solidFill>
                <a:latin typeface="+mn-lt"/>
                <a:ea typeface="+mn-ea"/>
                <a:cs typeface="+mn-cs"/>
                <a:sym typeface="Source Sans Pro Regular"/>
              </a:defRPr>
            </a:pPr>
            <a:r>
              <a:rPr lang="hu-HU" sz="506" kern="1200">
                <a:solidFill>
                  <a:srgbClr val="021F64">
                    <a:lumOff val="-3999"/>
                  </a:srgbClr>
                </a:solidFill>
                <a:latin typeface="Helvetica"/>
                <a:ea typeface="+mn-ea"/>
                <a:cs typeface="Helvetica"/>
                <a:sym typeface="Source Sans Pro Regular"/>
              </a:rPr>
              <a:t>Guid</a:t>
            </a:r>
            <a:r>
              <a:rPr lang="fr-FR" sz="506" kern="1200">
                <a:solidFill>
                  <a:srgbClr val="021F64">
                    <a:lumOff val="-3999"/>
                  </a:srgbClr>
                </a:solidFill>
                <a:latin typeface="Helvetica"/>
                <a:ea typeface="+mn-ea"/>
                <a:cs typeface="Helvetica"/>
                <a:sym typeface="Source Sans Pro Regular"/>
              </a:rPr>
              <a:t>es du facilitateur</a:t>
            </a:r>
            <a:endParaRPr lang="hu-HU" sz="506" kern="1200">
              <a:solidFill>
                <a:srgbClr val="021F64">
                  <a:lumOff val="-3999"/>
                </a:srgbClr>
              </a:solidFill>
              <a:latin typeface="Helvetica"/>
              <a:ea typeface="+mn-ea"/>
              <a:cs typeface="Helvetica"/>
              <a:sym typeface="Source Sans Pro Regular"/>
            </a:endParaRPr>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4" y="6449249"/>
            <a:ext cx="1914228"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Tree>
    <p:extLst>
      <p:ext uri="{BB962C8B-B14F-4D97-AF65-F5344CB8AC3E}">
        <p14:creationId xmlns:p14="http://schemas.microsoft.com/office/powerpoint/2010/main" val="883939694"/>
      </p:ext>
    </p:extLst>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25717" rIns="25717" anchor="ctr"/>
          <a:lstStyle/>
          <a:p>
            <a:pPr algn="ctr" eaLnBrk="0" fontAlgn="base">
              <a:spcBef>
                <a:spcPct val="0"/>
              </a:spcBef>
              <a:spcAft>
                <a:spcPct val="0"/>
              </a:spcAft>
              <a:defRPr sz="2000">
                <a:latin typeface="+mn-lt"/>
                <a:ea typeface="+mn-ea"/>
                <a:cs typeface="+mn-cs"/>
                <a:sym typeface="Source Sans Pro Regular"/>
              </a:defRPr>
            </a:pPr>
            <a:endParaRPr sz="1125" kern="1200">
              <a:latin typeface="Helvetica"/>
              <a:ea typeface="+mn-ea"/>
              <a:cs typeface="Helvetica"/>
              <a:sym typeface="Source Sans Pro Regular"/>
            </a:endParaRPr>
          </a:p>
        </p:txBody>
      </p:sp>
      <p:pic>
        <p:nvPicPr>
          <p:cNvPr id="195" name="Picture 3" descr="Picture 3"/>
          <p:cNvPicPr>
            <a:picLocks noChangeAspect="1"/>
          </p:cNvPicPr>
          <p:nvPr/>
        </p:nvPicPr>
        <p:blipFill>
          <a:blip r:embed="rId3"/>
          <a:stretch>
            <a:fillRect/>
          </a:stretch>
        </p:blipFill>
        <p:spPr>
          <a:xfrm>
            <a:off x="-9141" y="3"/>
            <a:ext cx="6312407" cy="641533"/>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defTabSz="289320">
              <a:lnSpc>
                <a:spcPct val="90000"/>
              </a:lnSpc>
            </a:lvl1pPr>
          </a:lstStyle>
          <a:p>
            <a:pPr eaLnBrk="0" fontAlgn="base">
              <a:spcBef>
                <a:spcPct val="0"/>
              </a:spcBef>
              <a:spcAft>
                <a:spcPct val="0"/>
              </a:spcAft>
            </a:pPr>
            <a:endParaRPr sz="1800" kern="1200">
              <a:latin typeface="Calibri" panose="020F0502020204030204" pitchFamily="34" charset="0"/>
              <a:cs typeface="Arial" panose="020B0604020202020204" pitchFamily="34" charset="0"/>
            </a:endParaRPr>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0" y="85068"/>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5"/>
            <a:ext cx="193001"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eaLnBrk="0"/>
            <a:fld id="{86CB4B4D-7CA3-9044-876B-883B54F8677D}" type="slidenum">
              <a:rPr lang="hu-HU" sz="619" kern="1200" smtClean="0">
                <a:solidFill>
                  <a:srgbClr val="A7A7A7">
                    <a:lumMod val="75000"/>
                  </a:srgbClr>
                </a:solidFill>
              </a:rPr>
              <a:pPr eaLnBrk="0"/>
              <a:t>‹#›</a:t>
            </a:fld>
            <a:endParaRPr lang="hu-HU" sz="619" kern="1200">
              <a:solidFill>
                <a:srgbClr val="A7A7A7">
                  <a:lumMod val="75000"/>
                </a:srgb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4346" y="6333540"/>
            <a:ext cx="2257505"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8061961" y="6618084"/>
            <a:ext cx="3794759" cy="162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sz="506" kern="1200"/>
              <a:t>A1.1</a:t>
            </a:r>
            <a:r>
              <a:rPr lang="fr-FR" sz="506" kern="1200"/>
              <a:t>a_</a:t>
            </a:r>
            <a:r>
              <a:rPr sz="506" kern="1200"/>
              <a:t>IHR_</a:t>
            </a:r>
            <a:r>
              <a:rPr lang="fr-FR" sz="506" kern="1200"/>
              <a:t>in_</a:t>
            </a:r>
            <a:r>
              <a:rPr sz="506" kern="120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61" y="6472256"/>
            <a:ext cx="3794759" cy="162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eaLnBrk="0" fontAlgn="base">
              <a:spcAft>
                <a:spcPct val="0"/>
              </a:spcAft>
            </a:pPr>
            <a:r>
              <a:rPr lang="en-US" sz="506" kern="1200"/>
              <a:t>Kit de formation avancée des EIR</a:t>
            </a:r>
          </a:p>
        </p:txBody>
      </p:sp>
    </p:spTree>
    <p:extLst>
      <p:ext uri="{BB962C8B-B14F-4D97-AF65-F5344CB8AC3E}">
        <p14:creationId xmlns:p14="http://schemas.microsoft.com/office/powerpoint/2010/main" val="1649263871"/>
      </p:ext>
    </p:extLst>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388545958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54336961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rtlCol="0" anchor="b" anchorCtr="0"/>
          <a:lstStyle>
            <a:lvl1pPr algn="l">
              <a:lnSpc>
                <a:spcPts val="3000"/>
              </a:lnSpc>
              <a:defRPr sz="2800" b="1" baseline="0">
                <a:solidFill>
                  <a:srgbClr val="9F8C71"/>
                </a:solidFill>
                <a:effectLst/>
                <a:latin typeface="Calibri" pitchFamily="34" charset="0"/>
              </a:defRPr>
            </a:lvl1pPr>
          </a:lstStyle>
          <a:p>
            <a:pPr rtl="0"/>
            <a:r>
              <a:rPr lang="fr"/>
              <a:t>Bottom band: CGH</a:t>
            </a:r>
          </a:p>
        </p:txBody>
      </p:sp>
      <p:sp>
        <p:nvSpPr>
          <p:cNvPr id="6" name="Text Placeholder 7"/>
          <p:cNvSpPr>
            <a:spLocks noGrp="1"/>
          </p:cNvSpPr>
          <p:nvPr>
            <p:ph type="body" sz="quarter" idx="10"/>
          </p:nvPr>
        </p:nvSpPr>
        <p:spPr>
          <a:xfrm>
            <a:off x="609600" y="1545167"/>
            <a:ext cx="10972800" cy="4455584"/>
          </a:xfrm>
        </p:spPr>
        <p:txBody>
          <a:bodyPr rtlCol="0"/>
          <a:lstStyle>
            <a:lvl1pPr marL="342883" indent="-342883">
              <a:buClr>
                <a:srgbClr val="A59988"/>
              </a:buClr>
              <a:buFont typeface="Wingdings" panose="05000000000000000000" pitchFamily="2" charset="2"/>
              <a:buChar char="§"/>
              <a:defRPr sz="2000">
                <a:solidFill>
                  <a:schemeClr val="accent4">
                    <a:lumMod val="75000"/>
                  </a:schemeClr>
                </a:solidFill>
              </a:defRPr>
            </a:lvl1pPr>
            <a:lvl2pPr>
              <a:buClr>
                <a:srgbClr val="5E9732"/>
              </a:buClr>
              <a:defRPr sz="2000">
                <a:solidFill>
                  <a:schemeClr val="accent4">
                    <a:lumMod val="75000"/>
                  </a:schemeClr>
                </a:solidFill>
              </a:defRPr>
            </a:lvl2pPr>
            <a:lvl3pPr>
              <a:buClr>
                <a:srgbClr val="D59F0F"/>
              </a:buClr>
              <a:defRPr sz="2000">
                <a:solidFill>
                  <a:schemeClr val="accent4">
                    <a:lumMod val="75000"/>
                  </a:schemeClr>
                </a:solidFill>
              </a:defRPr>
            </a:lvl3pPr>
            <a:lvl4pPr>
              <a:defRPr sz="2000">
                <a:solidFill>
                  <a:schemeClr val="accent4">
                    <a:lumMod val="75000"/>
                  </a:schemeClr>
                </a:solidFill>
              </a:defRPr>
            </a:lvl4pPr>
            <a:lvl5pPr>
              <a:defRPr sz="2000">
                <a:solidFill>
                  <a:schemeClr val="accent4">
                    <a:lumMod val="75000"/>
                  </a:schemeClr>
                </a:solidFill>
              </a:defRPr>
            </a:lvl5pPr>
          </a:lstStyle>
          <a:p>
            <a:pPr lvl="0" rtl="0"/>
            <a:r>
              <a:rPr lang="fr"/>
              <a:t>Click to edit Master text styles</a:t>
            </a:r>
          </a:p>
          <a:p>
            <a:pPr lvl="1" rtl="0"/>
            <a:r>
              <a:rPr lang="fr"/>
              <a:t>Second level</a:t>
            </a:r>
          </a:p>
          <a:p>
            <a:pPr lvl="2" rtl="0"/>
            <a:r>
              <a:rPr lang="fr"/>
              <a:t>Third level</a:t>
            </a:r>
          </a:p>
        </p:txBody>
      </p:sp>
    </p:spTree>
    <p:extLst>
      <p:ext uri="{BB962C8B-B14F-4D97-AF65-F5344CB8AC3E}">
        <p14:creationId xmlns:p14="http://schemas.microsoft.com/office/powerpoint/2010/main" val="147579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sp>
        <p:nvSpPr>
          <p:cNvPr id="157"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8"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59" name="Rounded Rectangle 4"/>
          <p:cNvSpPr/>
          <p:nvPr/>
        </p:nvSpPr>
        <p:spPr>
          <a:xfrm flipV="1">
            <a:off x="251075" y="1753045"/>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0" name="TextBox 5"/>
          <p:cNvSpPr txBox="1"/>
          <p:nvPr/>
        </p:nvSpPr>
        <p:spPr>
          <a:xfrm>
            <a:off x="124628" y="522969"/>
            <a:ext cx="3532718"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a:t>
            </a:r>
            <a:r>
              <a:rPr lang="fr-FR" b="1" dirty="0"/>
              <a:t>é</a:t>
            </a:r>
            <a:r>
              <a:rPr b="1" dirty="0"/>
              <a:t>f</a:t>
            </a:r>
            <a:r>
              <a:rPr lang="fr-FR" b="1" dirty="0"/>
              <a:t>é</a:t>
            </a:r>
            <a:r>
              <a:rPr b="1" dirty="0" err="1"/>
              <a:t>rences</a:t>
            </a:r>
            <a:r>
              <a:rPr b="1" dirty="0"/>
              <a:t> </a:t>
            </a:r>
            <a:r>
              <a:rPr lang="fr-FR" b="1" dirty="0"/>
              <a:t>et lignes directrices</a:t>
            </a:r>
            <a:endParaRPr b="1" dirty="0"/>
          </a:p>
        </p:txBody>
      </p:sp>
      <p:sp>
        <p:nvSpPr>
          <p:cNvPr id="16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2"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91FE2392-06C9-0BE4-E5B3-916E7E59646C}"/>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7A90914B-9B52-D065-FF55-EFD72104EC0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sp>
        <p:nvSpPr>
          <p:cNvPr id="7" name="Slide Number">
            <a:extLst>
              <a:ext uri="{FF2B5EF4-FFF2-40B4-BE49-F238E27FC236}">
                <a16:creationId xmlns:a16="http://schemas.microsoft.com/office/drawing/2014/main" id="{24A43A52-E25F-AC39-C229-747DE32B31E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pic>
        <p:nvPicPr>
          <p:cNvPr id="16" name="Imag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7"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sp>
        <p:nvSpPr>
          <p:cNvPr id="177" name="Google Shape;308;p8"/>
          <p:cNvSpPr/>
          <p:nvPr/>
        </p:nvSpPr>
        <p:spPr>
          <a:xfrm>
            <a:off x="0" y="0"/>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8" name="Picture 8" descr="Picture 8"/>
          <p:cNvPicPr>
            <a:picLocks noChangeAspect="1"/>
          </p:cNvPicPr>
          <p:nvPr/>
        </p:nvPicPr>
        <p:blipFill>
          <a:blip r:embed="rId2"/>
          <a:stretch>
            <a:fillRect/>
          </a:stretch>
        </p:blipFill>
        <p:spPr>
          <a:xfrm>
            <a:off x="-3991" y="-8965"/>
            <a:ext cx="4088616" cy="3276600"/>
          </a:xfrm>
          <a:prstGeom prst="rect">
            <a:avLst/>
          </a:prstGeom>
          <a:ln w="12700">
            <a:miter lim="400000"/>
          </a:ln>
        </p:spPr>
      </p:pic>
      <p:sp>
        <p:nvSpPr>
          <p:cNvPr id="179"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0"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1" name="TextBox 6"/>
          <p:cNvSpPr txBox="1"/>
          <p:nvPr/>
        </p:nvSpPr>
        <p:spPr>
          <a:xfrm>
            <a:off x="299740" y="663739"/>
            <a:ext cx="3481153" cy="15696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a:t>
            </a:r>
            <a:r>
              <a:rPr lang="fr-FR" b="1" dirty="0"/>
              <a:t>utres </a:t>
            </a:r>
            <a:r>
              <a:rPr lang="fr-FR" b="1" dirty="0" err="1"/>
              <a:t>resso</a:t>
            </a:r>
            <a:r>
              <a:rPr b="1" dirty="0" err="1"/>
              <a:t>urces</a:t>
            </a:r>
            <a:r>
              <a:rPr lang="fr-FR" b="1" dirty="0"/>
              <a:t> </a:t>
            </a:r>
          </a:p>
          <a:p>
            <a:r>
              <a:rPr lang="fr-FR" b="1" dirty="0"/>
              <a:t>de formation </a:t>
            </a:r>
            <a:endParaRPr b="1" dirty="0"/>
          </a:p>
        </p:txBody>
      </p:sp>
      <p:sp>
        <p:nvSpPr>
          <p:cNvPr id="182"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0EEC62C-406B-BC72-ED0B-A11BABD04A3B}"/>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3" name="Text Placeholder 6">
            <a:extLst>
              <a:ext uri="{FF2B5EF4-FFF2-40B4-BE49-F238E27FC236}">
                <a16:creationId xmlns:a16="http://schemas.microsoft.com/office/drawing/2014/main" id="{EE1E0FAF-32D9-46FA-3653-EC11A60E2CF5}"/>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sp>
        <p:nvSpPr>
          <p:cNvPr id="7" name="Slide Number">
            <a:extLst>
              <a:ext uri="{FF2B5EF4-FFF2-40B4-BE49-F238E27FC236}">
                <a16:creationId xmlns:a16="http://schemas.microsoft.com/office/drawing/2014/main" id="{EE3DF659-BF5A-EED9-5349-70202976CBE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pic>
        <p:nvPicPr>
          <p:cNvPr id="16" name="Imag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7"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26" Type="http://schemas.openxmlformats.org/officeDocument/2006/relationships/slideLayout" Target="../slideLayouts/slideLayout51.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slideLayout" Target="../slideLayouts/slideLayout50.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29" Type="http://schemas.openxmlformats.org/officeDocument/2006/relationships/image" Target="../media/image16.png"/><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28" Type="http://schemas.openxmlformats.org/officeDocument/2006/relationships/theme" Target="../theme/theme2.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31" Type="http://schemas.openxmlformats.org/officeDocument/2006/relationships/image" Target="../media/image15.png"/><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 Id="rId27" Type="http://schemas.openxmlformats.org/officeDocument/2006/relationships/slideLayout" Target="../slideLayouts/slideLayout52.xml"/><Relationship Id="rId30" Type="http://schemas.openxmlformats.org/officeDocument/2006/relationships/image" Target="../media/image17.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18" Type="http://schemas.openxmlformats.org/officeDocument/2006/relationships/slideLayout" Target="../slideLayouts/slideLayout70.xml"/><Relationship Id="rId26" Type="http://schemas.openxmlformats.org/officeDocument/2006/relationships/slideLayout" Target="../slideLayouts/slideLayout78.xml"/><Relationship Id="rId3" Type="http://schemas.openxmlformats.org/officeDocument/2006/relationships/slideLayout" Target="../slideLayouts/slideLayout55.xml"/><Relationship Id="rId21" Type="http://schemas.openxmlformats.org/officeDocument/2006/relationships/slideLayout" Target="../slideLayouts/slideLayout73.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17" Type="http://schemas.openxmlformats.org/officeDocument/2006/relationships/slideLayout" Target="../slideLayouts/slideLayout69.xml"/><Relationship Id="rId25" Type="http://schemas.openxmlformats.org/officeDocument/2006/relationships/slideLayout" Target="../slideLayouts/slideLayout77.xml"/><Relationship Id="rId2" Type="http://schemas.openxmlformats.org/officeDocument/2006/relationships/slideLayout" Target="../slideLayouts/slideLayout54.xml"/><Relationship Id="rId16" Type="http://schemas.openxmlformats.org/officeDocument/2006/relationships/slideLayout" Target="../slideLayouts/slideLayout68.xml"/><Relationship Id="rId20" Type="http://schemas.openxmlformats.org/officeDocument/2006/relationships/slideLayout" Target="../slideLayouts/slideLayout72.xml"/><Relationship Id="rId29" Type="http://schemas.openxmlformats.org/officeDocument/2006/relationships/image" Target="../media/image16.png"/><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24" Type="http://schemas.openxmlformats.org/officeDocument/2006/relationships/slideLayout" Target="../slideLayouts/slideLayout76.xml"/><Relationship Id="rId5" Type="http://schemas.openxmlformats.org/officeDocument/2006/relationships/slideLayout" Target="../slideLayouts/slideLayout57.xml"/><Relationship Id="rId15" Type="http://schemas.openxmlformats.org/officeDocument/2006/relationships/slideLayout" Target="../slideLayouts/slideLayout67.xml"/><Relationship Id="rId23" Type="http://schemas.openxmlformats.org/officeDocument/2006/relationships/slideLayout" Target="../slideLayouts/slideLayout75.xml"/><Relationship Id="rId28" Type="http://schemas.openxmlformats.org/officeDocument/2006/relationships/theme" Target="../theme/theme3.xml"/><Relationship Id="rId10" Type="http://schemas.openxmlformats.org/officeDocument/2006/relationships/slideLayout" Target="../slideLayouts/slideLayout62.xml"/><Relationship Id="rId19" Type="http://schemas.openxmlformats.org/officeDocument/2006/relationships/slideLayout" Target="../slideLayouts/slideLayout71.xml"/><Relationship Id="rId31" Type="http://schemas.openxmlformats.org/officeDocument/2006/relationships/image" Target="../media/image15.png"/><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 Id="rId22" Type="http://schemas.openxmlformats.org/officeDocument/2006/relationships/slideLayout" Target="../slideLayouts/slideLayout74.xml"/><Relationship Id="rId27" Type="http://schemas.openxmlformats.org/officeDocument/2006/relationships/slideLayout" Target="../slideLayouts/slideLayout79.xml"/><Relationship Id="rId30" Type="http://schemas.openxmlformats.org/officeDocument/2006/relationships/image" Target="../media/image17.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7"/>
          <a:stretch>
            <a:fillRect/>
          </a:stretch>
        </p:blipFill>
        <p:spPr>
          <a:xfrm>
            <a:off x="11189974" y="118168"/>
            <a:ext cx="866715" cy="895041"/>
          </a:xfrm>
          <a:prstGeom prst="rect">
            <a:avLst/>
          </a:prstGeom>
          <a:ln w="12700">
            <a:miter lim="400000"/>
          </a:ln>
        </p:spPr>
      </p:pic>
      <p:pic>
        <p:nvPicPr>
          <p:cNvPr id="4" name="Picture 4" descr="Picture 4"/>
          <p:cNvPicPr>
            <a:picLocks noChangeAspect="1"/>
          </p:cNvPicPr>
          <p:nvPr/>
        </p:nvPicPr>
        <p:blipFill>
          <a:blip r:embed="rId27"/>
          <a:stretch>
            <a:fillRect/>
          </a:stretch>
        </p:blipFill>
        <p:spPr>
          <a:xfrm>
            <a:off x="11189971" y="118168"/>
            <a:ext cx="866715" cy="895041"/>
          </a:xfrm>
          <a:prstGeom prst="rect">
            <a:avLst/>
          </a:prstGeom>
          <a:ln w="12700">
            <a:miter lim="400000"/>
          </a:ln>
        </p:spPr>
      </p:pic>
      <p:sp>
        <p:nvSpPr>
          <p:cNvPr id="6"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8"/>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dirty="0"/>
              <a:t>Thank you</a:t>
            </a:r>
          </a:p>
        </p:txBody>
      </p:sp>
      <p:pic>
        <p:nvPicPr>
          <p:cNvPr id="10" name="Picture 6" descr="Picture 6"/>
          <p:cNvPicPr>
            <a:picLocks noChangeAspect="1"/>
          </p:cNvPicPr>
          <p:nvPr/>
        </p:nvPicPr>
        <p:blipFill>
          <a:blip r:embed="rId29"/>
          <a:stretch>
            <a:fillRect/>
          </a:stretch>
        </p:blipFill>
        <p:spPr>
          <a:xfrm>
            <a:off x="11358371" y="138176"/>
            <a:ext cx="685801" cy="711201"/>
          </a:xfrm>
          <a:prstGeom prst="rect">
            <a:avLst/>
          </a:prstGeom>
          <a:ln w="12700">
            <a:miter lim="400000"/>
          </a:ln>
        </p:spPr>
      </p:pic>
      <p:sp>
        <p:nvSpPr>
          <p:cNvPr id="14"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rPr dirty="0"/>
              <a:t>Title Text</a:t>
            </a:r>
          </a:p>
        </p:txBody>
      </p:sp>
      <p:sp>
        <p:nvSpPr>
          <p:cNvPr id="15"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6" name="TextBox 7">
            <a:extLst>
              <a:ext uri="{FF2B5EF4-FFF2-40B4-BE49-F238E27FC236}">
                <a16:creationId xmlns:a16="http://schemas.microsoft.com/office/drawing/2014/main" id="{7260B66B-4F10-AB13-9D82-12867F0322D8}"/>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a:t>RRT </a:t>
            </a:r>
            <a:r>
              <a:t>Training </a:t>
            </a:r>
            <a:r>
              <a:rPr lang="hu-HU"/>
              <a:t>of </a:t>
            </a:r>
            <a:r>
              <a:rPr lang="hu-HU" err="1"/>
              <a:t>Trainers</a:t>
            </a:r>
            <a:r>
              <a:rPr lang="hu-HU"/>
              <a:t> </a:t>
            </a:r>
            <a:r>
              <a:t>Package</a:t>
            </a:r>
          </a:p>
        </p:txBody>
      </p:sp>
      <p:sp>
        <p:nvSpPr>
          <p:cNvPr id="17" name="Text Placeholder 6">
            <a:extLst>
              <a:ext uri="{FF2B5EF4-FFF2-40B4-BE49-F238E27FC236}">
                <a16:creationId xmlns:a16="http://schemas.microsoft.com/office/drawing/2014/main" id="{0056ECA3-DFB7-9318-6772-72922B477DE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a:t>2 RRT TOT </a:t>
            </a:r>
            <a:r>
              <a:rPr lang="hu-HU" err="1"/>
              <a:t>content</a:t>
            </a:r>
            <a:endParaRPr/>
          </a:p>
        </p:txBody>
      </p:sp>
      <p:sp>
        <p:nvSpPr>
          <p:cNvPr id="21" name="Slide Number">
            <a:extLst>
              <a:ext uri="{FF2B5EF4-FFF2-40B4-BE49-F238E27FC236}">
                <a16:creationId xmlns:a16="http://schemas.microsoft.com/office/drawing/2014/main" id="{E6A6DF4A-E162-EC97-F17E-A9C17D35E99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3" r:id="rId11"/>
    <p:sldLayoutId id="2147483664" r:id="rId12"/>
    <p:sldLayoutId id="2147483665" r:id="rId13"/>
    <p:sldLayoutId id="2147483666" r:id="rId14"/>
    <p:sldLayoutId id="2147483667" r:id="rId15"/>
    <p:sldLayoutId id="2147483668" r:id="rId16"/>
    <p:sldLayoutId id="2147483669" r:id="rId17"/>
    <p:sldLayoutId id="2147483670" r:id="rId18"/>
    <p:sldLayoutId id="2147483671" r:id="rId19"/>
    <p:sldLayoutId id="2147483672" r:id="rId20"/>
    <p:sldLayoutId id="2147483673" r:id="rId21"/>
    <p:sldLayoutId id="2147483674" r:id="rId22"/>
    <p:sldLayoutId id="2147483707" r:id="rId23"/>
    <p:sldLayoutId id="2147483708" r:id="rId24"/>
    <p:sldLayoutId id="2147483765" r:id="rId25"/>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1pPr>
      <a:lvl2pPr marL="0" marR="0" indent="4572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2pPr>
      <a:lvl3pPr marL="0" marR="0" indent="9144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3pPr>
      <a:lvl4pPr marL="0" marR="0" indent="13716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4pPr>
      <a:lvl5pPr marL="0" marR="0" indent="18288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5pPr>
      <a:lvl6pPr marL="0" marR="0" indent="22860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6pPr>
      <a:lvl7pPr marL="0" marR="0" indent="27432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7pPr>
      <a:lvl8pPr marL="0" marR="0" indent="32004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8pPr>
      <a:lvl9pPr marL="0" marR="0" indent="36576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9"/>
          <a:srcRect b="1317"/>
          <a:stretch>
            <a:fillRect/>
          </a:stretch>
        </p:blipFill>
        <p:spPr>
          <a:xfrm>
            <a:off x="-15228" y="-14824"/>
            <a:ext cx="12505419" cy="6126364"/>
          </a:xfrm>
          <a:prstGeom prst="rect">
            <a:avLst/>
          </a:prstGeom>
          <a:ln w="12700">
            <a:miter lim="400000"/>
          </a:ln>
        </p:spPr>
      </p:pic>
      <p:sp>
        <p:nvSpPr>
          <p:cNvPr id="5"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700">
                <a:solidFill>
                  <a:srgbClr val="FFFFFF"/>
                </a:solidFill>
                <a:latin typeface="+mj-lt"/>
                <a:ea typeface="+mj-ea"/>
                <a:cs typeface="+mj-cs"/>
                <a:sym typeface="Source Sans Pro Regular"/>
              </a:defRPr>
            </a:pPr>
            <a:endParaRPr sz="394" kern="1200">
              <a:solidFill>
                <a:srgbClr val="FFFFFF"/>
              </a:solidFill>
              <a:sym typeface="Source Sans Pro Regular"/>
            </a:endParaRPr>
          </a:p>
        </p:txBody>
      </p:sp>
      <p:sp>
        <p:nvSpPr>
          <p:cNvPr id="10" name="TextBox 5"/>
          <p:cNvSpPr txBox="1"/>
          <p:nvPr/>
        </p:nvSpPr>
        <p:spPr>
          <a:xfrm>
            <a:off x="4400182" y="2718109"/>
            <a:ext cx="3721503"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defRPr sz="44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endParaRPr sz="1800" b="1" kern="1200"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1970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00C338AA-5AE2-944E-BC21-6220BBE3BCF1}"/>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7AEE3CC4-0B21-4AD2-8854-F35E3AEF55B9}"/>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25659" y="6152061"/>
            <a:ext cx="1063805" cy="640080"/>
          </a:xfrm>
          <a:prstGeom prst="rect">
            <a:avLst/>
          </a:prstGeom>
        </p:spPr>
      </p:pic>
      <p:pic>
        <p:nvPicPr>
          <p:cNvPr id="15" name="Picture 14" descr="A picture containing text, font, graphics, logo&#10;&#10;Description automatically generated">
            <a:extLst>
              <a:ext uri="{FF2B5EF4-FFF2-40B4-BE49-F238E27FC236}">
                <a16:creationId xmlns:a16="http://schemas.microsoft.com/office/drawing/2014/main" id="{88968845-DDD5-47A7-92FB-94C344A2DE21}"/>
              </a:ext>
            </a:extLst>
          </p:cNvPr>
          <p:cNvPicPr>
            <a:picLocks noChangeAspect="1"/>
          </p:cNvPicPr>
          <p:nvPr userDrawn="1"/>
        </p:nvPicPr>
        <p:blipFill>
          <a:blip r:embed="rId31">
            <a:extLst>
              <a:ext uri="{28A0092B-C50C-407E-A947-70E740481C1C}">
                <a14:useLocalDpi xmlns:a14="http://schemas.microsoft.com/office/drawing/2010/main" val="0"/>
              </a:ext>
            </a:extLst>
          </a:blip>
          <a:stretch>
            <a:fillRect/>
          </a:stretch>
        </p:blipFill>
        <p:spPr>
          <a:xfrm>
            <a:off x="10913328" y="111851"/>
            <a:ext cx="1122969" cy="901786"/>
          </a:xfrm>
          <a:prstGeom prst="rect">
            <a:avLst/>
          </a:prstGeom>
          <a:ln>
            <a:solidFill>
              <a:schemeClr val="tx1"/>
            </a:solidFill>
          </a:ln>
        </p:spPr>
      </p:pic>
      <p:sp>
        <p:nvSpPr>
          <p:cNvPr id="16"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7"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359110030"/>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 id="2147483734" r:id="rId25"/>
    <p:sldLayoutId id="2147483735" r:id="rId26"/>
    <p:sldLayoutId id="2147483736" r:id="rId27"/>
  </p:sldLayoutIdLst>
  <p:transition spd="med"/>
  <p:txStyles>
    <p:titleStyle>
      <a:lvl1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40686" marR="0" indent="-40686"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1pPr>
      <a:lvl2pPr marL="127871" marR="0" indent="-4649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2pPr>
      <a:lvl3pPr marL="216992"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3pPr>
      <a:lvl4pPr marL="298364"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4pPr>
      <a:lvl5pPr marL="379736"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5pPr>
      <a:lvl6pPr marL="667250"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6pPr>
      <a:lvl7pPr marL="748622"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7pPr>
      <a:lvl8pPr marL="829994"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8pPr>
      <a:lvl9pPr marL="911366"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9pPr>
    </p:bodyStyle>
    <p:otherStyle>
      <a:lvl1pPr marL="0" marR="0" indent="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1pPr>
      <a:lvl2pPr marL="0" marR="0" indent="25717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2pPr>
      <a:lvl3pPr marL="0" marR="0" indent="51435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3pPr>
      <a:lvl4pPr marL="0" marR="0" indent="77152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4pPr>
      <a:lvl5pPr marL="0" marR="0" indent="102870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5pPr>
      <a:lvl6pPr marL="0" marR="0" indent="128587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6pPr>
      <a:lvl7pPr marL="0" marR="0" indent="154305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7pPr>
      <a:lvl8pPr marL="0" marR="0" indent="180022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8pPr>
      <a:lvl9pPr marL="0" marR="0" indent="205740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9"/>
          <a:srcRect b="1317"/>
          <a:stretch>
            <a:fillRect/>
          </a:stretch>
        </p:blipFill>
        <p:spPr>
          <a:xfrm>
            <a:off x="-15228" y="-14824"/>
            <a:ext cx="12505419" cy="6126364"/>
          </a:xfrm>
          <a:prstGeom prst="rect">
            <a:avLst/>
          </a:prstGeom>
          <a:ln w="12700">
            <a:miter lim="400000"/>
          </a:ln>
        </p:spPr>
      </p:pic>
      <p:sp>
        <p:nvSpPr>
          <p:cNvPr id="5" name="Subtitle 2"/>
          <p:cNvSpPr txBox="1"/>
          <p:nvPr/>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pPr eaLnBrk="0" fontAlgn="base">
              <a:spcAft>
                <a:spcPct val="0"/>
              </a:spcAft>
            </a:pPr>
            <a:r>
              <a:rPr sz="731" kern="1200"/>
              <a:t>Rapid Response Teams Training</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25717" rIns="25717" anchor="ctr"/>
          <a:lstStyle/>
          <a:p>
            <a:pPr algn="ctr" eaLnBrk="0" fontAlgn="base">
              <a:spcBef>
                <a:spcPct val="0"/>
              </a:spcBef>
              <a:spcAft>
                <a:spcPct val="0"/>
              </a:spcAft>
              <a:defRPr sz="700">
                <a:solidFill>
                  <a:srgbClr val="FFFFFF"/>
                </a:solidFill>
                <a:latin typeface="+mj-lt"/>
                <a:ea typeface="+mj-ea"/>
                <a:cs typeface="+mj-cs"/>
                <a:sym typeface="Source Sans Pro Regular"/>
              </a:defRPr>
            </a:pPr>
            <a:endParaRPr sz="394" kern="1200">
              <a:solidFill>
                <a:srgbClr val="FFFFFF"/>
              </a:solidFill>
              <a:sym typeface="Source Sans Pro Regular"/>
            </a:endParaRPr>
          </a:p>
        </p:txBody>
      </p:sp>
      <p:sp>
        <p:nvSpPr>
          <p:cNvPr id="10" name="TextBox 5"/>
          <p:cNvSpPr txBox="1"/>
          <p:nvPr/>
        </p:nvSpPr>
        <p:spPr>
          <a:xfrm>
            <a:off x="4400182" y="2718109"/>
            <a:ext cx="3721503"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defRPr sz="4400">
                <a:solidFill>
                  <a:srgbClr val="FFFFFF"/>
                </a:solidFill>
                <a:latin typeface="Source Sans Pro Bold"/>
                <a:ea typeface="Source Sans Pro Bold"/>
                <a:cs typeface="Source Sans Pro Bold"/>
                <a:sym typeface="Source Sans Pro Bold"/>
              </a:defRPr>
            </a:lvl1pPr>
          </a:lstStyle>
          <a:p>
            <a:pPr eaLnBrk="0" fontAlgn="base">
              <a:spcBef>
                <a:spcPct val="0"/>
              </a:spcBef>
              <a:spcAft>
                <a:spcPct val="0"/>
              </a:spcAft>
            </a:pPr>
            <a:endParaRPr sz="1800" b="1" kern="1200"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1970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00C338AA-5AE2-944E-BC21-6220BBE3BCF1}"/>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eaLnBrk="0"/>
            <a:fld id="{86CB4B4D-7CA3-9044-876B-883B54F8677D}" type="slidenum">
              <a:rPr lang="hu-HU" sz="619" kern="1200" smtClean="0">
                <a:solidFill>
                  <a:srgbClr val="FFFFFF">
                    <a:lumMod val="50000"/>
                  </a:srgbClr>
                </a:solidFill>
                <a:latin typeface="Source Sans Pro Regular"/>
              </a:rPr>
              <a:pPr eaLnBrk="0"/>
              <a:t>‹#›</a:t>
            </a:fld>
            <a:endParaRPr lang="hu-HU" sz="619" kern="1200">
              <a:solidFill>
                <a:srgbClr val="FFFFFF">
                  <a:lumMod val="50000"/>
                </a:srgbClr>
              </a:solidFill>
              <a:latin typeface="Source Sans Pro Regular"/>
            </a:endParaRP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7AEE3CC4-0B21-4AD2-8854-F35E3AEF55B9}"/>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25659" y="6152061"/>
            <a:ext cx="1063805" cy="640080"/>
          </a:xfrm>
          <a:prstGeom prst="rect">
            <a:avLst/>
          </a:prstGeom>
        </p:spPr>
      </p:pic>
      <p:pic>
        <p:nvPicPr>
          <p:cNvPr id="15" name="Picture 14" descr="A picture containing text, font, graphics, logo&#10;&#10;Description automatically generated">
            <a:extLst>
              <a:ext uri="{FF2B5EF4-FFF2-40B4-BE49-F238E27FC236}">
                <a16:creationId xmlns:a16="http://schemas.microsoft.com/office/drawing/2014/main" id="{88968845-DDD5-47A7-92FB-94C344A2DE21}"/>
              </a:ext>
            </a:extLst>
          </p:cNvPr>
          <p:cNvPicPr>
            <a:picLocks noChangeAspect="1"/>
          </p:cNvPicPr>
          <p:nvPr userDrawn="1"/>
        </p:nvPicPr>
        <p:blipFill>
          <a:blip r:embed="rId31">
            <a:extLst>
              <a:ext uri="{28A0092B-C50C-407E-A947-70E740481C1C}">
                <a14:useLocalDpi xmlns:a14="http://schemas.microsoft.com/office/drawing/2010/main" val="0"/>
              </a:ext>
            </a:extLst>
          </a:blip>
          <a:stretch>
            <a:fillRect/>
          </a:stretch>
        </p:blipFill>
        <p:spPr>
          <a:xfrm>
            <a:off x="10913328" y="111851"/>
            <a:ext cx="1122969" cy="901786"/>
          </a:xfrm>
          <a:prstGeom prst="rect">
            <a:avLst/>
          </a:prstGeom>
          <a:ln>
            <a:solidFill>
              <a:schemeClr val="tx1"/>
            </a:solidFill>
          </a:ln>
        </p:spPr>
      </p:pic>
      <p:sp>
        <p:nvSpPr>
          <p:cNvPr id="16" name="TextBox 7">
            <a:extLst>
              <a:ext uri="{FF2B5EF4-FFF2-40B4-BE49-F238E27FC236}">
                <a16:creationId xmlns:a16="http://schemas.microsoft.com/office/drawing/2014/main" id="{E6C2ED1B-CD3D-AC2C-0FE4-0E9DAD55C24F}"/>
              </a:ext>
            </a:extLst>
          </p:cNvPr>
          <p:cNvSpPr txBox="1"/>
          <p:nvPr userDrawn="1"/>
        </p:nvSpPr>
        <p:spPr>
          <a:xfrm>
            <a:off x="7257636" y="6454388"/>
            <a:ext cx="456826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pPr eaLnBrk="0" fontAlgn="base">
              <a:spcBef>
                <a:spcPct val="0"/>
              </a:spcBef>
              <a:spcAft>
                <a:spcPct val="0"/>
              </a:spcAft>
            </a:pPr>
            <a:r>
              <a:rPr lang="hu-HU" sz="900" kern="1200" dirty="0"/>
              <a:t>RRT </a:t>
            </a:r>
            <a:r>
              <a:rPr sz="900" kern="1200" dirty="0"/>
              <a:t>Training </a:t>
            </a:r>
            <a:r>
              <a:rPr lang="hu-HU" sz="900" kern="1200" dirty="0"/>
              <a:t>of </a:t>
            </a:r>
            <a:r>
              <a:rPr lang="hu-HU" sz="900" kern="1200" dirty="0" err="1"/>
              <a:t>Trainers</a:t>
            </a:r>
            <a:r>
              <a:rPr lang="hu-HU" sz="900" kern="1200" dirty="0"/>
              <a:t> </a:t>
            </a:r>
            <a:r>
              <a:rPr sz="900" kern="1200" dirty="0"/>
              <a:t>Package</a:t>
            </a:r>
          </a:p>
        </p:txBody>
      </p:sp>
      <p:sp>
        <p:nvSpPr>
          <p:cNvPr id="17" name="Text Placeholder 6">
            <a:extLst>
              <a:ext uri="{FF2B5EF4-FFF2-40B4-BE49-F238E27FC236}">
                <a16:creationId xmlns:a16="http://schemas.microsoft.com/office/drawing/2014/main" id="{08F6D361-2801-EDA5-43C2-A5BD7DDA7023}"/>
              </a:ext>
            </a:extLst>
          </p:cNvPr>
          <p:cNvSpPr txBox="1"/>
          <p:nvPr userDrawn="1"/>
        </p:nvSpPr>
        <p:spPr>
          <a:xfrm>
            <a:off x="6838462" y="6609167"/>
            <a:ext cx="4987444"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lvl="1" indent="342900" algn="r" defTabSz="289320" eaLnBrk="0" fontAlgn="base">
              <a:lnSpc>
                <a:spcPct val="90000"/>
              </a:lnSpc>
              <a:spcBef>
                <a:spcPts val="100"/>
              </a:spcBef>
              <a:spcAft>
                <a:spcPct val="0"/>
              </a:spcAft>
              <a:defRPr sz="900">
                <a:solidFill>
                  <a:srgbClr val="002060"/>
                </a:solidFill>
                <a:latin typeface="Source Sans Pro Regular"/>
                <a:ea typeface="Source Sans Pro Regular"/>
                <a:cs typeface="Source Sans Pro Regular"/>
                <a:sym typeface="Source Sans Pro Regular"/>
              </a:defRPr>
            </a:pPr>
            <a:r>
              <a:rPr lang="hu-HU" sz="900" kern="1200" dirty="0">
                <a:solidFill>
                  <a:srgbClr val="002060"/>
                </a:solidFill>
                <a:sym typeface="Source Sans Pro Regular"/>
              </a:rPr>
              <a:t>2 RRT TOT </a:t>
            </a:r>
            <a:r>
              <a:rPr lang="hu-HU" sz="900" kern="1200" dirty="0" err="1">
                <a:solidFill>
                  <a:srgbClr val="002060"/>
                </a:solidFill>
                <a:sym typeface="Source Sans Pro Regular"/>
              </a:rPr>
              <a:t>content</a:t>
            </a:r>
            <a:endParaRPr sz="900" kern="1200" dirty="0">
              <a:solidFill>
                <a:srgbClr val="002060"/>
              </a:solidFill>
              <a:sym typeface="Source Sans Pro Regular"/>
            </a:endParaRPr>
          </a:p>
        </p:txBody>
      </p:sp>
    </p:spTree>
    <p:extLst>
      <p:ext uri="{BB962C8B-B14F-4D97-AF65-F5344CB8AC3E}">
        <p14:creationId xmlns:p14="http://schemas.microsoft.com/office/powerpoint/2010/main" val="2053296686"/>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 id="2147483755" r:id="rId18"/>
    <p:sldLayoutId id="2147483756" r:id="rId19"/>
    <p:sldLayoutId id="2147483757" r:id="rId20"/>
    <p:sldLayoutId id="2147483758" r:id="rId21"/>
    <p:sldLayoutId id="2147483759" r:id="rId22"/>
    <p:sldLayoutId id="2147483760" r:id="rId23"/>
    <p:sldLayoutId id="2147483761" r:id="rId24"/>
    <p:sldLayoutId id="2147483762" r:id="rId25"/>
    <p:sldLayoutId id="2147483763" r:id="rId26"/>
    <p:sldLayoutId id="2147483764" r:id="rId27"/>
  </p:sldLayoutIdLst>
  <p:transition spd="med"/>
  <p:txStyles>
    <p:titleStyle>
      <a:lvl1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40686" marR="0" indent="-40686"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1pPr>
      <a:lvl2pPr marL="127871" marR="0" indent="-4649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2pPr>
      <a:lvl3pPr marL="216992"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3pPr>
      <a:lvl4pPr marL="298364"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4pPr>
      <a:lvl5pPr marL="379736"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5pPr>
      <a:lvl6pPr marL="667250"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6pPr>
      <a:lvl7pPr marL="748622"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7pPr>
      <a:lvl8pPr marL="829994"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8pPr>
      <a:lvl9pPr marL="911366"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9pPr>
    </p:bodyStyle>
    <p:otherStyle>
      <a:lvl1pPr marL="0" marR="0" indent="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1pPr>
      <a:lvl2pPr marL="0" marR="0" indent="25717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2pPr>
      <a:lvl3pPr marL="0" marR="0" indent="51435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3pPr>
      <a:lvl4pPr marL="0" marR="0" indent="77152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4pPr>
      <a:lvl5pPr marL="0" marR="0" indent="102870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5pPr>
      <a:lvl6pPr marL="0" marR="0" indent="128587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6pPr>
      <a:lvl7pPr marL="0" marR="0" indent="154305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7pPr>
      <a:lvl8pPr marL="0" marR="0" indent="180022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8pPr>
      <a:lvl9pPr marL="0" marR="0" indent="205740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emf"/><Relationship Id="rId1" Type="http://schemas.openxmlformats.org/officeDocument/2006/relationships/slideLayout" Target="../slideLayouts/slideLayout10.xml"/></Relationships>
</file>

<file path=ppt/slides/_rels/slide10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4.xml"/></Relationships>
</file>

<file path=ppt/slides/_rels/slide10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11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4.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4.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emf"/><Relationship Id="rId1" Type="http://schemas.openxmlformats.org/officeDocument/2006/relationships/slideLayout" Target="../slideLayouts/slideLayout10.xml"/></Relationships>
</file>

<file path=ppt/slides/_rels/slide1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4.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7.png"/><Relationship Id="rId1" Type="http://schemas.openxmlformats.org/officeDocument/2006/relationships/slideLayout" Target="../slideLayouts/slideLayout14.xml"/><Relationship Id="rId4" Type="http://schemas.openxmlformats.org/officeDocument/2006/relationships/image" Target="../media/image40.png"/></Relationships>
</file>

<file path=ppt/slides/_rels/slide13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3.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3.xml"/></Relationships>
</file>

<file path=ppt/slides/_rels/slide13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3.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14.xml"/><Relationship Id="rId5" Type="http://schemas.openxmlformats.org/officeDocument/2006/relationships/image" Target="../media/image44.png"/><Relationship Id="rId4" Type="http://schemas.openxmlformats.org/officeDocument/2006/relationships/image" Target="../media/image43.jpeg"/></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146.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61.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148.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67.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5.gif"/><Relationship Id="rId1" Type="http://schemas.openxmlformats.org/officeDocument/2006/relationships/slideLayout" Target="../slideLayouts/slideLayout14.xml"/><Relationship Id="rId5" Type="http://schemas.openxmlformats.org/officeDocument/2006/relationships/image" Target="../media/image47.png"/><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49.gif"/><Relationship Id="rId4" Type="http://schemas.openxmlformats.org/officeDocument/2006/relationships/image" Target="../media/image4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tags" Target="../tags/tag18.xml"/><Relationship Id="rId18" Type="http://schemas.openxmlformats.org/officeDocument/2006/relationships/tags" Target="../tags/tag23.xml"/><Relationship Id="rId3" Type="http://schemas.openxmlformats.org/officeDocument/2006/relationships/tags" Target="../tags/tag8.xml"/><Relationship Id="rId21" Type="http://schemas.openxmlformats.org/officeDocument/2006/relationships/slideLayout" Target="../slideLayouts/slideLayout14.xml"/><Relationship Id="rId7" Type="http://schemas.openxmlformats.org/officeDocument/2006/relationships/tags" Target="../tags/tag12.xml"/><Relationship Id="rId12" Type="http://schemas.openxmlformats.org/officeDocument/2006/relationships/tags" Target="../tags/tag17.xml"/><Relationship Id="rId17" Type="http://schemas.openxmlformats.org/officeDocument/2006/relationships/tags" Target="../tags/tag22.xml"/><Relationship Id="rId2" Type="http://schemas.openxmlformats.org/officeDocument/2006/relationships/tags" Target="../tags/tag7.xml"/><Relationship Id="rId16" Type="http://schemas.openxmlformats.org/officeDocument/2006/relationships/tags" Target="../tags/tag21.xml"/><Relationship Id="rId20" Type="http://schemas.openxmlformats.org/officeDocument/2006/relationships/tags" Target="../tags/tag25.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24" Type="http://schemas.openxmlformats.org/officeDocument/2006/relationships/image" Target="../media/image51.jpeg"/><Relationship Id="rId5" Type="http://schemas.openxmlformats.org/officeDocument/2006/relationships/tags" Target="../tags/tag10.xml"/><Relationship Id="rId15" Type="http://schemas.openxmlformats.org/officeDocument/2006/relationships/tags" Target="../tags/tag20.xml"/><Relationship Id="rId23" Type="http://schemas.openxmlformats.org/officeDocument/2006/relationships/image" Target="../media/image45.gif"/><Relationship Id="rId10" Type="http://schemas.openxmlformats.org/officeDocument/2006/relationships/tags" Target="../tags/tag15.xml"/><Relationship Id="rId19" Type="http://schemas.openxmlformats.org/officeDocument/2006/relationships/tags" Target="../tags/tag24.xml"/><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tags" Target="../tags/tag19.xml"/><Relationship Id="rId22" Type="http://schemas.openxmlformats.org/officeDocument/2006/relationships/image" Target="../media/image50.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52.jpeg"/><Relationship Id="rId7" Type="http://schemas.openxmlformats.org/officeDocument/2006/relationships/image" Target="../media/image46.pn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44.png"/></Relationships>
</file>

<file path=ppt/slides/_rels/slide23.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52.jpeg"/><Relationship Id="rId7" Type="http://schemas.openxmlformats.org/officeDocument/2006/relationships/image" Target="../media/image46.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44.png"/></Relationships>
</file>

<file path=ppt/slides/_rels/slide24.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52.jpeg"/><Relationship Id="rId7" Type="http://schemas.openxmlformats.org/officeDocument/2006/relationships/image" Target="../media/image47.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46.png"/><Relationship Id="rId5" Type="http://schemas.openxmlformats.org/officeDocument/2006/relationships/image" Target="../media/image55.png"/><Relationship Id="rId4" Type="http://schemas.openxmlformats.org/officeDocument/2006/relationships/image" Target="../media/image53.png"/><Relationship Id="rId9" Type="http://schemas.openxmlformats.org/officeDocument/2006/relationships/image" Target="../media/image54.png"/></Relationships>
</file>

<file path=ppt/slides/_rels/slide25.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4.png"/><Relationship Id="rId7" Type="http://schemas.openxmlformats.org/officeDocument/2006/relationships/image" Target="../media/image53.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55.png"/><Relationship Id="rId5" Type="http://schemas.openxmlformats.org/officeDocument/2006/relationships/image" Target="../media/image52.jpeg"/><Relationship Id="rId4" Type="http://schemas.openxmlformats.org/officeDocument/2006/relationships/image" Target="../media/image54.png"/><Relationship Id="rId9" Type="http://schemas.openxmlformats.org/officeDocument/2006/relationships/image" Target="../media/image47.png"/></Relationships>
</file>

<file path=ppt/slides/_rels/slide26.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52.jpeg"/><Relationship Id="rId7"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44.png"/></Relationships>
</file>

<file path=ppt/slides/_rels/slide27.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52.jpeg"/><Relationship Id="rId7" Type="http://schemas.openxmlformats.org/officeDocument/2006/relationships/image" Target="../media/image46.pn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44.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image" Target="../media/image57.png"/><Relationship Id="rId4" Type="http://schemas.openxmlformats.org/officeDocument/2006/relationships/image" Target="../media/image56.png"/></Relationships>
</file>

<file path=ppt/slides/_rels/slide3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3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67.png"/><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45.gif"/><Relationship Id="rId5" Type="http://schemas.openxmlformats.org/officeDocument/2006/relationships/image" Target="../media/image50.jpeg"/><Relationship Id="rId4" Type="http://schemas.openxmlformats.org/officeDocument/2006/relationships/image" Target="../media/image6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30.xml"/><Relationship Id="rId1" Type="http://schemas.openxmlformats.org/officeDocument/2006/relationships/tags" Target="../tags/tag29.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notesSlide" Target="../notesSlides/notesSlide15.xml"/></Relationships>
</file>

<file path=ppt/slides/_rels/slide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notesSlide" Target="../notesSlides/notesSlide16.xml"/></Relationships>
</file>

<file path=ppt/slides/_rels/slide41.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emf"/><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36.xml"/><Relationship Id="rId1" Type="http://schemas.openxmlformats.org/officeDocument/2006/relationships/tags" Target="../tags/tag35.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38.xml"/><Relationship Id="rId1" Type="http://schemas.openxmlformats.org/officeDocument/2006/relationships/tags" Target="../tags/tag37.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image" Target="../media/image70.png"/></Relationships>
</file>

<file path=ppt/slides/_rels/slide4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4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4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43.xml"/></Relationships>
</file>

<file path=ppt/slides/_rels/slide5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emf"/><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emf"/><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image" Target="../media/image74.png"/><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8.png"/><Relationship Id="rId5" Type="http://schemas.openxmlformats.org/officeDocument/2006/relationships/slideLayout" Target="../slideLayouts/slideLayout14.xml"/><Relationship Id="rId4" Type="http://schemas.openxmlformats.org/officeDocument/2006/relationships/tags" Target="../tags/tag47.xml"/></Relationships>
</file>

<file path=ppt/slides/_rels/slide8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8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8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6.png"/><Relationship Id="rId1" Type="http://schemas.openxmlformats.org/officeDocument/2006/relationships/slideLayout" Target="../slideLayouts/slideLayout14.xml"/></Relationships>
</file>

<file path=ppt/slides/_rels/slide8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14.xml"/><Relationship Id="rId1" Type="http://schemas.openxmlformats.org/officeDocument/2006/relationships/tags" Target="../tags/tag48.xml"/></Relationships>
</file>

<file path=ppt/slides/_rels/slide87.xml.rels><?xml version="1.0" encoding="UTF-8" standalone="yes"?>
<Relationships xmlns="http://schemas.openxmlformats.org/package/2006/relationships"><Relationship Id="rId3" Type="http://schemas.openxmlformats.org/officeDocument/2006/relationships/tags" Target="../tags/tag51.xml"/><Relationship Id="rId7" Type="http://schemas.openxmlformats.org/officeDocument/2006/relationships/image" Target="../media/image74.png"/><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8.png"/><Relationship Id="rId5" Type="http://schemas.openxmlformats.org/officeDocument/2006/relationships/slideLayout" Target="../slideLayouts/slideLayout14.xml"/><Relationship Id="rId4" Type="http://schemas.openxmlformats.org/officeDocument/2006/relationships/tags" Target="../tags/tag52.xml"/></Relationships>
</file>

<file path=ppt/slides/_rels/slide8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4.xml"/></Relationships>
</file>

<file path=ppt/slides/_rels/slide8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emf"/><Relationship Id="rId1" Type="http://schemas.openxmlformats.org/officeDocument/2006/relationships/slideLayout" Target="../slideLayouts/slideLayout10.xml"/></Relationships>
</file>

<file path=ppt/slides/_rels/slide9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slideLayout" Target="../slideLayouts/slideLayout14.xml"/><Relationship Id="rId1" Type="http://schemas.openxmlformats.org/officeDocument/2006/relationships/tags" Target="../tags/tag5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4.xml"/></Relationships>
</file>

<file path=ppt/slides/_rels/slide9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5.xml"/></Relationships>
</file>

<file path=ppt/slides/_rels/slide9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 name="Rapid Response Teams  Training of Trainers"/>
          <p:cNvSpPr txBox="1">
            <a:spLocks noGrp="1"/>
          </p:cNvSpPr>
          <p:nvPr>
            <p:ph type="title"/>
          </p:nvPr>
        </p:nvSpPr>
        <p:spPr>
          <a:xfrm>
            <a:off x="371723" y="1207720"/>
            <a:ext cx="5103515" cy="2410276"/>
          </a:xfrm>
          <a:prstGeom prst="rect">
            <a:avLst/>
          </a:prstGeom>
        </p:spPr>
        <p:txBody>
          <a:bodyPr lIns="45719" tIns="45720" rIns="45719" bIns="45720" anchor="ctr">
            <a:noAutofit/>
          </a:bodyPr>
          <a:lstStyle/>
          <a:p>
            <a:r>
              <a:rPr lang="fr" sz="3600" b="1" dirty="0">
                <a:cs typeface="Arial"/>
              </a:rPr>
              <a:t>Formation des formateurs des Équipes d’Intervention Rapide </a:t>
            </a:r>
            <a:endParaRPr lang="en-US" sz="3600" b="1" dirty="0">
              <a:solidFill>
                <a:srgbClr val="000000"/>
              </a:solidFill>
              <a:latin typeface="Times Roman"/>
              <a:ea typeface="Times Roman"/>
              <a:cs typeface="Times Roman"/>
            </a:endParaRPr>
          </a:p>
        </p:txBody>
      </p:sp>
      <p:sp>
        <p:nvSpPr>
          <p:cNvPr id="467" name="Title 2"/>
          <p:cNvSpPr txBox="1"/>
          <p:nvPr/>
        </p:nvSpPr>
        <p:spPr>
          <a:xfrm>
            <a:off x="2455396" y="3307506"/>
            <a:ext cx="10360924" cy="19341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lgn="ctr">
              <a:defRPr sz="3200">
                <a:solidFill>
                  <a:srgbClr val="002060"/>
                </a:solidFill>
                <a:latin typeface="Source Sans Pro Bold"/>
                <a:ea typeface="Source Sans Pro Bold"/>
                <a:cs typeface="Source Sans Pro Bold"/>
                <a:sym typeface="Source Sans Pro Bold"/>
              </a:defRPr>
            </a:lvl1pPr>
          </a:lstStyle>
          <a:p>
            <a:pPr>
              <a:lnSpc>
                <a:spcPct val="150000"/>
              </a:lnSpc>
            </a:pPr>
            <a:r>
              <a:rPr lang="fr-FR" sz="4400" b="1" dirty="0"/>
              <a:t>Module 3</a:t>
            </a:r>
          </a:p>
          <a:p>
            <a:pPr>
              <a:lnSpc>
                <a:spcPct val="150000"/>
              </a:lnSpc>
            </a:pPr>
            <a:r>
              <a:rPr lang="fr-FR" sz="4000" b="1" dirty="0"/>
              <a:t>Mise en </a:t>
            </a:r>
            <a:r>
              <a:rPr lang="fr-FR" sz="4000" b="1"/>
              <a:t>œuvre</a:t>
            </a:r>
            <a:r>
              <a:rPr lang="fr-FR" sz="4000" b="1" dirty="0"/>
              <a:t> de l’exercice pratique</a:t>
            </a:r>
          </a:p>
        </p:txBody>
      </p:sp>
      <p:sp>
        <p:nvSpPr>
          <p:cNvPr id="469" name="TextBox 10"/>
          <p:cNvSpPr txBox="1"/>
          <p:nvPr/>
        </p:nvSpPr>
        <p:spPr>
          <a:xfrm>
            <a:off x="514350" y="4160585"/>
            <a:ext cx="2333564"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rPr lang="fr-FR" dirty="0"/>
              <a:t>Nom de l’orateur</a:t>
            </a:r>
            <a:endParaRPr dirty="0"/>
          </a:p>
        </p:txBody>
      </p:sp>
      <p:sp>
        <p:nvSpPr>
          <p:cNvPr id="6" name="TextBox 3">
            <a:extLst>
              <a:ext uri="{FF2B5EF4-FFF2-40B4-BE49-F238E27FC236}">
                <a16:creationId xmlns:a16="http://schemas.microsoft.com/office/drawing/2014/main" id="{9BC79351-33CE-4983-A62A-74FE554B33B6}"/>
              </a:ext>
            </a:extLst>
          </p:cNvPr>
          <p:cNvSpPr txBox="1"/>
          <p:nvPr>
            <p:custDataLst>
              <p:tags r:id="rId1"/>
            </p:custDataLst>
          </p:nvPr>
        </p:nvSpPr>
        <p:spPr>
          <a:xfrm>
            <a:off x="374727" y="343365"/>
            <a:ext cx="1914525" cy="646331"/>
          </a:xfrm>
          <a:prstGeom prst="rect">
            <a:avLst/>
          </a:prstGeom>
          <a:solidFill>
            <a:srgbClr val="FFFF00"/>
          </a:solidFill>
          <a:ln>
            <a:solidFill>
              <a:schemeClr val="tx1"/>
            </a:solidFill>
          </a:ln>
        </p:spPr>
        <p:txBody>
          <a:bodyPr wrap="square" rtlCol="0">
            <a:spAutoFit/>
          </a:bodyPr>
          <a:lstStyle/>
          <a:p>
            <a:pPr rtl="0"/>
            <a:r>
              <a:rPr lang="fr" dirty="0">
                <a:highlight>
                  <a:srgbClr val="FFFF00"/>
                </a:highlight>
                <a:latin typeface="Arial" panose="020B0604020202020204" pitchFamily="34" charset="0"/>
              </a:rPr>
              <a:t>Logo ou drapeau du pays</a:t>
            </a:r>
            <a:endParaRPr lang="en-US" dirty="0">
              <a:highlight>
                <a:srgbClr val="FFFF00"/>
              </a:highlight>
              <a:latin typeface="Arial" panose="020B0604020202020204" pitchFamily="34" charset="0"/>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 name="Title 1"/>
          <p:cNvSpPr txBox="1">
            <a:spLocks noGrp="1"/>
          </p:cNvSpPr>
          <p:nvPr>
            <p:ph type="title"/>
          </p:nvPr>
        </p:nvSpPr>
        <p:spPr>
          <a:xfrm>
            <a:off x="144000" y="36000"/>
            <a:ext cx="5041995" cy="646113"/>
          </a:xfrm>
          <a:prstGeom prst="rect">
            <a:avLst/>
          </a:prstGeom>
        </p:spPr>
        <p:txBody>
          <a:bodyPr lIns="45719" tIns="45720" rIns="45719" bIns="45720" anchor="ctr">
            <a:normAutofit/>
          </a:bodyPr>
          <a:lstStyle/>
          <a:p>
            <a:r>
              <a:rPr b="1" dirty="0"/>
              <a:t>2. </a:t>
            </a:r>
            <a:r>
              <a:rPr lang="fr-FR" b="1" dirty="0"/>
              <a:t>Contexte du pays </a:t>
            </a:r>
            <a:r>
              <a:rPr b="1" dirty="0"/>
              <a:t>(1)</a:t>
            </a:r>
            <a:endParaRPr lang="en-US" b="1" dirty="0"/>
          </a:p>
        </p:txBody>
      </p:sp>
      <p:graphicFrame>
        <p:nvGraphicFramePr>
          <p:cNvPr id="559" name="Table 4"/>
          <p:cNvGraphicFramePr/>
          <p:nvPr>
            <p:extLst>
              <p:ext uri="{D42A27DB-BD31-4B8C-83A1-F6EECF244321}">
                <p14:modId xmlns:p14="http://schemas.microsoft.com/office/powerpoint/2010/main" val="838062034"/>
              </p:ext>
            </p:extLst>
          </p:nvPr>
        </p:nvGraphicFramePr>
        <p:xfrm>
          <a:off x="7165297" y="1739965"/>
          <a:ext cx="4452079" cy="3686877"/>
        </p:xfrm>
        <a:graphic>
          <a:graphicData uri="http://schemas.openxmlformats.org/drawingml/2006/table">
            <a:tbl>
              <a:tblPr firstCol="1" bandRow="1">
                <a:tableStyleId>{4C3C2611-4C71-4FC5-86AE-919BDF0F9419}</a:tableStyleId>
              </a:tblPr>
              <a:tblGrid>
                <a:gridCol w="1265725">
                  <a:extLst>
                    <a:ext uri="{9D8B030D-6E8A-4147-A177-3AD203B41FA5}">
                      <a16:colId xmlns:a16="http://schemas.microsoft.com/office/drawing/2014/main" val="20000"/>
                    </a:ext>
                  </a:extLst>
                </a:gridCol>
                <a:gridCol w="3186354">
                  <a:extLst>
                    <a:ext uri="{9D8B030D-6E8A-4147-A177-3AD203B41FA5}">
                      <a16:colId xmlns:a16="http://schemas.microsoft.com/office/drawing/2014/main" val="20001"/>
                    </a:ext>
                  </a:extLst>
                </a:gridCol>
              </a:tblGrid>
              <a:tr h="278525">
                <a:tc>
                  <a:txBody>
                    <a:bodyPr/>
                    <a:lstStyle/>
                    <a:p>
                      <a:pPr algn="just" rtl="0">
                        <a:lnSpc>
                          <a:spcPct val="115000"/>
                        </a:lnSpc>
                        <a:spcAft>
                          <a:spcPts val="1000"/>
                        </a:spcAft>
                      </a:pPr>
                      <a:r>
                        <a:rPr lang="fr" sz="1400" dirty="0">
                          <a:effectLst/>
                        </a:rPr>
                        <a:t>Superficie</a:t>
                      </a:r>
                      <a:endParaRPr lang="en-GB" sz="1400" dirty="0">
                        <a:effectLst/>
                        <a:latin typeface="Calibri"/>
                        <a:ea typeface="SimSun"/>
                        <a:cs typeface="Arial"/>
                      </a:endParaRPr>
                    </a:p>
                  </a:txBody>
                  <a:tcPr marL="68580" marR="68580" marT="0" marB="0"/>
                </a:tc>
                <a:tc>
                  <a:txBody>
                    <a:bodyPr/>
                    <a:lstStyle/>
                    <a:p>
                      <a:pPr algn="just" rtl="0">
                        <a:lnSpc>
                          <a:spcPct val="115000"/>
                        </a:lnSpc>
                        <a:spcAft>
                          <a:spcPts val="1000"/>
                        </a:spcAft>
                      </a:pPr>
                      <a:r>
                        <a:rPr lang="fr" sz="1200" dirty="0">
                          <a:effectLst/>
                        </a:rPr>
                        <a:t>630 278 km</a:t>
                      </a:r>
                      <a:r>
                        <a:rPr lang="en" sz="1200" baseline="30000" dirty="0">
                          <a:effectLst/>
                        </a:rPr>
                        <a:t>2</a:t>
                      </a:r>
                      <a:r>
                        <a:rPr lang="en" sz="1200" dirty="0">
                          <a:effectLst/>
                        </a:rPr>
                        <a:t> </a:t>
                      </a:r>
                      <a:endParaRPr lang="en-GB" sz="1200" dirty="0">
                        <a:effectLst/>
                        <a:latin typeface="Calibri"/>
                        <a:ea typeface="SimSun"/>
                        <a:cs typeface="Arial"/>
                      </a:endParaRPr>
                    </a:p>
                  </a:txBody>
                  <a:tcPr marL="68580" marR="68580" marT="0" marB="0"/>
                </a:tc>
                <a:extLst>
                  <a:ext uri="{0D108BD9-81ED-4DB2-BD59-A6C34878D82A}">
                    <a16:rowId xmlns:a16="http://schemas.microsoft.com/office/drawing/2014/main" val="10000"/>
                  </a:ext>
                </a:extLst>
              </a:tr>
              <a:tr h="337694">
                <a:tc>
                  <a:txBody>
                    <a:bodyPr/>
                    <a:lstStyle/>
                    <a:p>
                      <a:pPr algn="just" rtl="0">
                        <a:lnSpc>
                          <a:spcPct val="115000"/>
                        </a:lnSpc>
                        <a:spcAft>
                          <a:spcPts val="1000"/>
                        </a:spcAft>
                      </a:pPr>
                      <a:r>
                        <a:rPr lang="fr" sz="1400" dirty="0">
                          <a:effectLst/>
                        </a:rPr>
                        <a:t>Population</a:t>
                      </a:r>
                      <a:endParaRPr lang="en-GB" sz="1400" dirty="0">
                        <a:effectLst/>
                        <a:latin typeface="Calibri"/>
                        <a:ea typeface="SimSun"/>
                        <a:cs typeface="Arial"/>
                      </a:endParaRPr>
                    </a:p>
                  </a:txBody>
                  <a:tcPr marL="68580" marR="68580" marT="0" marB="0"/>
                </a:tc>
                <a:tc>
                  <a:txBody>
                    <a:bodyPr/>
                    <a:lstStyle/>
                    <a:p>
                      <a:pPr algn="just" rtl="0">
                        <a:lnSpc>
                          <a:spcPct val="115000"/>
                        </a:lnSpc>
                        <a:spcAft>
                          <a:spcPts val="1000"/>
                        </a:spcAft>
                      </a:pPr>
                      <a:r>
                        <a:rPr lang="fr" sz="1200" dirty="0">
                          <a:effectLst/>
                        </a:rPr>
                        <a:t>30,5 millions d’habitants</a:t>
                      </a:r>
                      <a:endParaRPr lang="en-GB" sz="1200" dirty="0">
                        <a:effectLst/>
                        <a:latin typeface="Calibri"/>
                        <a:ea typeface="SimSun"/>
                        <a:cs typeface="Arial"/>
                      </a:endParaRPr>
                    </a:p>
                  </a:txBody>
                  <a:tcPr marL="68580" marR="68580" marT="0" marB="0"/>
                </a:tc>
                <a:extLst>
                  <a:ext uri="{0D108BD9-81ED-4DB2-BD59-A6C34878D82A}">
                    <a16:rowId xmlns:a16="http://schemas.microsoft.com/office/drawing/2014/main" val="10001"/>
                  </a:ext>
                </a:extLst>
              </a:tr>
              <a:tr h="273696">
                <a:tc>
                  <a:txBody>
                    <a:bodyPr/>
                    <a:lstStyle/>
                    <a:p>
                      <a:pPr algn="just" rtl="0">
                        <a:lnSpc>
                          <a:spcPct val="115000"/>
                        </a:lnSpc>
                        <a:spcAft>
                          <a:spcPts val="1000"/>
                        </a:spcAft>
                      </a:pPr>
                      <a:r>
                        <a:rPr lang="fr" sz="1400" dirty="0">
                          <a:effectLst/>
                        </a:rPr>
                        <a:t>Capitale</a:t>
                      </a:r>
                      <a:endParaRPr lang="en-GB" sz="1400" dirty="0">
                        <a:effectLst/>
                        <a:latin typeface="Calibri"/>
                        <a:ea typeface="SimSun"/>
                        <a:cs typeface="Arial"/>
                      </a:endParaRPr>
                    </a:p>
                  </a:txBody>
                  <a:tcPr marL="68580" marR="68580" marT="0" marB="0"/>
                </a:tc>
                <a:tc>
                  <a:txBody>
                    <a:bodyPr/>
                    <a:lstStyle/>
                    <a:p>
                      <a:pPr algn="just" rtl="0">
                        <a:lnSpc>
                          <a:spcPct val="115000"/>
                        </a:lnSpc>
                        <a:spcAft>
                          <a:spcPts val="1000"/>
                        </a:spcAft>
                      </a:pPr>
                      <a:r>
                        <a:rPr lang="fr" sz="1200" dirty="0">
                          <a:effectLst/>
                        </a:rPr>
                        <a:t>Mando</a:t>
                      </a:r>
                      <a:endParaRPr lang="en-GB" sz="1200" dirty="0">
                        <a:effectLst/>
                        <a:latin typeface="Calibri"/>
                        <a:ea typeface="SimSun"/>
                        <a:cs typeface="Arial"/>
                      </a:endParaRPr>
                    </a:p>
                  </a:txBody>
                  <a:tcPr marL="68580" marR="68580" marT="0" marB="0"/>
                </a:tc>
                <a:extLst>
                  <a:ext uri="{0D108BD9-81ED-4DB2-BD59-A6C34878D82A}">
                    <a16:rowId xmlns:a16="http://schemas.microsoft.com/office/drawing/2014/main" val="10002"/>
                  </a:ext>
                </a:extLst>
              </a:tr>
              <a:tr h="563025">
                <a:tc>
                  <a:txBody>
                    <a:bodyPr/>
                    <a:lstStyle/>
                    <a:p>
                      <a:pPr algn="just" rtl="0">
                        <a:lnSpc>
                          <a:spcPct val="115000"/>
                        </a:lnSpc>
                        <a:spcAft>
                          <a:spcPts val="1000"/>
                        </a:spcAft>
                      </a:pPr>
                      <a:r>
                        <a:rPr lang="fr" sz="1400" dirty="0">
                          <a:effectLst/>
                        </a:rPr>
                        <a:t>Ethnies</a:t>
                      </a:r>
                      <a:endParaRPr lang="en-GB" sz="1400" dirty="0">
                        <a:effectLst/>
                        <a:latin typeface="Calibri"/>
                        <a:ea typeface="SimSun"/>
                        <a:cs typeface="Arial"/>
                      </a:endParaRPr>
                    </a:p>
                  </a:txBody>
                  <a:tcPr marL="68580" marR="68580" marT="0" marB="0"/>
                </a:tc>
                <a:tc>
                  <a:txBody>
                    <a:bodyPr/>
                    <a:lstStyle/>
                    <a:p>
                      <a:pPr algn="just" rtl="0">
                        <a:lnSpc>
                          <a:spcPct val="115000"/>
                        </a:lnSpc>
                        <a:spcAft>
                          <a:spcPts val="1000"/>
                        </a:spcAft>
                      </a:pPr>
                      <a:r>
                        <a:rPr lang="fr" sz="1200" dirty="0">
                          <a:effectLst/>
                        </a:rPr>
                        <a:t>Agawid (72 %), Thowar (22 %), descendants britanniques, groupes tribaux et autres (6 %)</a:t>
                      </a:r>
                      <a:endParaRPr lang="en-GB" sz="1200" dirty="0">
                        <a:effectLst/>
                        <a:latin typeface="Calibri"/>
                        <a:ea typeface="SimSun"/>
                        <a:cs typeface="Arial"/>
                      </a:endParaRPr>
                    </a:p>
                  </a:txBody>
                  <a:tcPr marL="68580" marR="68580" marT="0" marB="0"/>
                </a:tc>
                <a:extLst>
                  <a:ext uri="{0D108BD9-81ED-4DB2-BD59-A6C34878D82A}">
                    <a16:rowId xmlns:a16="http://schemas.microsoft.com/office/drawing/2014/main" val="10003"/>
                  </a:ext>
                </a:extLst>
              </a:tr>
              <a:tr h="589703">
                <a:tc>
                  <a:txBody>
                    <a:bodyPr/>
                    <a:lstStyle/>
                    <a:p>
                      <a:pPr algn="just" rtl="0">
                        <a:lnSpc>
                          <a:spcPct val="115000"/>
                        </a:lnSpc>
                        <a:spcAft>
                          <a:spcPts val="1000"/>
                        </a:spcAft>
                      </a:pPr>
                      <a:r>
                        <a:rPr lang="fr" sz="1400" dirty="0">
                          <a:effectLst/>
                        </a:rPr>
                        <a:t>Langues </a:t>
                      </a:r>
                      <a:endParaRPr lang="en-GB" sz="1400" dirty="0">
                        <a:effectLst/>
                        <a:latin typeface="Calibri"/>
                        <a:ea typeface="SimSun"/>
                        <a:cs typeface="Arial"/>
                      </a:endParaRPr>
                    </a:p>
                  </a:txBody>
                  <a:tcPr marL="68580" marR="68580" marT="0" marB="0"/>
                </a:tc>
                <a:tc>
                  <a:txBody>
                    <a:bodyPr/>
                    <a:lstStyle/>
                    <a:p>
                      <a:pPr algn="just" rtl="0">
                        <a:lnSpc>
                          <a:spcPct val="115000"/>
                        </a:lnSpc>
                        <a:spcAft>
                          <a:spcPts val="1000"/>
                        </a:spcAft>
                      </a:pPr>
                      <a:r>
                        <a:rPr lang="fr" sz="1200" dirty="0">
                          <a:effectLst/>
                        </a:rPr>
                        <a:t>Arabe, anglais, thowari et 102 langues locales (une pour chaque tribu)</a:t>
                      </a:r>
                      <a:endParaRPr lang="en-GB" sz="1200" dirty="0">
                        <a:effectLst/>
                        <a:latin typeface="Calibri"/>
                        <a:ea typeface="SimSun"/>
                        <a:cs typeface="Arial"/>
                      </a:endParaRPr>
                    </a:p>
                  </a:txBody>
                  <a:tcPr marL="68580" marR="68580" marT="0" marB="0"/>
                </a:tc>
                <a:extLst>
                  <a:ext uri="{0D108BD9-81ED-4DB2-BD59-A6C34878D82A}">
                    <a16:rowId xmlns:a16="http://schemas.microsoft.com/office/drawing/2014/main" val="10004"/>
                  </a:ext>
                </a:extLst>
              </a:tr>
              <a:tr h="631284">
                <a:tc>
                  <a:txBody>
                    <a:bodyPr/>
                    <a:lstStyle/>
                    <a:p>
                      <a:pPr algn="just" rtl="0">
                        <a:lnSpc>
                          <a:spcPct val="115000"/>
                        </a:lnSpc>
                        <a:spcAft>
                          <a:spcPts val="1000"/>
                        </a:spcAft>
                      </a:pPr>
                      <a:r>
                        <a:rPr lang="fr" sz="1400" dirty="0">
                          <a:effectLst/>
                        </a:rPr>
                        <a:t>Religions</a:t>
                      </a:r>
                      <a:endParaRPr lang="en-GB" sz="1400" dirty="0">
                        <a:effectLst/>
                        <a:latin typeface="Calibri"/>
                        <a:ea typeface="SimSun"/>
                        <a:cs typeface="Arial"/>
                      </a:endParaRPr>
                    </a:p>
                  </a:txBody>
                  <a:tcPr marL="68580" marR="68580" marT="0" marB="0"/>
                </a:tc>
                <a:tc>
                  <a:txBody>
                    <a:bodyPr/>
                    <a:lstStyle/>
                    <a:p>
                      <a:pPr algn="just" rtl="0">
                        <a:lnSpc>
                          <a:spcPct val="115000"/>
                        </a:lnSpc>
                        <a:spcAft>
                          <a:spcPts val="1000"/>
                        </a:spcAft>
                      </a:pPr>
                      <a:r>
                        <a:rPr lang="fr" sz="1200" dirty="0">
                          <a:effectLst/>
                        </a:rPr>
                        <a:t>Islam (65 %), christianisme (20 %), autres (15 %)</a:t>
                      </a:r>
                      <a:endParaRPr lang="en-GB" sz="1200" dirty="0">
                        <a:effectLst/>
                        <a:latin typeface="Calibri"/>
                        <a:ea typeface="SimSun"/>
                        <a:cs typeface="Arial"/>
                      </a:endParaRPr>
                    </a:p>
                  </a:txBody>
                  <a:tcPr marL="68580" marR="68580" marT="0" marB="0"/>
                </a:tc>
                <a:extLst>
                  <a:ext uri="{0D108BD9-81ED-4DB2-BD59-A6C34878D82A}">
                    <a16:rowId xmlns:a16="http://schemas.microsoft.com/office/drawing/2014/main" val="10005"/>
                  </a:ext>
                </a:extLst>
              </a:tr>
              <a:tr h="469194">
                <a:tc>
                  <a:txBody>
                    <a:bodyPr/>
                    <a:lstStyle/>
                    <a:p>
                      <a:pPr algn="just" rtl="0">
                        <a:lnSpc>
                          <a:spcPct val="115000"/>
                        </a:lnSpc>
                        <a:spcAft>
                          <a:spcPts val="1000"/>
                        </a:spcAft>
                      </a:pPr>
                      <a:r>
                        <a:rPr lang="fr" sz="1400" dirty="0">
                          <a:effectLst/>
                        </a:rPr>
                        <a:t>Devise</a:t>
                      </a:r>
                      <a:endParaRPr lang="en-GB" sz="1400" dirty="0">
                        <a:effectLst/>
                        <a:latin typeface="Calibri"/>
                        <a:ea typeface="SimSun"/>
                        <a:cs typeface="Arial"/>
                      </a:endParaRPr>
                    </a:p>
                  </a:txBody>
                  <a:tcPr marL="68580" marR="68580" marT="0" marB="0"/>
                </a:tc>
                <a:tc>
                  <a:txBody>
                    <a:bodyPr/>
                    <a:lstStyle/>
                    <a:p>
                      <a:pPr algn="just" rtl="0">
                        <a:lnSpc>
                          <a:spcPct val="115000"/>
                        </a:lnSpc>
                        <a:spcAft>
                          <a:spcPts val="1000"/>
                        </a:spcAft>
                      </a:pPr>
                      <a:r>
                        <a:rPr lang="fr" sz="1200" dirty="0">
                          <a:effectLst/>
                        </a:rPr>
                        <a:t>1 dollar des États-Unis = 500 livres du Salam</a:t>
                      </a:r>
                      <a:endParaRPr lang="en-GB" sz="1200" dirty="0">
                        <a:effectLst/>
                        <a:latin typeface="Calibri"/>
                        <a:ea typeface="SimSun"/>
                        <a:cs typeface="Arial"/>
                      </a:endParaRPr>
                    </a:p>
                  </a:txBody>
                  <a:tcPr marL="68580" marR="68580" marT="0" marB="0"/>
                </a:tc>
                <a:extLst>
                  <a:ext uri="{0D108BD9-81ED-4DB2-BD59-A6C34878D82A}">
                    <a16:rowId xmlns:a16="http://schemas.microsoft.com/office/drawing/2014/main" val="10006"/>
                  </a:ext>
                </a:extLst>
              </a:tr>
              <a:tr h="543756">
                <a:tc>
                  <a:txBody>
                    <a:bodyPr/>
                    <a:lstStyle/>
                    <a:p>
                      <a:pPr algn="just" rtl="0">
                        <a:lnSpc>
                          <a:spcPct val="115000"/>
                        </a:lnSpc>
                        <a:spcAft>
                          <a:spcPts val="1000"/>
                        </a:spcAft>
                      </a:pPr>
                      <a:r>
                        <a:rPr lang="fr" sz="1400" dirty="0">
                          <a:effectLst/>
                        </a:rPr>
                        <a:t>Climat</a:t>
                      </a:r>
                      <a:endParaRPr lang="en-GB" sz="1400" dirty="0">
                        <a:effectLst/>
                        <a:latin typeface="Calibri"/>
                        <a:ea typeface="SimSun"/>
                        <a:cs typeface="Arial"/>
                      </a:endParaRPr>
                    </a:p>
                  </a:txBody>
                  <a:tcPr marL="68580" marR="68580" marT="0" marB="0"/>
                </a:tc>
                <a:tc>
                  <a:txBody>
                    <a:bodyPr/>
                    <a:lstStyle/>
                    <a:p>
                      <a:pPr algn="just" rtl="0">
                        <a:lnSpc>
                          <a:spcPct val="115000"/>
                        </a:lnSpc>
                        <a:spcAft>
                          <a:spcPts val="1000"/>
                        </a:spcAft>
                      </a:pPr>
                      <a:r>
                        <a:rPr lang="fr" sz="1200" dirty="0">
                          <a:effectLst/>
                        </a:rPr>
                        <a:t>Tropical, avec deux saisons des pluies (mai-juin et août-septembre)</a:t>
                      </a:r>
                      <a:endParaRPr lang="en-GB" sz="1200" dirty="0">
                        <a:effectLst/>
                        <a:latin typeface="Calibri"/>
                        <a:ea typeface="SimSun"/>
                        <a:cs typeface="Arial"/>
                      </a:endParaRPr>
                    </a:p>
                  </a:txBody>
                  <a:tcPr marL="68580" marR="68580" marT="0" marB="0"/>
                </a:tc>
                <a:extLst>
                  <a:ext uri="{0D108BD9-81ED-4DB2-BD59-A6C34878D82A}">
                    <a16:rowId xmlns:a16="http://schemas.microsoft.com/office/drawing/2014/main" val="10007"/>
                  </a:ext>
                </a:extLst>
              </a:tr>
            </a:tbl>
          </a:graphicData>
        </a:graphic>
      </p:graphicFrame>
      <p:sp>
        <p:nvSpPr>
          <p:cNvPr id="560" name="Rectangle 2"/>
          <p:cNvSpPr txBox="1"/>
          <p:nvPr/>
        </p:nvSpPr>
        <p:spPr>
          <a:xfrm>
            <a:off x="2916215" y="5426842"/>
            <a:ext cx="2129748"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2400">
                <a:latin typeface="Source Sans Pro Bold"/>
                <a:ea typeface="Source Sans Pro Bold"/>
                <a:cs typeface="Source Sans Pro Bold"/>
                <a:sym typeface="Source Sans Pro Bold"/>
              </a:defRPr>
            </a:lvl1pPr>
          </a:lstStyle>
          <a:p>
            <a:r>
              <a:rPr lang="fr-FR" dirty="0"/>
              <a:t>Le pays</a:t>
            </a:r>
            <a:r>
              <a:rPr dirty="0"/>
              <a:t> Salam</a:t>
            </a:r>
          </a:p>
        </p:txBody>
      </p:sp>
      <p:pic>
        <p:nvPicPr>
          <p:cNvPr id="561" name="Image" descr="Image"/>
          <p:cNvPicPr>
            <a:picLocks noChangeAspect="1"/>
          </p:cNvPicPr>
          <p:nvPr/>
        </p:nvPicPr>
        <p:blipFill>
          <a:blip r:embed="rId3"/>
          <a:stretch>
            <a:fillRect/>
          </a:stretch>
        </p:blipFill>
        <p:spPr>
          <a:xfrm>
            <a:off x="1317772" y="1651031"/>
            <a:ext cx="5326635" cy="3555938"/>
          </a:xfrm>
          <a:prstGeom prst="rect">
            <a:avLst/>
          </a:prstGeom>
          <a:ln w="12700">
            <a:miter lim="400000"/>
          </a:ln>
        </p:spPr>
      </p:pic>
    </p:spTree>
  </p:cSld>
  <p:clrMapOvr>
    <a:masterClrMapping/>
  </p:clrMapOvr>
  <p:transition spd="med"/>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 name="Content Placeholder 2"/>
          <p:cNvSpPr txBox="1">
            <a:spLocks noGrp="1"/>
          </p:cNvSpPr>
          <p:nvPr>
            <p:ph type="body" idx="1"/>
          </p:nvPr>
        </p:nvSpPr>
        <p:spPr>
          <a:xfrm>
            <a:off x="599607" y="1426882"/>
            <a:ext cx="10852878" cy="5258731"/>
          </a:xfrm>
          <a:prstGeom prst="rect">
            <a:avLst/>
          </a:prstGeom>
        </p:spPr>
        <p:txBody>
          <a:bodyPr>
            <a:noAutofit/>
          </a:bodyPr>
          <a:lstStyle/>
          <a:p>
            <a:pPr marL="252000" indent="-252000" defTabSz="271960">
              <a:lnSpc>
                <a:spcPct val="81000"/>
              </a:lnSpc>
              <a:spcBef>
                <a:spcPts val="200"/>
              </a:spcBef>
              <a:buClr>
                <a:srgbClr val="729E2D"/>
              </a:buClr>
              <a:buFont typeface="Arial" panose="020B0604020202020204" pitchFamily="34" charset="0"/>
              <a:buChar char="•"/>
              <a:defRPr sz="1879"/>
            </a:pPr>
            <a:r>
              <a:rPr lang="fr" sz="2100" dirty="0"/>
              <a:t>Impliquer des personnalités locales auxquelles la communauté fait confiance : chefs religieux, anciens, etc. </a:t>
            </a:r>
          </a:p>
          <a:p>
            <a:pPr marL="252000" indent="-252000" defTabSz="271960">
              <a:lnSpc>
                <a:spcPct val="81000"/>
              </a:lnSpc>
              <a:spcBef>
                <a:spcPts val="200"/>
              </a:spcBef>
              <a:buClr>
                <a:srgbClr val="729E2D"/>
              </a:buClr>
              <a:buFont typeface="Arial" panose="020B0604020202020204" pitchFamily="34" charset="0"/>
              <a:buChar char="•"/>
              <a:defRPr sz="1879"/>
            </a:pPr>
            <a:r>
              <a:rPr lang="fr" sz="2100" dirty="0"/>
              <a:t>Connaître et comprendre les coutumes locales liées aux activités susceptibles de propager la maladie.</a:t>
            </a:r>
          </a:p>
          <a:p>
            <a:pPr marL="252000" indent="-252000" defTabSz="271960">
              <a:lnSpc>
                <a:spcPct val="81000"/>
              </a:lnSpc>
              <a:spcBef>
                <a:spcPts val="200"/>
              </a:spcBef>
              <a:buClr>
                <a:srgbClr val="729E2D"/>
              </a:buClr>
              <a:buFont typeface="Arial" panose="020B0604020202020204" pitchFamily="34" charset="0"/>
              <a:buChar char="•"/>
              <a:defRPr sz="1879"/>
            </a:pPr>
            <a:r>
              <a:rPr lang="fr" sz="2100" dirty="0"/>
              <a:t>Prendre connaissance des dynamiques et des structures communautaires. Tenir compte des tensions et des conflits pré-existants.</a:t>
            </a:r>
          </a:p>
          <a:p>
            <a:pPr marL="252000" indent="-252000" defTabSz="271960">
              <a:lnSpc>
                <a:spcPct val="81000"/>
              </a:lnSpc>
              <a:spcBef>
                <a:spcPts val="200"/>
              </a:spcBef>
              <a:buClr>
                <a:srgbClr val="729E2D"/>
              </a:buClr>
              <a:buFont typeface="Arial" panose="020B0604020202020204" pitchFamily="34" charset="0"/>
              <a:buChar char="•"/>
              <a:defRPr sz="1879"/>
            </a:pPr>
            <a:r>
              <a:rPr lang="fr" sz="2100" dirty="0"/>
              <a:t>Communiquer en tenant compte du public cible. Adapter les messages au contexte pour gagner plus facilement la confiance de la communauté. </a:t>
            </a:r>
          </a:p>
          <a:p>
            <a:pPr marL="252000" indent="-252000" defTabSz="271960">
              <a:lnSpc>
                <a:spcPct val="81000"/>
              </a:lnSpc>
              <a:spcBef>
                <a:spcPts val="200"/>
              </a:spcBef>
              <a:buClr>
                <a:srgbClr val="729E2D"/>
              </a:buClr>
              <a:buFont typeface="Arial" panose="020B0604020202020204" pitchFamily="34" charset="0"/>
              <a:buChar char="•"/>
              <a:defRPr sz="1879"/>
            </a:pPr>
            <a:r>
              <a:rPr lang="fr" sz="2100" dirty="0"/>
              <a:t>Impliquer la communauté dans l’explication des risques et des moyens de les prévenir améliore l’acceptation. </a:t>
            </a:r>
          </a:p>
          <a:p>
            <a:pPr marL="252000" indent="-252000" defTabSz="271960">
              <a:lnSpc>
                <a:spcPct val="81000"/>
              </a:lnSpc>
              <a:spcBef>
                <a:spcPts val="200"/>
              </a:spcBef>
              <a:buClr>
                <a:srgbClr val="729E2D"/>
              </a:buClr>
              <a:buFont typeface="Arial" panose="020B0604020202020204" pitchFamily="34" charset="0"/>
              <a:buChar char="•"/>
              <a:defRPr sz="1879"/>
            </a:pPr>
            <a:r>
              <a:rPr lang="fr" sz="2100" dirty="0"/>
              <a:t>Répondre aux rumeurs dès qu’on en a connaissance.</a:t>
            </a:r>
          </a:p>
          <a:p>
            <a:pPr marL="252000" indent="-252000" defTabSz="271960">
              <a:lnSpc>
                <a:spcPct val="81000"/>
              </a:lnSpc>
              <a:spcBef>
                <a:spcPts val="200"/>
              </a:spcBef>
              <a:buClr>
                <a:srgbClr val="729E2D"/>
              </a:buClr>
              <a:buFont typeface="Arial" panose="020B0604020202020204" pitchFamily="34" charset="0"/>
              <a:buChar char="•"/>
              <a:defRPr sz="1879"/>
            </a:pPr>
            <a:r>
              <a:rPr lang="fr" sz="2100" dirty="0"/>
              <a:t>La méfiance de certains acteurs ou de certaines autorités peut avoir une incidence sur l’acceptation par la communauté. </a:t>
            </a:r>
          </a:p>
          <a:p>
            <a:pPr marL="252000" indent="-252000" defTabSz="271960">
              <a:lnSpc>
                <a:spcPct val="81000"/>
              </a:lnSpc>
              <a:spcBef>
                <a:spcPts val="200"/>
              </a:spcBef>
              <a:buClr>
                <a:srgbClr val="729E2D"/>
              </a:buClr>
              <a:buFont typeface="Arial" panose="020B0604020202020204" pitchFamily="34" charset="0"/>
              <a:buChar char="•"/>
              <a:defRPr sz="1879"/>
            </a:pPr>
            <a:r>
              <a:rPr lang="fr" sz="2100" dirty="0"/>
              <a:t>Adapter l’intervention de sorte que la population puisse poursuivre ses pratiques traditionnelles, mais d’une façon qui réduise les risques de transmission de la maladie. </a:t>
            </a:r>
          </a:p>
          <a:p>
            <a:pPr marL="252000" indent="-252000" defTabSz="271960">
              <a:lnSpc>
                <a:spcPct val="81000"/>
              </a:lnSpc>
              <a:spcBef>
                <a:spcPts val="200"/>
              </a:spcBef>
              <a:buClr>
                <a:srgbClr val="729E2D"/>
              </a:buClr>
              <a:buFont typeface="Arial" panose="020B0604020202020204" pitchFamily="34" charset="0"/>
              <a:buChar char="•"/>
              <a:defRPr sz="1879"/>
            </a:pPr>
            <a:r>
              <a:rPr lang="fr" sz="2100" dirty="0"/>
              <a:t>La communauté peut contribuer de manière positive à l’intervention ; il faut en avoir conscience, pour saisir et mettre à profit les occasions qui se présentent.</a:t>
            </a:r>
          </a:p>
          <a:p>
            <a:pPr marL="252000" indent="-252000" defTabSz="271960">
              <a:lnSpc>
                <a:spcPct val="81000"/>
              </a:lnSpc>
              <a:spcBef>
                <a:spcPts val="200"/>
              </a:spcBef>
              <a:buClr>
                <a:srgbClr val="729E2D"/>
              </a:buClr>
              <a:buFont typeface="Arial" panose="020B0604020202020204" pitchFamily="34" charset="0"/>
              <a:buChar char="•"/>
              <a:defRPr sz="1879"/>
            </a:pPr>
            <a:r>
              <a:rPr lang="fr" sz="2100" dirty="0"/>
              <a:t>Nos propres stéréotypes et préjugés culturels peuvent influencer notre façon de travailler ; il est important d’y porter une attention constante. </a:t>
            </a:r>
          </a:p>
          <a:p>
            <a:pPr marL="252000" indent="-252000" defTabSz="271960">
              <a:lnSpc>
                <a:spcPct val="81000"/>
              </a:lnSpc>
              <a:spcBef>
                <a:spcPts val="200"/>
              </a:spcBef>
              <a:buClr>
                <a:srgbClr val="729E2D"/>
              </a:buClr>
              <a:buFont typeface="Arial" panose="020B0604020202020204" pitchFamily="34" charset="0"/>
              <a:buChar char="•"/>
              <a:defRPr sz="1879"/>
            </a:pPr>
            <a:r>
              <a:rPr sz="2100" dirty="0"/>
              <a:t>.</a:t>
            </a:r>
          </a:p>
        </p:txBody>
      </p:sp>
      <p:sp>
        <p:nvSpPr>
          <p:cNvPr id="681" name="Content Placeholder 2"/>
          <p:cNvSpPr txBox="1"/>
          <p:nvPr/>
        </p:nvSpPr>
        <p:spPr>
          <a:xfrm>
            <a:off x="235179" y="646642"/>
            <a:ext cx="10612454" cy="7571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defTabSz="514350">
              <a:lnSpc>
                <a:spcPct val="90000"/>
              </a:lnSpc>
              <a:spcBef>
                <a:spcPts val="500"/>
              </a:spcBef>
              <a:defRPr sz="2400">
                <a:solidFill>
                  <a:schemeClr val="accent2"/>
                </a:solidFill>
                <a:latin typeface="Source Sans Pro Bold"/>
                <a:ea typeface="Source Sans Pro Bold"/>
                <a:cs typeface="Source Sans Pro Bold"/>
                <a:sym typeface="Source Sans Pro Bold"/>
              </a:defRPr>
            </a:lvl1pPr>
          </a:lstStyle>
          <a:p>
            <a:r>
              <a:rPr lang="fr" b="1" dirty="0">
                <a:solidFill>
                  <a:schemeClr val="accent6">
                    <a:lumMod val="75000"/>
                  </a:schemeClr>
                </a:solidFill>
                <a:latin typeface="Arial"/>
                <a:cs typeface="Arial"/>
              </a:rPr>
              <a:t>Principaux éléments à prendre en compte pour maintenir l’engagement communautaire</a:t>
            </a:r>
            <a:endParaRPr lang="en-US" b="1" dirty="0">
              <a:solidFill>
                <a:srgbClr val="729E2D"/>
              </a:solidFill>
            </a:endParaRPr>
          </a:p>
        </p:txBody>
      </p:sp>
      <p:sp>
        <p:nvSpPr>
          <p:cNvPr id="3" name="Title 1">
            <a:extLst>
              <a:ext uri="{FF2B5EF4-FFF2-40B4-BE49-F238E27FC236}">
                <a16:creationId xmlns:a16="http://schemas.microsoft.com/office/drawing/2014/main" id="{0617C9C7-DE13-59F1-6791-784D03D800C3}"/>
              </a:ext>
            </a:extLst>
          </p:cNvPr>
          <p:cNvSpPr txBox="1"/>
          <p:nvPr/>
        </p:nvSpPr>
        <p:spPr>
          <a:xfrm>
            <a:off x="235179" y="61186"/>
            <a:ext cx="8989498"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defTabSz="514350">
              <a:lnSpc>
                <a:spcPct val="90000"/>
              </a:lnSpc>
              <a:defRPr sz="3200">
                <a:solidFill>
                  <a:srgbClr val="FFFFFF"/>
                </a:solidFill>
                <a:latin typeface="Source Sans Pro Bold"/>
                <a:ea typeface="Source Sans Pro Bold"/>
                <a:cs typeface="Source Sans Pro Bold"/>
                <a:sym typeface="Source Sans Pro Bold"/>
              </a:defRPr>
            </a:pPr>
            <a:r>
              <a:rPr b="1" dirty="0"/>
              <a:t>C4 D</a:t>
            </a:r>
            <a:r>
              <a:rPr lang="fr-FR" b="1" dirty="0"/>
              <a:t>é</a:t>
            </a:r>
            <a:r>
              <a:rPr b="1" dirty="0"/>
              <a:t>briefing (</a:t>
            </a:r>
            <a:r>
              <a:rPr lang="en-US" b="1" dirty="0"/>
              <a:t>5</a:t>
            </a:r>
            <a:r>
              <a:rPr b="1" dirty="0"/>
              <a:t>)</a:t>
            </a:r>
            <a:endParaRPr lang="en-US" b="1" dirty="0"/>
          </a:p>
        </p:txBody>
      </p:sp>
    </p:spTree>
  </p:cSld>
  <p:clrMapOvr>
    <a:masterClrMapping/>
  </p:clrMapOvr>
  <p:transition spd="med"/>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361DFA-22DC-5731-D34C-F22A499C9BFE}"/>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10" name="Rounded Rectangle 9">
            <a:extLst>
              <a:ext uri="{FF2B5EF4-FFF2-40B4-BE49-F238E27FC236}">
                <a16:creationId xmlns:a16="http://schemas.microsoft.com/office/drawing/2014/main" id="{1ABE6C9F-485D-1EED-FB45-034EC25042FE}"/>
              </a:ext>
            </a:extLst>
          </p:cNvPr>
          <p:cNvSpPr/>
          <p:nvPr/>
        </p:nvSpPr>
        <p:spPr>
          <a:xfrm flipV="1">
            <a:off x="388997" y="1332426"/>
            <a:ext cx="2079883" cy="10013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x-none"/>
          </a:p>
        </p:txBody>
      </p:sp>
      <p:sp>
        <p:nvSpPr>
          <p:cNvPr id="4" name="TextBox 3">
            <a:extLst>
              <a:ext uri="{FF2B5EF4-FFF2-40B4-BE49-F238E27FC236}">
                <a16:creationId xmlns:a16="http://schemas.microsoft.com/office/drawing/2014/main" id="{606EE061-C853-95CE-4F3C-5D3A286811DB}"/>
              </a:ext>
            </a:extLst>
          </p:cNvPr>
          <p:cNvSpPr txBox="1"/>
          <p:nvPr/>
        </p:nvSpPr>
        <p:spPr>
          <a:xfrm>
            <a:off x="357737" y="668215"/>
            <a:ext cx="2943728" cy="584775"/>
          </a:xfrm>
          <a:prstGeom prst="rect">
            <a:avLst/>
          </a:prstGeom>
          <a:noFill/>
        </p:spPr>
        <p:txBody>
          <a:bodyPr wrap="square">
            <a:spAutoFit/>
          </a:bodyPr>
          <a:lstStyle/>
          <a:p>
            <a:pPr algn="l"/>
            <a:r>
              <a:rPr lang="en-GB" sz="3200" b="1" dirty="0">
                <a:solidFill>
                  <a:schemeClr val="bg1"/>
                </a:solidFill>
                <a:effectLst/>
                <a:latin typeface="Source Sans Pro" panose="020B0503030403020204" pitchFamily="34" charset="0"/>
                <a:ea typeface="Source Sans Pro" panose="020B0503030403020204" pitchFamily="34" charset="0"/>
              </a:rPr>
              <a:t>Questions?</a:t>
            </a:r>
          </a:p>
        </p:txBody>
      </p:sp>
      <p:pic>
        <p:nvPicPr>
          <p:cNvPr id="11" name="Picture 10">
            <a:extLst>
              <a:ext uri="{FF2B5EF4-FFF2-40B4-BE49-F238E27FC236}">
                <a16:creationId xmlns:a16="http://schemas.microsoft.com/office/drawing/2014/main" id="{A99917A7-C39C-8533-1A55-3CE47B020912}"/>
              </a:ext>
            </a:extLst>
          </p:cNvPr>
          <p:cNvPicPr>
            <a:picLocks noChangeAspect="1"/>
          </p:cNvPicPr>
          <p:nvPr/>
        </p:nvPicPr>
        <p:blipFill>
          <a:blip r:embed="rId3"/>
          <a:stretch>
            <a:fillRect/>
          </a:stretch>
        </p:blipFill>
        <p:spPr>
          <a:xfrm>
            <a:off x="5181600" y="555578"/>
            <a:ext cx="5190565" cy="5594442"/>
          </a:xfrm>
          <a:prstGeom prst="rect">
            <a:avLst/>
          </a:prstGeom>
        </p:spPr>
      </p:pic>
    </p:spTree>
    <p:extLst>
      <p:ext uri="{BB962C8B-B14F-4D97-AF65-F5344CB8AC3E}">
        <p14:creationId xmlns:p14="http://schemas.microsoft.com/office/powerpoint/2010/main" val="358219278"/>
      </p:ext>
    </p:extLst>
  </p:cSld>
  <p:clrMapOvr>
    <a:masterClrMapping/>
  </p:clrMapOvr>
  <p:transition spd="med"/>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 name="Google Shape;308;p8"/>
          <p:cNvSpPr txBox="1">
            <a:spLocks noGrp="1"/>
          </p:cNvSpPr>
          <p:nvPr>
            <p:ph type="title"/>
          </p:nvPr>
        </p:nvSpPr>
        <p:spPr>
          <a:xfrm>
            <a:off x="107872" y="185570"/>
            <a:ext cx="3804561" cy="1932377"/>
          </a:xfrm>
          <a:prstGeom prst="rect">
            <a:avLst/>
          </a:prstGeom>
        </p:spPr>
        <p:txBody>
          <a:bodyPr lIns="0" tIns="0" rIns="0" bIns="0">
            <a:normAutofit fontScale="90000"/>
          </a:bodyPr>
          <a:lstStyle/>
          <a:p>
            <a:r>
              <a:rPr lang="en-US" b="1" dirty="0"/>
              <a:t>Session C3: </a:t>
            </a:r>
          </a:p>
          <a:p>
            <a:r>
              <a:rPr lang="fr" b="1" dirty="0"/>
              <a:t>À l’hôpital de Karan, entretien avec la patiente</a:t>
            </a:r>
            <a:br>
              <a:rPr lang="en-US" b="1" dirty="0"/>
            </a:br>
            <a:r>
              <a:rPr lang="en-US" b="1" dirty="0"/>
              <a:t>Casquette </a:t>
            </a:r>
            <a:r>
              <a:rPr lang="en-US" b="1" dirty="0" err="1"/>
              <a:t>facilitateur</a:t>
            </a:r>
            <a:endParaRPr lang="en-US" b="1" dirty="0"/>
          </a:p>
        </p:txBody>
      </p:sp>
      <p:grpSp>
        <p:nvGrpSpPr>
          <p:cNvPr id="605" name="Picture 3"/>
          <p:cNvGrpSpPr/>
          <p:nvPr/>
        </p:nvGrpSpPr>
        <p:grpSpPr>
          <a:xfrm>
            <a:off x="5696356" y="1862833"/>
            <a:ext cx="3132335" cy="3132334"/>
            <a:chOff x="0" y="0"/>
            <a:chExt cx="3132333" cy="3132333"/>
          </a:xfrm>
        </p:grpSpPr>
        <p:sp>
          <p:nvSpPr>
            <p:cNvPr id="603" name="Square"/>
            <p:cNvSpPr/>
            <p:nvPr/>
          </p:nvSpPr>
          <p:spPr>
            <a:xfrm>
              <a:off x="0" y="0"/>
              <a:ext cx="3132334" cy="3132334"/>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604" name="image19.jpeg" descr="image19.jpeg"/>
            <p:cNvPicPr>
              <a:picLocks noChangeAspect="1"/>
            </p:cNvPicPr>
            <p:nvPr/>
          </p:nvPicPr>
          <p:blipFill>
            <a:blip r:embed="rId3"/>
            <a:stretch>
              <a:fillRect/>
            </a:stretch>
          </p:blipFill>
          <p:spPr>
            <a:xfrm>
              <a:off x="0" y="0"/>
              <a:ext cx="3132334" cy="3132334"/>
            </a:xfrm>
            <a:prstGeom prst="rect">
              <a:avLst/>
            </a:prstGeom>
            <a:ln w="12700" cap="flat">
              <a:noFill/>
              <a:miter lim="400000"/>
            </a:ln>
            <a:effectLst/>
          </p:spPr>
        </p:pic>
      </p:grpSp>
      <p:sp>
        <p:nvSpPr>
          <p:cNvPr id="606" name="Rounded Rectangle 6"/>
          <p:cNvSpPr/>
          <p:nvPr/>
        </p:nvSpPr>
        <p:spPr>
          <a:xfrm flipV="1">
            <a:off x="272125" y="2266385"/>
            <a:ext cx="2328287" cy="86916"/>
          </a:xfrm>
          <a:prstGeom prst="roundRect">
            <a:avLst>
              <a:gd name="adj" fmla="val 50000"/>
            </a:avLst>
          </a:prstGeom>
          <a:solidFill>
            <a:schemeClr val="accent3"/>
          </a:solidFill>
          <a:ln w="12700">
            <a:miter lim="400000"/>
          </a:ln>
        </p:spPr>
        <p:txBody>
          <a:bodyPr lIns="45719" rIns="45719" anchor="ctr"/>
          <a:lstStyle/>
          <a:p>
            <a:pPr>
              <a:defRPr sz="700">
                <a:solidFill>
                  <a:srgbClr val="FFFFFF"/>
                </a:solidFill>
                <a:latin typeface="Source Sans Pro Regular"/>
                <a:ea typeface="Source Sans Pro Regular"/>
                <a:cs typeface="Source Sans Pro Regular"/>
                <a:sym typeface="Source Sans Pro Regular"/>
              </a:defRPr>
            </a:pPr>
            <a:endParaRPr/>
          </a:p>
        </p:txBody>
      </p:sp>
    </p:spTree>
    <p:extLst>
      <p:ext uri="{BB962C8B-B14F-4D97-AF65-F5344CB8AC3E}">
        <p14:creationId xmlns:p14="http://schemas.microsoft.com/office/powerpoint/2010/main" val="2872481812"/>
      </p:ext>
    </p:extLst>
  </p:cSld>
  <p:clrMapOvr>
    <a:masterClrMapping/>
  </p:clrMapOvr>
  <p:transition spd="med"/>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 name="Title 1"/>
          <p:cNvSpPr txBox="1">
            <a:spLocks noGrp="1"/>
          </p:cNvSpPr>
          <p:nvPr>
            <p:ph type="title"/>
          </p:nvPr>
        </p:nvSpPr>
        <p:spPr>
          <a:xfrm>
            <a:off x="108870" y="-142562"/>
            <a:ext cx="6816586" cy="660490"/>
          </a:xfrm>
          <a:prstGeom prst="rect">
            <a:avLst/>
          </a:prstGeom>
        </p:spPr>
        <p:txBody>
          <a:bodyPr lIns="45719" tIns="45720" rIns="45719" bIns="45720" anchor="ctr">
            <a:noAutofit/>
          </a:bodyPr>
          <a:lstStyle>
            <a:lvl1pPr defTabSz="251708">
              <a:defRPr sz="2784"/>
            </a:lvl1pPr>
          </a:lstStyle>
          <a:p>
            <a:r>
              <a:rPr lang="fr" sz="3200" b="1" dirty="0"/>
              <a:t>Préparation de la s</a:t>
            </a:r>
            <a:r>
              <a:rPr sz="3200" b="1" dirty="0" err="1"/>
              <a:t>ession</a:t>
            </a:r>
            <a:r>
              <a:rPr sz="3200" b="1" dirty="0"/>
              <a:t> C3</a:t>
            </a:r>
            <a:endParaRPr lang="en-US" sz="3200" b="1" dirty="0"/>
          </a:p>
        </p:txBody>
      </p:sp>
      <p:sp>
        <p:nvSpPr>
          <p:cNvPr id="2" name="Szövegdoboz 1">
            <a:extLst>
              <a:ext uri="{FF2B5EF4-FFF2-40B4-BE49-F238E27FC236}">
                <a16:creationId xmlns:a16="http://schemas.microsoft.com/office/drawing/2014/main" id="{B281C957-BBDB-51B5-B08E-2E8ED0D72F7D}"/>
              </a:ext>
            </a:extLst>
          </p:cNvPr>
          <p:cNvSpPr txBox="1"/>
          <p:nvPr/>
        </p:nvSpPr>
        <p:spPr>
          <a:xfrm>
            <a:off x="854439" y="900000"/>
            <a:ext cx="10133351" cy="55399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240135">
              <a:spcBef>
                <a:spcPts val="200"/>
              </a:spcBef>
              <a:defRPr sz="1992">
                <a:solidFill>
                  <a:schemeClr val="accent2"/>
                </a:solidFill>
              </a:defRPr>
            </a:pPr>
            <a:r>
              <a:rPr lang="fr" sz="2000" b="1" dirty="0">
                <a:solidFill>
                  <a:srgbClr val="729E2D"/>
                </a:solidFill>
                <a:latin typeface="Source Sans Pro Bold"/>
              </a:rPr>
              <a:t>Aménagement des salles :</a:t>
            </a:r>
          </a:p>
          <a:p>
            <a:pPr marL="199390" indent="-199390" defTabSz="240135">
              <a:spcBef>
                <a:spcPts val="200"/>
              </a:spcBef>
              <a:buClr>
                <a:schemeClr val="accent6">
                  <a:lumOff val="-9568"/>
                </a:schemeClr>
              </a:buClr>
              <a:buSzPct val="100000"/>
              <a:buFontTx/>
              <a:buChar char="•"/>
              <a:defRPr sz="1992"/>
            </a:pPr>
            <a:r>
              <a:rPr lang="fr" sz="2000" dirty="0">
                <a:latin typeface="Source Sans Pro Regular"/>
              </a:rPr>
              <a:t>Configuration « hôpital » : chambre de la patiente</a:t>
            </a:r>
          </a:p>
          <a:p>
            <a:pPr marL="199390" indent="-199390" defTabSz="240135">
              <a:spcBef>
                <a:spcPts val="200"/>
              </a:spcBef>
              <a:buClr>
                <a:schemeClr val="accent6">
                  <a:lumOff val="-9568"/>
                </a:schemeClr>
              </a:buClr>
              <a:buSzPct val="100000"/>
              <a:buFontTx/>
              <a:buChar char="•"/>
              <a:defRPr sz="1992"/>
            </a:pPr>
            <a:r>
              <a:rPr lang="fr" sz="2000" dirty="0">
                <a:latin typeface="Source Sans Pro Regular"/>
              </a:rPr>
              <a:t>Salle plénière pour travailler sur les réalisations</a:t>
            </a:r>
            <a:endParaRPr lang="en-GB" sz="2000" dirty="0">
              <a:latin typeface="Source Sans Pro Regular"/>
            </a:endParaRPr>
          </a:p>
          <a:p>
            <a:pPr defTabSz="240135">
              <a:spcBef>
                <a:spcPts val="200"/>
              </a:spcBef>
              <a:defRPr sz="1992">
                <a:solidFill>
                  <a:schemeClr val="accent2"/>
                </a:solidFill>
              </a:defRPr>
            </a:pPr>
            <a:r>
              <a:rPr lang="fr" sz="2000" b="1" dirty="0">
                <a:solidFill>
                  <a:srgbClr val="729E2D"/>
                </a:solidFill>
                <a:latin typeface="Source Sans Pro Bold"/>
              </a:rPr>
              <a:t>Logistique :</a:t>
            </a:r>
          </a:p>
          <a:p>
            <a:pPr marL="199390" indent="-199390" defTabSz="240135">
              <a:spcBef>
                <a:spcPts val="200"/>
              </a:spcBef>
              <a:buClr>
                <a:schemeClr val="accent6">
                  <a:lumOff val="-9568"/>
                </a:schemeClr>
              </a:buClr>
              <a:buSzPct val="100000"/>
              <a:buFontTx/>
              <a:buChar char="•"/>
              <a:defRPr sz="1992"/>
            </a:pPr>
            <a:r>
              <a:rPr lang="fr" sz="2000" dirty="0">
                <a:latin typeface="Source Sans Pro Regular"/>
              </a:rPr>
              <a:t>Impression des consignes et annexes de la session C3 pour tous les participants</a:t>
            </a:r>
          </a:p>
          <a:p>
            <a:pPr marL="199390" indent="-199390" defTabSz="240135">
              <a:spcBef>
                <a:spcPts val="200"/>
              </a:spcBef>
              <a:buClr>
                <a:schemeClr val="accent6">
                  <a:lumOff val="-9568"/>
                </a:schemeClr>
              </a:buClr>
              <a:buSzPct val="100000"/>
              <a:buFontTx/>
              <a:buChar char="•"/>
              <a:defRPr sz="1992"/>
            </a:pPr>
            <a:r>
              <a:rPr lang="fr" sz="2000" dirty="0">
                <a:latin typeface="Source Sans Pro Regular"/>
              </a:rPr>
              <a:t>Programme détaillé de l’exercice pratique sur support papier pour les coaches des équipes</a:t>
            </a:r>
          </a:p>
          <a:p>
            <a:pPr marL="199390" indent="-199390" defTabSz="240135">
              <a:spcBef>
                <a:spcPts val="200"/>
              </a:spcBef>
              <a:buClr>
                <a:schemeClr val="accent6">
                  <a:lumOff val="-9568"/>
                </a:schemeClr>
              </a:buClr>
              <a:buSzPct val="100000"/>
              <a:buFontTx/>
              <a:buChar char="•"/>
              <a:defRPr sz="1992"/>
            </a:pPr>
            <a:r>
              <a:rPr lang="fr" sz="2000" dirty="0">
                <a:latin typeface="Source Sans Pro Regular"/>
              </a:rPr>
              <a:t>Impression du script des jeux de rôle pour les acteurs (dans le guide du facilitateur)</a:t>
            </a:r>
          </a:p>
          <a:p>
            <a:pPr marL="199390" indent="-199390" defTabSz="240135">
              <a:spcBef>
                <a:spcPts val="200"/>
              </a:spcBef>
              <a:buClr>
                <a:schemeClr val="accent6">
                  <a:lumOff val="-9568"/>
                </a:schemeClr>
              </a:buClr>
              <a:buSzPct val="100000"/>
              <a:buFontTx/>
              <a:buChar char="•"/>
              <a:defRPr sz="1992"/>
            </a:pPr>
            <a:r>
              <a:rPr lang="fr" sz="2000" dirty="0">
                <a:latin typeface="Source Sans Pro Regular"/>
              </a:rPr>
              <a:t>Chambre de la patiente (x 2) : lit, oreiller et couverture, table de chevet, deux chaises, panneau de signalisation</a:t>
            </a:r>
          </a:p>
          <a:p>
            <a:pPr marL="199390" indent="-199390" defTabSz="240135">
              <a:spcBef>
                <a:spcPts val="200"/>
              </a:spcBef>
              <a:buClr>
                <a:schemeClr val="accent6">
                  <a:lumOff val="-9568"/>
                </a:schemeClr>
              </a:buClr>
              <a:buSzPct val="100000"/>
              <a:buFontTx/>
              <a:buChar char="•"/>
              <a:defRPr sz="1992"/>
            </a:pPr>
            <a:r>
              <a:rPr lang="fr" sz="2000" dirty="0">
                <a:latin typeface="Source Sans Pro Regular"/>
              </a:rPr>
              <a:t>À proximité des chambres des patients, espace permettant d’enfiler et de retirer les EPI, contenant :</a:t>
            </a:r>
          </a:p>
          <a:p>
            <a:pPr marL="285750" lvl="1" indent="-285750">
              <a:buClr>
                <a:srgbClr val="65A000"/>
              </a:buClr>
              <a:buFont typeface="Courier New" panose="02070309020205020404" pitchFamily="49" charset="0"/>
              <a:buChar char="o"/>
            </a:pPr>
            <a:r>
              <a:rPr lang="fr" dirty="0">
                <a:latin typeface="Source Sans Pro"/>
                <a:cs typeface="Arial"/>
              </a:rPr>
              <a:t>les équipements de protection individuelle (tous les éléments composant un EPI renforcé afin que les participants puissent choisir quoi utiliser) et affiche sur les EPI</a:t>
            </a:r>
          </a:p>
          <a:p>
            <a:pPr marL="285750" lvl="1" indent="-285750">
              <a:buClr>
                <a:srgbClr val="65A000"/>
              </a:buClr>
              <a:buFont typeface="Courier New" panose="02070309020205020404" pitchFamily="49" charset="0"/>
              <a:buChar char="o"/>
            </a:pPr>
            <a:r>
              <a:rPr lang="fr" dirty="0">
                <a:latin typeface="Source Sans Pro"/>
                <a:cs typeface="Arial"/>
              </a:rPr>
              <a:t>Matériel de prélèvement d’échantillons de laboratoire</a:t>
            </a:r>
            <a:endParaRPr lang="en-GB" sz="2000" b="1" dirty="0">
              <a:solidFill>
                <a:srgbClr val="0070C0"/>
              </a:solidFill>
              <a:latin typeface="Source Sans Pro"/>
            </a:endParaRPr>
          </a:p>
          <a:p>
            <a:pPr defTabSz="240135">
              <a:spcBef>
                <a:spcPts val="200"/>
              </a:spcBef>
              <a:defRPr sz="1992">
                <a:solidFill>
                  <a:schemeClr val="accent2"/>
                </a:solidFill>
              </a:defRPr>
            </a:pPr>
            <a:r>
              <a:rPr lang="fr" sz="2000" b="1" dirty="0">
                <a:solidFill>
                  <a:srgbClr val="729E2D"/>
                </a:solidFill>
                <a:latin typeface="Source Sans Pro Bold"/>
              </a:rPr>
              <a:t>Rôles à interpréter :</a:t>
            </a:r>
          </a:p>
          <a:p>
            <a:pPr marL="199390" indent="-199390" defTabSz="240135">
              <a:spcBef>
                <a:spcPts val="200"/>
              </a:spcBef>
              <a:buClr>
                <a:schemeClr val="accent6">
                  <a:lumOff val="-9568"/>
                </a:schemeClr>
              </a:buClr>
              <a:buSzPct val="100000"/>
              <a:buFontTx/>
              <a:buChar char="•"/>
              <a:defRPr sz="1992"/>
            </a:pPr>
            <a:r>
              <a:rPr lang="fr" sz="2000" dirty="0">
                <a:latin typeface="Source Sans Pro Regular"/>
              </a:rPr>
              <a:t>La patiente Laila Samy (x 2) (+ infirmière qui présentera l’équipe)</a:t>
            </a:r>
          </a:p>
          <a:p>
            <a:pPr marL="199390" indent="-199390" defTabSz="240135">
              <a:spcBef>
                <a:spcPts val="200"/>
              </a:spcBef>
              <a:buClr>
                <a:schemeClr val="accent6">
                  <a:lumOff val="-9568"/>
                </a:schemeClr>
              </a:buClr>
              <a:buSzPct val="100000"/>
              <a:buChar char="•"/>
              <a:defRPr sz="1992"/>
            </a:pPr>
            <a:endParaRPr lang="en-US" sz="2000" dirty="0">
              <a:latin typeface="Source Sans Pro Regular"/>
            </a:endParaRPr>
          </a:p>
        </p:txBody>
      </p:sp>
    </p:spTree>
    <p:extLst>
      <p:ext uri="{BB962C8B-B14F-4D97-AF65-F5344CB8AC3E}">
        <p14:creationId xmlns:p14="http://schemas.microsoft.com/office/powerpoint/2010/main" val="3992739029"/>
      </p:ext>
    </p:extLst>
  </p:cSld>
  <p:clrMapOvr>
    <a:masterClrMapping/>
  </p:clrMapOvr>
  <p:transition spd="med"/>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 name="Title 1"/>
          <p:cNvSpPr txBox="1">
            <a:spLocks noGrp="1"/>
          </p:cNvSpPr>
          <p:nvPr>
            <p:ph type="title"/>
          </p:nvPr>
        </p:nvSpPr>
        <p:spPr>
          <a:xfrm>
            <a:off x="132849" y="0"/>
            <a:ext cx="8996159" cy="646113"/>
          </a:xfrm>
          <a:prstGeom prst="rect">
            <a:avLst/>
          </a:prstGeom>
        </p:spPr>
        <p:txBody>
          <a:bodyPr lIns="45719" tIns="45720" rIns="45719" bIns="45720" anchor="ctr">
            <a:normAutofit/>
          </a:bodyPr>
          <a:lstStyle/>
          <a:p>
            <a:r>
              <a:rPr b="1" dirty="0" err="1"/>
              <a:t>Facilitat</a:t>
            </a:r>
            <a:r>
              <a:rPr lang="fr-FR" b="1" dirty="0"/>
              <a:t>ion et </a:t>
            </a:r>
            <a:r>
              <a:rPr b="1" dirty="0"/>
              <a:t>d</a:t>
            </a:r>
            <a:r>
              <a:rPr lang="fr-FR" b="1" dirty="0"/>
              <a:t>é</a:t>
            </a:r>
            <a:r>
              <a:rPr b="1" dirty="0"/>
              <a:t>brief</a:t>
            </a:r>
            <a:r>
              <a:rPr lang="fr-FR" b="1" dirty="0" err="1"/>
              <a:t>ing</a:t>
            </a:r>
            <a:r>
              <a:rPr b="1" dirty="0"/>
              <a:t> </a:t>
            </a:r>
            <a:r>
              <a:rPr lang="fr-FR" b="1" dirty="0"/>
              <a:t>de la </a:t>
            </a:r>
            <a:r>
              <a:rPr b="1" dirty="0"/>
              <a:t>session C3</a:t>
            </a:r>
            <a:endParaRPr lang="en-US" b="1" dirty="0"/>
          </a:p>
        </p:txBody>
      </p:sp>
      <p:sp>
        <p:nvSpPr>
          <p:cNvPr id="2" name="Szövegdoboz 1">
            <a:extLst>
              <a:ext uri="{FF2B5EF4-FFF2-40B4-BE49-F238E27FC236}">
                <a16:creationId xmlns:a16="http://schemas.microsoft.com/office/drawing/2014/main" id="{D9BC242C-00AD-23A2-1EC8-443BA4B35097}"/>
              </a:ext>
            </a:extLst>
          </p:cNvPr>
          <p:cNvSpPr txBox="1"/>
          <p:nvPr/>
        </p:nvSpPr>
        <p:spPr>
          <a:xfrm>
            <a:off x="764499" y="900000"/>
            <a:ext cx="10829742" cy="58631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271960">
              <a:spcBef>
                <a:spcPts val="200"/>
              </a:spcBef>
              <a:defRPr sz="1879">
                <a:solidFill>
                  <a:schemeClr val="accent2"/>
                </a:solidFill>
              </a:defRPr>
            </a:pPr>
            <a:r>
              <a:rPr lang="en-US" sz="2000" b="1" dirty="0">
                <a:solidFill>
                  <a:srgbClr val="729E2D"/>
                </a:solidFill>
                <a:latin typeface="Source Sans Pro Bold"/>
              </a:rPr>
              <a:t>Facilitation:</a:t>
            </a:r>
          </a:p>
          <a:p>
            <a:pPr marL="263525" indent="-263525" defTabSz="271960">
              <a:spcBef>
                <a:spcPts val="200"/>
              </a:spcBef>
              <a:buClr>
                <a:schemeClr val="accent3"/>
              </a:buClr>
              <a:buSzPct val="100000"/>
              <a:buFontTx/>
              <a:buAutoNum type="arabicPeriod"/>
              <a:defRPr sz="1879"/>
            </a:pPr>
            <a:r>
              <a:rPr lang="fr" sz="2000" dirty="0">
                <a:latin typeface="Source Sans Pro Regular"/>
              </a:rPr>
              <a:t>Lire les principales informations concernant cette session à voix haute avec les participants.</a:t>
            </a:r>
          </a:p>
          <a:p>
            <a:pPr marL="263525" indent="-263525" defTabSz="271960">
              <a:spcBef>
                <a:spcPts val="200"/>
              </a:spcBef>
              <a:buClr>
                <a:schemeClr val="accent3"/>
              </a:buClr>
              <a:buSzPct val="100000"/>
              <a:buFontTx/>
              <a:buAutoNum type="arabicPeriod"/>
              <a:defRPr sz="1879"/>
            </a:pPr>
            <a:r>
              <a:rPr lang="fr" sz="2000" dirty="0">
                <a:latin typeface="Source Sans Pro Regular"/>
              </a:rPr>
              <a:t>Expliquer les réalisations attendues pour cette session et la manière dont les équipes sont censées les présenter.</a:t>
            </a:r>
          </a:p>
          <a:p>
            <a:pPr marL="263525" indent="-263525" defTabSz="271960">
              <a:spcBef>
                <a:spcPts val="200"/>
              </a:spcBef>
              <a:buClr>
                <a:schemeClr val="accent3"/>
              </a:buClr>
              <a:buSzPct val="100000"/>
              <a:buFontTx/>
              <a:buAutoNum type="arabicPeriod"/>
              <a:defRPr sz="1879"/>
            </a:pPr>
            <a:r>
              <a:rPr lang="fr" sz="2000" dirty="0">
                <a:latin typeface="Source Sans Pro Regular"/>
              </a:rPr>
              <a:t>S’assurer que tout le monde a bien compris ce qu’il devait faire.</a:t>
            </a:r>
          </a:p>
          <a:p>
            <a:pPr marL="263525" indent="-263525" defTabSz="271960">
              <a:spcBef>
                <a:spcPts val="200"/>
              </a:spcBef>
              <a:buClr>
                <a:schemeClr val="accent3"/>
              </a:buClr>
              <a:buSzPct val="100000"/>
              <a:buFontTx/>
              <a:buAutoNum type="arabicPeriod"/>
              <a:defRPr sz="1879"/>
            </a:pPr>
            <a:r>
              <a:rPr lang="fr" sz="2000" dirty="0">
                <a:latin typeface="Source Sans Pro Regular"/>
              </a:rPr>
              <a:t>Indiquer la durée de la session ainsi que son déroulement.</a:t>
            </a:r>
          </a:p>
          <a:p>
            <a:pPr marL="263525" indent="-263525" defTabSz="271960">
              <a:spcBef>
                <a:spcPts val="200"/>
              </a:spcBef>
              <a:buClr>
                <a:schemeClr val="accent3"/>
              </a:buClr>
              <a:buSzPct val="100000"/>
              <a:buFontTx/>
              <a:buAutoNum type="arabicPeriod"/>
              <a:defRPr sz="1879"/>
            </a:pPr>
            <a:r>
              <a:rPr lang="fr" sz="2000" dirty="0">
                <a:latin typeface="Source Sans Pro Regular"/>
              </a:rPr>
              <a:t>Les coaches accompagnent leurs équipes lors de l’entretien avec la patiente et du prélèvement d’échantillon et assurent la gestion du temps, les équipes passent à tour de rôle suivant le programme détaillé de l’exercice pratique.</a:t>
            </a:r>
          </a:p>
          <a:p>
            <a:pPr marL="263525" indent="-263525" defTabSz="271960">
              <a:spcBef>
                <a:spcPts val="200"/>
              </a:spcBef>
              <a:buClr>
                <a:schemeClr val="accent3"/>
              </a:buClr>
              <a:buSzPct val="100000"/>
              <a:buFontTx/>
              <a:buAutoNum type="arabicPeriod"/>
              <a:defRPr sz="1879"/>
            </a:pPr>
            <a:r>
              <a:rPr lang="fr" sz="2000" dirty="0">
                <a:latin typeface="Source Sans Pro Regular"/>
              </a:rPr>
              <a:t>Les équipes retournent en salle plénière pour produire les réalisations</a:t>
            </a:r>
            <a:endParaRPr lang="en-US" sz="2000" dirty="0">
              <a:latin typeface="Source Sans Pro Regular"/>
            </a:endParaRPr>
          </a:p>
          <a:p>
            <a:pPr defTabSz="271960">
              <a:spcBef>
                <a:spcPts val="200"/>
              </a:spcBef>
              <a:defRPr sz="1879">
                <a:solidFill>
                  <a:schemeClr val="accent2"/>
                </a:solidFill>
              </a:defRPr>
            </a:pPr>
            <a:endParaRPr lang="en-US" sz="2000" b="1" dirty="0">
              <a:solidFill>
                <a:srgbClr val="729E2D"/>
              </a:solidFill>
              <a:latin typeface="Source Sans Pro Bold"/>
            </a:endParaRPr>
          </a:p>
          <a:p>
            <a:pPr defTabSz="271960">
              <a:spcBef>
                <a:spcPts val="200"/>
              </a:spcBef>
              <a:defRPr sz="1879">
                <a:solidFill>
                  <a:schemeClr val="accent2"/>
                </a:solidFill>
              </a:defRPr>
            </a:pPr>
            <a:r>
              <a:rPr lang="en-US" sz="2000" b="1" dirty="0" err="1">
                <a:solidFill>
                  <a:srgbClr val="729E2D"/>
                </a:solidFill>
                <a:latin typeface="Source Sans Pro Bold"/>
              </a:rPr>
              <a:t>Débriefing</a:t>
            </a:r>
            <a:r>
              <a:rPr lang="en-US" sz="2000" b="1" dirty="0">
                <a:solidFill>
                  <a:srgbClr val="729E2D"/>
                </a:solidFill>
                <a:latin typeface="Source Sans Pro Bold"/>
              </a:rPr>
              <a:t>:</a:t>
            </a:r>
          </a:p>
          <a:p>
            <a:r>
              <a:rPr lang="fr" sz="2000" dirty="0">
                <a:latin typeface="Source Sans Pro Regular"/>
              </a:rPr>
              <a:t>Demander à une équipe de présenter une réalisation et aux autres de compléter et/ou de commenter.</a:t>
            </a:r>
          </a:p>
          <a:p>
            <a:r>
              <a:rPr lang="fr" sz="2000" dirty="0">
                <a:latin typeface="Source Sans Pro Regular"/>
              </a:rPr>
              <a:t>Présenter les diapositives du débriefing.</a:t>
            </a:r>
          </a:p>
          <a:p>
            <a:r>
              <a:rPr lang="fr" sz="2000" dirty="0">
                <a:latin typeface="Source Sans Pro Regular"/>
              </a:rPr>
              <a:t>Répondre aux questions, le cas échéant.</a:t>
            </a:r>
          </a:p>
          <a:p>
            <a:r>
              <a:rPr lang="fr" sz="2000" dirty="0">
                <a:latin typeface="Source Sans Pro Regular"/>
              </a:rPr>
              <a:t>Donner des compléments d’information concernant les risques potentiels de pollution chimique de l’eau.</a:t>
            </a:r>
            <a:endParaRPr lang="hu-HU" sz="2000" dirty="0">
              <a:latin typeface="Source Sans Pro Regular"/>
            </a:endParaRPr>
          </a:p>
        </p:txBody>
      </p:sp>
    </p:spTree>
    <p:extLst>
      <p:ext uri="{BB962C8B-B14F-4D97-AF65-F5344CB8AC3E}">
        <p14:creationId xmlns:p14="http://schemas.microsoft.com/office/powerpoint/2010/main" val="2604435380"/>
      </p:ext>
    </p:extLst>
  </p:cSld>
  <p:clrMapOvr>
    <a:masterClrMapping/>
  </p:clrMapOvr>
  <p:transition spd="med"/>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 name="Title 1"/>
          <p:cNvSpPr txBox="1">
            <a:spLocks noGrp="1"/>
          </p:cNvSpPr>
          <p:nvPr>
            <p:ph type="title"/>
          </p:nvPr>
        </p:nvSpPr>
        <p:spPr>
          <a:xfrm>
            <a:off x="74521" y="89512"/>
            <a:ext cx="9310952" cy="646113"/>
          </a:xfrm>
          <a:prstGeom prst="rect">
            <a:avLst/>
          </a:prstGeom>
        </p:spPr>
        <p:txBody>
          <a:bodyPr lIns="45719" tIns="45720" rIns="45719" bIns="45720" anchor="ctr">
            <a:normAutofit fontScale="90000"/>
          </a:bodyPr>
          <a:lstStyle>
            <a:lvl1pPr defTabSz="269067">
              <a:defRPr sz="2976"/>
            </a:lvl1pPr>
          </a:lstStyle>
          <a:p>
            <a:r>
              <a:rPr lang="fr-FR" sz="3200" b="1" dirty="0"/>
              <a:t>Déroulement détaillé de la session C3 de l’exercice pratique</a:t>
            </a:r>
            <a:endParaRPr lang="en-US" sz="3200" b="1" dirty="0"/>
          </a:p>
        </p:txBody>
      </p:sp>
      <p:pic>
        <p:nvPicPr>
          <p:cNvPr id="3" name="Image 2" descr="Une image contenant texte, capture d’écran, nombre, Police&#10;&#10;Description générée automatiquement">
            <a:extLst>
              <a:ext uri="{FF2B5EF4-FFF2-40B4-BE49-F238E27FC236}">
                <a16:creationId xmlns:a16="http://schemas.microsoft.com/office/drawing/2014/main" id="{C35E2EF8-93C0-56F9-7278-7291C9A9BA97}"/>
              </a:ext>
            </a:extLst>
          </p:cNvPr>
          <p:cNvPicPr>
            <a:picLocks noChangeAspect="1"/>
          </p:cNvPicPr>
          <p:nvPr/>
        </p:nvPicPr>
        <p:blipFill>
          <a:blip r:embed="rId2"/>
          <a:stretch>
            <a:fillRect/>
          </a:stretch>
        </p:blipFill>
        <p:spPr>
          <a:xfrm>
            <a:off x="711994" y="1879041"/>
            <a:ext cx="10779918" cy="3230885"/>
          </a:xfrm>
          <a:prstGeom prst="rect">
            <a:avLst/>
          </a:prstGeom>
        </p:spPr>
      </p:pic>
    </p:spTree>
    <p:extLst>
      <p:ext uri="{BB962C8B-B14F-4D97-AF65-F5344CB8AC3E}">
        <p14:creationId xmlns:p14="http://schemas.microsoft.com/office/powerpoint/2010/main" val="1795433368"/>
      </p:ext>
    </p:extLst>
  </p:cSld>
  <p:clrMapOvr>
    <a:masterClrMapping/>
  </p:clrMapOvr>
  <p:transition spd="med"/>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3" name="Google Shape;308;p8"/>
          <p:cNvSpPr txBox="1">
            <a:spLocks noGrp="1"/>
          </p:cNvSpPr>
          <p:nvPr>
            <p:ph type="title"/>
          </p:nvPr>
        </p:nvSpPr>
        <p:spPr>
          <a:xfrm>
            <a:off x="132141" y="-39333"/>
            <a:ext cx="4364908" cy="1932377"/>
          </a:xfrm>
          <a:prstGeom prst="rect">
            <a:avLst/>
          </a:prstGeom>
        </p:spPr>
        <p:txBody>
          <a:bodyPr lIns="0" tIns="0" rIns="0" bIns="0">
            <a:normAutofit/>
          </a:bodyPr>
          <a:lstStyle/>
          <a:p>
            <a:r>
              <a:rPr b="1" dirty="0"/>
              <a:t>Session C4: </a:t>
            </a:r>
            <a:r>
              <a:rPr lang="fr-FR" b="1" dirty="0"/>
              <a:t>E</a:t>
            </a:r>
            <a:r>
              <a:rPr b="1" dirty="0" err="1"/>
              <a:t>ngagement</a:t>
            </a:r>
            <a:r>
              <a:rPr lang="fr-FR" b="1" dirty="0"/>
              <a:t> communautaire</a:t>
            </a:r>
            <a:br>
              <a:rPr lang="fr-FR" b="1" dirty="0"/>
            </a:br>
            <a:r>
              <a:rPr lang="en-US" b="1" dirty="0" err="1"/>
              <a:t>Casquette</a:t>
            </a:r>
            <a:r>
              <a:rPr lang="en-US" b="1" dirty="0"/>
              <a:t> </a:t>
            </a:r>
            <a:r>
              <a:rPr lang="en-US" b="1" dirty="0" err="1"/>
              <a:t>facilitateurs</a:t>
            </a:r>
            <a:r>
              <a:rPr lang="en-US" b="1" dirty="0"/>
              <a:t> </a:t>
            </a:r>
          </a:p>
        </p:txBody>
      </p:sp>
      <p:grpSp>
        <p:nvGrpSpPr>
          <p:cNvPr id="688" name="Picture 3"/>
          <p:cNvGrpSpPr/>
          <p:nvPr/>
        </p:nvGrpSpPr>
        <p:grpSpPr>
          <a:xfrm>
            <a:off x="6001158" y="1999466"/>
            <a:ext cx="2859066" cy="2859066"/>
            <a:chOff x="0" y="0"/>
            <a:chExt cx="2859065" cy="2859065"/>
          </a:xfrm>
        </p:grpSpPr>
        <p:sp>
          <p:nvSpPr>
            <p:cNvPr id="686" name="Square"/>
            <p:cNvSpPr/>
            <p:nvPr/>
          </p:nvSpPr>
          <p:spPr>
            <a:xfrm>
              <a:off x="0" y="0"/>
              <a:ext cx="2859066" cy="2859066"/>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687" name="image19.jpeg" descr="image19.jpeg"/>
            <p:cNvPicPr>
              <a:picLocks noChangeAspect="1"/>
            </p:cNvPicPr>
            <p:nvPr/>
          </p:nvPicPr>
          <p:blipFill>
            <a:blip r:embed="rId3"/>
            <a:stretch>
              <a:fillRect/>
            </a:stretch>
          </p:blipFill>
          <p:spPr>
            <a:xfrm>
              <a:off x="0" y="0"/>
              <a:ext cx="2859066" cy="2859066"/>
            </a:xfrm>
            <a:prstGeom prst="rect">
              <a:avLst/>
            </a:prstGeom>
            <a:ln w="12700" cap="flat">
              <a:noFill/>
              <a:miter lim="400000"/>
            </a:ln>
            <a:effectLst/>
          </p:spPr>
        </p:pic>
      </p:grpSp>
      <p:sp>
        <p:nvSpPr>
          <p:cNvPr id="689" name="Rounded Rectangle 2"/>
          <p:cNvSpPr/>
          <p:nvPr/>
        </p:nvSpPr>
        <p:spPr>
          <a:xfrm rot="10800000" flipH="1">
            <a:off x="264864" y="1788995"/>
            <a:ext cx="2655039" cy="86916"/>
          </a:xfrm>
          <a:prstGeom prst="roundRect">
            <a:avLst>
              <a:gd name="adj" fmla="val 50000"/>
            </a:avLst>
          </a:prstGeom>
          <a:solidFill>
            <a:schemeClr val="accent3"/>
          </a:solidFill>
          <a:ln w="12700">
            <a:miter lim="400000"/>
          </a:ln>
        </p:spPr>
        <p:txBody>
          <a:bodyPr lIns="45719" rIns="45719" anchor="ctr"/>
          <a:lstStyle/>
          <a:p>
            <a:pP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3" name="Title 1"/>
          <p:cNvSpPr txBox="1">
            <a:spLocks noGrp="1"/>
          </p:cNvSpPr>
          <p:nvPr>
            <p:ph type="title"/>
          </p:nvPr>
        </p:nvSpPr>
        <p:spPr>
          <a:xfrm>
            <a:off x="264864" y="615229"/>
            <a:ext cx="3264195" cy="1217224"/>
          </a:xfrm>
          <a:prstGeom prst="rect">
            <a:avLst/>
          </a:prstGeom>
        </p:spPr>
        <p:txBody>
          <a:bodyPr lIns="45719" tIns="45720" rIns="45719" bIns="45720" anchor="ctr">
            <a:normAutofit/>
          </a:bodyPr>
          <a:lstStyle>
            <a:lvl1pPr defTabSz="514350"/>
          </a:lstStyle>
          <a:p>
            <a:r>
              <a:rPr b="1" dirty="0" err="1"/>
              <a:t>Pr</a:t>
            </a:r>
            <a:r>
              <a:rPr lang="fr-FR" b="1" dirty="0"/>
              <a:t>é</a:t>
            </a:r>
            <a:r>
              <a:rPr b="1" dirty="0"/>
              <a:t>pare</a:t>
            </a:r>
            <a:r>
              <a:rPr lang="fr-FR" b="1" dirty="0"/>
              <a:t>r la </a:t>
            </a:r>
            <a:r>
              <a:rPr b="1" dirty="0"/>
              <a:t> session C4</a:t>
            </a:r>
            <a:endParaRPr lang="en-US" b="1" dirty="0"/>
          </a:p>
        </p:txBody>
      </p:sp>
      <p:sp>
        <p:nvSpPr>
          <p:cNvPr id="694" name="Content Placeholder 2"/>
          <p:cNvSpPr txBox="1">
            <a:spLocks noGrp="1"/>
          </p:cNvSpPr>
          <p:nvPr>
            <p:ph type="body" idx="1"/>
          </p:nvPr>
        </p:nvSpPr>
        <p:spPr>
          <a:xfrm>
            <a:off x="4557010" y="842965"/>
            <a:ext cx="7246056" cy="5546726"/>
          </a:xfrm>
          <a:prstGeom prst="rect">
            <a:avLst/>
          </a:prstGeom>
        </p:spPr>
        <p:txBody>
          <a:bodyPr lIns="45719" tIns="45720" rIns="45719" bIns="45720" anchor="ctr">
            <a:normAutofit/>
          </a:bodyPr>
          <a:lstStyle/>
          <a:p>
            <a:r>
              <a:rPr lang="fr" sz="2046" b="1" dirty="0">
                <a:solidFill>
                  <a:schemeClr val="accent6"/>
                </a:solidFill>
                <a:latin typeface="Source Sans Pro Bold"/>
              </a:rPr>
              <a:t>Aménagement des salles :</a:t>
            </a:r>
          </a:p>
          <a:p>
            <a:pPr marL="215900" indent="-215900" defTabSz="269067">
              <a:spcBef>
                <a:spcPts val="200"/>
              </a:spcBef>
              <a:buClr>
                <a:srgbClr val="729E2D"/>
              </a:buClr>
              <a:buSzPct val="100000"/>
              <a:buFontTx/>
              <a:buChar char="•"/>
              <a:defRPr sz="2046"/>
            </a:pPr>
            <a:r>
              <a:rPr lang="fr" sz="2046" dirty="0"/>
              <a:t>Configuration « communauté »</a:t>
            </a:r>
          </a:p>
          <a:p>
            <a:pPr marL="215900" indent="-215900" defTabSz="269067">
              <a:spcBef>
                <a:spcPts val="200"/>
              </a:spcBef>
              <a:buClr>
                <a:srgbClr val="729E2D"/>
              </a:buClr>
              <a:buSzPct val="100000"/>
              <a:buFontTx/>
              <a:buChar char="•"/>
              <a:defRPr sz="2046"/>
            </a:pPr>
            <a:r>
              <a:rPr lang="fr" sz="2046" dirty="0"/>
              <a:t>Salle plénière pour travailler sur les réalisations</a:t>
            </a:r>
          </a:p>
          <a:p>
            <a:endParaRPr lang="en-GB" sz="1600" dirty="0"/>
          </a:p>
          <a:p>
            <a:r>
              <a:rPr lang="fr" sz="2046" b="1" dirty="0">
                <a:solidFill>
                  <a:schemeClr val="accent6"/>
                </a:solidFill>
                <a:latin typeface="Source Sans Pro Bold"/>
              </a:rPr>
              <a:t>Logistique :</a:t>
            </a:r>
          </a:p>
          <a:p>
            <a:pPr marL="215900" indent="-215900" defTabSz="269067">
              <a:spcBef>
                <a:spcPts val="200"/>
              </a:spcBef>
              <a:buClr>
                <a:srgbClr val="729E2D"/>
              </a:buClr>
              <a:buSzPct val="100000"/>
              <a:buFontTx/>
              <a:buChar char="•"/>
              <a:defRPr sz="2046"/>
            </a:pPr>
            <a:r>
              <a:rPr lang="fr" sz="2000" dirty="0"/>
              <a:t>Impression des consignes et annexes de la session C4 pour tous les participants</a:t>
            </a:r>
          </a:p>
          <a:p>
            <a:pPr marL="215900" indent="-215900" defTabSz="269067">
              <a:spcBef>
                <a:spcPts val="200"/>
              </a:spcBef>
              <a:buClr>
                <a:srgbClr val="729E2D"/>
              </a:buClr>
              <a:buSzPct val="100000"/>
              <a:buFontTx/>
              <a:buChar char="•"/>
              <a:defRPr sz="2046"/>
            </a:pPr>
            <a:r>
              <a:rPr lang="fr" sz="2000" dirty="0"/>
              <a:t>Impression du script des jeux de rôle pour les acteurs (dans le guide du facilitateur)</a:t>
            </a:r>
          </a:p>
          <a:p>
            <a:pPr marL="215900" indent="-215900" defTabSz="269067">
              <a:spcBef>
                <a:spcPts val="200"/>
              </a:spcBef>
              <a:buClr>
                <a:srgbClr val="729E2D"/>
              </a:buClr>
              <a:buSzPct val="100000"/>
              <a:buFontTx/>
              <a:buChar char="•"/>
              <a:defRPr sz="2046"/>
            </a:pPr>
            <a:r>
              <a:rPr lang="fr" sz="2046" dirty="0"/>
              <a:t>Programme détaillé de l’exercice pratique sur support papier pour les coaches des équipes</a:t>
            </a:r>
          </a:p>
          <a:p>
            <a:pPr marL="215900" indent="-215900" defTabSz="269067">
              <a:spcBef>
                <a:spcPts val="200"/>
              </a:spcBef>
              <a:buClr>
                <a:srgbClr val="729E2D"/>
              </a:buClr>
              <a:buSzPct val="100000"/>
              <a:buFontTx/>
              <a:buChar char="•"/>
              <a:defRPr sz="2046"/>
            </a:pPr>
            <a:r>
              <a:rPr lang="fr" sz="2046" dirty="0"/>
              <a:t>Grande salle ou espace extérieur permettant de rencontrer le responsable et les anciens, 7 chaises, panneau d’affichage</a:t>
            </a:r>
            <a:endParaRPr lang="en-GB" sz="2046" dirty="0"/>
          </a:p>
          <a:p>
            <a:endParaRPr lang="en-GB" sz="1600" b="1" dirty="0">
              <a:solidFill>
                <a:srgbClr val="0070C0"/>
              </a:solidFill>
            </a:endParaRPr>
          </a:p>
          <a:p>
            <a:r>
              <a:rPr lang="fr" sz="2046" b="1" dirty="0">
                <a:solidFill>
                  <a:schemeClr val="accent6"/>
                </a:solidFill>
                <a:latin typeface="Source Sans Pro Bold"/>
              </a:rPr>
              <a:t>Rôles à interpréter :</a:t>
            </a:r>
          </a:p>
          <a:p>
            <a:pPr marL="215900" indent="-215900" defTabSz="269067">
              <a:spcBef>
                <a:spcPts val="200"/>
              </a:spcBef>
              <a:buClr>
                <a:srgbClr val="729E2D"/>
              </a:buClr>
              <a:buSzPct val="100000"/>
              <a:buFontTx/>
              <a:buChar char="•"/>
              <a:defRPr sz="2046"/>
            </a:pPr>
            <a:r>
              <a:rPr lang="fr" sz="2046" dirty="0"/>
              <a:t>Responsable communautaire</a:t>
            </a:r>
          </a:p>
          <a:p>
            <a:pPr marL="215900" indent="-215900" defTabSz="269067">
              <a:spcBef>
                <a:spcPts val="200"/>
              </a:spcBef>
              <a:buClr>
                <a:srgbClr val="729E2D"/>
              </a:buClr>
              <a:buSzPct val="100000"/>
              <a:buFontTx/>
              <a:buChar char="•"/>
              <a:defRPr sz="2046"/>
            </a:pPr>
            <a:r>
              <a:rPr lang="fr" sz="2046" dirty="0"/>
              <a:t>Un ou deux anciens de la communauté</a:t>
            </a:r>
          </a:p>
          <a:p>
            <a:pPr defTabSz="269067">
              <a:spcBef>
                <a:spcPts val="200"/>
              </a:spcBef>
              <a:defRPr sz="2046"/>
            </a:pPr>
            <a:endParaRPr dirty="0"/>
          </a:p>
        </p:txBody>
      </p:sp>
      <p:sp>
        <p:nvSpPr>
          <p:cNvPr id="2" name="Rounded Rectangle 2">
            <a:extLst>
              <a:ext uri="{FF2B5EF4-FFF2-40B4-BE49-F238E27FC236}">
                <a16:creationId xmlns:a16="http://schemas.microsoft.com/office/drawing/2014/main" id="{32B9FED7-BE22-8909-EE7B-7AC230FEA8C7}"/>
              </a:ext>
            </a:extLst>
          </p:cNvPr>
          <p:cNvSpPr/>
          <p:nvPr/>
        </p:nvSpPr>
        <p:spPr>
          <a:xfrm rot="10800000" flipH="1">
            <a:off x="264864" y="1788995"/>
            <a:ext cx="2655039" cy="86916"/>
          </a:xfrm>
          <a:prstGeom prst="roundRect">
            <a:avLst>
              <a:gd name="adj" fmla="val 50000"/>
            </a:avLst>
          </a:prstGeom>
          <a:solidFill>
            <a:schemeClr val="accent3"/>
          </a:solidFill>
          <a:ln w="12700">
            <a:miter lim="400000"/>
          </a:ln>
        </p:spPr>
        <p:txBody>
          <a:bodyPr lIns="45719" rIns="45719" anchor="ctr"/>
          <a:lstStyle/>
          <a:p>
            <a:pP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694">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694">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694">
                                            <p:txEl>
                                              <p:pRg st="1" end="1"/>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694">
                                            <p:txEl>
                                              <p:pRg st="2" end="2"/>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694">
                                            <p:txEl>
                                              <p:pRg st="4" end="4"/>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694">
                                            <p:txEl>
                                              <p:pRg st="5" end="5"/>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iterate>
                                    <p:tmAbs val="0"/>
                                  </p:iterate>
                                  <p:childTnLst>
                                    <p:set>
                                      <p:cBhvr>
                                        <p:cTn id="24" fill="hold"/>
                                        <p:tgtEl>
                                          <p:spTgt spid="694">
                                            <p:txEl>
                                              <p:pRg st="6" end="6"/>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iterate>
                                    <p:tmAbs val="0"/>
                                  </p:iterate>
                                  <p:childTnLst>
                                    <p:set>
                                      <p:cBhvr>
                                        <p:cTn id="27" fill="hold"/>
                                        <p:tgtEl>
                                          <p:spTgt spid="694">
                                            <p:txEl>
                                              <p:pRg st="7" end="7"/>
                                            </p:txEl>
                                          </p:spTgt>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iterate>
                                    <p:tmAbs val="0"/>
                                  </p:iterate>
                                  <p:childTnLst>
                                    <p:set>
                                      <p:cBhvr>
                                        <p:cTn id="30" fill="hold"/>
                                        <p:tgtEl>
                                          <p:spTgt spid="694">
                                            <p:txEl>
                                              <p:pRg st="8" end="8"/>
                                            </p:txEl>
                                          </p:spTgt>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0"/>
                                  </p:stCondLst>
                                  <p:iterate>
                                    <p:tmAbs val="0"/>
                                  </p:iterate>
                                  <p:childTnLst>
                                    <p:set>
                                      <p:cBhvr>
                                        <p:cTn id="33" fill="hold"/>
                                        <p:tgtEl>
                                          <p:spTgt spid="694">
                                            <p:txEl>
                                              <p:pRg st="10" end="10"/>
                                            </p:txEl>
                                          </p:spTgt>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grpId="0" nodeType="afterEffect">
                                  <p:stCondLst>
                                    <p:cond delay="0"/>
                                  </p:stCondLst>
                                  <p:iterate>
                                    <p:tmAbs val="0"/>
                                  </p:iterate>
                                  <p:childTnLst>
                                    <p:set>
                                      <p:cBhvr>
                                        <p:cTn id="36" fill="hold"/>
                                        <p:tgtEl>
                                          <p:spTgt spid="694">
                                            <p:txEl>
                                              <p:pRg st="11" end="11"/>
                                            </p:txEl>
                                          </p:spTgt>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0"/>
                                  </p:stCondLst>
                                  <p:iterate>
                                    <p:tmAbs val="0"/>
                                  </p:iterate>
                                  <p:childTnLst>
                                    <p:set>
                                      <p:cBhvr>
                                        <p:cTn id="39" fill="hold"/>
                                        <p:tgtEl>
                                          <p:spTgt spid="69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4" grpId="0" build="p" bldLvl="5" animBg="1" advAuto="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8" name="Content Placeholder 2"/>
          <p:cNvSpPr txBox="1">
            <a:spLocks noGrp="1"/>
          </p:cNvSpPr>
          <p:nvPr>
            <p:ph type="body" idx="1"/>
          </p:nvPr>
        </p:nvSpPr>
        <p:spPr>
          <a:xfrm>
            <a:off x="1109272" y="956927"/>
            <a:ext cx="9938479" cy="5563793"/>
          </a:xfrm>
          <a:prstGeom prst="rect">
            <a:avLst/>
          </a:prstGeom>
        </p:spPr>
        <p:txBody>
          <a:bodyPr lIns="45719" tIns="45720" rIns="45719" bIns="45720" anchor="t">
            <a:noAutofit/>
          </a:bodyPr>
          <a:lstStyle/>
          <a:p>
            <a:pPr defTabSz="260388">
              <a:spcBef>
                <a:spcPts val="200"/>
              </a:spcBef>
              <a:defRPr sz="1979">
                <a:solidFill>
                  <a:schemeClr val="accent2"/>
                </a:solidFill>
              </a:defRPr>
            </a:pPr>
            <a:r>
              <a:rPr sz="2200" b="1" dirty="0">
                <a:solidFill>
                  <a:srgbClr val="729E2D"/>
                </a:solidFill>
                <a:latin typeface="Source Sans Pro"/>
              </a:rPr>
              <a:t>Facilitation:</a:t>
            </a:r>
          </a:p>
          <a:p>
            <a:pPr marL="251460" indent="-251460" defTabSz="260388">
              <a:spcBef>
                <a:spcPts val="200"/>
              </a:spcBef>
              <a:buClr>
                <a:schemeClr val="accent3"/>
              </a:buClr>
              <a:buSzPct val="100000"/>
              <a:buFontTx/>
              <a:buAutoNum type="arabicPeriod"/>
              <a:defRPr sz="1979"/>
            </a:pPr>
            <a:r>
              <a:rPr lang="fr" sz="2200" dirty="0">
                <a:latin typeface="Source Sans Pro"/>
              </a:rPr>
              <a:t>Distribuer les consignes de la session et les annexes.</a:t>
            </a:r>
          </a:p>
          <a:p>
            <a:pPr marL="251460" indent="-251460" defTabSz="260388">
              <a:spcBef>
                <a:spcPts val="200"/>
              </a:spcBef>
              <a:buClr>
                <a:schemeClr val="accent3"/>
              </a:buClr>
              <a:buSzPct val="100000"/>
              <a:buFontTx/>
              <a:buAutoNum type="arabicPeriod"/>
              <a:defRPr sz="1979"/>
            </a:pPr>
            <a:r>
              <a:rPr lang="fr" sz="2200" dirty="0">
                <a:latin typeface="Source Sans Pro"/>
              </a:rPr>
              <a:t>Lire les principales informations concernant cette session à voix haute avec les participants.</a:t>
            </a:r>
          </a:p>
          <a:p>
            <a:pPr marL="251460" indent="-251460" defTabSz="260388">
              <a:spcBef>
                <a:spcPts val="200"/>
              </a:spcBef>
              <a:buClr>
                <a:schemeClr val="accent3"/>
              </a:buClr>
              <a:buSzPct val="100000"/>
              <a:buFontTx/>
              <a:buAutoNum type="arabicPeriod"/>
              <a:defRPr sz="1979"/>
            </a:pPr>
            <a:r>
              <a:rPr lang="fr" sz="2200" dirty="0">
                <a:latin typeface="Source Sans Pro"/>
              </a:rPr>
              <a:t>Expliquer les réalisations attendues pour cette session et la manière dont les équipes sont censées les présenter.</a:t>
            </a:r>
          </a:p>
          <a:p>
            <a:pPr marL="251460" indent="-251460" defTabSz="260388">
              <a:spcBef>
                <a:spcPts val="200"/>
              </a:spcBef>
              <a:buClr>
                <a:schemeClr val="accent3"/>
              </a:buClr>
              <a:buSzPct val="100000"/>
              <a:buFontTx/>
              <a:buAutoNum type="arabicPeriod"/>
              <a:defRPr sz="1979"/>
            </a:pPr>
            <a:r>
              <a:rPr lang="fr" sz="2200" dirty="0">
                <a:latin typeface="Source Sans Pro"/>
              </a:rPr>
              <a:t>S’assurer que tout le monde a bien compris ce qu’il devait faire.</a:t>
            </a:r>
          </a:p>
          <a:p>
            <a:pPr marL="251460" indent="-251460" defTabSz="260388">
              <a:spcBef>
                <a:spcPts val="200"/>
              </a:spcBef>
              <a:buClr>
                <a:schemeClr val="accent3"/>
              </a:buClr>
              <a:buSzPct val="100000"/>
              <a:buFontTx/>
              <a:buAutoNum type="arabicPeriod"/>
              <a:defRPr sz="1979"/>
            </a:pPr>
            <a:r>
              <a:rPr lang="fr" sz="2200" dirty="0">
                <a:latin typeface="Source Sans Pro"/>
              </a:rPr>
              <a:t>Indiquer la durée de la session ainsi que son déroulement.</a:t>
            </a:r>
          </a:p>
          <a:p>
            <a:pPr marL="251460" indent="-251460" defTabSz="260388">
              <a:spcBef>
                <a:spcPts val="200"/>
              </a:spcBef>
              <a:buClr>
                <a:schemeClr val="accent3"/>
              </a:buClr>
              <a:buSzPct val="100000"/>
              <a:buFontTx/>
              <a:buAutoNum type="arabicPeriod"/>
              <a:defRPr sz="1979"/>
            </a:pPr>
            <a:r>
              <a:rPr lang="fr" sz="2200" dirty="0">
                <a:latin typeface="Source Sans Pro"/>
              </a:rPr>
              <a:t>Les coaches accompagnent leurs équipes dans les espaces destinés aux jeux de rôle et assurent la gestion du temps.</a:t>
            </a:r>
          </a:p>
          <a:p>
            <a:pPr marL="251460" indent="-251460" defTabSz="260388">
              <a:spcBef>
                <a:spcPts val="200"/>
              </a:spcBef>
              <a:buClr>
                <a:schemeClr val="accent3"/>
              </a:buClr>
              <a:buSzPct val="100000"/>
              <a:buFontTx/>
              <a:buAutoNum type="arabicPeriod"/>
              <a:defRPr sz="1979"/>
            </a:pPr>
            <a:r>
              <a:rPr lang="fr" sz="2200" dirty="0">
                <a:latin typeface="Source Sans Pro"/>
              </a:rPr>
              <a:t>Les équipes retournent en salle plénière pour produire les réalisations.</a:t>
            </a:r>
          </a:p>
          <a:p>
            <a:pPr defTabSz="260388">
              <a:spcBef>
                <a:spcPts val="200"/>
              </a:spcBef>
              <a:defRPr sz="1979"/>
            </a:pPr>
            <a:endParaRPr sz="2200" dirty="0">
              <a:latin typeface="Source Sans Pro"/>
            </a:endParaRPr>
          </a:p>
          <a:p>
            <a:pPr defTabSz="260388">
              <a:spcBef>
                <a:spcPts val="200"/>
              </a:spcBef>
              <a:defRPr sz="1979">
                <a:solidFill>
                  <a:schemeClr val="accent2"/>
                </a:solidFill>
              </a:defRPr>
            </a:pPr>
            <a:r>
              <a:rPr sz="2200" b="1" dirty="0">
                <a:solidFill>
                  <a:srgbClr val="729E2D"/>
                </a:solidFill>
                <a:latin typeface="Source Sans Pro"/>
              </a:rPr>
              <a:t>D</a:t>
            </a:r>
            <a:r>
              <a:rPr lang="fr-FR" sz="2200" b="1" dirty="0">
                <a:solidFill>
                  <a:srgbClr val="729E2D"/>
                </a:solidFill>
                <a:latin typeface="Source Sans Pro"/>
              </a:rPr>
              <a:t>é</a:t>
            </a:r>
            <a:r>
              <a:rPr sz="2200" b="1" dirty="0">
                <a:solidFill>
                  <a:srgbClr val="729E2D"/>
                </a:solidFill>
                <a:latin typeface="Source Sans Pro"/>
              </a:rPr>
              <a:t>briefing:</a:t>
            </a:r>
          </a:p>
          <a:p>
            <a:pPr defTabSz="260388">
              <a:spcBef>
                <a:spcPts val="200"/>
              </a:spcBef>
              <a:buClr>
                <a:schemeClr val="accent3"/>
              </a:buClr>
              <a:buSzPct val="100000"/>
              <a:defRPr sz="1979"/>
            </a:pPr>
            <a:r>
              <a:rPr lang="fr" sz="2200" dirty="0">
                <a:latin typeface="Source Sans Pro"/>
              </a:rPr>
              <a:t>Demander à une équipe de présenter une réalisation et aux autres de compléter et/ou de commenter.</a:t>
            </a:r>
          </a:p>
          <a:p>
            <a:pPr defTabSz="260388">
              <a:spcBef>
                <a:spcPts val="200"/>
              </a:spcBef>
              <a:buClr>
                <a:schemeClr val="accent3"/>
              </a:buClr>
              <a:buSzPct val="100000"/>
              <a:defRPr sz="1979"/>
            </a:pPr>
            <a:r>
              <a:rPr lang="fr" sz="2200" dirty="0">
                <a:latin typeface="Source Sans Pro"/>
              </a:rPr>
              <a:t>Présenter les diapositives du débriefing.</a:t>
            </a:r>
          </a:p>
          <a:p>
            <a:pPr defTabSz="260388">
              <a:spcBef>
                <a:spcPts val="200"/>
              </a:spcBef>
              <a:buClr>
                <a:schemeClr val="accent3"/>
              </a:buClr>
              <a:buSzPct val="100000"/>
              <a:defRPr sz="1979"/>
            </a:pPr>
            <a:r>
              <a:rPr lang="fr" sz="2200" dirty="0">
                <a:latin typeface="Source Sans Pro"/>
              </a:rPr>
              <a:t>Répondre aux questions, le cas échéant.</a:t>
            </a:r>
          </a:p>
        </p:txBody>
      </p:sp>
      <p:sp>
        <p:nvSpPr>
          <p:cNvPr id="699" name="Title 1"/>
          <p:cNvSpPr txBox="1">
            <a:spLocks noGrp="1"/>
          </p:cNvSpPr>
          <p:nvPr>
            <p:ph type="title"/>
          </p:nvPr>
        </p:nvSpPr>
        <p:spPr>
          <a:xfrm>
            <a:off x="207802" y="-20444"/>
            <a:ext cx="8771306" cy="646113"/>
          </a:xfrm>
          <a:prstGeom prst="rect">
            <a:avLst/>
          </a:prstGeom>
        </p:spPr>
        <p:txBody>
          <a:bodyPr lIns="45719" tIns="45720" rIns="45719" bIns="45720" anchor="ctr">
            <a:normAutofit/>
          </a:bodyPr>
          <a:lstStyle/>
          <a:p>
            <a:r>
              <a:rPr b="1" dirty="0" err="1"/>
              <a:t>Facilitat</a:t>
            </a:r>
            <a:r>
              <a:rPr lang="fr-FR" b="1" dirty="0"/>
              <a:t>ion et </a:t>
            </a:r>
            <a:r>
              <a:rPr b="1" dirty="0"/>
              <a:t>d</a:t>
            </a:r>
            <a:r>
              <a:rPr lang="fr-FR" b="1" dirty="0"/>
              <a:t>é</a:t>
            </a:r>
            <a:r>
              <a:rPr b="1" dirty="0"/>
              <a:t>brief</a:t>
            </a:r>
            <a:r>
              <a:rPr lang="fr-FR" b="1" dirty="0" err="1"/>
              <a:t>ing</a:t>
            </a:r>
            <a:r>
              <a:rPr lang="fr-FR" b="1" dirty="0"/>
              <a:t> de la </a:t>
            </a:r>
            <a:r>
              <a:rPr b="1" dirty="0"/>
              <a:t>session C4</a:t>
            </a:r>
            <a:endParaRPr lang="en-US"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698">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698">
                                            <p:txEl>
                                              <p:pRg st="2" end="2"/>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698">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698">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698">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iterate>
                                    <p:tmAbs val="0"/>
                                  </p:iterate>
                                  <p:childTnLst>
                                    <p:set>
                                      <p:cBhvr>
                                        <p:cTn id="24" fill="hold"/>
                                        <p:tgtEl>
                                          <p:spTgt spid="698">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iterate>
                                    <p:tmAbs val="0"/>
                                  </p:iterate>
                                  <p:childTnLst>
                                    <p:set>
                                      <p:cBhvr>
                                        <p:cTn id="28" fill="hold"/>
                                        <p:tgtEl>
                                          <p:spTgt spid="698">
                                            <p:txEl>
                                              <p:pRg st="7" end="7"/>
                                            </p:txEl>
                                          </p:spTgt>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grpId="0" nodeType="afterEffect">
                                  <p:stCondLst>
                                    <p:cond delay="0"/>
                                  </p:stCondLst>
                                  <p:iterate>
                                    <p:tmAbs val="0"/>
                                  </p:iterate>
                                  <p:childTnLst>
                                    <p:set>
                                      <p:cBhvr>
                                        <p:cTn id="31" fill="hold"/>
                                        <p:tgtEl>
                                          <p:spTgt spid="69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8" grpId="0" build="p" bldLvl="5" animBg="1" advAuto="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2" name="Title 1"/>
          <p:cNvSpPr txBox="1">
            <a:spLocks noGrp="1"/>
          </p:cNvSpPr>
          <p:nvPr>
            <p:ph type="title"/>
          </p:nvPr>
        </p:nvSpPr>
        <p:spPr>
          <a:xfrm>
            <a:off x="192810" y="114467"/>
            <a:ext cx="9176041" cy="646113"/>
          </a:xfrm>
          <a:prstGeom prst="rect">
            <a:avLst/>
          </a:prstGeom>
        </p:spPr>
        <p:txBody>
          <a:bodyPr lIns="45719" tIns="45720" rIns="45719" bIns="45720" anchor="ctr">
            <a:noAutofit/>
          </a:bodyPr>
          <a:lstStyle>
            <a:lvl1pPr defTabSz="269067">
              <a:defRPr sz="2976"/>
            </a:lvl1pPr>
          </a:lstStyle>
          <a:p>
            <a:r>
              <a:rPr lang="fr" sz="3200" b="1" dirty="0"/>
              <a:t>Déroulement détaillé de la session C4 de l’exercice pratique</a:t>
            </a:r>
            <a:endParaRPr lang="en-US" sz="3600" b="1" dirty="0"/>
          </a:p>
        </p:txBody>
      </p:sp>
      <p:pic>
        <p:nvPicPr>
          <p:cNvPr id="3" name="Image 2" descr="Une image contenant texte, capture d’écran, Police, ligne&#10;&#10;Description générée automatiquement">
            <a:extLst>
              <a:ext uri="{FF2B5EF4-FFF2-40B4-BE49-F238E27FC236}">
                <a16:creationId xmlns:a16="http://schemas.microsoft.com/office/drawing/2014/main" id="{4C8B3F9F-EA0F-3D9A-8023-D2F7D8E29589}"/>
              </a:ext>
            </a:extLst>
          </p:cNvPr>
          <p:cNvPicPr>
            <a:picLocks noChangeAspect="1"/>
          </p:cNvPicPr>
          <p:nvPr/>
        </p:nvPicPr>
        <p:blipFill>
          <a:blip r:embed="rId2"/>
          <a:stretch>
            <a:fillRect/>
          </a:stretch>
        </p:blipFill>
        <p:spPr>
          <a:xfrm>
            <a:off x="497681" y="2594064"/>
            <a:ext cx="11208543" cy="1848466"/>
          </a:xfrm>
          <a:prstGeom prst="rect">
            <a:avLst/>
          </a:prstGeom>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Content Placeholder 2"/>
          <p:cNvSpPr txBox="1">
            <a:spLocks noGrp="1"/>
          </p:cNvSpPr>
          <p:nvPr>
            <p:ph type="body" idx="1"/>
          </p:nvPr>
        </p:nvSpPr>
        <p:spPr>
          <a:xfrm>
            <a:off x="7106399" y="1646200"/>
            <a:ext cx="3960000" cy="3468169"/>
          </a:xfrm>
          <a:prstGeom prst="rect">
            <a:avLst/>
          </a:prstGeom>
        </p:spPr>
        <p:txBody>
          <a:bodyPr/>
          <a:lstStyle/>
          <a:p>
            <a:pPr algn="just"/>
            <a:endParaRPr lang="fr-FR" dirty="0"/>
          </a:p>
          <a:p>
            <a:r>
              <a:rPr lang="fr" dirty="0"/>
              <a:t>Le Salam se situe sur le continent midocéanique. Ce pays est confronté à de nombreuses difficultés, dont certaines sont susceptibles d’avoir des répercussions sur la santé et le bien-être de sa population</a:t>
            </a:r>
            <a:r>
              <a:rPr lang="fr" dirty="0">
                <a:solidFill>
                  <a:srgbClr val="002060"/>
                </a:solidFill>
                <a:latin typeface="Arial" charset="0"/>
                <a:cs typeface="Arial" charset="0"/>
              </a:rPr>
              <a:t>.</a:t>
            </a:r>
          </a:p>
        </p:txBody>
      </p:sp>
      <p:sp>
        <p:nvSpPr>
          <p:cNvPr id="566" name="2. Country context (2)"/>
          <p:cNvSpPr txBox="1">
            <a:spLocks noGrp="1"/>
          </p:cNvSpPr>
          <p:nvPr>
            <p:ph type="title"/>
          </p:nvPr>
        </p:nvSpPr>
        <p:spPr>
          <a:xfrm>
            <a:off x="144000" y="36000"/>
            <a:ext cx="4863548" cy="646113"/>
          </a:xfrm>
          <a:prstGeom prst="rect">
            <a:avLst/>
          </a:prstGeom>
        </p:spPr>
        <p:txBody>
          <a:bodyPr lIns="45719" tIns="45720" rIns="45719" bIns="45720" anchor="ctr">
            <a:normAutofit/>
          </a:bodyPr>
          <a:lstStyle>
            <a:lvl1pPr defTabSz="514350"/>
          </a:lstStyle>
          <a:p>
            <a:r>
              <a:rPr b="1" dirty="0"/>
              <a:t>2. </a:t>
            </a:r>
            <a:r>
              <a:rPr lang="fr-FR" b="1" dirty="0"/>
              <a:t>Contexte du pays  </a:t>
            </a:r>
            <a:r>
              <a:rPr b="1" dirty="0"/>
              <a:t>(2)</a:t>
            </a:r>
            <a:endParaRPr lang="en-US" b="1" dirty="0"/>
          </a:p>
        </p:txBody>
      </p:sp>
      <p:pic>
        <p:nvPicPr>
          <p:cNvPr id="2" name="Image" descr="Image">
            <a:extLst>
              <a:ext uri="{FF2B5EF4-FFF2-40B4-BE49-F238E27FC236}">
                <a16:creationId xmlns:a16="http://schemas.microsoft.com/office/drawing/2014/main" id="{7A8278C6-4CB8-7D72-7BF0-3A223BE58B65}"/>
              </a:ext>
            </a:extLst>
          </p:cNvPr>
          <p:cNvPicPr>
            <a:picLocks noChangeAspect="1"/>
          </p:cNvPicPr>
          <p:nvPr/>
        </p:nvPicPr>
        <p:blipFill>
          <a:blip r:embed="rId2"/>
          <a:stretch>
            <a:fillRect/>
          </a:stretch>
        </p:blipFill>
        <p:spPr>
          <a:xfrm>
            <a:off x="1317772" y="1651031"/>
            <a:ext cx="5326635" cy="3555938"/>
          </a:xfrm>
          <a:prstGeom prst="rect">
            <a:avLst/>
          </a:prstGeom>
          <a:ln w="12700">
            <a:miter lim="400000"/>
          </a:ln>
        </p:spPr>
      </p:pic>
    </p:spTree>
  </p:cSld>
  <p:clrMapOvr>
    <a:masterClrMapping/>
  </p:clrMapOvr>
  <p:transition spd="med"/>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 name="Google Shape;308;p8"/>
          <p:cNvSpPr txBox="1">
            <a:spLocks noGrp="1"/>
          </p:cNvSpPr>
          <p:nvPr>
            <p:ph type="title"/>
          </p:nvPr>
        </p:nvSpPr>
        <p:spPr>
          <a:xfrm>
            <a:off x="80122" y="-178574"/>
            <a:ext cx="3990154" cy="1932377"/>
          </a:xfrm>
          <a:prstGeom prst="rect">
            <a:avLst/>
          </a:prstGeom>
        </p:spPr>
        <p:txBody>
          <a:bodyPr lIns="0" tIns="0" rIns="0" bIns="0">
            <a:normAutofit fontScale="90000"/>
          </a:bodyPr>
          <a:lstStyle/>
          <a:p>
            <a:endParaRPr dirty="0"/>
          </a:p>
          <a:p>
            <a:r>
              <a:rPr b="1" dirty="0"/>
              <a:t>Session C5: </a:t>
            </a:r>
            <a:r>
              <a:rPr lang="fr" b="1" dirty="0"/>
              <a:t>Recherche active des cas et suivi des contacts</a:t>
            </a:r>
            <a:r>
              <a:rPr lang="fr-FR" b="1" dirty="0"/>
              <a:t> </a:t>
            </a:r>
            <a:br>
              <a:rPr lang="fr-FR" b="1" dirty="0"/>
            </a:br>
            <a:r>
              <a:rPr lang="fr-FR" b="1" dirty="0"/>
              <a:t>Casquette participant </a:t>
            </a:r>
            <a:endParaRPr b="1" dirty="0" err="1"/>
          </a:p>
        </p:txBody>
      </p:sp>
      <p:pic>
        <p:nvPicPr>
          <p:cNvPr id="708" name="Picture 6" descr="Picture 6"/>
          <p:cNvPicPr>
            <a:picLocks noChangeAspect="1"/>
          </p:cNvPicPr>
          <p:nvPr/>
        </p:nvPicPr>
        <p:blipFill>
          <a:blip r:embed="rId3"/>
          <a:stretch>
            <a:fillRect/>
          </a:stretch>
        </p:blipFill>
        <p:spPr>
          <a:xfrm>
            <a:off x="6125980" y="1932376"/>
            <a:ext cx="3090292" cy="3090292"/>
          </a:xfrm>
          <a:prstGeom prst="rect">
            <a:avLst/>
          </a:prstGeom>
          <a:ln w="12700">
            <a:miter lim="400000"/>
          </a:ln>
        </p:spPr>
      </p:pic>
      <p:sp>
        <p:nvSpPr>
          <p:cNvPr id="709" name="Rounded Rectangle 2"/>
          <p:cNvSpPr/>
          <p:nvPr/>
        </p:nvSpPr>
        <p:spPr>
          <a:xfrm flipV="1">
            <a:off x="215032" y="1932376"/>
            <a:ext cx="2655039" cy="86916"/>
          </a:xfrm>
          <a:prstGeom prst="roundRect">
            <a:avLst>
              <a:gd name="adj" fmla="val 50000"/>
            </a:avLst>
          </a:prstGeom>
          <a:solidFill>
            <a:schemeClr val="accent3"/>
          </a:solidFill>
          <a:ln w="12700">
            <a:miter lim="400000"/>
          </a:ln>
        </p:spPr>
        <p:txBody>
          <a:bodyPr lIns="45719" rIns="45719" anchor="ctr"/>
          <a:lstStyle/>
          <a:p>
            <a:pP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 name="Content Placeholder 2"/>
          <p:cNvSpPr txBox="1">
            <a:spLocks noGrp="1"/>
          </p:cNvSpPr>
          <p:nvPr>
            <p:ph type="body" idx="1"/>
          </p:nvPr>
        </p:nvSpPr>
        <p:spPr>
          <a:xfrm>
            <a:off x="346227" y="963678"/>
            <a:ext cx="8222168" cy="4654071"/>
          </a:xfrm>
          <a:prstGeom prst="rect">
            <a:avLst/>
          </a:prstGeom>
        </p:spPr>
        <p:txBody>
          <a:bodyPr lIns="45719" tIns="45720" rIns="45719" bIns="45720" anchor="t">
            <a:normAutofit/>
          </a:bodyPr>
          <a:lstStyle>
            <a:lvl1pPr>
              <a:defRPr sz="2800">
                <a:solidFill>
                  <a:schemeClr val="accent2"/>
                </a:solidFill>
                <a:latin typeface="Source Sans Pro Bold"/>
                <a:ea typeface="Source Sans Pro Bold"/>
                <a:cs typeface="Source Sans Pro Bold"/>
                <a:sym typeface="Source Sans Pro Bold"/>
              </a:defRPr>
            </a:lvl1pPr>
          </a:lstStyle>
          <a:p>
            <a:r>
              <a:rPr lang="fr-FR" b="1" dirty="0"/>
              <a:t>Principales informations</a:t>
            </a:r>
            <a:r>
              <a:rPr lang="en-US" b="1" dirty="0"/>
              <a:t> </a:t>
            </a:r>
          </a:p>
        </p:txBody>
      </p:sp>
      <p:sp>
        <p:nvSpPr>
          <p:cNvPr id="716" name="Rectangle 3"/>
          <p:cNvSpPr txBox="1"/>
          <p:nvPr/>
        </p:nvSpPr>
        <p:spPr>
          <a:xfrm>
            <a:off x="1315621" y="2145383"/>
            <a:ext cx="9457899" cy="32983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p>
            <a:pPr algn="just">
              <a:spcAft>
                <a:spcPts val="1000"/>
              </a:spcAft>
            </a:pPr>
            <a:r>
              <a:rPr lang="fr" sz="2200" dirty="0">
                <a:solidFill>
                  <a:schemeClr val="tx1"/>
                </a:solidFill>
                <a:latin typeface="Source Sans Pro"/>
                <a:ea typeface="SimSun"/>
                <a:cs typeface="Arial"/>
              </a:rPr>
              <a:t>L’EIR a reçu un fax du ministère de l’Environnement indiquant que l’échantillon d’eau prélevé dans le fleuve Bughaw a révélé la présence de cadmium à un niveau inférieur au seuil d’empoisonnement, et que les troubles gastro-intestinaux des villageois de Guntana n’avaient pas de lien avec le cadmium. </a:t>
            </a:r>
            <a:endParaRPr lang="en-US" sz="2200">
              <a:solidFill>
                <a:schemeClr val="tx1"/>
              </a:solidFill>
              <a:latin typeface="Source Sans Pro"/>
              <a:ea typeface="SimSun" panose="02010600030101010101" pitchFamily="2" charset="-122"/>
              <a:cs typeface="Arial" panose="020B0604020202020204" pitchFamily="34" charset="0"/>
            </a:endParaRPr>
          </a:p>
          <a:p>
            <a:r>
              <a:rPr lang="fr" sz="2200" dirty="0">
                <a:solidFill>
                  <a:schemeClr val="tx1"/>
                </a:solidFill>
                <a:latin typeface="Source Sans Pro"/>
                <a:ea typeface="SimSun"/>
                <a:cs typeface="Arial"/>
              </a:rPr>
              <a:t>Après avoir identifié et répertorié quelques cas potentiels dans la communauté grâce aux entretiens menés auprès de la patiente hospitalisée, l’EIR commencera à rechercher activement les cas et les contacts, et mettra en place des activités de surveillance dans la communauté. En outre, l’équipe doit impliquer la communauté afin de limiter la propagation de la maladie</a:t>
            </a:r>
            <a:r>
              <a:rPr lang="fr" sz="2400" dirty="0">
                <a:solidFill>
                  <a:schemeClr val="tx1"/>
                </a:solidFill>
                <a:latin typeface="Source Sans Pro"/>
                <a:ea typeface="SimSun"/>
                <a:cs typeface="Arial"/>
              </a:rPr>
              <a:t>.</a:t>
            </a:r>
            <a:endParaRPr lang="en-US" sz="2400" dirty="0">
              <a:solidFill>
                <a:schemeClr val="tx1"/>
              </a:solidFill>
              <a:latin typeface="Source Sans Pro"/>
              <a:ea typeface="SimSun"/>
              <a:cs typeface="Arial"/>
            </a:endParaRPr>
          </a:p>
        </p:txBody>
      </p:sp>
      <p:sp>
        <p:nvSpPr>
          <p:cNvPr id="4" name="C5 Debriefing (1)">
            <a:extLst>
              <a:ext uri="{FF2B5EF4-FFF2-40B4-BE49-F238E27FC236}">
                <a16:creationId xmlns:a16="http://schemas.microsoft.com/office/drawing/2014/main" id="{44CF2208-4472-45DC-D724-610D1DBE545E}"/>
              </a:ext>
            </a:extLst>
          </p:cNvPr>
          <p:cNvSpPr txBox="1">
            <a:spLocks/>
          </p:cNvSpPr>
          <p:nvPr/>
        </p:nvSpPr>
        <p:spPr>
          <a:xfrm>
            <a:off x="208800" y="-21600"/>
            <a:ext cx="9463349"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fontScale="925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514350" hangingPunct="1"/>
            <a:r>
              <a:rPr lang="en-US" b="1" dirty="0"/>
              <a:t>C5 </a:t>
            </a:r>
            <a:r>
              <a:rPr lang="fr" b="1" dirty="0"/>
              <a:t>Recherche active des cas et suivi des contacts</a:t>
            </a:r>
            <a:endParaRPr lang="hu-HU" b="1" dirty="0"/>
          </a:p>
        </p:txBody>
      </p:sp>
    </p:spTree>
  </p:cSld>
  <p:clrMapOvr>
    <a:masterClrMapping/>
  </p:clrMapOvr>
  <p:transition spd="med"/>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 name="Content Placeholder 2"/>
          <p:cNvSpPr txBox="1">
            <a:spLocks noGrp="1"/>
          </p:cNvSpPr>
          <p:nvPr>
            <p:ph type="body" idx="1"/>
          </p:nvPr>
        </p:nvSpPr>
        <p:spPr>
          <a:xfrm>
            <a:off x="1491054" y="1780402"/>
            <a:ext cx="8964978" cy="4840878"/>
          </a:xfrm>
          <a:prstGeom prst="rect">
            <a:avLst/>
          </a:prstGeom>
        </p:spPr>
        <p:txBody>
          <a:bodyPr lIns="45719" tIns="45720" rIns="45719" bIns="45720" anchor="t">
            <a:normAutofit/>
          </a:bodyPr>
          <a:lstStyle/>
          <a:p>
            <a:pPr>
              <a:lnSpc>
                <a:spcPct val="100000"/>
              </a:lnSpc>
              <a:spcBef>
                <a:spcPts val="1000"/>
              </a:spcBef>
              <a:defRPr sz="2200"/>
            </a:pPr>
            <a:r>
              <a:rPr lang="fr" sz="2200" b="1" dirty="0">
                <a:solidFill>
                  <a:srgbClr val="729E2D"/>
                </a:solidFill>
              </a:rPr>
              <a:t>Entretien avec Mme Fatma (belle-mère de Laila) et Nelly, sa fille</a:t>
            </a:r>
            <a:endParaRPr lang="fr-FR"/>
          </a:p>
          <a:p>
            <a:pPr>
              <a:lnSpc>
                <a:spcPct val="100000"/>
              </a:lnSpc>
              <a:spcBef>
                <a:spcPts val="1000"/>
              </a:spcBef>
              <a:defRPr sz="2200"/>
            </a:pPr>
            <a:r>
              <a:rPr lang="fr" sz="2200" dirty="0"/>
              <a:t>Expliquez à Mme Fatma le but de votre visite, puis interrogez-la sur son état de santé et sur les précautions qu’elle prend. Conseillez-la sur les mesures susceptibles de prévenir ou non la propagation de l’infection.</a:t>
            </a:r>
            <a:endParaRPr lang="en-US" sz="2200" dirty="0"/>
          </a:p>
          <a:p>
            <a:pPr>
              <a:lnSpc>
                <a:spcPct val="100000"/>
              </a:lnSpc>
              <a:spcBef>
                <a:spcPts val="1000"/>
              </a:spcBef>
              <a:defRPr sz="2200"/>
            </a:pPr>
            <a:r>
              <a:rPr lang="fr" sz="2200" dirty="0"/>
              <a:t>Nelly est une belle et douce jeune femme. Lorsque l’équipe quitte la maison, l’un des membres masculins de l’EIR retourne à l’intérieur pour s’entretenir en privé avec Nelly : il lui propose de le retrouver dans la soirée dans le parc situé près de la maison. Il lui dit que si elle accepte, il pourra facilement se procurer des médicaments pour sa mère. Vous avez entendu cette conversation. </a:t>
            </a:r>
            <a:endParaRPr lang="en-US" sz="2200" dirty="0"/>
          </a:p>
        </p:txBody>
      </p:sp>
      <p:sp>
        <p:nvSpPr>
          <p:cNvPr id="720" name="Content Placeholder 2"/>
          <p:cNvSpPr txBox="1"/>
          <p:nvPr/>
        </p:nvSpPr>
        <p:spPr>
          <a:xfrm>
            <a:off x="208800" y="959869"/>
            <a:ext cx="5605168" cy="480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b="1" dirty="0" err="1"/>
              <a:t>Informations</a:t>
            </a:r>
            <a:r>
              <a:rPr b="1" dirty="0"/>
              <a:t> (1)</a:t>
            </a:r>
            <a:endParaRPr lang="en-US" sz="1500" b="1" dirty="0"/>
          </a:p>
        </p:txBody>
      </p:sp>
      <p:sp>
        <p:nvSpPr>
          <p:cNvPr id="5" name="C5 Debriefing (1)">
            <a:extLst>
              <a:ext uri="{FF2B5EF4-FFF2-40B4-BE49-F238E27FC236}">
                <a16:creationId xmlns:a16="http://schemas.microsoft.com/office/drawing/2014/main" id="{44CF2208-4472-45DC-D724-610D1DBE545E}"/>
              </a:ext>
            </a:extLst>
          </p:cNvPr>
          <p:cNvSpPr txBox="1">
            <a:spLocks/>
          </p:cNvSpPr>
          <p:nvPr/>
        </p:nvSpPr>
        <p:spPr>
          <a:xfrm>
            <a:off x="208800" y="-21600"/>
            <a:ext cx="9463349"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fontScale="925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514350" hangingPunct="1"/>
            <a:r>
              <a:rPr lang="en-US" b="1" dirty="0"/>
              <a:t>C5 </a:t>
            </a:r>
            <a:r>
              <a:rPr lang="fr" b="1" dirty="0"/>
              <a:t>Recherche active des cas et suivi des contacts</a:t>
            </a:r>
            <a:endParaRPr lang="hu-HU" b="1" dirty="0"/>
          </a:p>
        </p:txBody>
      </p:sp>
    </p:spTree>
  </p:cSld>
  <p:clrMapOvr>
    <a:masterClrMapping/>
  </p:clrMapOvr>
  <p:transition spd="med"/>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 name="Content Placeholder 2"/>
          <p:cNvSpPr txBox="1">
            <a:spLocks noGrp="1"/>
          </p:cNvSpPr>
          <p:nvPr>
            <p:ph type="body" idx="1"/>
          </p:nvPr>
        </p:nvSpPr>
        <p:spPr>
          <a:xfrm>
            <a:off x="1364105" y="1775356"/>
            <a:ext cx="8868491" cy="4654071"/>
          </a:xfrm>
          <a:prstGeom prst="rect">
            <a:avLst/>
          </a:prstGeom>
        </p:spPr>
        <p:txBody>
          <a:bodyPr lIns="45719" tIns="45720" rIns="45719" bIns="45720" anchor="t">
            <a:normAutofit lnSpcReduction="10000"/>
          </a:bodyPr>
          <a:lstStyle/>
          <a:p>
            <a:pPr>
              <a:lnSpc>
                <a:spcPct val="100000"/>
              </a:lnSpc>
              <a:spcAft>
                <a:spcPts val="1000"/>
              </a:spcAft>
            </a:pPr>
            <a:r>
              <a:rPr lang="fr" sz="2200" b="1" dirty="0">
                <a:solidFill>
                  <a:srgbClr val="729E2D"/>
                </a:solidFill>
              </a:rPr>
              <a:t>Entretiens avec le voisinage</a:t>
            </a:r>
            <a:endParaRPr lang="en-US" sz="2200" b="1" dirty="0">
              <a:solidFill>
                <a:srgbClr val="729E2D"/>
              </a:solidFill>
            </a:endParaRPr>
          </a:p>
          <a:p>
            <a:pPr>
              <a:lnSpc>
                <a:spcPct val="100000"/>
              </a:lnSpc>
              <a:spcBef>
                <a:spcPts val="1000"/>
              </a:spcBef>
            </a:pPr>
            <a:r>
              <a:rPr lang="fr" sz="2200" dirty="0"/>
              <a:t>Après avoir rendu visite aux voisins dans le cadre de la recherche active des cas, vous découvrez qu’ils parlent un dialecte que vous ne connaissez pas. Que devez-vous faire ?</a:t>
            </a:r>
            <a:endParaRPr lang="en-US" sz="2200" dirty="0"/>
          </a:p>
          <a:p>
            <a:pPr>
              <a:lnSpc>
                <a:spcPct val="100000"/>
              </a:lnSpc>
              <a:spcAft>
                <a:spcPts val="1000"/>
              </a:spcAft>
            </a:pPr>
            <a:endParaRPr lang="fr" sz="2200" b="1" dirty="0">
              <a:solidFill>
                <a:srgbClr val="729E2D"/>
              </a:solidFill>
            </a:endParaRPr>
          </a:p>
          <a:p>
            <a:pPr>
              <a:lnSpc>
                <a:spcPct val="100000"/>
              </a:lnSpc>
              <a:spcAft>
                <a:spcPts val="1000"/>
              </a:spcAft>
            </a:pPr>
            <a:r>
              <a:rPr lang="fr" sz="2200" b="1">
                <a:solidFill>
                  <a:srgbClr val="729E2D"/>
                </a:solidFill>
              </a:rPr>
              <a:t>Entretien avec des membres de la communauté</a:t>
            </a:r>
            <a:endParaRPr lang="fr"/>
          </a:p>
          <a:p>
            <a:pPr>
              <a:lnSpc>
                <a:spcPct val="100000"/>
              </a:lnSpc>
              <a:spcBef>
                <a:spcPts val="1000"/>
              </a:spcBef>
            </a:pPr>
            <a:r>
              <a:rPr lang="fr" sz="2200" dirty="0"/>
              <a:t>Le responsable communautaire vous a demandé d’organiser des séances d’éducation sanitaire afin de conseiller la population sur les points suivants : </a:t>
            </a:r>
            <a:endParaRPr lang="en-US" sz="2200" dirty="0"/>
          </a:p>
          <a:p>
            <a:pPr marL="251460" lvl="0" indent="-251460">
              <a:lnSpc>
                <a:spcPct val="100000"/>
              </a:lnSpc>
              <a:buClr>
                <a:srgbClr val="729E2D"/>
              </a:buClr>
              <a:buSzPct val="100000"/>
              <a:buFont typeface="Arial"/>
              <a:buChar char="•"/>
            </a:pPr>
            <a:r>
              <a:rPr lang="fr" sz="2200" dirty="0"/>
              <a:t>les moyens de se protéger lorsque l’on prend soin d’une personne malade ;</a:t>
            </a:r>
            <a:endParaRPr lang="en-US" sz="2200" dirty="0"/>
          </a:p>
          <a:p>
            <a:pPr marL="251460" lvl="0" indent="-251460">
              <a:lnSpc>
                <a:spcPct val="100000"/>
              </a:lnSpc>
              <a:buClr>
                <a:srgbClr val="729E2D"/>
              </a:buClr>
              <a:buSzPct val="100000"/>
              <a:buFont typeface="Arial"/>
              <a:buChar char="•"/>
            </a:pPr>
            <a:r>
              <a:rPr lang="fr" sz="2200" dirty="0"/>
              <a:t>la marche à suivre lorsque l’on présente des symptômes.</a:t>
            </a:r>
            <a:endParaRPr lang="en-US" sz="2200" dirty="0"/>
          </a:p>
        </p:txBody>
      </p:sp>
      <p:sp>
        <p:nvSpPr>
          <p:cNvPr id="5" name="Content Placeholder 2">
            <a:extLst>
              <a:ext uri="{FF2B5EF4-FFF2-40B4-BE49-F238E27FC236}">
                <a16:creationId xmlns:a16="http://schemas.microsoft.com/office/drawing/2014/main" id="{E0E51F3C-7976-0D9E-367E-C7DCC5F01D27}"/>
              </a:ext>
            </a:extLst>
          </p:cNvPr>
          <p:cNvSpPr txBox="1"/>
          <p:nvPr/>
        </p:nvSpPr>
        <p:spPr>
          <a:xfrm>
            <a:off x="418625" y="959869"/>
            <a:ext cx="5605168" cy="480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b="1" dirty="0" err="1"/>
              <a:t>Informations</a:t>
            </a:r>
            <a:r>
              <a:rPr b="1" dirty="0"/>
              <a:t> (</a:t>
            </a:r>
            <a:r>
              <a:rPr lang="hu-HU" b="1" dirty="0"/>
              <a:t>2</a:t>
            </a:r>
            <a:r>
              <a:rPr b="1" dirty="0"/>
              <a:t>)</a:t>
            </a:r>
            <a:endParaRPr lang="en-US" sz="1500" b="1" dirty="0"/>
          </a:p>
        </p:txBody>
      </p:sp>
      <p:sp>
        <p:nvSpPr>
          <p:cNvPr id="6" name="C5 Debriefing (1)">
            <a:extLst>
              <a:ext uri="{FF2B5EF4-FFF2-40B4-BE49-F238E27FC236}">
                <a16:creationId xmlns:a16="http://schemas.microsoft.com/office/drawing/2014/main" id="{44CF2208-4472-45DC-D724-610D1DBE545E}"/>
              </a:ext>
            </a:extLst>
          </p:cNvPr>
          <p:cNvSpPr txBox="1">
            <a:spLocks/>
          </p:cNvSpPr>
          <p:nvPr/>
        </p:nvSpPr>
        <p:spPr>
          <a:xfrm>
            <a:off x="208800" y="-21600"/>
            <a:ext cx="9463349"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fontScale="925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514350" hangingPunct="1"/>
            <a:r>
              <a:rPr lang="en-US" b="1" dirty="0"/>
              <a:t>C5 </a:t>
            </a:r>
            <a:r>
              <a:rPr lang="fr" b="1" dirty="0"/>
              <a:t>Recherche active des cas et suivi des contacts</a:t>
            </a:r>
            <a:endParaRPr lang="hu-HU" b="1" dirty="0"/>
          </a:p>
        </p:txBody>
      </p:sp>
    </p:spTree>
  </p:cSld>
  <p:clrMapOvr>
    <a:masterClrMapping/>
  </p:clrMapOvr>
  <p:transition spd="med"/>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5 Debriefing (1)">
            <a:extLst>
              <a:ext uri="{FF2B5EF4-FFF2-40B4-BE49-F238E27FC236}">
                <a16:creationId xmlns:a16="http://schemas.microsoft.com/office/drawing/2014/main" id="{44CF2208-4472-45DC-D724-610D1DBE545E}"/>
              </a:ext>
            </a:extLst>
          </p:cNvPr>
          <p:cNvSpPr txBox="1">
            <a:spLocks/>
          </p:cNvSpPr>
          <p:nvPr/>
        </p:nvSpPr>
        <p:spPr>
          <a:xfrm>
            <a:off x="208800" y="-21600"/>
            <a:ext cx="9463349"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fontScale="925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514350" hangingPunct="1"/>
            <a:r>
              <a:rPr lang="en-US" b="1" dirty="0"/>
              <a:t>C5 </a:t>
            </a:r>
            <a:r>
              <a:rPr lang="fr" b="1" dirty="0"/>
              <a:t>Recherche active des cas et suivi des contacts</a:t>
            </a:r>
            <a:endParaRPr lang="hu-HU" b="1" dirty="0"/>
          </a:p>
        </p:txBody>
      </p:sp>
      <p:pic>
        <p:nvPicPr>
          <p:cNvPr id="3" name="Image 3" descr="Une image contenant texte, capture d’écran, nombre, Police&#10;&#10;Description générée automatiquement">
            <a:extLst>
              <a:ext uri="{FF2B5EF4-FFF2-40B4-BE49-F238E27FC236}">
                <a16:creationId xmlns:a16="http://schemas.microsoft.com/office/drawing/2014/main" id="{135F5111-8AB9-D733-5F45-9363284C60C5}"/>
              </a:ext>
            </a:extLst>
          </p:cNvPr>
          <p:cNvPicPr>
            <a:picLocks noChangeAspect="1"/>
          </p:cNvPicPr>
          <p:nvPr/>
        </p:nvPicPr>
        <p:blipFill>
          <a:blip r:embed="rId2"/>
          <a:stretch>
            <a:fillRect/>
          </a:stretch>
        </p:blipFill>
        <p:spPr>
          <a:xfrm>
            <a:off x="1843087" y="1543050"/>
            <a:ext cx="8517729" cy="4355303"/>
          </a:xfrm>
          <a:prstGeom prst="rect">
            <a:avLst/>
          </a:prstGeom>
        </p:spPr>
      </p:pic>
    </p:spTree>
  </p:cSld>
  <p:clrMapOvr>
    <a:masterClrMapping/>
  </p:clrMapOvr>
  <p:transition spd="med"/>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 name="Content Placeholder 2"/>
          <p:cNvSpPr txBox="1">
            <a:spLocks noGrp="1"/>
          </p:cNvSpPr>
          <p:nvPr>
            <p:ph type="body" idx="1"/>
          </p:nvPr>
        </p:nvSpPr>
        <p:spPr>
          <a:xfrm>
            <a:off x="1019332" y="1619882"/>
            <a:ext cx="9489647" cy="4654072"/>
          </a:xfrm>
          <a:prstGeom prst="rect">
            <a:avLst/>
          </a:prstGeom>
        </p:spPr>
        <p:txBody>
          <a:bodyPr lIns="45719" tIns="45720" rIns="45719" bIns="45720" anchor="t">
            <a:noAutofit/>
          </a:bodyPr>
          <a:lstStyle/>
          <a:p>
            <a:pPr marL="342900" lvl="0" indent="-342900">
              <a:lnSpc>
                <a:spcPct val="115000"/>
              </a:lnSpc>
              <a:buClr>
                <a:srgbClr val="729E2D"/>
              </a:buClr>
              <a:buSzPct val="100000"/>
              <a:buFontTx/>
              <a:buAutoNum type="arabicPeriod"/>
            </a:pPr>
            <a:r>
              <a:rPr lang="fr" dirty="0"/>
              <a:t>Remplir le formulaire de collecte de données pour l’investigation initiale des cas (à l’aide de l’annexe 1 fournie dans la session C3).</a:t>
            </a:r>
          </a:p>
          <a:p>
            <a:pPr marL="342900" indent="-342900">
              <a:lnSpc>
                <a:spcPct val="115000"/>
              </a:lnSpc>
              <a:buClr>
                <a:srgbClr val="729E2D"/>
              </a:buClr>
              <a:buSzPct val="100000"/>
              <a:buFontTx/>
              <a:buAutoNum type="arabicPeriod"/>
            </a:pPr>
            <a:r>
              <a:rPr lang="fr" dirty="0"/>
              <a:t>Établir une liste des contacts et commencer le suivi des contacts.</a:t>
            </a:r>
          </a:p>
          <a:p>
            <a:pPr marL="342900" lvl="0" indent="-342900">
              <a:lnSpc>
                <a:spcPct val="115000"/>
              </a:lnSpc>
              <a:buClr>
                <a:srgbClr val="729E2D"/>
              </a:buClr>
              <a:buSzPct val="100000"/>
              <a:buFontTx/>
              <a:buAutoNum type="arabicPeriod"/>
            </a:pPr>
            <a:r>
              <a:rPr lang="fr" dirty="0"/>
              <a:t>Établir la liste des mesures à adopter en cas de comportement inapproprié de la part des membres de l’EIR.</a:t>
            </a:r>
          </a:p>
          <a:p>
            <a:pPr marL="342900" lvl="0" indent="-342900">
              <a:lnSpc>
                <a:spcPct val="115000"/>
              </a:lnSpc>
              <a:buClr>
                <a:srgbClr val="729E2D"/>
              </a:buClr>
              <a:buSzPct val="100000"/>
              <a:buFontTx/>
              <a:buAutoNum type="arabicPeriod"/>
            </a:pPr>
            <a:r>
              <a:rPr lang="fr" dirty="0"/>
              <a:t>Répertorier les messages clés d’une campagne d’éducation sanitaire (par exemple, encourager l’hygiène au quotidien plutôt que des mesures exceptionnelles en cas d’épidémie ou de maladie).</a:t>
            </a:r>
          </a:p>
        </p:txBody>
      </p:sp>
      <p:sp>
        <p:nvSpPr>
          <p:cNvPr id="734" name="Content Placeholder 2"/>
          <p:cNvSpPr txBox="1"/>
          <p:nvPr/>
        </p:nvSpPr>
        <p:spPr>
          <a:xfrm>
            <a:off x="340285" y="959869"/>
            <a:ext cx="5605168" cy="480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pPr lvl="0"/>
            <a:r>
              <a:rPr lang="fr" b="1" dirty="0"/>
              <a:t>Réalisations attendues :</a:t>
            </a:r>
          </a:p>
        </p:txBody>
      </p:sp>
      <p:sp>
        <p:nvSpPr>
          <p:cNvPr id="5" name="C5 Debriefing (1)">
            <a:extLst>
              <a:ext uri="{FF2B5EF4-FFF2-40B4-BE49-F238E27FC236}">
                <a16:creationId xmlns:a16="http://schemas.microsoft.com/office/drawing/2014/main" id="{44CF2208-4472-45DC-D724-610D1DBE545E}"/>
              </a:ext>
            </a:extLst>
          </p:cNvPr>
          <p:cNvSpPr txBox="1">
            <a:spLocks/>
          </p:cNvSpPr>
          <p:nvPr/>
        </p:nvSpPr>
        <p:spPr>
          <a:xfrm>
            <a:off x="208800" y="-21600"/>
            <a:ext cx="9463349"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fontScale="925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514350" hangingPunct="1"/>
            <a:r>
              <a:rPr lang="en-US" b="1" dirty="0"/>
              <a:t>C5 </a:t>
            </a:r>
            <a:r>
              <a:rPr lang="fr" b="1" dirty="0"/>
              <a:t>Recherche active des cas et suivi des contacts</a:t>
            </a:r>
            <a:endParaRPr lang="hu-HU" b="1" dirty="0"/>
          </a:p>
        </p:txBody>
      </p:sp>
    </p:spTree>
  </p:cSld>
  <p:clrMapOvr>
    <a:masterClrMapping/>
  </p:clrMapOvr>
  <p:transition spd="med"/>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 name="Content Placeholder 2"/>
          <p:cNvSpPr txBox="1">
            <a:spLocks noGrp="1"/>
          </p:cNvSpPr>
          <p:nvPr>
            <p:ph type="body" idx="1"/>
          </p:nvPr>
        </p:nvSpPr>
        <p:spPr>
          <a:xfrm>
            <a:off x="1440000" y="1439999"/>
            <a:ext cx="9855973" cy="5223559"/>
          </a:xfrm>
          <a:prstGeom prst="rect">
            <a:avLst/>
          </a:prstGeom>
        </p:spPr>
        <p:txBody>
          <a:bodyPr lIns="45719" tIns="45720" rIns="45719" bIns="45720" anchor="t">
            <a:noAutofit/>
          </a:bodyPr>
          <a:lstStyle/>
          <a:p>
            <a:pPr>
              <a:lnSpc>
                <a:spcPct val="100000"/>
              </a:lnSpc>
              <a:spcBef>
                <a:spcPts val="0"/>
              </a:spcBef>
              <a:defRPr sz="2200"/>
            </a:pPr>
            <a:r>
              <a:rPr lang="fr" sz="2200" b="1" dirty="0">
                <a:solidFill>
                  <a:srgbClr val="729E2D"/>
                </a:solidFill>
              </a:rPr>
              <a:t>Entretien avec la belle-mère et avec Nelly</a:t>
            </a:r>
          </a:p>
          <a:p>
            <a:pPr marL="216535" lvl="1" indent="-71755">
              <a:lnSpc>
                <a:spcPct val="100000"/>
              </a:lnSpc>
              <a:spcBef>
                <a:spcPts val="0"/>
              </a:spcBef>
              <a:buClr>
                <a:schemeClr val="accent3"/>
              </a:buClr>
              <a:buFont typeface="Arial"/>
              <a:buChar char="•"/>
              <a:defRPr sz="2200"/>
            </a:pPr>
            <a:r>
              <a:rPr lang="fr" sz="2200" dirty="0"/>
              <a:t>  Décider s’il elle constitue un cas ou non.</a:t>
            </a:r>
          </a:p>
          <a:p>
            <a:pPr marL="216535" lvl="1" indent="-71755">
              <a:lnSpc>
                <a:spcPct val="100000"/>
              </a:lnSpc>
              <a:spcBef>
                <a:spcPts val="0"/>
              </a:spcBef>
              <a:buClr>
                <a:schemeClr val="accent3"/>
              </a:buClr>
              <a:buFont typeface="Arial"/>
              <a:buChar char="•"/>
              <a:defRPr sz="2200"/>
            </a:pPr>
            <a:r>
              <a:rPr lang="fr" sz="2200" dirty="0"/>
              <a:t>  Identifier les autres contacts.</a:t>
            </a:r>
          </a:p>
          <a:p>
            <a:pPr marL="216535" lvl="1" indent="-71755">
              <a:lnSpc>
                <a:spcPct val="100000"/>
              </a:lnSpc>
              <a:spcBef>
                <a:spcPts val="0"/>
              </a:spcBef>
              <a:buClr>
                <a:schemeClr val="accent3"/>
              </a:buClr>
              <a:buFont typeface="Arial"/>
              <a:buChar char="•"/>
              <a:defRPr sz="2200"/>
            </a:pPr>
            <a:r>
              <a:rPr lang="fr" sz="2200" dirty="0"/>
              <a:t>  Recommander les mesures de précaution pour les contacts</a:t>
            </a:r>
          </a:p>
          <a:p>
            <a:r>
              <a:rPr lang="fr" sz="2200" b="1" dirty="0">
                <a:solidFill>
                  <a:srgbClr val="729E2D"/>
                </a:solidFill>
              </a:rPr>
              <a:t>Nelly</a:t>
            </a:r>
          </a:p>
          <a:p>
            <a:pPr marL="216535" lvl="1" indent="-71755">
              <a:lnSpc>
                <a:spcPct val="100000"/>
              </a:lnSpc>
              <a:spcBef>
                <a:spcPts val="0"/>
              </a:spcBef>
              <a:buClr>
                <a:schemeClr val="accent3"/>
              </a:buClr>
              <a:buFont typeface="Arial"/>
              <a:buChar char="•"/>
              <a:defRPr sz="2200"/>
            </a:pPr>
            <a:r>
              <a:rPr lang="fr" sz="2200" dirty="0"/>
              <a:t>  Recommander les mesures de précaution pour les contacts.</a:t>
            </a:r>
          </a:p>
          <a:p>
            <a:pPr marL="0" lvl="1" indent="0">
              <a:buNone/>
            </a:pPr>
            <a:endParaRPr lang="en-GB" sz="1400" b="1" dirty="0">
              <a:solidFill>
                <a:srgbClr val="002060"/>
              </a:solidFill>
            </a:endParaRPr>
          </a:p>
          <a:p>
            <a:pPr marL="0" lvl="1" indent="0">
              <a:buNone/>
            </a:pPr>
            <a:r>
              <a:rPr lang="fr" sz="2200" b="1" dirty="0">
                <a:solidFill>
                  <a:srgbClr val="729E2D"/>
                </a:solidFill>
              </a:rPr>
              <a:t>Entretiens avec le voisinage</a:t>
            </a:r>
            <a:endParaRPr lang="en-GB" sz="2200" b="1" dirty="0">
              <a:solidFill>
                <a:srgbClr val="729E2D"/>
              </a:solidFill>
            </a:endParaRPr>
          </a:p>
          <a:p>
            <a:pPr marL="216535" lvl="1" indent="-71755">
              <a:lnSpc>
                <a:spcPct val="100000"/>
              </a:lnSpc>
              <a:spcBef>
                <a:spcPts val="0"/>
              </a:spcBef>
              <a:buClr>
                <a:schemeClr val="accent3"/>
              </a:buClr>
              <a:buFont typeface="Arial"/>
              <a:buChar char="•"/>
              <a:defRPr sz="2200"/>
            </a:pPr>
            <a:r>
              <a:rPr lang="fr" sz="2200" dirty="0"/>
              <a:t>  Comment surmonter la barrière de la langue ?</a:t>
            </a:r>
          </a:p>
          <a:p>
            <a:pPr marL="0" lvl="1" indent="0">
              <a:buNone/>
            </a:pPr>
            <a:endParaRPr lang="en-GB" sz="1400" b="1" dirty="0">
              <a:solidFill>
                <a:srgbClr val="002060"/>
              </a:solidFill>
            </a:endParaRPr>
          </a:p>
          <a:p>
            <a:pPr marL="0" lvl="1" indent="0">
              <a:buNone/>
            </a:pPr>
            <a:r>
              <a:rPr lang="fr" sz="2200" b="1" dirty="0">
                <a:solidFill>
                  <a:srgbClr val="729E2D"/>
                </a:solidFill>
              </a:rPr>
              <a:t>Rencontre avec la communauté</a:t>
            </a:r>
          </a:p>
          <a:p>
            <a:pPr marL="216535" lvl="1" indent="-71755">
              <a:lnSpc>
                <a:spcPct val="100000"/>
              </a:lnSpc>
              <a:spcBef>
                <a:spcPts val="0"/>
              </a:spcBef>
              <a:buClr>
                <a:schemeClr val="accent3"/>
              </a:buClr>
              <a:buFont typeface="Arial"/>
              <a:buChar char="•"/>
              <a:defRPr sz="2200"/>
            </a:pPr>
            <a:r>
              <a:rPr lang="fr" sz="2200" dirty="0"/>
              <a:t>  Écouter les membres de la communauté et répondre à leurs questions et à leurs inquiétudes.</a:t>
            </a:r>
          </a:p>
          <a:p>
            <a:pPr marL="216535" lvl="1" indent="-71755">
              <a:lnSpc>
                <a:spcPct val="100000"/>
              </a:lnSpc>
              <a:spcBef>
                <a:spcPts val="0"/>
              </a:spcBef>
              <a:buClr>
                <a:schemeClr val="accent3"/>
              </a:buClr>
              <a:buFont typeface="Arial"/>
              <a:buChar char="•"/>
              <a:defRPr sz="2200"/>
            </a:pPr>
            <a:r>
              <a:rPr lang="fr" sz="2200" dirty="0"/>
              <a:t>  Leur donner des informations sur les moyens de se protéger de la maladie.</a:t>
            </a:r>
          </a:p>
          <a:p>
            <a:pPr marL="144780" lvl="1" indent="0">
              <a:lnSpc>
                <a:spcPct val="100000"/>
              </a:lnSpc>
              <a:spcBef>
                <a:spcPts val="0"/>
              </a:spcBef>
              <a:buClr>
                <a:schemeClr val="accent3"/>
              </a:buClr>
              <a:buNone/>
              <a:defRPr sz="2200"/>
            </a:pPr>
            <a:endParaRPr lang="hu-HU" dirty="0"/>
          </a:p>
          <a:p>
            <a:pPr marL="216535" lvl="1" indent="-71755">
              <a:lnSpc>
                <a:spcPct val="100000"/>
              </a:lnSpc>
              <a:spcBef>
                <a:spcPts val="0"/>
              </a:spcBef>
              <a:buClr>
                <a:schemeClr val="accent3"/>
              </a:buClr>
              <a:buFont typeface="Arial"/>
              <a:defRPr sz="2200"/>
            </a:pPr>
            <a:endParaRPr lang="hu-HU" sz="1000" dirty="0"/>
          </a:p>
        </p:txBody>
      </p:sp>
      <p:sp>
        <p:nvSpPr>
          <p:cNvPr id="738" name="C5 Debriefing (1)"/>
          <p:cNvSpPr txBox="1">
            <a:spLocks noGrp="1"/>
          </p:cNvSpPr>
          <p:nvPr>
            <p:ph type="title"/>
          </p:nvPr>
        </p:nvSpPr>
        <p:spPr>
          <a:xfrm>
            <a:off x="208800" y="-21600"/>
            <a:ext cx="3571875" cy="646113"/>
          </a:xfrm>
          <a:prstGeom prst="rect">
            <a:avLst/>
          </a:prstGeom>
        </p:spPr>
        <p:txBody>
          <a:bodyPr lIns="45719" tIns="45720" rIns="45719" bIns="45720" anchor="ctr">
            <a:normAutofit/>
          </a:bodyPr>
          <a:lstStyle/>
          <a:p>
            <a:pPr defTabSz="514350"/>
            <a:r>
              <a:rPr b="1" dirty="0"/>
              <a:t>C5 D</a:t>
            </a:r>
            <a:r>
              <a:rPr lang="fr-FR" b="1" dirty="0"/>
              <a:t>é</a:t>
            </a:r>
            <a:r>
              <a:rPr b="1" dirty="0"/>
              <a:t>briefing (1)</a:t>
            </a:r>
            <a:endParaRPr lang="en-US" b="1" dirty="0"/>
          </a:p>
        </p:txBody>
      </p:sp>
      <p:sp>
        <p:nvSpPr>
          <p:cNvPr id="740" name="Content Placeholder 2"/>
          <p:cNvSpPr txBox="1"/>
          <p:nvPr/>
        </p:nvSpPr>
        <p:spPr>
          <a:xfrm>
            <a:off x="326843" y="959868"/>
            <a:ext cx="10556016" cy="480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lang="fr" b="1" dirty="0"/>
              <a:t>Procéder à la recherche active des cas dans la communauté</a:t>
            </a:r>
            <a:endParaRPr lang="en-US"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737">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737">
                                            <p:txEl>
                                              <p:pRg st="1" end="1"/>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737">
                                            <p:txEl>
                                              <p:pRg st="2" end="2"/>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737">
                                            <p:txEl>
                                              <p:pRg st="3" end="3"/>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737">
                                            <p:txEl>
                                              <p:pRg st="4" end="4"/>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737">
                                            <p:txEl>
                                              <p:pRg st="5" end="5"/>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iterate>
                                    <p:tmAbs val="0"/>
                                  </p:iterate>
                                  <p:childTnLst>
                                    <p:set>
                                      <p:cBhvr>
                                        <p:cTn id="24" fill="hold"/>
                                        <p:tgtEl>
                                          <p:spTgt spid="737">
                                            <p:txEl>
                                              <p:pRg st="7" end="7"/>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iterate>
                                    <p:tmAbs val="0"/>
                                  </p:iterate>
                                  <p:childTnLst>
                                    <p:set>
                                      <p:cBhvr>
                                        <p:cTn id="27" fill="hold"/>
                                        <p:tgtEl>
                                          <p:spTgt spid="737">
                                            <p:txEl>
                                              <p:pRg st="8" end="8"/>
                                            </p:txEl>
                                          </p:spTgt>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iterate>
                                    <p:tmAbs val="0"/>
                                  </p:iterate>
                                  <p:childTnLst>
                                    <p:set>
                                      <p:cBhvr>
                                        <p:cTn id="30" fill="hold"/>
                                        <p:tgtEl>
                                          <p:spTgt spid="737">
                                            <p:txEl>
                                              <p:pRg st="10" end="10"/>
                                            </p:txEl>
                                          </p:spTgt>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0"/>
                                  </p:stCondLst>
                                  <p:iterate>
                                    <p:tmAbs val="0"/>
                                  </p:iterate>
                                  <p:childTnLst>
                                    <p:set>
                                      <p:cBhvr>
                                        <p:cTn id="33" fill="hold"/>
                                        <p:tgtEl>
                                          <p:spTgt spid="737">
                                            <p:txEl>
                                              <p:pRg st="11" end="11"/>
                                            </p:txEl>
                                          </p:spTgt>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grpId="0" nodeType="afterEffect">
                                  <p:stCondLst>
                                    <p:cond delay="0"/>
                                  </p:stCondLst>
                                  <p:iterate>
                                    <p:tmAbs val="0"/>
                                  </p:iterate>
                                  <p:childTnLst>
                                    <p:set>
                                      <p:cBhvr>
                                        <p:cTn id="36" fill="hold"/>
                                        <p:tgtEl>
                                          <p:spTgt spid="73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 grpId="0" build="p" bldLvl="5" animBg="1" advAuto="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 name="Content Placeholder 2"/>
          <p:cNvSpPr txBox="1">
            <a:spLocks noGrp="1"/>
          </p:cNvSpPr>
          <p:nvPr>
            <p:ph type="body" idx="1"/>
          </p:nvPr>
        </p:nvSpPr>
        <p:spPr>
          <a:xfrm>
            <a:off x="1469980" y="2324656"/>
            <a:ext cx="9206979" cy="3341626"/>
          </a:xfrm>
          <a:prstGeom prst="rect">
            <a:avLst/>
          </a:prstGeom>
        </p:spPr>
        <p:txBody>
          <a:bodyPr>
            <a:normAutofit/>
          </a:bodyPr>
          <a:lstStyle/>
          <a:p>
            <a:r>
              <a:rPr lang="fr" b="1" dirty="0">
                <a:solidFill>
                  <a:srgbClr val="729E2D"/>
                </a:solidFill>
              </a:rPr>
              <a:t>Comment qualifieriez-vous le comportement du membre de l’EIR qui a approché Nelly ? </a:t>
            </a:r>
          </a:p>
          <a:p>
            <a:endParaRPr lang="fr-FR" dirty="0"/>
          </a:p>
          <a:p>
            <a:r>
              <a:rPr lang="fr" dirty="0"/>
              <a:t>E</a:t>
            </a:r>
            <a:r>
              <a:rPr lang="en" dirty="0"/>
              <a:t>xploitation sexuelle : fait d’abuser ou de tenter d’abuser d’un état de vulnérabilité, d’un rapport de force inégal ou de rapports de confiance à des fins sexuelles, notamment mais pas exclusivement en vue d’en tirer un avantage pécuniaire, social ou politique. </a:t>
            </a:r>
          </a:p>
        </p:txBody>
      </p:sp>
      <p:sp>
        <p:nvSpPr>
          <p:cNvPr id="745" name="Content Placeholder 2"/>
          <p:cNvSpPr txBox="1"/>
          <p:nvPr/>
        </p:nvSpPr>
        <p:spPr>
          <a:xfrm>
            <a:off x="381886" y="907847"/>
            <a:ext cx="10851949" cy="8679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p>
            <a: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pPr>
            <a:r>
              <a:rPr b="1" dirty="0"/>
              <a:t>3. </a:t>
            </a:r>
            <a:r>
              <a:rPr lang="fr" sz="2800" b="1" dirty="0">
                <a:solidFill>
                  <a:schemeClr val="accent2"/>
                </a:solidFill>
                <a:latin typeface="Source Sans Pro Bold"/>
                <a:ea typeface="Source Sans Pro Bold"/>
                <a:cs typeface="Source Sans Pro Bold"/>
              </a:rPr>
              <a:t>Établir la liste des mesures à adopter en cas de comportement inapproprié de la part des membres de l’EIR </a:t>
            </a:r>
            <a:r>
              <a:rPr b="1" dirty="0"/>
              <a:t>(</a:t>
            </a:r>
            <a:r>
              <a:rPr lang="fr-FR" b="1" dirty="0"/>
              <a:t>2</a:t>
            </a:r>
            <a:r>
              <a:rPr b="1" dirty="0"/>
              <a:t>)</a:t>
            </a:r>
          </a:p>
        </p:txBody>
      </p:sp>
      <p:sp>
        <p:nvSpPr>
          <p:cNvPr id="4" name="C5 Debriefing (1)">
            <a:extLst>
              <a:ext uri="{FF2B5EF4-FFF2-40B4-BE49-F238E27FC236}">
                <a16:creationId xmlns:a16="http://schemas.microsoft.com/office/drawing/2014/main" id="{E667DAC7-9E16-49CC-30AA-395BB02DBE07}"/>
              </a:ext>
            </a:extLst>
          </p:cNvPr>
          <p:cNvSpPr txBox="1">
            <a:spLocks noGrp="1"/>
          </p:cNvSpPr>
          <p:nvPr>
            <p:ph type="title"/>
          </p:nvPr>
        </p:nvSpPr>
        <p:spPr>
          <a:xfrm>
            <a:off x="208800" y="-21600"/>
            <a:ext cx="3571875" cy="646113"/>
          </a:xfrm>
          <a:prstGeom prst="rect">
            <a:avLst/>
          </a:prstGeom>
        </p:spPr>
        <p:txBody>
          <a:bodyPr lIns="45719" tIns="45720" rIns="45719" bIns="45720" anchor="ctr">
            <a:normAutofit/>
          </a:bodyPr>
          <a:lstStyle/>
          <a:p>
            <a:pPr defTabSz="514350"/>
            <a:r>
              <a:rPr b="1" dirty="0"/>
              <a:t>C5 D</a:t>
            </a:r>
            <a:r>
              <a:rPr lang="fr-FR" b="1" dirty="0"/>
              <a:t>é</a:t>
            </a:r>
            <a:r>
              <a:rPr b="1" dirty="0"/>
              <a:t>briefing (</a:t>
            </a:r>
            <a:r>
              <a:rPr lang="hu-HU" b="1" dirty="0"/>
              <a:t>2</a:t>
            </a:r>
            <a:r>
              <a:rPr b="1" dirty="0"/>
              <a:t>)</a:t>
            </a:r>
            <a:endParaRPr lang="en-US" b="1" dirty="0"/>
          </a:p>
        </p:txBody>
      </p:sp>
    </p:spTree>
    <p:extLst>
      <p:ext uri="{BB962C8B-B14F-4D97-AF65-F5344CB8AC3E}">
        <p14:creationId xmlns:p14="http://schemas.microsoft.com/office/powerpoint/2010/main" val="1306010398"/>
      </p:ext>
    </p:extLst>
  </p:cSld>
  <p:clrMapOvr>
    <a:masterClrMapping/>
  </p:clrMapOvr>
  <p:transition spd="med"/>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Content Placeholder 2"/>
          <p:cNvSpPr txBox="1">
            <a:spLocks noGrp="1"/>
          </p:cNvSpPr>
          <p:nvPr>
            <p:ph type="body" idx="1"/>
          </p:nvPr>
        </p:nvSpPr>
        <p:spPr>
          <a:xfrm>
            <a:off x="1514951" y="1947507"/>
            <a:ext cx="9375145" cy="4654071"/>
          </a:xfrm>
          <a:prstGeom prst="rect">
            <a:avLst/>
          </a:prstGeom>
        </p:spPr>
        <p:txBody>
          <a:bodyPr>
            <a:normAutofit/>
          </a:bodyPr>
          <a:lstStyle/>
          <a:p>
            <a:pPr>
              <a:spcAft>
                <a:spcPts val="1000"/>
              </a:spcAft>
            </a:pPr>
            <a:r>
              <a:rPr lang="fr" b="1" dirty="0">
                <a:solidFill>
                  <a:srgbClr val="729E2D"/>
                </a:solidFill>
              </a:rPr>
              <a:t>Que faire pour prévenir ce genre de situations ? </a:t>
            </a:r>
          </a:p>
          <a:p>
            <a:pPr marL="252000" indent="-252000">
              <a:spcBef>
                <a:spcPts val="600"/>
              </a:spcBef>
              <a:buClr>
                <a:srgbClr val="729E2D"/>
              </a:buClr>
              <a:buFont typeface="Arial" panose="020B0604020202020204" pitchFamily="34" charset="0"/>
              <a:buChar char="•"/>
            </a:pPr>
            <a:r>
              <a:rPr lang="fr" dirty="0"/>
              <a:t>Élaborer un code de conduite concernant les abus et l’exploitation sexuels, et veiller à son application par les membres de l’EIR.</a:t>
            </a:r>
          </a:p>
          <a:p>
            <a:pPr marL="252000" indent="-252000">
              <a:spcBef>
                <a:spcPts val="600"/>
              </a:spcBef>
              <a:buClr>
                <a:srgbClr val="729E2D"/>
              </a:buClr>
              <a:buFont typeface="Arial" panose="020B0604020202020204" pitchFamily="34" charset="0"/>
              <a:buChar char="•"/>
            </a:pPr>
            <a:r>
              <a:rPr lang="fr" dirty="0"/>
              <a:t>Former les EIR à l’application de ce code de conduite.</a:t>
            </a:r>
          </a:p>
          <a:p>
            <a:pPr marL="252000" indent="-252000">
              <a:spcBef>
                <a:spcPts val="600"/>
              </a:spcBef>
              <a:buClr>
                <a:srgbClr val="729E2D"/>
              </a:buClr>
              <a:buFont typeface="Arial" panose="020B0604020202020204" pitchFamily="34" charset="0"/>
              <a:buChar char="•"/>
            </a:pPr>
            <a:r>
              <a:rPr lang="fr" dirty="0"/>
              <a:t>Sensibiliser sur les risques auxquels sont exposés les victimes et les membres de l’EIR : mesures</a:t>
            </a:r>
            <a:r>
              <a:rPr lang="fr-FR" dirty="0"/>
              <a:t> d</a:t>
            </a:r>
            <a:r>
              <a:rPr lang="fr" dirty="0"/>
              <a:t>isciplinaires, infections sexuellement transmissibles, grossesse non désirée…</a:t>
            </a:r>
          </a:p>
        </p:txBody>
      </p:sp>
      <p:sp>
        <p:nvSpPr>
          <p:cNvPr id="4" name="C5 Debriefing (1)">
            <a:extLst>
              <a:ext uri="{FF2B5EF4-FFF2-40B4-BE49-F238E27FC236}">
                <a16:creationId xmlns:a16="http://schemas.microsoft.com/office/drawing/2014/main" id="{E1C2FA2B-7A5E-AC2E-C4C8-58C9FF342C15}"/>
              </a:ext>
            </a:extLst>
          </p:cNvPr>
          <p:cNvSpPr txBox="1">
            <a:spLocks noGrp="1"/>
          </p:cNvSpPr>
          <p:nvPr>
            <p:ph type="title"/>
          </p:nvPr>
        </p:nvSpPr>
        <p:spPr>
          <a:xfrm>
            <a:off x="208800" y="-21600"/>
            <a:ext cx="3571875" cy="646113"/>
          </a:xfrm>
          <a:prstGeom prst="rect">
            <a:avLst/>
          </a:prstGeom>
        </p:spPr>
        <p:txBody>
          <a:bodyPr lIns="45719" tIns="45720" rIns="45719" bIns="45720" anchor="ctr">
            <a:normAutofit/>
          </a:bodyPr>
          <a:lstStyle/>
          <a:p>
            <a:pPr defTabSz="514350"/>
            <a:r>
              <a:rPr b="1" dirty="0"/>
              <a:t>C5 D</a:t>
            </a:r>
            <a:r>
              <a:rPr lang="fr-FR" b="1" dirty="0"/>
              <a:t>é</a:t>
            </a:r>
            <a:r>
              <a:rPr b="1" dirty="0"/>
              <a:t>briefing (</a:t>
            </a:r>
            <a:r>
              <a:rPr lang="hu-HU" b="1" dirty="0"/>
              <a:t>3</a:t>
            </a:r>
            <a:r>
              <a:rPr b="1" dirty="0"/>
              <a:t>)</a:t>
            </a:r>
            <a:endParaRPr lang="en-US" b="1" dirty="0"/>
          </a:p>
        </p:txBody>
      </p:sp>
      <p:sp>
        <p:nvSpPr>
          <p:cNvPr id="5" name="Content Placeholder 2">
            <a:extLst>
              <a:ext uri="{FF2B5EF4-FFF2-40B4-BE49-F238E27FC236}">
                <a16:creationId xmlns:a16="http://schemas.microsoft.com/office/drawing/2014/main" id="{C302A0CB-B5C5-04AE-680B-1815EE4BA2F6}"/>
              </a:ext>
            </a:extLst>
          </p:cNvPr>
          <p:cNvSpPr txBox="1"/>
          <p:nvPr/>
        </p:nvSpPr>
        <p:spPr>
          <a:xfrm>
            <a:off x="208800" y="852045"/>
            <a:ext cx="10920697" cy="8679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p>
            <a: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pPr>
            <a:r>
              <a:rPr b="1" dirty="0"/>
              <a:t>3. </a:t>
            </a:r>
            <a:r>
              <a:rPr lang="fr" sz="2800" b="1" dirty="0">
                <a:solidFill>
                  <a:schemeClr val="accent2"/>
                </a:solidFill>
                <a:latin typeface="Source Sans Pro Bold"/>
                <a:ea typeface="Source Sans Pro Bold"/>
                <a:cs typeface="Source Sans Pro Bold"/>
              </a:rPr>
              <a:t>Établir la liste des mesures à adopter en cas de comportement inapproprié de la part des membres de l’EIR </a:t>
            </a:r>
            <a:r>
              <a:rPr b="1" dirty="0"/>
              <a:t>(</a:t>
            </a:r>
            <a:r>
              <a:rPr lang="hu-HU" b="1" dirty="0"/>
              <a:t>3</a:t>
            </a:r>
            <a:r>
              <a:rPr b="1" dirty="0"/>
              <a:t>)</a:t>
            </a:r>
          </a:p>
        </p:txBody>
      </p:sp>
    </p:spTree>
  </p:cSld>
  <p:clrMapOvr>
    <a:masterClrMapping/>
  </p:clrMapOvr>
  <p:transition spd="med"/>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 name="Content Placeholder 2"/>
          <p:cNvSpPr txBox="1">
            <a:spLocks noGrp="1"/>
          </p:cNvSpPr>
          <p:nvPr>
            <p:ph type="body" idx="1"/>
          </p:nvPr>
        </p:nvSpPr>
        <p:spPr>
          <a:xfrm>
            <a:off x="989351" y="1699347"/>
            <a:ext cx="9908498" cy="4654072"/>
          </a:xfrm>
          <a:prstGeom prst="rect">
            <a:avLst/>
          </a:prstGeom>
        </p:spPr>
        <p:txBody>
          <a:bodyPr lIns="45719" tIns="45720" rIns="45719" bIns="45720" anchor="t">
            <a:normAutofit/>
          </a:bodyPr>
          <a:lstStyle/>
          <a:p>
            <a:pPr>
              <a:lnSpc>
                <a:spcPct val="81000"/>
              </a:lnSpc>
            </a:pPr>
            <a:r>
              <a:rPr lang="fr" sz="2200" b="1" dirty="0">
                <a:solidFill>
                  <a:srgbClr val="729E2D"/>
                </a:solidFill>
              </a:rPr>
              <a:t>Que faire pour répondre à ce genre de situations ?</a:t>
            </a:r>
          </a:p>
          <a:p>
            <a:pPr marL="342900" indent="-342900">
              <a:lnSpc>
                <a:spcPct val="81000"/>
              </a:lnSpc>
              <a:buClr>
                <a:srgbClr val="729E2D"/>
              </a:buClr>
              <a:buFont typeface="Arial" panose="020B0604020202020204" pitchFamily="34" charset="0"/>
              <a:buChar char="•"/>
            </a:pPr>
            <a:r>
              <a:rPr lang="fr" sz="2200" dirty="0"/>
              <a:t>Les mesures contre l’exploitation sexuelle dépendront du code de conduite de l’organisation qui emploie le membre de l’EIR mis en cause.</a:t>
            </a:r>
            <a:endParaRPr lang="en-US" sz="2200" dirty="0"/>
          </a:p>
          <a:p>
            <a:pPr marL="342900" indent="-342900">
              <a:lnSpc>
                <a:spcPct val="81000"/>
              </a:lnSpc>
              <a:buClr>
                <a:srgbClr val="729E2D"/>
              </a:buClr>
              <a:buFont typeface="Arial" panose="020B0604020202020204" pitchFamily="34" charset="0"/>
              <a:buChar char="•"/>
            </a:pPr>
            <a:r>
              <a:rPr lang="fr" sz="2200" dirty="0"/>
              <a:t>Selon le code de conduite adopté, dans un tel contexte, les mesures peuvent notamment consister à :</a:t>
            </a:r>
          </a:p>
          <a:p>
            <a:pPr marL="487680" lvl="1" indent="-342900">
              <a:lnSpc>
                <a:spcPct val="81000"/>
              </a:lnSpc>
              <a:buClr>
                <a:srgbClr val="729E2D"/>
              </a:buClr>
              <a:buFont typeface="Courier New" panose="02070309020205020404" pitchFamily="49" charset="0"/>
              <a:buChar char="o"/>
            </a:pPr>
            <a:r>
              <a:rPr lang="fr" sz="2200" dirty="0"/>
              <a:t>S’entretenir avec le membre de l’EIR ayant eu un comportement inapproprié (tentative d’exploitation sexuelle) pour lui faire prendre conscience de la gravité des faits.</a:t>
            </a:r>
          </a:p>
          <a:p>
            <a:pPr marL="487680" lvl="1" indent="-342900">
              <a:lnSpc>
                <a:spcPct val="81000"/>
              </a:lnSpc>
              <a:buClr>
                <a:srgbClr val="729E2D"/>
              </a:buClr>
              <a:buFont typeface="Courier New" panose="02070309020205020404" pitchFamily="49" charset="0"/>
              <a:buChar char="o"/>
            </a:pPr>
            <a:r>
              <a:rPr lang="fr" sz="2200" dirty="0"/>
              <a:t>Le membre de l’EIR mis en cause doit s’excuser de son comportement inapproprié auprès de Nelly.</a:t>
            </a:r>
          </a:p>
          <a:p>
            <a:pPr marL="487680" lvl="1" indent="-342900">
              <a:lnSpc>
                <a:spcPct val="81000"/>
              </a:lnSpc>
              <a:buClr>
                <a:srgbClr val="729E2D"/>
              </a:buClr>
              <a:buFont typeface="Courier New" panose="02070309020205020404" pitchFamily="49" charset="0"/>
              <a:buChar char="o"/>
            </a:pPr>
            <a:r>
              <a:rPr lang="fr" sz="2200" dirty="0"/>
              <a:t>Rendre compte de la situation au chef d’équipe.</a:t>
            </a:r>
          </a:p>
          <a:p>
            <a:pPr marL="487680" lvl="1" indent="-342900">
              <a:lnSpc>
                <a:spcPct val="81000"/>
              </a:lnSpc>
              <a:buClr>
                <a:srgbClr val="729E2D"/>
              </a:buClr>
              <a:buFont typeface="Courier New" panose="02070309020205020404" pitchFamily="49" charset="0"/>
              <a:buChar char="o"/>
            </a:pPr>
            <a:r>
              <a:rPr lang="fr" sz="2200" dirty="0"/>
              <a:t>Le membre de l’EIR mis en cause peut faire l’objet d’une mesure disciplinaire prévue par le code de conduite.</a:t>
            </a:r>
          </a:p>
        </p:txBody>
      </p:sp>
      <p:sp>
        <p:nvSpPr>
          <p:cNvPr id="2" name="Content Placeholder 2">
            <a:extLst>
              <a:ext uri="{FF2B5EF4-FFF2-40B4-BE49-F238E27FC236}">
                <a16:creationId xmlns:a16="http://schemas.microsoft.com/office/drawing/2014/main" id="{D3BB402A-ADC4-572F-8144-7F6249E6CCC1}"/>
              </a:ext>
            </a:extLst>
          </p:cNvPr>
          <p:cNvSpPr txBox="1"/>
          <p:nvPr/>
        </p:nvSpPr>
        <p:spPr>
          <a:xfrm>
            <a:off x="246975" y="727965"/>
            <a:ext cx="10650874" cy="8679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p>
            <a: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pPr>
            <a:r>
              <a:rPr b="1" dirty="0"/>
              <a:t>3. </a:t>
            </a:r>
            <a:r>
              <a:rPr lang="fr" sz="2800" b="1" dirty="0">
                <a:solidFill>
                  <a:schemeClr val="accent2"/>
                </a:solidFill>
                <a:latin typeface="Source Sans Pro Bold"/>
                <a:ea typeface="Source Sans Pro Bold"/>
                <a:cs typeface="Source Sans Pro Bold"/>
              </a:rPr>
              <a:t>Établir la liste des mesures à adopter en cas de comportement inapproprié de la part des membres de l’EIR </a:t>
            </a:r>
            <a:r>
              <a:rPr sz="2800" b="1" dirty="0">
                <a:solidFill>
                  <a:schemeClr val="accent2"/>
                </a:solidFill>
                <a:latin typeface="Source Sans Pro Bold"/>
                <a:ea typeface="Source Sans Pro Bold"/>
                <a:cs typeface="Source Sans Pro Bold"/>
              </a:rPr>
              <a:t>(</a:t>
            </a:r>
            <a:r>
              <a:rPr lang="hu-HU" sz="2800" b="1" dirty="0">
                <a:solidFill>
                  <a:schemeClr val="accent2"/>
                </a:solidFill>
                <a:latin typeface="Source Sans Pro Bold"/>
                <a:ea typeface="Source Sans Pro Bold"/>
                <a:cs typeface="Source Sans Pro Bold"/>
              </a:rPr>
              <a:t>4</a:t>
            </a:r>
            <a:r>
              <a:rPr b="1" dirty="0"/>
              <a:t>)</a:t>
            </a:r>
          </a:p>
        </p:txBody>
      </p:sp>
      <p:sp>
        <p:nvSpPr>
          <p:cNvPr id="5" name="C5 Debriefing (1)">
            <a:extLst>
              <a:ext uri="{FF2B5EF4-FFF2-40B4-BE49-F238E27FC236}">
                <a16:creationId xmlns:a16="http://schemas.microsoft.com/office/drawing/2014/main" id="{CCC7F668-8885-EEDD-290B-28AE2029EFC7}"/>
              </a:ext>
            </a:extLst>
          </p:cNvPr>
          <p:cNvSpPr txBox="1">
            <a:spLocks noGrp="1"/>
          </p:cNvSpPr>
          <p:nvPr>
            <p:ph type="title"/>
          </p:nvPr>
        </p:nvSpPr>
        <p:spPr>
          <a:xfrm>
            <a:off x="208800" y="-21600"/>
            <a:ext cx="3571875" cy="646113"/>
          </a:xfrm>
          <a:prstGeom prst="rect">
            <a:avLst/>
          </a:prstGeom>
        </p:spPr>
        <p:txBody>
          <a:bodyPr lIns="45719" tIns="45720" rIns="45719" bIns="45720" anchor="ctr">
            <a:normAutofit/>
          </a:bodyPr>
          <a:lstStyle/>
          <a:p>
            <a:pPr defTabSz="514350"/>
            <a:r>
              <a:rPr b="1" dirty="0"/>
              <a:t>C5 D</a:t>
            </a:r>
            <a:r>
              <a:rPr lang="fr-FR" b="1" dirty="0"/>
              <a:t>é</a:t>
            </a:r>
            <a:r>
              <a:rPr b="1" dirty="0"/>
              <a:t>briefing (</a:t>
            </a:r>
            <a:r>
              <a:rPr lang="hu-HU" b="1" dirty="0"/>
              <a:t>4</a:t>
            </a:r>
            <a:r>
              <a:rPr b="1" dirty="0"/>
              <a:t>)</a:t>
            </a:r>
            <a:endParaRPr lang="en-US" b="1" dirty="0"/>
          </a:p>
        </p:txBody>
      </p:sp>
      <p:sp>
        <p:nvSpPr>
          <p:cNvPr id="3" name="ZoneTexte 1">
            <a:extLst>
              <a:ext uri="{FF2B5EF4-FFF2-40B4-BE49-F238E27FC236}">
                <a16:creationId xmlns:a16="http://schemas.microsoft.com/office/drawing/2014/main" id="{550E56D7-5750-4DBC-5D01-EBF53C6C60BA}"/>
              </a:ext>
            </a:extLst>
          </p:cNvPr>
          <p:cNvSpPr txBox="1"/>
          <p:nvPr/>
        </p:nvSpPr>
        <p:spPr>
          <a:xfrm>
            <a:off x="1283494" y="5629275"/>
            <a:ext cx="10458449" cy="9233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fromWordArt="0" anchor="t" anchorCtr="0" forceAA="0" compatLnSpc="1">
            <a:prstTxWarp prst="textNoShape">
              <a:avLst/>
            </a:prstTxWarp>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ctr"/>
            <a:r>
              <a:rPr lang="fr-FR" i="1" dirty="0">
                <a:solidFill>
                  <a:srgbClr val="FF0000"/>
                </a:solidFill>
                <a:latin typeface="Source Sans Pro Regular"/>
              </a:rPr>
              <a:t>Note aux facilitateurs : le contenu de cette diapositive doit être adapté au code de conduite du pays et à la manière dont les problèmes d'exploitation, d'abus et de harcèlement sexuels sont traités dans votre pays </a:t>
            </a:r>
            <a:r>
              <a:rPr lang="fr-FR" i="1" dirty="0">
                <a:solidFill>
                  <a:srgbClr val="FF0000"/>
                </a:solidFill>
                <a:latin typeface="Source Sans Pro Regular"/>
                <a:ea typeface="Source Sans Pro Regular"/>
              </a:rPr>
              <a:t>​.</a:t>
            </a:r>
            <a:endParaRPr lang="fr-FR" i="1" dirty="0">
              <a:solidFill>
                <a:srgbClr val="FF0000"/>
              </a:solidFill>
              <a:latin typeface="Source Sans Pro Regular"/>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 name="Content Placeholder 2"/>
          <p:cNvSpPr txBox="1">
            <a:spLocks noGrp="1"/>
          </p:cNvSpPr>
          <p:nvPr>
            <p:ph type="body" idx="1"/>
          </p:nvPr>
        </p:nvSpPr>
        <p:spPr>
          <a:xfrm>
            <a:off x="7403364" y="1247001"/>
            <a:ext cx="4400262" cy="4654071"/>
          </a:xfrm>
          <a:prstGeom prst="rect">
            <a:avLst/>
          </a:prstGeom>
        </p:spPr>
        <p:txBody>
          <a:bodyPr lIns="45719" tIns="45720" rIns="45719" bIns="45720" anchor="t">
            <a:normAutofit/>
          </a:bodyPr>
          <a:lstStyle/>
          <a:p>
            <a:pPr>
              <a:lnSpc>
                <a:spcPct val="100000"/>
              </a:lnSpc>
            </a:pPr>
            <a:r>
              <a:rPr lang="fr" dirty="0"/>
              <a:t>D’après les médias, plus de 100 personnes, notamment des femmes et des enfants, sont décédées à la suite de diarrhées aiguës, essentiellement dans le village de Syan (province de Karan). L’équipe nationale d’intervention rapide est activée afin de commencer à enquêter sur cet événement et de prendre les premières mesures pour endiguer l’épidémie.</a:t>
            </a:r>
          </a:p>
        </p:txBody>
      </p:sp>
      <p:sp>
        <p:nvSpPr>
          <p:cNvPr id="571" name="Title 1"/>
          <p:cNvSpPr txBox="1">
            <a:spLocks noGrp="1"/>
          </p:cNvSpPr>
          <p:nvPr>
            <p:ph type="title"/>
          </p:nvPr>
        </p:nvSpPr>
        <p:spPr>
          <a:xfrm>
            <a:off x="207802" y="-8538"/>
            <a:ext cx="8849590" cy="634207"/>
          </a:xfrm>
          <a:prstGeom prst="rect">
            <a:avLst/>
          </a:prstGeom>
        </p:spPr>
        <p:txBody>
          <a:bodyPr lIns="45719" tIns="45720" rIns="45719" bIns="45720" anchor="ctr">
            <a:normAutofit/>
          </a:bodyPr>
          <a:lstStyle/>
          <a:p>
            <a:r>
              <a:rPr b="1" dirty="0">
                <a:latin typeface="Source Sans Pro Regular"/>
              </a:rPr>
              <a:t>3. </a:t>
            </a:r>
            <a:r>
              <a:rPr lang="fr" b="1" dirty="0">
                <a:latin typeface="Source Sans Pro Regular"/>
              </a:rPr>
              <a:t>Principaux événements du scénario </a:t>
            </a:r>
            <a:r>
              <a:rPr b="1" dirty="0">
                <a:latin typeface="Source Sans Pro Regular"/>
              </a:rPr>
              <a:t>(1)</a:t>
            </a:r>
            <a:endParaRPr lang="en-US" b="1">
              <a:latin typeface="Source Sans Pro Regular"/>
            </a:endParaRPr>
          </a:p>
        </p:txBody>
      </p:sp>
      <p:pic>
        <p:nvPicPr>
          <p:cNvPr id="2" name="Image 2" descr="Une image contenant texte, capture d’écran, Police, nombre&#10;&#10;Description générée automatiquement">
            <a:extLst>
              <a:ext uri="{FF2B5EF4-FFF2-40B4-BE49-F238E27FC236}">
                <a16:creationId xmlns:a16="http://schemas.microsoft.com/office/drawing/2014/main" id="{6E2F85EF-DB77-283D-979B-B7A7612883CA}"/>
              </a:ext>
            </a:extLst>
          </p:cNvPr>
          <p:cNvPicPr>
            <a:picLocks noChangeAspect="1"/>
          </p:cNvPicPr>
          <p:nvPr/>
        </p:nvPicPr>
        <p:blipFill>
          <a:blip r:embed="rId2"/>
          <a:stretch>
            <a:fillRect/>
          </a:stretch>
        </p:blipFill>
        <p:spPr>
          <a:xfrm>
            <a:off x="211931" y="1847575"/>
            <a:ext cx="7005637" cy="2877102"/>
          </a:xfrm>
          <a:prstGeom prst="rect">
            <a:avLst/>
          </a:prstGeom>
        </p:spPr>
      </p:pic>
    </p:spTree>
  </p:cSld>
  <p:clrMapOvr>
    <a:masterClrMapping/>
  </p:clrMapOvr>
  <p:transition spd="med"/>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 name="Content Placeholder 2"/>
          <p:cNvSpPr txBox="1">
            <a:spLocks noGrp="1"/>
          </p:cNvSpPr>
          <p:nvPr>
            <p:ph type="body" idx="1"/>
          </p:nvPr>
        </p:nvSpPr>
        <p:spPr>
          <a:xfrm>
            <a:off x="1064302" y="1620118"/>
            <a:ext cx="9593188" cy="4654071"/>
          </a:xfrm>
          <a:prstGeom prst="rect">
            <a:avLst/>
          </a:prstGeom>
        </p:spPr>
        <p:txBody>
          <a:bodyPr>
            <a:normAutofit/>
          </a:bodyPr>
          <a:lstStyle/>
          <a:p>
            <a:pPr>
              <a:spcAft>
                <a:spcPts val="600"/>
              </a:spcAft>
            </a:pPr>
            <a:r>
              <a:rPr lang="fr" sz="2200" b="1" dirty="0">
                <a:solidFill>
                  <a:srgbClr val="729E2D"/>
                </a:solidFill>
              </a:rPr>
              <a:t>Les messages clés doivent comprendre des recommandations dans les domaines suivants :</a:t>
            </a:r>
          </a:p>
          <a:p>
            <a:pPr marL="457200" indent="-457200">
              <a:buClr>
                <a:schemeClr val="accent3"/>
              </a:buClr>
              <a:buSzPct val="100000"/>
              <a:buFontTx/>
              <a:buAutoNum type="arabicPeriod"/>
            </a:pPr>
            <a:r>
              <a:rPr lang="fr" sz="2200" dirty="0"/>
              <a:t>Hygiène personnelle</a:t>
            </a:r>
          </a:p>
          <a:p>
            <a:pPr marL="457200" indent="-457200">
              <a:buClr>
                <a:schemeClr val="accent3"/>
              </a:buClr>
              <a:buSzPct val="100000"/>
              <a:buFontTx/>
              <a:buAutoNum type="arabicPeriod"/>
            </a:pPr>
            <a:r>
              <a:rPr lang="fr" sz="2200" dirty="0"/>
              <a:t>Aliments</a:t>
            </a:r>
          </a:p>
          <a:p>
            <a:pPr marL="457200" indent="-457200">
              <a:buClr>
                <a:schemeClr val="accent3"/>
              </a:buClr>
              <a:buSzPct val="100000"/>
              <a:buFontTx/>
              <a:buAutoNum type="arabicPeriod"/>
            </a:pPr>
            <a:r>
              <a:rPr lang="fr" sz="2200" dirty="0"/>
              <a:t>Eau potable</a:t>
            </a:r>
          </a:p>
          <a:p>
            <a:pPr marL="457200" indent="-457200">
              <a:buClr>
                <a:schemeClr val="accent3"/>
              </a:buClr>
              <a:buSzPct val="100000"/>
              <a:buFontTx/>
              <a:buAutoNum type="arabicPeriod"/>
            </a:pPr>
            <a:r>
              <a:rPr lang="fr" sz="2200" dirty="0"/>
              <a:t>Points d’eau</a:t>
            </a:r>
          </a:p>
          <a:p>
            <a:pPr marL="457200" indent="-457200">
              <a:buClr>
                <a:schemeClr val="accent3"/>
              </a:buClr>
              <a:buSzPct val="100000"/>
              <a:buFontTx/>
              <a:buAutoNum type="arabicPeriod"/>
            </a:pPr>
            <a:r>
              <a:rPr lang="fr" sz="2200" dirty="0"/>
              <a:t>Personnes souffrant de diarrhée</a:t>
            </a:r>
            <a:endParaRPr lang="en-GB" sz="2200" dirty="0"/>
          </a:p>
          <a:p>
            <a:pPr marL="457200" indent="-457200">
              <a:buClr>
                <a:schemeClr val="accent3"/>
              </a:buClr>
              <a:buSzPct val="100000"/>
              <a:buFontTx/>
              <a:buAutoNum type="arabicPeriod"/>
            </a:pPr>
            <a:r>
              <a:rPr lang="fr" sz="2200" dirty="0"/>
              <a:t>Soins aux malades</a:t>
            </a:r>
          </a:p>
          <a:p>
            <a:pPr marL="457200" indent="-457200">
              <a:buFont typeface="+mj-lt"/>
              <a:buAutoNum type="arabicPeriod"/>
            </a:pPr>
            <a:endParaRPr lang="en-GB" sz="2000" dirty="0">
              <a:solidFill>
                <a:srgbClr val="002060"/>
              </a:solidFill>
            </a:endParaRPr>
          </a:p>
          <a:p>
            <a:r>
              <a:rPr lang="fr" sz="2200" dirty="0"/>
              <a:t>Ces recommandations doivent inclure des messages adaptés au contexte culturel, notamment en tenant compte des pratiques traditionnelles pouvant contribuer à prévenir la propagation de la maladie. </a:t>
            </a:r>
          </a:p>
        </p:txBody>
      </p:sp>
      <p:sp>
        <p:nvSpPr>
          <p:cNvPr id="760" name="Content Placeholder 2"/>
          <p:cNvSpPr txBox="1"/>
          <p:nvPr/>
        </p:nvSpPr>
        <p:spPr>
          <a:xfrm>
            <a:off x="324070" y="882250"/>
            <a:ext cx="10543799" cy="480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b="1" dirty="0"/>
              <a:t>4. </a:t>
            </a:r>
            <a:r>
              <a:rPr lang="fr" b="1" dirty="0"/>
              <a:t>Messages clés d’une campagne d’éducation sanitaire </a:t>
            </a:r>
            <a:r>
              <a:rPr b="1" dirty="0"/>
              <a:t>(1) </a:t>
            </a:r>
            <a:endParaRPr lang="en-US" b="1" dirty="0"/>
          </a:p>
        </p:txBody>
      </p:sp>
      <p:sp>
        <p:nvSpPr>
          <p:cNvPr id="4" name="C5 Debriefing (1)">
            <a:extLst>
              <a:ext uri="{FF2B5EF4-FFF2-40B4-BE49-F238E27FC236}">
                <a16:creationId xmlns:a16="http://schemas.microsoft.com/office/drawing/2014/main" id="{7261321C-EEBB-1865-5DBC-BA933E42B6B6}"/>
              </a:ext>
            </a:extLst>
          </p:cNvPr>
          <p:cNvSpPr txBox="1">
            <a:spLocks noGrp="1"/>
          </p:cNvSpPr>
          <p:nvPr>
            <p:ph type="title"/>
          </p:nvPr>
        </p:nvSpPr>
        <p:spPr>
          <a:xfrm>
            <a:off x="208800" y="-21600"/>
            <a:ext cx="3571875" cy="646113"/>
          </a:xfrm>
          <a:prstGeom prst="rect">
            <a:avLst/>
          </a:prstGeom>
        </p:spPr>
        <p:txBody>
          <a:bodyPr lIns="45719" tIns="45720" rIns="45719" bIns="45720" anchor="ctr">
            <a:normAutofit/>
          </a:bodyPr>
          <a:lstStyle/>
          <a:p>
            <a:pPr defTabSz="514350"/>
            <a:r>
              <a:rPr b="1" dirty="0"/>
              <a:t>C5 </a:t>
            </a:r>
            <a:r>
              <a:rPr lang="fr-FR" b="1" dirty="0"/>
              <a:t>Débriefing</a:t>
            </a:r>
            <a:r>
              <a:rPr b="1" dirty="0"/>
              <a:t> (</a:t>
            </a:r>
            <a:r>
              <a:rPr lang="hu-HU" b="1" dirty="0"/>
              <a:t>5</a:t>
            </a:r>
            <a:r>
              <a:rPr b="1" dirty="0"/>
              <a:t>)</a:t>
            </a:r>
            <a:endParaRPr lang="en-US" b="1" dirty="0"/>
          </a:p>
        </p:txBody>
      </p:sp>
    </p:spTree>
  </p:cSld>
  <p:clrMapOvr>
    <a:masterClrMapping/>
  </p:clrMapOvr>
  <p:transition spd="med"/>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2" name="Content Placeholder 2"/>
          <p:cNvSpPr txBox="1">
            <a:spLocks noGrp="1"/>
          </p:cNvSpPr>
          <p:nvPr>
            <p:ph type="body" idx="1"/>
          </p:nvPr>
        </p:nvSpPr>
        <p:spPr>
          <a:xfrm>
            <a:off x="690020" y="1353911"/>
            <a:ext cx="11137220" cy="5046186"/>
          </a:xfrm>
          <a:prstGeom prst="rect">
            <a:avLst/>
          </a:prstGeom>
        </p:spPr>
        <p:txBody>
          <a:bodyPr lIns="45719" tIns="45720" rIns="45719" bIns="45720" anchor="t">
            <a:noAutofit/>
          </a:bodyPr>
          <a:lstStyle/>
          <a:p>
            <a:pPr marL="0" lvl="1" indent="0" defTabSz="243028">
              <a:lnSpc>
                <a:spcPct val="103500"/>
              </a:lnSpc>
              <a:spcBef>
                <a:spcPts val="0"/>
              </a:spcBef>
              <a:buSzPts val="1200"/>
              <a:buNone/>
              <a:defRPr sz="1764"/>
            </a:pPr>
            <a:r>
              <a:rPr lang="fr" sz="2000" b="1" dirty="0">
                <a:solidFill>
                  <a:srgbClr val="729E2D"/>
                </a:solidFill>
                <a:latin typeface="Source Sans Pro Bold"/>
              </a:rPr>
              <a:t>1. Hygiène personnelle</a:t>
            </a:r>
            <a:endParaRPr lang="en-US" sz="2000" b="1" dirty="0">
              <a:solidFill>
                <a:srgbClr val="729E2D"/>
              </a:solidFill>
              <a:latin typeface="Source Sans Pro Bold"/>
            </a:endParaRPr>
          </a:p>
          <a:p>
            <a:pPr marL="252000" lvl="2" indent="-252000" defTabSz="243028">
              <a:lnSpc>
                <a:spcPct val="103500"/>
              </a:lnSpc>
              <a:spcBef>
                <a:spcPts val="0"/>
              </a:spcBef>
              <a:buClr>
                <a:schemeClr val="accent3"/>
              </a:buClr>
              <a:buFont typeface="Arial"/>
              <a:buChar char="•"/>
              <a:tabLst>
                <a:tab pos="273050" algn="l"/>
              </a:tabLst>
              <a:defRPr sz="1764"/>
            </a:pPr>
            <a:r>
              <a:rPr lang="fr" sz="2000" dirty="0"/>
              <a:t>Lavez-vous les mains avec du savon, de la cendre ou du citron avant de cuisiner, de manger et de nourrir vos enfants, et après être allé aux toilettes ou avoir essuyé votre enfant aux toilettes.</a:t>
            </a:r>
            <a:endParaRPr lang="en-US" sz="2000" dirty="0"/>
          </a:p>
          <a:p>
            <a:pPr marL="252000" lvl="2" indent="-252000" defTabSz="243028">
              <a:lnSpc>
                <a:spcPct val="103500"/>
              </a:lnSpc>
              <a:spcBef>
                <a:spcPts val="0"/>
              </a:spcBef>
              <a:buClr>
                <a:schemeClr val="accent3"/>
              </a:buClr>
              <a:buFont typeface="Arial"/>
              <a:buChar char="•"/>
              <a:tabLst>
                <a:tab pos="273050" algn="l"/>
              </a:tabLst>
              <a:defRPr sz="1764"/>
            </a:pPr>
            <a:r>
              <a:rPr lang="fr" sz="2000" dirty="0"/>
              <a:t>Lavez-vous toute la surface des mains : la paume, le dos, entre les doigts et sous les ongles.</a:t>
            </a:r>
            <a:endParaRPr lang="en-US" sz="2000" dirty="0"/>
          </a:p>
          <a:p>
            <a:pPr marL="252000" lvl="2" indent="-252000" defTabSz="243028">
              <a:lnSpc>
                <a:spcPct val="103500"/>
              </a:lnSpc>
              <a:spcBef>
                <a:spcPts val="0"/>
              </a:spcBef>
              <a:buClr>
                <a:schemeClr val="accent3"/>
              </a:buClr>
              <a:buFont typeface="Arial"/>
              <a:buChar char="•"/>
              <a:tabLst>
                <a:tab pos="273050" algn="l"/>
              </a:tabLst>
              <a:defRPr sz="1764"/>
            </a:pPr>
            <a:r>
              <a:rPr lang="fr" sz="2000" dirty="0"/>
              <a:t>Utilisez les latrines pour déféquer et gardez-les propres.</a:t>
            </a:r>
            <a:endParaRPr lang="en-US" sz="2000" dirty="0"/>
          </a:p>
          <a:p>
            <a:pPr marL="148590">
              <a:lnSpc>
                <a:spcPct val="115000"/>
              </a:lnSpc>
            </a:pPr>
            <a:endParaRPr lang="en-US" sz="1400" dirty="0">
              <a:ea typeface="Calibri" panose="020F0502020204030204" pitchFamily="34" charset="0"/>
            </a:endParaRPr>
          </a:p>
          <a:p>
            <a:pPr marL="0" lvl="1" indent="0" defTabSz="243028">
              <a:lnSpc>
                <a:spcPct val="103500"/>
              </a:lnSpc>
              <a:spcBef>
                <a:spcPts val="0"/>
              </a:spcBef>
              <a:buNone/>
              <a:defRPr sz="1764"/>
            </a:pPr>
            <a:r>
              <a:rPr lang="fr" sz="2000" b="1" dirty="0">
                <a:solidFill>
                  <a:srgbClr val="729E2D"/>
                </a:solidFill>
                <a:latin typeface="Source Sans Pro Bold"/>
              </a:rPr>
              <a:t>2. Aliments</a:t>
            </a:r>
            <a:endParaRPr lang="en-US" sz="2000" b="1" dirty="0">
              <a:solidFill>
                <a:srgbClr val="729E2D"/>
              </a:solidFill>
              <a:latin typeface="Source Sans Pro Bold"/>
            </a:endParaRPr>
          </a:p>
          <a:p>
            <a:pPr marL="252000" lvl="2" indent="-252000" defTabSz="243028">
              <a:lnSpc>
                <a:spcPct val="103500"/>
              </a:lnSpc>
              <a:spcBef>
                <a:spcPts val="0"/>
              </a:spcBef>
              <a:buClr>
                <a:schemeClr val="accent3"/>
              </a:buClr>
              <a:buFont typeface="Arial"/>
              <a:buChar char="•"/>
              <a:tabLst>
                <a:tab pos="273050" algn="l"/>
              </a:tabLst>
              <a:defRPr sz="1764"/>
            </a:pPr>
            <a:r>
              <a:rPr lang="fr" sz="2000" dirty="0"/>
              <a:t>Faites bien cuire les aliments crus et mangez-les immédiatement.</a:t>
            </a:r>
            <a:endParaRPr lang="en-US" sz="2000" dirty="0"/>
          </a:p>
          <a:p>
            <a:pPr marL="252000" lvl="2" indent="-252000" defTabSz="243028">
              <a:lnSpc>
                <a:spcPct val="103500"/>
              </a:lnSpc>
              <a:spcBef>
                <a:spcPts val="0"/>
              </a:spcBef>
              <a:buClr>
                <a:schemeClr val="accent3"/>
              </a:buClr>
              <a:buFont typeface="Arial"/>
              <a:buChar char="•"/>
              <a:tabLst>
                <a:tab pos="273050" algn="l"/>
              </a:tabLst>
              <a:defRPr sz="1764"/>
            </a:pPr>
            <a:r>
              <a:rPr lang="fr" sz="2000" dirty="0"/>
              <a:t>Conservez soigneusement les aliments cuits au réfrigérateur.</a:t>
            </a:r>
            <a:endParaRPr lang="en-US" sz="2000" dirty="0"/>
          </a:p>
          <a:p>
            <a:pPr marL="252000" lvl="2" indent="-252000" defTabSz="243028">
              <a:lnSpc>
                <a:spcPct val="103500"/>
              </a:lnSpc>
              <a:spcBef>
                <a:spcPts val="0"/>
              </a:spcBef>
              <a:buClr>
                <a:schemeClr val="accent3"/>
              </a:buClr>
              <a:buFont typeface="Arial"/>
              <a:buChar char="•"/>
              <a:tabLst>
                <a:tab pos="273050" algn="l"/>
              </a:tabLst>
              <a:defRPr sz="1764"/>
            </a:pPr>
            <a:r>
              <a:rPr lang="fr" sz="2000" dirty="0"/>
              <a:t>Réchauffez bien les aliments cuits.</a:t>
            </a:r>
            <a:endParaRPr lang="en-US" sz="2000" dirty="0"/>
          </a:p>
          <a:p>
            <a:pPr marL="252000" lvl="2" indent="-252000" defTabSz="243028">
              <a:lnSpc>
                <a:spcPct val="103500"/>
              </a:lnSpc>
              <a:spcBef>
                <a:spcPts val="0"/>
              </a:spcBef>
              <a:buClr>
                <a:schemeClr val="accent3"/>
              </a:buClr>
              <a:buFont typeface="Arial"/>
              <a:buChar char="•"/>
              <a:tabLst>
                <a:tab pos="273050" algn="l"/>
              </a:tabLst>
              <a:defRPr sz="1764"/>
            </a:pPr>
            <a:r>
              <a:rPr lang="fr" sz="2000" dirty="0"/>
              <a:t>Évitez tout contact entre aliments crus et cuits. </a:t>
            </a:r>
            <a:endParaRPr lang="en-US" sz="2000" dirty="0"/>
          </a:p>
          <a:p>
            <a:pPr marL="252000" lvl="2" indent="-252000" defTabSz="243028">
              <a:lnSpc>
                <a:spcPct val="103500"/>
              </a:lnSpc>
              <a:spcBef>
                <a:spcPts val="0"/>
              </a:spcBef>
              <a:buClr>
                <a:schemeClr val="accent3"/>
              </a:buClr>
              <a:buFont typeface="Arial"/>
              <a:buChar char="•"/>
              <a:tabLst>
                <a:tab pos="273050" algn="l"/>
              </a:tabLst>
              <a:defRPr sz="1764"/>
            </a:pPr>
            <a:r>
              <a:rPr lang="fr" sz="2000" dirty="0"/>
              <a:t>Mangez uniquement les fruits et les légumes que vous avez vous-même épluchés.</a:t>
            </a:r>
            <a:endParaRPr lang="en-US" sz="2000" dirty="0"/>
          </a:p>
          <a:p>
            <a:pPr marL="252000" lvl="2" indent="-252000" defTabSz="243028">
              <a:lnSpc>
                <a:spcPct val="103500"/>
              </a:lnSpc>
              <a:spcBef>
                <a:spcPts val="0"/>
              </a:spcBef>
              <a:buClr>
                <a:schemeClr val="accent3"/>
              </a:buClr>
              <a:buFont typeface="Arial"/>
              <a:buChar char="•"/>
              <a:tabLst>
                <a:tab pos="273050" algn="l"/>
              </a:tabLst>
              <a:defRPr sz="1764"/>
            </a:pPr>
            <a:r>
              <a:rPr lang="fr" sz="2000" dirty="0"/>
              <a:t>Gardez toutes les surfaces de cuisine propres.</a:t>
            </a:r>
            <a:endParaRPr lang="en-US" sz="2000" dirty="0"/>
          </a:p>
          <a:p>
            <a:pPr marL="252000" lvl="2" indent="-252000" defTabSz="243028">
              <a:lnSpc>
                <a:spcPct val="103500"/>
              </a:lnSpc>
              <a:spcBef>
                <a:spcPts val="0"/>
              </a:spcBef>
              <a:buClr>
                <a:schemeClr val="accent3"/>
              </a:buClr>
              <a:buFont typeface="Arial"/>
              <a:buChar char="•"/>
              <a:tabLst>
                <a:tab pos="273050" algn="l"/>
              </a:tabLst>
              <a:defRPr sz="1764"/>
            </a:pPr>
            <a:r>
              <a:rPr lang="fr" sz="2000" dirty="0"/>
              <a:t>Nettoyez soigneusement vos planches à découper au savon et à l’eau.</a:t>
            </a:r>
            <a:endParaRPr lang="en-US" sz="2000" dirty="0"/>
          </a:p>
          <a:p>
            <a:pPr marL="252000" lvl="2" indent="-252000" defTabSz="243028">
              <a:lnSpc>
                <a:spcPct val="103500"/>
              </a:lnSpc>
              <a:spcBef>
                <a:spcPts val="0"/>
              </a:spcBef>
              <a:buClr>
                <a:schemeClr val="accent3"/>
              </a:buClr>
              <a:buFont typeface="Arial"/>
              <a:buChar char="•"/>
              <a:tabLst>
                <a:tab pos="273050" algn="l"/>
              </a:tabLst>
              <a:defRPr sz="1764"/>
            </a:pPr>
            <a:r>
              <a:rPr lang="fr" sz="2000" dirty="0"/>
              <a:t>Nettoyez vos ustensiles et vos assiettes au savon et à l’eau.</a:t>
            </a:r>
            <a:endParaRPr lang="en-US" sz="2000" dirty="0"/>
          </a:p>
          <a:p>
            <a:pPr marL="252000" lvl="2" indent="-252000" defTabSz="243028">
              <a:lnSpc>
                <a:spcPct val="103500"/>
              </a:lnSpc>
              <a:spcBef>
                <a:spcPts val="0"/>
              </a:spcBef>
              <a:buClr>
                <a:schemeClr val="accent3"/>
              </a:buClr>
              <a:buFont typeface="Arial"/>
              <a:buChar char="•"/>
              <a:tabLst>
                <a:tab pos="273050" algn="l"/>
              </a:tabLst>
              <a:defRPr sz="1764"/>
            </a:pPr>
            <a:r>
              <a:rPr lang="fr" sz="2000" dirty="0"/>
              <a:t>FAITES CUIRE – ÉPLUCHEZ – OU NE MANGEZ PAS.</a:t>
            </a:r>
            <a:endParaRPr lang="en-US" sz="2000" dirty="0"/>
          </a:p>
          <a:p>
            <a:pPr marL="0" lvl="1" indent="0" defTabSz="243028">
              <a:lnSpc>
                <a:spcPct val="103500"/>
              </a:lnSpc>
              <a:spcBef>
                <a:spcPts val="0"/>
              </a:spcBef>
              <a:buSzTx/>
              <a:buNone/>
              <a:defRPr sz="1764"/>
            </a:pPr>
            <a:endParaRPr sz="2000" dirty="0"/>
          </a:p>
        </p:txBody>
      </p:sp>
      <p:sp>
        <p:nvSpPr>
          <p:cNvPr id="764" name="Content Placeholder 2"/>
          <p:cNvSpPr txBox="1"/>
          <p:nvPr/>
        </p:nvSpPr>
        <p:spPr>
          <a:xfrm>
            <a:off x="219139" y="811421"/>
            <a:ext cx="10423877" cy="480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b="1" dirty="0"/>
              <a:t>4. </a:t>
            </a:r>
            <a:r>
              <a:rPr lang="fr" b="1" dirty="0"/>
              <a:t>Messages clés d’une campagne d’éducation sanitaire </a:t>
            </a:r>
            <a:r>
              <a:rPr b="1" dirty="0"/>
              <a:t>(2) </a:t>
            </a:r>
            <a:endParaRPr lang="en-US" b="1" dirty="0"/>
          </a:p>
        </p:txBody>
      </p:sp>
      <p:sp>
        <p:nvSpPr>
          <p:cNvPr id="4" name="C5 Debriefing (1)">
            <a:extLst>
              <a:ext uri="{FF2B5EF4-FFF2-40B4-BE49-F238E27FC236}">
                <a16:creationId xmlns:a16="http://schemas.microsoft.com/office/drawing/2014/main" id="{E47B0128-A104-A389-ECEE-D3DE63444788}"/>
              </a:ext>
            </a:extLst>
          </p:cNvPr>
          <p:cNvSpPr txBox="1">
            <a:spLocks noGrp="1"/>
          </p:cNvSpPr>
          <p:nvPr>
            <p:ph type="title"/>
          </p:nvPr>
        </p:nvSpPr>
        <p:spPr>
          <a:xfrm>
            <a:off x="208800" y="-21600"/>
            <a:ext cx="3571875" cy="646113"/>
          </a:xfrm>
          <a:prstGeom prst="rect">
            <a:avLst/>
          </a:prstGeom>
        </p:spPr>
        <p:txBody>
          <a:bodyPr lIns="45719" tIns="45720" rIns="45719" bIns="45720" anchor="ctr">
            <a:normAutofit/>
          </a:bodyPr>
          <a:lstStyle/>
          <a:p>
            <a:pPr defTabSz="514350"/>
            <a:r>
              <a:rPr b="1" dirty="0"/>
              <a:t>C5 </a:t>
            </a:r>
            <a:r>
              <a:rPr lang="fr-FR" b="1" dirty="0"/>
              <a:t>Débriefing</a:t>
            </a:r>
            <a:r>
              <a:rPr b="1" dirty="0"/>
              <a:t> (</a:t>
            </a:r>
            <a:r>
              <a:rPr lang="hu-HU" b="1" dirty="0"/>
              <a:t>6</a:t>
            </a:r>
            <a:r>
              <a:rPr b="1" dirty="0"/>
              <a:t>)</a:t>
            </a:r>
            <a:endParaRPr lang="en-US" b="1" dirty="0"/>
          </a:p>
        </p:txBody>
      </p:sp>
    </p:spTree>
  </p:cSld>
  <p:clrMapOvr>
    <a:masterClrMapping/>
  </p:clrMapOvr>
  <p:transition spd="med"/>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7" name="Content Placeholder 2"/>
          <p:cNvSpPr txBox="1">
            <a:spLocks noGrp="1"/>
          </p:cNvSpPr>
          <p:nvPr>
            <p:ph type="body" idx="1"/>
          </p:nvPr>
        </p:nvSpPr>
        <p:spPr>
          <a:xfrm>
            <a:off x="404734" y="1259999"/>
            <a:ext cx="11198687" cy="5109269"/>
          </a:xfrm>
          <a:prstGeom prst="rect">
            <a:avLst/>
          </a:prstGeom>
        </p:spPr>
        <p:txBody>
          <a:bodyPr lIns="45719" tIns="45720" rIns="45719" bIns="45720" anchor="t">
            <a:noAutofit/>
          </a:bodyPr>
          <a:lstStyle/>
          <a:p>
            <a:pPr marL="457200" lvl="1" indent="0">
              <a:lnSpc>
                <a:spcPct val="115000"/>
              </a:lnSpc>
              <a:buSzPts val="1200"/>
              <a:buNone/>
            </a:pPr>
            <a:r>
              <a:rPr lang="fr" sz="2000" b="1" dirty="0">
                <a:solidFill>
                  <a:srgbClr val="729E2D"/>
                </a:solidFill>
              </a:rPr>
              <a:t>3. Eau potable</a:t>
            </a:r>
            <a:endParaRPr lang="en-US" sz="2000" b="1" dirty="0">
              <a:solidFill>
                <a:srgbClr val="729E2D"/>
              </a:solidFill>
            </a:endParaRPr>
          </a:p>
          <a:p>
            <a:pPr marL="252000" lvl="2" indent="-252000" defTabSz="243028">
              <a:lnSpc>
                <a:spcPct val="103500"/>
              </a:lnSpc>
              <a:spcBef>
                <a:spcPts val="0"/>
              </a:spcBef>
              <a:buClr>
                <a:schemeClr val="accent3"/>
              </a:buClr>
              <a:buFont typeface="Arial"/>
              <a:buChar char="•"/>
              <a:tabLst>
                <a:tab pos="273050" algn="l"/>
              </a:tabLst>
              <a:defRPr sz="1764"/>
            </a:pPr>
            <a:r>
              <a:rPr lang="fr" sz="1800" dirty="0"/>
              <a:t>Même si elle a l’air limpide, l’eau n’est pas forcément salubre (pour la boisson ou d’autres utilisations).</a:t>
            </a:r>
            <a:endParaRPr lang="en-US" sz="1800" dirty="0"/>
          </a:p>
          <a:p>
            <a:pPr marL="252000" lvl="2" indent="-252000" defTabSz="243028">
              <a:lnSpc>
                <a:spcPct val="103500"/>
              </a:lnSpc>
              <a:spcBef>
                <a:spcPts val="0"/>
              </a:spcBef>
              <a:buClr>
                <a:schemeClr val="accent3"/>
              </a:buClr>
              <a:buFont typeface="Arial"/>
              <a:buChar char="•"/>
              <a:tabLst>
                <a:tab pos="273050" algn="l"/>
              </a:tabLst>
              <a:defRPr sz="1764"/>
            </a:pPr>
            <a:r>
              <a:rPr lang="fr" sz="1800" dirty="0"/>
              <a:t>Faites bouillir l’eau avant de la boire ou ajoutez-y quelques gouttes de chlore.</a:t>
            </a:r>
            <a:endParaRPr lang="en-US" sz="1800" dirty="0"/>
          </a:p>
          <a:p>
            <a:pPr marL="252000" lvl="2" indent="-252000" defTabSz="243028">
              <a:lnSpc>
                <a:spcPct val="103500"/>
              </a:lnSpc>
              <a:spcBef>
                <a:spcPts val="0"/>
              </a:spcBef>
              <a:buClr>
                <a:schemeClr val="accent3"/>
              </a:buClr>
              <a:buFont typeface="Arial"/>
              <a:buChar char="•"/>
              <a:tabLst>
                <a:tab pos="273050" algn="l"/>
              </a:tabLst>
              <a:defRPr sz="1764"/>
            </a:pPr>
            <a:r>
              <a:rPr lang="fr" sz="1800" dirty="0"/>
              <a:t>Conservez l’eau dans un récipient ou un seau propre fermé par un couvercle, ou dans tout autre contenant muni d’une petite ouverture et d’un couvercle. L’eau doit être consommée dans les 24 heures.</a:t>
            </a:r>
            <a:endParaRPr lang="en-US" sz="1800" dirty="0"/>
          </a:p>
          <a:p>
            <a:pPr marL="252000" lvl="2" indent="-252000" defTabSz="243028">
              <a:lnSpc>
                <a:spcPct val="103500"/>
              </a:lnSpc>
              <a:spcBef>
                <a:spcPts val="0"/>
              </a:spcBef>
              <a:buClr>
                <a:schemeClr val="accent3"/>
              </a:buClr>
              <a:buFont typeface="Arial"/>
              <a:buChar char="•"/>
              <a:tabLst>
                <a:tab pos="273050" algn="l"/>
              </a:tabLst>
              <a:defRPr sz="1764"/>
            </a:pPr>
            <a:r>
              <a:rPr lang="fr" sz="1800" dirty="0"/>
              <a:t>Versez l’eau directement à partir du contenant – ne plongez pas de tasse dans le récipient.</a:t>
            </a:r>
            <a:endParaRPr lang="en-US" sz="1800" dirty="0"/>
          </a:p>
          <a:p>
            <a:pPr marL="252000" lvl="2" indent="-252000" defTabSz="243028">
              <a:lnSpc>
                <a:spcPct val="103500"/>
              </a:lnSpc>
              <a:spcBef>
                <a:spcPts val="0"/>
              </a:spcBef>
              <a:buClr>
                <a:schemeClr val="accent3"/>
              </a:buClr>
              <a:buFont typeface="Arial"/>
              <a:buChar char="•"/>
              <a:tabLst>
                <a:tab pos="273050" algn="l"/>
              </a:tabLst>
              <a:defRPr sz="1764"/>
            </a:pPr>
            <a:r>
              <a:rPr lang="fr" sz="1800" dirty="0"/>
              <a:t>S’il est impossible de faire autrement, utilisez une tasse ou tout autre ustensile muni d’une anse.</a:t>
            </a:r>
            <a:endParaRPr lang="en-US" sz="1800" dirty="0"/>
          </a:p>
          <a:p>
            <a:pPr marL="148590">
              <a:lnSpc>
                <a:spcPct val="115000"/>
              </a:lnSpc>
            </a:pPr>
            <a:endParaRPr lang="en-US" sz="1200" dirty="0">
              <a:ea typeface="Calibri" panose="020F0502020204030204" pitchFamily="34" charset="0"/>
            </a:endParaRPr>
          </a:p>
          <a:p>
            <a:pPr marL="457200" lvl="1" indent="0">
              <a:lnSpc>
                <a:spcPct val="115000"/>
              </a:lnSpc>
              <a:buSzPts val="1200"/>
              <a:buNone/>
            </a:pPr>
            <a:r>
              <a:rPr lang="fr" sz="2000" b="1" dirty="0">
                <a:solidFill>
                  <a:srgbClr val="729E2D"/>
                </a:solidFill>
              </a:rPr>
              <a:t>4. Points d’eau</a:t>
            </a:r>
            <a:endParaRPr lang="en-US" sz="2000" b="1" dirty="0">
              <a:solidFill>
                <a:srgbClr val="729E2D"/>
              </a:solidFill>
            </a:endParaRPr>
          </a:p>
          <a:p>
            <a:pPr marL="252000" lvl="2" indent="-252000" defTabSz="243028">
              <a:lnSpc>
                <a:spcPct val="103500"/>
              </a:lnSpc>
              <a:spcBef>
                <a:spcPts val="0"/>
              </a:spcBef>
              <a:buClr>
                <a:schemeClr val="accent3"/>
              </a:buClr>
              <a:buFont typeface="Arial"/>
              <a:buChar char="•"/>
              <a:tabLst>
                <a:tab pos="273050" algn="l"/>
              </a:tabLst>
              <a:defRPr sz="1764"/>
            </a:pPr>
            <a:r>
              <a:rPr lang="fr" sz="1800" dirty="0"/>
              <a:t>Ne déféquez pas et n’urinez pas dans une source d’eau potable ou à proximité.</a:t>
            </a:r>
            <a:endParaRPr lang="en-US" sz="1800" dirty="0"/>
          </a:p>
          <a:p>
            <a:pPr marL="252000" lvl="2" indent="-252000" defTabSz="243028">
              <a:lnSpc>
                <a:spcPct val="103500"/>
              </a:lnSpc>
              <a:spcBef>
                <a:spcPts val="0"/>
              </a:spcBef>
              <a:buClr>
                <a:schemeClr val="accent3"/>
              </a:buClr>
              <a:buFont typeface="Arial"/>
              <a:buChar char="•"/>
              <a:tabLst>
                <a:tab pos="273050" algn="l"/>
              </a:tabLst>
              <a:defRPr sz="1764"/>
            </a:pPr>
            <a:r>
              <a:rPr lang="fr" sz="1800" dirty="0"/>
              <a:t>Ne faites pas votre toilette, votre lessive ou votre vaisselle dans la source d’eau potable (cours d’eau, fleuve ou point d’eau).</a:t>
            </a:r>
            <a:endParaRPr lang="en-US" sz="1800" dirty="0"/>
          </a:p>
          <a:p>
            <a:pPr marL="252000" lvl="2" indent="-252000" defTabSz="243028">
              <a:lnSpc>
                <a:spcPct val="103500"/>
              </a:lnSpc>
              <a:spcBef>
                <a:spcPts val="0"/>
              </a:spcBef>
              <a:buClr>
                <a:schemeClr val="accent3"/>
              </a:buClr>
              <a:buFont typeface="Arial"/>
              <a:buChar char="•"/>
              <a:tabLst>
                <a:tab pos="273050" algn="l"/>
              </a:tabLst>
              <a:defRPr sz="1764"/>
            </a:pPr>
            <a:r>
              <a:rPr lang="fr" sz="1800" dirty="0"/>
              <a:t>Les puits à ciel ouvert doivent être couverts lorsqu’ils ne sont pas utilisés afin d’éviter toute contamination.</a:t>
            </a:r>
            <a:endParaRPr lang="en-US" sz="1800" dirty="0"/>
          </a:p>
          <a:p>
            <a:pPr marL="252000" lvl="2" indent="-252000" defTabSz="243028">
              <a:lnSpc>
                <a:spcPct val="103500"/>
              </a:lnSpc>
              <a:spcBef>
                <a:spcPts val="0"/>
              </a:spcBef>
              <a:buClr>
                <a:schemeClr val="accent3"/>
              </a:buClr>
              <a:buFont typeface="Arial"/>
              <a:buChar char="•"/>
              <a:tabLst>
                <a:tab pos="273050" algn="l"/>
              </a:tabLst>
              <a:defRPr sz="1764"/>
            </a:pPr>
            <a:r>
              <a:rPr lang="fr" sz="1800" dirty="0"/>
              <a:t>Les seaux utilisés pour aller chercher de l’eau doivent être suspendus lorsqu’ils ne sont pas utilisés ; ils ne doivent pas être laissés sur une surface sale.</a:t>
            </a:r>
            <a:endParaRPr lang="en-US" sz="1800" dirty="0"/>
          </a:p>
          <a:p>
            <a:pPr marL="252000" lvl="2" indent="-252000" defTabSz="243028">
              <a:lnSpc>
                <a:spcPct val="103500"/>
              </a:lnSpc>
              <a:spcBef>
                <a:spcPts val="0"/>
              </a:spcBef>
              <a:buClr>
                <a:schemeClr val="accent3"/>
              </a:buClr>
              <a:buFont typeface="Arial"/>
              <a:buChar char="•"/>
              <a:tabLst>
                <a:tab pos="273050" algn="l"/>
              </a:tabLst>
              <a:defRPr sz="1764"/>
            </a:pPr>
            <a:r>
              <a:rPr lang="fr" sz="1800" dirty="0"/>
              <a:t>La zone entourant un puits ou une pompe à bras doit rester aussi propre que possible.</a:t>
            </a:r>
            <a:endParaRPr lang="en-US" sz="1800" dirty="0"/>
          </a:p>
          <a:p>
            <a:pPr marL="252000" lvl="2" indent="-252000" defTabSz="243028">
              <a:lnSpc>
                <a:spcPct val="103500"/>
              </a:lnSpc>
              <a:spcBef>
                <a:spcPts val="0"/>
              </a:spcBef>
              <a:buClr>
                <a:schemeClr val="accent3"/>
              </a:buClr>
              <a:buFont typeface="Arial"/>
              <a:buChar char="•"/>
              <a:tabLst>
                <a:tab pos="273050" algn="l"/>
              </a:tabLst>
              <a:defRPr sz="1764"/>
            </a:pPr>
            <a:r>
              <a:rPr lang="fr" sz="1800" dirty="0"/>
              <a:t>Éliminez les détritus et les eaux stagnantes autour d’une source d’eau.</a:t>
            </a:r>
            <a:endParaRPr lang="en-US" sz="1800" dirty="0"/>
          </a:p>
          <a:p>
            <a:pPr marL="0" lvl="2" indent="0" defTabSz="243028">
              <a:lnSpc>
                <a:spcPct val="103500"/>
              </a:lnSpc>
              <a:spcBef>
                <a:spcPts val="0"/>
              </a:spcBef>
              <a:buClr>
                <a:schemeClr val="accent3"/>
              </a:buClr>
              <a:buNone/>
              <a:tabLst>
                <a:tab pos="273050" algn="l"/>
              </a:tabLst>
              <a:defRPr sz="1764"/>
            </a:pPr>
            <a:endParaRPr lang="en-GB" sz="2000" dirty="0"/>
          </a:p>
        </p:txBody>
      </p:sp>
      <p:sp>
        <p:nvSpPr>
          <p:cNvPr id="769" name="Content Placeholder 2"/>
          <p:cNvSpPr txBox="1"/>
          <p:nvPr/>
        </p:nvSpPr>
        <p:spPr>
          <a:xfrm>
            <a:off x="219139" y="811421"/>
            <a:ext cx="10528809" cy="480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b="1" dirty="0"/>
              <a:t>4. </a:t>
            </a:r>
            <a:r>
              <a:rPr lang="fr" b="1" dirty="0"/>
              <a:t>Messages clés d’une campagne d’éducation sanitaire </a:t>
            </a:r>
            <a:r>
              <a:rPr b="1" dirty="0"/>
              <a:t>(3) </a:t>
            </a:r>
            <a:endParaRPr lang="en-US" b="1" dirty="0"/>
          </a:p>
        </p:txBody>
      </p:sp>
      <p:sp>
        <p:nvSpPr>
          <p:cNvPr id="4" name="C5 Debriefing (1)">
            <a:extLst>
              <a:ext uri="{FF2B5EF4-FFF2-40B4-BE49-F238E27FC236}">
                <a16:creationId xmlns:a16="http://schemas.microsoft.com/office/drawing/2014/main" id="{DE1F70A6-93E1-8AA1-C5DD-16C83FEE03EE}"/>
              </a:ext>
            </a:extLst>
          </p:cNvPr>
          <p:cNvSpPr txBox="1">
            <a:spLocks noGrp="1"/>
          </p:cNvSpPr>
          <p:nvPr>
            <p:ph type="title"/>
          </p:nvPr>
        </p:nvSpPr>
        <p:spPr>
          <a:xfrm>
            <a:off x="208800" y="-21600"/>
            <a:ext cx="3571875" cy="646113"/>
          </a:xfrm>
          <a:prstGeom prst="rect">
            <a:avLst/>
          </a:prstGeom>
        </p:spPr>
        <p:txBody>
          <a:bodyPr lIns="45719" tIns="45720" rIns="45719" bIns="45720" anchor="ctr">
            <a:normAutofit/>
          </a:bodyPr>
          <a:lstStyle/>
          <a:p>
            <a:pPr defTabSz="514350"/>
            <a:r>
              <a:rPr b="1" dirty="0"/>
              <a:t>C5 D</a:t>
            </a:r>
            <a:r>
              <a:rPr lang="fr-FR" b="1" dirty="0"/>
              <a:t>é</a:t>
            </a:r>
            <a:r>
              <a:rPr b="1" dirty="0"/>
              <a:t>briefing (</a:t>
            </a:r>
            <a:r>
              <a:rPr lang="hu-HU" b="1" dirty="0"/>
              <a:t>7</a:t>
            </a:r>
            <a:r>
              <a:rPr b="1" dirty="0"/>
              <a:t>)</a:t>
            </a:r>
            <a:endParaRPr lang="en-US" b="1" dirty="0"/>
          </a:p>
        </p:txBody>
      </p:sp>
    </p:spTree>
  </p:cSld>
  <p:clrMapOvr>
    <a:masterClrMapping/>
  </p:clrMapOvr>
  <p:transition spd="med"/>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2" name="Content Placeholder 2"/>
          <p:cNvSpPr txBox="1">
            <a:spLocks noGrp="1"/>
          </p:cNvSpPr>
          <p:nvPr>
            <p:ph type="body" idx="1"/>
          </p:nvPr>
        </p:nvSpPr>
        <p:spPr>
          <a:xfrm>
            <a:off x="749979" y="1478460"/>
            <a:ext cx="10578621" cy="4927874"/>
          </a:xfrm>
          <a:prstGeom prst="rect">
            <a:avLst/>
          </a:prstGeom>
        </p:spPr>
        <p:txBody>
          <a:bodyPr lIns="45719" tIns="45720" rIns="45719" bIns="45720" anchor="t">
            <a:normAutofit lnSpcReduction="10000"/>
          </a:bodyPr>
          <a:lstStyle/>
          <a:p>
            <a:pPr marL="240210">
              <a:lnSpc>
                <a:spcPct val="115000"/>
              </a:lnSpc>
              <a:buSzPts val="1200"/>
            </a:pPr>
            <a:r>
              <a:rPr lang="fr" sz="2000" b="1" dirty="0">
                <a:solidFill>
                  <a:srgbClr val="729E2D"/>
                </a:solidFill>
              </a:rPr>
              <a:t>5. Pour les personnes souffrant de diarrhée</a:t>
            </a:r>
            <a:endParaRPr lang="en-US" sz="2000" b="1" dirty="0">
              <a:solidFill>
                <a:srgbClr val="729E2D"/>
              </a:solidFill>
            </a:endParaRPr>
          </a:p>
          <a:p>
            <a:pPr marL="541319" lvl="4" indent="-252000" defTabSz="243028">
              <a:lnSpc>
                <a:spcPct val="103500"/>
              </a:lnSpc>
              <a:spcBef>
                <a:spcPts val="0"/>
              </a:spcBef>
              <a:buClr>
                <a:schemeClr val="accent3"/>
              </a:buClr>
              <a:buFont typeface="Arial"/>
              <a:buChar char="•"/>
              <a:tabLst>
                <a:tab pos="273050" algn="l"/>
              </a:tabLst>
              <a:defRPr sz="1764"/>
            </a:pPr>
            <a:r>
              <a:rPr lang="fr" sz="2000" dirty="0"/>
              <a:t>Ne paniquez pas mais agissez rapidement.</a:t>
            </a:r>
            <a:endParaRPr lang="en-US" sz="2000" dirty="0"/>
          </a:p>
          <a:p>
            <a:pPr marL="541319" lvl="4" indent="-252000" defTabSz="243028">
              <a:lnSpc>
                <a:spcPct val="103500"/>
              </a:lnSpc>
              <a:spcBef>
                <a:spcPts val="0"/>
              </a:spcBef>
              <a:buClr>
                <a:schemeClr val="accent3"/>
              </a:buClr>
              <a:buFont typeface="Arial"/>
              <a:buChar char="•"/>
              <a:tabLst>
                <a:tab pos="273050" algn="l"/>
              </a:tabLst>
              <a:defRPr sz="1764"/>
            </a:pPr>
            <a:r>
              <a:rPr lang="fr" sz="2000" dirty="0"/>
              <a:t>Buvez une solution de sels de réhydratation orale préparée avec de l’eau salubre (bouillie ou chlorée).</a:t>
            </a:r>
            <a:endParaRPr lang="en-US" sz="2000" dirty="0"/>
          </a:p>
          <a:p>
            <a:pPr marL="541319" lvl="4" indent="-252000" defTabSz="243028">
              <a:lnSpc>
                <a:spcPct val="103500"/>
              </a:lnSpc>
              <a:spcBef>
                <a:spcPts val="0"/>
              </a:spcBef>
              <a:buClr>
                <a:schemeClr val="accent3"/>
              </a:buClr>
              <a:buFont typeface="Arial"/>
              <a:buChar char="•"/>
              <a:tabLst>
                <a:tab pos="273050" algn="l"/>
              </a:tabLst>
              <a:defRPr sz="1764"/>
            </a:pPr>
            <a:r>
              <a:rPr lang="fr" sz="2000" dirty="0"/>
              <a:t>Rendez-vous immédiatement au centre de santé. Continuez de boire sur le trajet.</a:t>
            </a:r>
            <a:endParaRPr lang="en-US" sz="2000" dirty="0"/>
          </a:p>
          <a:p>
            <a:pPr marL="148590">
              <a:lnSpc>
                <a:spcPct val="115000"/>
              </a:lnSpc>
            </a:pPr>
            <a:endParaRPr lang="en-US" sz="1600" dirty="0">
              <a:ea typeface="Calibri" panose="020F0502020204030204" pitchFamily="34" charset="0"/>
            </a:endParaRPr>
          </a:p>
          <a:p>
            <a:pPr marL="240210">
              <a:lnSpc>
                <a:spcPct val="115000"/>
              </a:lnSpc>
              <a:buSzPts val="1200"/>
            </a:pPr>
            <a:r>
              <a:rPr lang="fr" sz="2000" b="1" dirty="0">
                <a:solidFill>
                  <a:srgbClr val="729E2D"/>
                </a:solidFill>
              </a:rPr>
              <a:t>6. Soins aux malades</a:t>
            </a:r>
            <a:endParaRPr lang="en-US" sz="2000" b="1" dirty="0">
              <a:solidFill>
                <a:srgbClr val="729E2D"/>
              </a:solidFill>
            </a:endParaRPr>
          </a:p>
          <a:p>
            <a:pPr marL="541319" lvl="4" indent="-252000" defTabSz="243028">
              <a:lnSpc>
                <a:spcPct val="103500"/>
              </a:lnSpc>
              <a:spcBef>
                <a:spcPts val="0"/>
              </a:spcBef>
              <a:buClr>
                <a:schemeClr val="accent3"/>
              </a:buClr>
              <a:buFont typeface="Arial"/>
              <a:buChar char="•"/>
              <a:tabLst>
                <a:tab pos="273050" algn="l"/>
              </a:tabLst>
              <a:defRPr sz="1764"/>
            </a:pPr>
            <a:r>
              <a:rPr lang="fr" sz="2000" dirty="0"/>
              <a:t>Lavez-vous les mains après vous être occupé des patients, les avoir touchés ou après tout contact avec leurs selles, leurs vomissures ou leurs vêtements.</a:t>
            </a:r>
            <a:endParaRPr lang="en-US" sz="2000" dirty="0"/>
          </a:p>
          <a:p>
            <a:pPr marL="541319" lvl="4" indent="-252000" defTabSz="243028">
              <a:lnSpc>
                <a:spcPct val="103500"/>
              </a:lnSpc>
              <a:spcBef>
                <a:spcPts val="0"/>
              </a:spcBef>
              <a:buClr>
                <a:schemeClr val="accent3"/>
              </a:buClr>
              <a:buFont typeface="Arial"/>
              <a:buChar char="•"/>
              <a:tabLst>
                <a:tab pos="273050" algn="l"/>
              </a:tabLst>
              <a:defRPr sz="1764"/>
            </a:pPr>
            <a:r>
              <a:rPr lang="fr" sz="2000" dirty="0"/>
              <a:t>Évitez de contaminer une source d’eau en y lavant les vêtements des patients.</a:t>
            </a:r>
            <a:endParaRPr lang="en-US" sz="2000" dirty="0"/>
          </a:p>
          <a:p>
            <a:pPr marL="541319" lvl="4" indent="-252000" defTabSz="243028">
              <a:lnSpc>
                <a:spcPct val="103500"/>
              </a:lnSpc>
              <a:spcBef>
                <a:spcPts val="0"/>
              </a:spcBef>
              <a:buClr>
                <a:schemeClr val="accent3"/>
              </a:buClr>
              <a:buFont typeface="Arial"/>
              <a:buChar char="•"/>
              <a:tabLst>
                <a:tab pos="273050" algn="l"/>
              </a:tabLst>
              <a:defRPr sz="1764"/>
            </a:pPr>
            <a:r>
              <a:rPr lang="fr" sz="2000" dirty="0"/>
              <a:t>Les selles et les vomissures des patients peuvent être nettoyées à l’aide d’un désinfectant (Crésol, par exemple).</a:t>
            </a:r>
            <a:endParaRPr lang="en-US" sz="2000" dirty="0"/>
          </a:p>
          <a:p>
            <a:pPr marL="541319" lvl="4" indent="-252000" defTabSz="243028">
              <a:lnSpc>
                <a:spcPct val="103500"/>
              </a:lnSpc>
              <a:spcBef>
                <a:spcPts val="0"/>
              </a:spcBef>
              <a:buClr>
                <a:schemeClr val="accent3"/>
              </a:buClr>
              <a:buFont typeface="Arial"/>
              <a:buChar char="•"/>
              <a:tabLst>
                <a:tab pos="273050" algn="l"/>
              </a:tabLst>
              <a:defRPr sz="1764"/>
            </a:pPr>
            <a:r>
              <a:rPr lang="fr" sz="2000" dirty="0"/>
              <a:t>Désinfectez les vêtements et la literie des patients à l’aide d’une solution chlorée (0,05 %) en les brassant dans de l’eau bouillante, ou en les faisant bien sécher au soleil avant et après les avoir lavés normalement.</a:t>
            </a:r>
            <a:endParaRPr lang="en-US" sz="2000" dirty="0"/>
          </a:p>
        </p:txBody>
      </p:sp>
      <p:sp>
        <p:nvSpPr>
          <p:cNvPr id="774" name="Content Placeholder 2"/>
          <p:cNvSpPr txBox="1"/>
          <p:nvPr/>
        </p:nvSpPr>
        <p:spPr>
          <a:xfrm>
            <a:off x="219139" y="811421"/>
            <a:ext cx="10723681" cy="480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b="1" dirty="0"/>
              <a:t>4. </a:t>
            </a:r>
            <a:r>
              <a:rPr lang="fr" b="1" dirty="0"/>
              <a:t>Messages clés d’une campagne d’éducation sanitaire </a:t>
            </a:r>
            <a:r>
              <a:rPr b="1" dirty="0"/>
              <a:t>(4) </a:t>
            </a:r>
            <a:endParaRPr lang="en-US" b="1" dirty="0"/>
          </a:p>
        </p:txBody>
      </p:sp>
      <p:sp>
        <p:nvSpPr>
          <p:cNvPr id="4" name="C5 Debriefing (1)">
            <a:extLst>
              <a:ext uri="{FF2B5EF4-FFF2-40B4-BE49-F238E27FC236}">
                <a16:creationId xmlns:a16="http://schemas.microsoft.com/office/drawing/2014/main" id="{B6B4E944-78F5-643F-6C74-6A77B3D61210}"/>
              </a:ext>
            </a:extLst>
          </p:cNvPr>
          <p:cNvSpPr txBox="1">
            <a:spLocks noGrp="1"/>
          </p:cNvSpPr>
          <p:nvPr>
            <p:ph type="title"/>
          </p:nvPr>
        </p:nvSpPr>
        <p:spPr>
          <a:xfrm>
            <a:off x="208800" y="-21600"/>
            <a:ext cx="3571875" cy="646113"/>
          </a:xfrm>
          <a:prstGeom prst="rect">
            <a:avLst/>
          </a:prstGeom>
        </p:spPr>
        <p:txBody>
          <a:bodyPr lIns="45719" tIns="45720" rIns="45719" bIns="45720" anchor="ctr">
            <a:normAutofit/>
          </a:bodyPr>
          <a:lstStyle/>
          <a:p>
            <a:pPr defTabSz="514350"/>
            <a:r>
              <a:rPr b="1" dirty="0"/>
              <a:t>C5 Debriefing (</a:t>
            </a:r>
            <a:r>
              <a:rPr lang="hu-HU" b="1" dirty="0"/>
              <a:t>8</a:t>
            </a:r>
            <a:r>
              <a:rPr b="1" dirty="0"/>
              <a:t>)</a:t>
            </a:r>
            <a:endParaRPr lang="en-US" b="1" dirty="0"/>
          </a:p>
        </p:txBody>
      </p:sp>
    </p:spTree>
  </p:cSld>
  <p:clrMapOvr>
    <a:masterClrMapping/>
  </p:clrMapOvr>
  <p:transition spd="med"/>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361DFA-22DC-5731-D34C-F22A499C9BFE}"/>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10" name="Rounded Rectangle 9">
            <a:extLst>
              <a:ext uri="{FF2B5EF4-FFF2-40B4-BE49-F238E27FC236}">
                <a16:creationId xmlns:a16="http://schemas.microsoft.com/office/drawing/2014/main" id="{1ABE6C9F-485D-1EED-FB45-034EC25042FE}"/>
              </a:ext>
            </a:extLst>
          </p:cNvPr>
          <p:cNvSpPr/>
          <p:nvPr/>
        </p:nvSpPr>
        <p:spPr>
          <a:xfrm flipV="1">
            <a:off x="388997" y="1332426"/>
            <a:ext cx="2079883" cy="10013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x-none"/>
          </a:p>
        </p:txBody>
      </p:sp>
      <p:sp>
        <p:nvSpPr>
          <p:cNvPr id="4" name="TextBox 3">
            <a:extLst>
              <a:ext uri="{FF2B5EF4-FFF2-40B4-BE49-F238E27FC236}">
                <a16:creationId xmlns:a16="http://schemas.microsoft.com/office/drawing/2014/main" id="{606EE061-C853-95CE-4F3C-5D3A286811DB}"/>
              </a:ext>
            </a:extLst>
          </p:cNvPr>
          <p:cNvSpPr txBox="1"/>
          <p:nvPr/>
        </p:nvSpPr>
        <p:spPr>
          <a:xfrm>
            <a:off x="357737" y="668215"/>
            <a:ext cx="2943728" cy="584775"/>
          </a:xfrm>
          <a:prstGeom prst="rect">
            <a:avLst/>
          </a:prstGeom>
          <a:noFill/>
        </p:spPr>
        <p:txBody>
          <a:bodyPr wrap="square">
            <a:spAutoFit/>
          </a:bodyPr>
          <a:lstStyle/>
          <a:p>
            <a:pPr algn="l"/>
            <a:r>
              <a:rPr lang="en-GB" sz="3200" b="1" dirty="0">
                <a:solidFill>
                  <a:schemeClr val="bg1"/>
                </a:solidFill>
                <a:effectLst/>
                <a:latin typeface="Source Sans Pro" panose="020B0503030403020204" pitchFamily="34" charset="0"/>
                <a:ea typeface="Source Sans Pro" panose="020B0503030403020204" pitchFamily="34" charset="0"/>
              </a:rPr>
              <a:t>Questions?</a:t>
            </a:r>
          </a:p>
        </p:txBody>
      </p:sp>
      <p:pic>
        <p:nvPicPr>
          <p:cNvPr id="11" name="Picture 10">
            <a:extLst>
              <a:ext uri="{FF2B5EF4-FFF2-40B4-BE49-F238E27FC236}">
                <a16:creationId xmlns:a16="http://schemas.microsoft.com/office/drawing/2014/main" id="{A99917A7-C39C-8533-1A55-3CE47B020912}"/>
              </a:ext>
            </a:extLst>
          </p:cNvPr>
          <p:cNvPicPr>
            <a:picLocks noChangeAspect="1"/>
          </p:cNvPicPr>
          <p:nvPr/>
        </p:nvPicPr>
        <p:blipFill>
          <a:blip r:embed="rId3"/>
          <a:stretch>
            <a:fillRect/>
          </a:stretch>
        </p:blipFill>
        <p:spPr>
          <a:xfrm>
            <a:off x="5181600" y="555578"/>
            <a:ext cx="5190565" cy="5594442"/>
          </a:xfrm>
          <a:prstGeom prst="rect">
            <a:avLst/>
          </a:prstGeom>
        </p:spPr>
      </p:pic>
    </p:spTree>
    <p:extLst>
      <p:ext uri="{BB962C8B-B14F-4D97-AF65-F5344CB8AC3E}">
        <p14:creationId xmlns:p14="http://schemas.microsoft.com/office/powerpoint/2010/main" val="2065238211"/>
      </p:ext>
    </p:extLst>
  </p:cSld>
  <p:clrMapOvr>
    <a:masterClrMapping/>
  </p:clrMapOvr>
  <p:transition spd="med"/>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7" name="Google Shape;308;p8"/>
          <p:cNvSpPr txBox="1">
            <a:spLocks noGrp="1"/>
          </p:cNvSpPr>
          <p:nvPr>
            <p:ph type="title"/>
          </p:nvPr>
        </p:nvSpPr>
        <p:spPr>
          <a:xfrm>
            <a:off x="134911" y="171389"/>
            <a:ext cx="4095085" cy="1582984"/>
          </a:xfrm>
          <a:prstGeom prst="rect">
            <a:avLst/>
          </a:prstGeom>
        </p:spPr>
        <p:txBody>
          <a:bodyPr lIns="0" tIns="0" rIns="0" bIns="0">
            <a:normAutofit fontScale="90000"/>
          </a:bodyPr>
          <a:lstStyle/>
          <a:p>
            <a:r>
              <a:rPr b="1" dirty="0"/>
              <a:t>Session C5: </a:t>
            </a:r>
            <a:r>
              <a:rPr lang="fr" b="1" dirty="0"/>
              <a:t>Recherche active des cas et suivi des contacts</a:t>
            </a:r>
            <a:r>
              <a:rPr lang="fr-FR" b="1" dirty="0"/>
              <a:t> </a:t>
            </a:r>
            <a:br>
              <a:rPr lang="fr-FR" b="1" dirty="0"/>
            </a:br>
            <a:r>
              <a:rPr lang="fr-FR" b="1" dirty="0"/>
              <a:t>Casquette facilitateurs </a:t>
            </a:r>
            <a:endParaRPr lang="en-US" b="1" dirty="0"/>
          </a:p>
        </p:txBody>
      </p:sp>
      <p:grpSp>
        <p:nvGrpSpPr>
          <p:cNvPr id="782" name="Picture 3"/>
          <p:cNvGrpSpPr/>
          <p:nvPr/>
        </p:nvGrpSpPr>
        <p:grpSpPr>
          <a:xfrm>
            <a:off x="5864521" y="1988957"/>
            <a:ext cx="2880086" cy="2880086"/>
            <a:chOff x="0" y="0"/>
            <a:chExt cx="2880085" cy="2880085"/>
          </a:xfrm>
        </p:grpSpPr>
        <p:sp>
          <p:nvSpPr>
            <p:cNvPr id="780" name="Square"/>
            <p:cNvSpPr/>
            <p:nvPr/>
          </p:nvSpPr>
          <p:spPr>
            <a:xfrm>
              <a:off x="0" y="0"/>
              <a:ext cx="2880086" cy="2880086"/>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781" name="image19.jpeg" descr="image19.jpeg"/>
            <p:cNvPicPr>
              <a:picLocks noChangeAspect="1"/>
            </p:cNvPicPr>
            <p:nvPr/>
          </p:nvPicPr>
          <p:blipFill>
            <a:blip r:embed="rId3"/>
            <a:stretch>
              <a:fillRect/>
            </a:stretch>
          </p:blipFill>
          <p:spPr>
            <a:xfrm>
              <a:off x="0" y="0"/>
              <a:ext cx="2880086" cy="2880086"/>
            </a:xfrm>
            <a:prstGeom prst="rect">
              <a:avLst/>
            </a:prstGeom>
            <a:ln w="12700" cap="flat">
              <a:noFill/>
              <a:miter lim="400000"/>
            </a:ln>
            <a:effectLst/>
          </p:spPr>
        </p:pic>
      </p:grpSp>
      <p:sp>
        <p:nvSpPr>
          <p:cNvPr id="783" name="Rounded Rectangle 2"/>
          <p:cNvSpPr/>
          <p:nvPr/>
        </p:nvSpPr>
        <p:spPr>
          <a:xfrm flipV="1">
            <a:off x="256855" y="1902042"/>
            <a:ext cx="2655038" cy="86916"/>
          </a:xfrm>
          <a:prstGeom prst="roundRect">
            <a:avLst>
              <a:gd name="adj" fmla="val 50000"/>
            </a:avLst>
          </a:prstGeom>
          <a:solidFill>
            <a:schemeClr val="accent3"/>
          </a:solidFill>
          <a:ln w="12700">
            <a:miter lim="400000"/>
          </a:ln>
        </p:spPr>
        <p:txBody>
          <a:bodyPr lIns="45719" rIns="45719" anchor="ctr"/>
          <a:lstStyle/>
          <a:p>
            <a:pP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7" name="Title 1"/>
          <p:cNvSpPr txBox="1">
            <a:spLocks noGrp="1"/>
          </p:cNvSpPr>
          <p:nvPr>
            <p:ph type="title"/>
          </p:nvPr>
        </p:nvSpPr>
        <p:spPr>
          <a:xfrm>
            <a:off x="256855" y="829145"/>
            <a:ext cx="3264195" cy="986382"/>
          </a:xfrm>
          <a:prstGeom prst="rect">
            <a:avLst/>
          </a:prstGeom>
        </p:spPr>
        <p:txBody>
          <a:bodyPr lIns="45719" tIns="45720" rIns="45719" bIns="45720" anchor="ctr">
            <a:normAutofit/>
          </a:bodyPr>
          <a:lstStyle>
            <a:lvl1pPr defTabSz="514350"/>
          </a:lstStyle>
          <a:p>
            <a:r>
              <a:rPr lang="fr-FR" b="1" dirty="0"/>
              <a:t>Préparation de </a:t>
            </a:r>
            <a:r>
              <a:rPr b="1" dirty="0"/>
              <a:t>session C5</a:t>
            </a:r>
            <a:endParaRPr lang="en-US" b="1" dirty="0"/>
          </a:p>
        </p:txBody>
      </p:sp>
      <p:sp>
        <p:nvSpPr>
          <p:cNvPr id="788" name="Content Placeholder 2"/>
          <p:cNvSpPr txBox="1">
            <a:spLocks noGrp="1"/>
          </p:cNvSpPr>
          <p:nvPr>
            <p:ph type="body" idx="1"/>
          </p:nvPr>
        </p:nvSpPr>
        <p:spPr>
          <a:xfrm>
            <a:off x="4557010" y="842965"/>
            <a:ext cx="7246056" cy="5546726"/>
          </a:xfrm>
          <a:prstGeom prst="rect">
            <a:avLst/>
          </a:prstGeom>
        </p:spPr>
        <p:txBody>
          <a:bodyPr lIns="45719" tIns="45720" rIns="45719" bIns="45720" anchor="ctr">
            <a:normAutofit fontScale="92500" lnSpcReduction="20000"/>
          </a:bodyPr>
          <a:lstStyle/>
          <a:p>
            <a:r>
              <a:rPr lang="fr" sz="2000" b="1" dirty="0">
                <a:solidFill>
                  <a:srgbClr val="729E2D"/>
                </a:solidFill>
              </a:rPr>
              <a:t>Aménagement des salles :</a:t>
            </a:r>
          </a:p>
          <a:p>
            <a:pPr marL="251460" lvl="2" indent="-251460" defTabSz="243028">
              <a:lnSpc>
                <a:spcPct val="103500"/>
              </a:lnSpc>
              <a:spcBef>
                <a:spcPts val="0"/>
              </a:spcBef>
              <a:buClr>
                <a:schemeClr val="accent3"/>
              </a:buClr>
              <a:buFont typeface="Arial"/>
              <a:buChar char="•"/>
              <a:tabLst>
                <a:tab pos="273050" algn="l"/>
              </a:tabLst>
              <a:defRPr sz="1764"/>
            </a:pPr>
            <a:r>
              <a:rPr lang="fr" sz="2000" dirty="0"/>
              <a:t>Configuration « communauté »</a:t>
            </a:r>
          </a:p>
          <a:p>
            <a:pPr marL="251460" lvl="2" indent="-251460" defTabSz="243028">
              <a:lnSpc>
                <a:spcPct val="103500"/>
              </a:lnSpc>
              <a:spcBef>
                <a:spcPts val="0"/>
              </a:spcBef>
              <a:buClr>
                <a:schemeClr val="accent3"/>
              </a:buClr>
              <a:buFont typeface="Arial"/>
              <a:buChar char="•"/>
              <a:tabLst>
                <a:tab pos="273050" algn="l"/>
              </a:tabLst>
              <a:defRPr sz="1764"/>
            </a:pPr>
            <a:r>
              <a:rPr lang="fr" sz="2000" dirty="0"/>
              <a:t>Salle plénière pour travailler sur les réalisations</a:t>
            </a:r>
          </a:p>
          <a:p>
            <a:endParaRPr lang="en-GB" sz="1400" dirty="0"/>
          </a:p>
          <a:p>
            <a:r>
              <a:rPr lang="fr" sz="2000" b="1" dirty="0">
                <a:solidFill>
                  <a:srgbClr val="729E2D"/>
                </a:solidFill>
              </a:rPr>
              <a:t>Logistique :</a:t>
            </a:r>
          </a:p>
          <a:p>
            <a:pPr marL="251460" lvl="2" indent="-251460" defTabSz="243028">
              <a:lnSpc>
                <a:spcPct val="103500"/>
              </a:lnSpc>
              <a:spcBef>
                <a:spcPts val="0"/>
              </a:spcBef>
              <a:buClr>
                <a:schemeClr val="accent3"/>
              </a:buClr>
              <a:buFont typeface="Arial"/>
              <a:buChar char="•"/>
              <a:tabLst>
                <a:tab pos="273050" algn="l"/>
              </a:tabLst>
              <a:defRPr sz="1764"/>
            </a:pPr>
            <a:r>
              <a:rPr lang="fr" sz="2000" dirty="0"/>
              <a:t>Impression des consignes et annexes de la session C5 pour tous les participants</a:t>
            </a:r>
          </a:p>
          <a:p>
            <a:pPr marL="251460" lvl="2" indent="-251460" defTabSz="243028">
              <a:lnSpc>
                <a:spcPct val="103500"/>
              </a:lnSpc>
              <a:spcBef>
                <a:spcPts val="0"/>
              </a:spcBef>
              <a:buClr>
                <a:schemeClr val="accent3"/>
              </a:buClr>
              <a:buFont typeface="Arial"/>
              <a:buChar char="•"/>
              <a:tabLst>
                <a:tab pos="273050" algn="l"/>
              </a:tabLst>
              <a:defRPr sz="1764"/>
            </a:pPr>
            <a:r>
              <a:rPr lang="fr" sz="2000" dirty="0"/>
              <a:t>Impression du script des jeux de rôle pour les acteurs (dans le guide du facilitateur)</a:t>
            </a:r>
          </a:p>
          <a:p>
            <a:pPr marL="251460" lvl="2" indent="-251460" defTabSz="243028">
              <a:lnSpc>
                <a:spcPct val="103500"/>
              </a:lnSpc>
              <a:spcBef>
                <a:spcPts val="0"/>
              </a:spcBef>
              <a:buClr>
                <a:schemeClr val="accent3"/>
              </a:buClr>
              <a:buFont typeface="Arial"/>
              <a:buChar char="•"/>
              <a:tabLst>
                <a:tab pos="273050" algn="l"/>
              </a:tabLst>
              <a:defRPr sz="1764"/>
            </a:pPr>
            <a:r>
              <a:rPr lang="fr" sz="2000" dirty="0"/>
              <a:t>Programme détaillé de l’exercice pratique sur support papier pour les coaches des équipes</a:t>
            </a:r>
          </a:p>
          <a:p>
            <a:pPr marL="251460" lvl="2" indent="-251460" defTabSz="243028">
              <a:lnSpc>
                <a:spcPct val="103500"/>
              </a:lnSpc>
              <a:spcBef>
                <a:spcPts val="0"/>
              </a:spcBef>
              <a:buClr>
                <a:schemeClr val="accent3"/>
              </a:buClr>
              <a:buFont typeface="Arial"/>
              <a:buChar char="•"/>
              <a:tabLst>
                <a:tab pos="273050" algn="l"/>
              </a:tabLst>
              <a:defRPr sz="1764"/>
            </a:pPr>
            <a:r>
              <a:rPr lang="fr" sz="2000" dirty="0"/>
              <a:t>3 salles/espaces pour les entretiens (avec un panneau de signalisation dans chaque espace) :</a:t>
            </a:r>
          </a:p>
          <a:p>
            <a:pPr marL="539750" lvl="4" indent="-251460" defTabSz="243028">
              <a:lnSpc>
                <a:spcPct val="103500"/>
              </a:lnSpc>
              <a:spcBef>
                <a:spcPts val="0"/>
              </a:spcBef>
              <a:buClr>
                <a:schemeClr val="accent3"/>
              </a:buClr>
              <a:buFont typeface="Courier New" panose="02070309020205020404" pitchFamily="49" charset="0"/>
              <a:buChar char="o"/>
              <a:tabLst>
                <a:tab pos="273050" algn="l"/>
              </a:tabLst>
              <a:defRPr sz="1764"/>
            </a:pPr>
            <a:r>
              <a:rPr lang="fr" sz="2000" dirty="0"/>
              <a:t>Maison de la belle-mère et de Nelly</a:t>
            </a:r>
          </a:p>
          <a:p>
            <a:pPr marL="539750" lvl="4" indent="-251460" defTabSz="243028">
              <a:lnSpc>
                <a:spcPct val="103500"/>
              </a:lnSpc>
              <a:spcBef>
                <a:spcPts val="0"/>
              </a:spcBef>
              <a:buClr>
                <a:schemeClr val="accent3"/>
              </a:buClr>
              <a:buFont typeface="Courier New" panose="02070309020205020404" pitchFamily="49" charset="0"/>
              <a:buChar char="o"/>
              <a:tabLst>
                <a:tab pos="273050" algn="l"/>
              </a:tabLst>
              <a:defRPr sz="1764"/>
            </a:pPr>
            <a:r>
              <a:rPr lang="fr" sz="2000" dirty="0"/>
              <a:t>Maison des voisins</a:t>
            </a:r>
          </a:p>
          <a:p>
            <a:pPr marL="539750" lvl="4" indent="-251460" defTabSz="243028">
              <a:lnSpc>
                <a:spcPct val="103500"/>
              </a:lnSpc>
              <a:spcBef>
                <a:spcPts val="0"/>
              </a:spcBef>
              <a:buClr>
                <a:schemeClr val="accent3"/>
              </a:buClr>
              <a:buFont typeface="Courier New" panose="02070309020205020404" pitchFamily="49" charset="0"/>
              <a:buChar char="o"/>
              <a:tabLst>
                <a:tab pos="273050" algn="l"/>
              </a:tabLst>
              <a:defRPr sz="1764"/>
            </a:pPr>
            <a:r>
              <a:rPr lang="fr" sz="2000" dirty="0"/>
              <a:t>Membres de la communauté</a:t>
            </a:r>
          </a:p>
          <a:p>
            <a:pPr defTabSz="254601">
              <a:spcBef>
                <a:spcPts val="200"/>
              </a:spcBef>
              <a:defRPr sz="1760">
                <a:solidFill>
                  <a:srgbClr val="0070C0"/>
                </a:solidFill>
              </a:defRPr>
            </a:pPr>
            <a:endParaRPr sz="2000" dirty="0"/>
          </a:p>
          <a:p>
            <a:r>
              <a:rPr lang="fr" sz="2100" b="1" dirty="0">
                <a:solidFill>
                  <a:srgbClr val="729E2D"/>
                </a:solidFill>
              </a:rPr>
              <a:t>Rôles à interpréter :</a:t>
            </a:r>
          </a:p>
          <a:p>
            <a:pPr marL="251460" lvl="2" indent="-251460" defTabSz="243028">
              <a:lnSpc>
                <a:spcPct val="103500"/>
              </a:lnSpc>
              <a:spcBef>
                <a:spcPts val="0"/>
              </a:spcBef>
              <a:buClr>
                <a:schemeClr val="accent3"/>
              </a:buClr>
              <a:buFont typeface="Arial"/>
              <a:buChar char="•"/>
              <a:tabLst>
                <a:tab pos="273050" algn="l"/>
              </a:tabLst>
              <a:defRPr sz="1764"/>
            </a:pPr>
            <a:r>
              <a:rPr lang="fr" sz="2100" dirty="0"/>
              <a:t>Belle-mère et Nelly</a:t>
            </a:r>
          </a:p>
          <a:p>
            <a:pPr marL="251460" lvl="2" indent="-251460" defTabSz="243028">
              <a:lnSpc>
                <a:spcPct val="103500"/>
              </a:lnSpc>
              <a:spcBef>
                <a:spcPts val="0"/>
              </a:spcBef>
              <a:buClr>
                <a:schemeClr val="accent3"/>
              </a:buClr>
              <a:buFont typeface="Arial"/>
              <a:buChar char="•"/>
              <a:tabLst>
                <a:tab pos="273050" algn="l"/>
              </a:tabLst>
              <a:defRPr sz="1764"/>
            </a:pPr>
            <a:r>
              <a:rPr lang="fr" sz="2100" dirty="0"/>
              <a:t>Voisin</a:t>
            </a:r>
          </a:p>
          <a:p>
            <a:pPr marL="251460" lvl="2" indent="-251460" defTabSz="243028">
              <a:lnSpc>
                <a:spcPct val="103500"/>
              </a:lnSpc>
              <a:spcBef>
                <a:spcPts val="0"/>
              </a:spcBef>
              <a:buClr>
                <a:schemeClr val="accent3"/>
              </a:buClr>
              <a:buFont typeface="Arial"/>
              <a:buChar char="•"/>
              <a:tabLst>
                <a:tab pos="273050" algn="l"/>
              </a:tabLst>
              <a:defRPr sz="1764"/>
            </a:pPr>
            <a:r>
              <a:rPr lang="fr" sz="2100" dirty="0"/>
              <a:t>Membres de la communauté</a:t>
            </a:r>
          </a:p>
          <a:p>
            <a:pPr marL="342900" indent="-342900" defTabSz="254601">
              <a:spcBef>
                <a:spcPts val="200"/>
              </a:spcBef>
              <a:buFont typeface="Arial"/>
              <a:buChar char="•"/>
              <a:defRPr sz="1936"/>
            </a:pPr>
            <a:endParaRPr dirty="0"/>
          </a:p>
        </p:txBody>
      </p:sp>
      <p:sp>
        <p:nvSpPr>
          <p:cNvPr id="2" name="Rounded Rectangle 2">
            <a:extLst>
              <a:ext uri="{FF2B5EF4-FFF2-40B4-BE49-F238E27FC236}">
                <a16:creationId xmlns:a16="http://schemas.microsoft.com/office/drawing/2014/main" id="{3895CA96-4F37-299D-38F6-59DDBCCB9FF0}"/>
              </a:ext>
            </a:extLst>
          </p:cNvPr>
          <p:cNvSpPr/>
          <p:nvPr/>
        </p:nvSpPr>
        <p:spPr>
          <a:xfrm flipV="1">
            <a:off x="256855" y="1902042"/>
            <a:ext cx="2655038" cy="86916"/>
          </a:xfrm>
          <a:prstGeom prst="roundRect">
            <a:avLst>
              <a:gd name="adj" fmla="val 50000"/>
            </a:avLst>
          </a:prstGeom>
          <a:solidFill>
            <a:schemeClr val="accent3"/>
          </a:solidFill>
          <a:ln w="12700">
            <a:miter lim="400000"/>
          </a:ln>
        </p:spPr>
        <p:txBody>
          <a:bodyPr lIns="45719" rIns="45719" anchor="ctr"/>
          <a:lstStyle/>
          <a:p>
            <a:pP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2" name="Content Placeholder 2"/>
          <p:cNvSpPr txBox="1">
            <a:spLocks noGrp="1"/>
          </p:cNvSpPr>
          <p:nvPr>
            <p:ph type="body" idx="1"/>
          </p:nvPr>
        </p:nvSpPr>
        <p:spPr>
          <a:xfrm>
            <a:off x="705009" y="1080118"/>
            <a:ext cx="10179228" cy="4654071"/>
          </a:xfrm>
          <a:prstGeom prst="rect">
            <a:avLst/>
          </a:prstGeom>
        </p:spPr>
        <p:txBody>
          <a:bodyPr lIns="45719" tIns="45720" rIns="45719" bIns="45720" anchor="t">
            <a:noAutofit/>
          </a:bodyPr>
          <a:lstStyle/>
          <a:p>
            <a:r>
              <a:rPr lang="fr" sz="2000" b="1" dirty="0">
                <a:solidFill>
                  <a:srgbClr val="729E2D"/>
                </a:solidFill>
              </a:rPr>
              <a:t>Facilitation :</a:t>
            </a:r>
          </a:p>
          <a:p>
            <a:pPr marL="287655" indent="-287655" defTabSz="251708">
              <a:spcBef>
                <a:spcPts val="200"/>
              </a:spcBef>
              <a:buClr>
                <a:srgbClr val="729E2D"/>
              </a:buClr>
              <a:buSzPct val="100000"/>
              <a:buFontTx/>
              <a:buAutoNum type="arabicPeriod"/>
              <a:defRPr sz="1914"/>
            </a:pPr>
            <a:r>
              <a:rPr lang="fr" sz="2000" dirty="0"/>
              <a:t>Distribuer les consignes de la session et les annexes.</a:t>
            </a:r>
          </a:p>
          <a:p>
            <a:pPr marL="287655" indent="-287655" defTabSz="251708">
              <a:spcBef>
                <a:spcPts val="200"/>
              </a:spcBef>
              <a:buClr>
                <a:srgbClr val="729E2D"/>
              </a:buClr>
              <a:buSzPct val="100000"/>
              <a:buFontTx/>
              <a:buAutoNum type="arabicPeriod"/>
              <a:defRPr sz="1914"/>
            </a:pPr>
            <a:r>
              <a:rPr lang="fr" sz="2000" dirty="0"/>
              <a:t>Lire les principales informations concernant cette session à voix haute avec les participants.</a:t>
            </a:r>
          </a:p>
          <a:p>
            <a:pPr marL="287655" indent="-287655" defTabSz="251708">
              <a:spcBef>
                <a:spcPts val="200"/>
              </a:spcBef>
              <a:buClr>
                <a:srgbClr val="729E2D"/>
              </a:buClr>
              <a:buSzPct val="100000"/>
              <a:buFontTx/>
              <a:buAutoNum type="arabicPeriod"/>
              <a:defRPr sz="1914"/>
            </a:pPr>
            <a:r>
              <a:rPr lang="fr" sz="2000" dirty="0"/>
              <a:t>Expliquer les réalisations attendues pour cette session et la manière dont les équipes sont censées les présenter.</a:t>
            </a:r>
          </a:p>
          <a:p>
            <a:pPr marL="287655" indent="-287655" defTabSz="251708">
              <a:spcBef>
                <a:spcPts val="200"/>
              </a:spcBef>
              <a:buClr>
                <a:srgbClr val="729E2D"/>
              </a:buClr>
              <a:buSzPct val="100000"/>
              <a:buFontTx/>
              <a:buAutoNum type="arabicPeriod"/>
              <a:defRPr sz="1914"/>
            </a:pPr>
            <a:r>
              <a:rPr lang="fr" sz="2000" dirty="0"/>
              <a:t>S’assurer que tout le monde a bien compris ce qu’il devait faire.</a:t>
            </a:r>
          </a:p>
          <a:p>
            <a:pPr marL="287655" indent="-287655" defTabSz="251708">
              <a:spcBef>
                <a:spcPts val="200"/>
              </a:spcBef>
              <a:buClr>
                <a:srgbClr val="729E2D"/>
              </a:buClr>
              <a:buSzPct val="100000"/>
              <a:buFontTx/>
              <a:buAutoNum type="arabicPeriod"/>
              <a:defRPr sz="1914"/>
            </a:pPr>
            <a:r>
              <a:rPr lang="fr" sz="2000" dirty="0"/>
              <a:t>Indiquer la durée de la session ainsi que son déroulement.</a:t>
            </a:r>
          </a:p>
          <a:p>
            <a:pPr marL="287655" indent="-287655" defTabSz="251708">
              <a:spcBef>
                <a:spcPts val="200"/>
              </a:spcBef>
              <a:buClr>
                <a:srgbClr val="729E2D"/>
              </a:buClr>
              <a:buSzPct val="100000"/>
              <a:buFontTx/>
              <a:buAutoNum type="arabicPeriod"/>
              <a:defRPr sz="1914"/>
            </a:pPr>
            <a:r>
              <a:rPr lang="fr" sz="2000" dirty="0"/>
              <a:t>Les coaches accompagnent leurs équipes lors des entretiens avec la communauté et assurent la gestion du temps, les équipes passent à tour de rôle suivant le programme détaillé de l’exercice pratique.</a:t>
            </a:r>
          </a:p>
          <a:p>
            <a:pPr marL="287655" indent="-287655" defTabSz="251708">
              <a:spcBef>
                <a:spcPts val="200"/>
              </a:spcBef>
              <a:buClr>
                <a:srgbClr val="729E2D"/>
              </a:buClr>
              <a:buSzPct val="100000"/>
              <a:buFontTx/>
              <a:buAutoNum type="arabicPeriod"/>
              <a:defRPr sz="1914"/>
            </a:pPr>
            <a:r>
              <a:rPr lang="fr" sz="2000" dirty="0"/>
              <a:t>Les équipes retournent en salle plénière pour produire les réalisations.</a:t>
            </a:r>
          </a:p>
          <a:p>
            <a:endParaRPr lang="en-GB" sz="1600" dirty="0"/>
          </a:p>
          <a:p>
            <a:pPr defTabSz="251708">
              <a:spcBef>
                <a:spcPts val="200"/>
              </a:spcBef>
              <a:defRPr sz="1914">
                <a:solidFill>
                  <a:schemeClr val="accent2"/>
                </a:solidFill>
              </a:defRPr>
            </a:pPr>
            <a:r>
              <a:rPr lang="fr-FR" sz="2000" b="1" dirty="0">
                <a:solidFill>
                  <a:srgbClr val="729E2D"/>
                </a:solidFill>
              </a:rPr>
              <a:t>Débriefing:</a:t>
            </a:r>
          </a:p>
          <a:p>
            <a:pPr defTabSz="251708">
              <a:spcBef>
                <a:spcPts val="200"/>
              </a:spcBef>
              <a:defRPr sz="1914"/>
            </a:pPr>
            <a:r>
              <a:rPr lang="fr" sz="2000" dirty="0"/>
              <a:t>Demander à une équipe de présenter une réalisation et aux autres de compléter et/ou de commenter.</a:t>
            </a:r>
          </a:p>
          <a:p>
            <a:pPr defTabSz="251708">
              <a:spcBef>
                <a:spcPts val="200"/>
              </a:spcBef>
              <a:defRPr sz="1914"/>
            </a:pPr>
            <a:r>
              <a:rPr lang="fr" sz="2000" dirty="0"/>
              <a:t>Présenter les diapositives du débriefing.</a:t>
            </a:r>
          </a:p>
          <a:p>
            <a:pPr defTabSz="251708">
              <a:spcBef>
                <a:spcPts val="200"/>
              </a:spcBef>
              <a:defRPr sz="1914"/>
            </a:pPr>
            <a:r>
              <a:rPr lang="fr" sz="2000" dirty="0"/>
              <a:t>Répondre aux questions, le cas échéant.</a:t>
            </a:r>
          </a:p>
          <a:p>
            <a:pPr defTabSz="251708">
              <a:spcBef>
                <a:spcPts val="200"/>
              </a:spcBef>
              <a:defRPr sz="1914"/>
            </a:pPr>
            <a:endParaRPr lang="en-GB" sz="2000" dirty="0"/>
          </a:p>
        </p:txBody>
      </p:sp>
      <p:sp>
        <p:nvSpPr>
          <p:cNvPr id="793" name="Title 1"/>
          <p:cNvSpPr txBox="1">
            <a:spLocks noGrp="1"/>
          </p:cNvSpPr>
          <p:nvPr>
            <p:ph type="title"/>
          </p:nvPr>
        </p:nvSpPr>
        <p:spPr>
          <a:xfrm>
            <a:off x="207801" y="-20444"/>
            <a:ext cx="8996159" cy="646113"/>
          </a:xfrm>
          <a:prstGeom prst="rect">
            <a:avLst/>
          </a:prstGeom>
        </p:spPr>
        <p:txBody>
          <a:bodyPr lIns="45719" tIns="45720" rIns="45719" bIns="45720" anchor="ctr">
            <a:normAutofit/>
          </a:bodyPr>
          <a:lstStyle/>
          <a:p>
            <a:r>
              <a:rPr b="1" dirty="0" err="1"/>
              <a:t>Facilitat</a:t>
            </a:r>
            <a:r>
              <a:rPr lang="fr-FR" b="1" dirty="0"/>
              <a:t>ion et</a:t>
            </a:r>
            <a:r>
              <a:rPr b="1" dirty="0"/>
              <a:t> </a:t>
            </a:r>
            <a:r>
              <a:rPr lang="fr-FR" b="1" dirty="0"/>
              <a:t>dé</a:t>
            </a:r>
            <a:r>
              <a:rPr b="1" dirty="0"/>
              <a:t>brief</a:t>
            </a:r>
            <a:r>
              <a:rPr lang="fr-FR" b="1" dirty="0" err="1"/>
              <a:t>ing</a:t>
            </a:r>
            <a:r>
              <a:rPr lang="fr-FR" b="1" dirty="0"/>
              <a:t> de la</a:t>
            </a:r>
            <a:r>
              <a:rPr b="1" dirty="0"/>
              <a:t> session C5</a:t>
            </a:r>
            <a:endParaRPr lang="en-US" b="1" dirty="0"/>
          </a:p>
        </p:txBody>
      </p:sp>
    </p:spTree>
  </p:cSld>
  <p:clrMapOvr>
    <a:masterClrMapping/>
  </p:clrMapOvr>
  <p:transition spd="med"/>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6" name="Title 1"/>
          <p:cNvSpPr txBox="1">
            <a:spLocks noGrp="1"/>
          </p:cNvSpPr>
          <p:nvPr>
            <p:ph type="title"/>
          </p:nvPr>
        </p:nvSpPr>
        <p:spPr>
          <a:xfrm>
            <a:off x="177822" y="29980"/>
            <a:ext cx="8996158" cy="646113"/>
          </a:xfrm>
          <a:prstGeom prst="rect">
            <a:avLst/>
          </a:prstGeom>
        </p:spPr>
        <p:txBody>
          <a:bodyPr lIns="45719" tIns="45720" rIns="45719" bIns="45720" anchor="ctr">
            <a:normAutofit fontScale="90000"/>
          </a:bodyPr>
          <a:lstStyle>
            <a:lvl1pPr defTabSz="269067">
              <a:defRPr sz="2976"/>
            </a:lvl1pPr>
          </a:lstStyle>
          <a:p>
            <a:r>
              <a:rPr lang="fr-FR" sz="2950" b="1" dirty="0"/>
              <a:t>Déroulement détaillé de la </a:t>
            </a:r>
            <a:r>
              <a:rPr sz="2950" b="1" dirty="0"/>
              <a:t>session C5</a:t>
            </a:r>
            <a:r>
              <a:rPr lang="fr-FR" sz="2950" b="1" dirty="0"/>
              <a:t> de l’exercice pratique</a:t>
            </a:r>
            <a:endParaRPr lang="en-US" sz="2950" b="1" dirty="0"/>
          </a:p>
        </p:txBody>
      </p:sp>
      <p:pic>
        <p:nvPicPr>
          <p:cNvPr id="3" name="Image 3" descr="Une image contenant texte, capture d’écran, nombre, Police&#10;&#10;Description générée automatiquement">
            <a:extLst>
              <a:ext uri="{FF2B5EF4-FFF2-40B4-BE49-F238E27FC236}">
                <a16:creationId xmlns:a16="http://schemas.microsoft.com/office/drawing/2014/main" id="{EE26A90C-0AF4-589A-EA25-2234A496342A}"/>
              </a:ext>
            </a:extLst>
          </p:cNvPr>
          <p:cNvPicPr>
            <a:picLocks noChangeAspect="1"/>
          </p:cNvPicPr>
          <p:nvPr/>
        </p:nvPicPr>
        <p:blipFill>
          <a:blip r:embed="rId2"/>
          <a:stretch>
            <a:fillRect/>
          </a:stretch>
        </p:blipFill>
        <p:spPr>
          <a:xfrm>
            <a:off x="1914525" y="1590675"/>
            <a:ext cx="8374854" cy="4283866"/>
          </a:xfrm>
          <a:prstGeom prst="rect">
            <a:avLst/>
          </a:prstGeom>
        </p:spPr>
      </p:pic>
    </p:spTree>
  </p:cSld>
  <p:clrMapOvr>
    <a:masterClrMapping/>
  </p:clrMapOvr>
  <p:transition spd="med"/>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8" name="Content Placeholder 2"/>
          <p:cNvSpPr txBox="1">
            <a:spLocks noGrp="1"/>
          </p:cNvSpPr>
          <p:nvPr>
            <p:ph type="body" idx="1"/>
          </p:nvPr>
        </p:nvSpPr>
        <p:spPr>
          <a:xfrm>
            <a:off x="1190625" y="1247001"/>
            <a:ext cx="9306393" cy="4654071"/>
          </a:xfrm>
          <a:prstGeom prst="rect">
            <a:avLst/>
          </a:prstGeom>
        </p:spPr>
        <p:txBody>
          <a:bodyPr lIns="45719" tIns="45720" rIns="45719" bIns="45720" anchor="t">
            <a:normAutofit/>
          </a:bodyPr>
          <a:lstStyle/>
          <a:p>
            <a:r>
              <a:rPr lang="fr-FR" b="1" dirty="0">
                <a:solidFill>
                  <a:srgbClr val="729E2D"/>
                </a:solidFill>
              </a:rPr>
              <a:t>Aujourd’hui, vous allez recevoir par email</a:t>
            </a:r>
            <a:r>
              <a:rPr b="1" dirty="0">
                <a:solidFill>
                  <a:srgbClr val="729E2D"/>
                </a:solidFill>
              </a:rPr>
              <a:t>:</a:t>
            </a:r>
          </a:p>
          <a:p>
            <a:endParaRPr dirty="0"/>
          </a:p>
          <a:p>
            <a:pPr marL="240030" indent="-240030">
              <a:buClr>
                <a:schemeClr val="accent6">
                  <a:lumOff val="-9568"/>
                </a:schemeClr>
              </a:buClr>
              <a:buSzPct val="100000"/>
              <a:buChar char="•"/>
            </a:pPr>
            <a:r>
              <a:rPr lang="fr-FR" dirty="0"/>
              <a:t>Liste linéaire complétée</a:t>
            </a:r>
            <a:endParaRPr dirty="0"/>
          </a:p>
          <a:p>
            <a:pPr marL="240030" indent="-240030">
              <a:buClr>
                <a:schemeClr val="accent6">
                  <a:lumOff val="-9568"/>
                </a:schemeClr>
              </a:buClr>
              <a:buSzPct val="100000"/>
              <a:buChar char="•"/>
            </a:pPr>
            <a:endParaRPr dirty="0"/>
          </a:p>
          <a:p>
            <a:pPr marL="240030" indent="-240030">
              <a:buClr>
                <a:schemeClr val="accent6">
                  <a:lumOff val="-9568"/>
                </a:schemeClr>
              </a:buClr>
              <a:buSzPct val="100000"/>
              <a:buChar char="•"/>
            </a:pPr>
            <a:r>
              <a:rPr lang="fr-FR" dirty="0"/>
              <a:t>Canevas de </a:t>
            </a:r>
            <a:r>
              <a:rPr dirty="0"/>
              <a:t>PPT </a:t>
            </a:r>
            <a:r>
              <a:rPr lang="fr-FR" dirty="0"/>
              <a:t>pour le rapport d’</a:t>
            </a:r>
            <a:r>
              <a:rPr dirty="0"/>
              <a:t>investigation</a:t>
            </a:r>
          </a:p>
          <a:p>
            <a:endParaRPr lang="hu-HU" dirty="0"/>
          </a:p>
          <a:p>
            <a:endParaRPr lang="hu-HU" dirty="0"/>
          </a:p>
          <a:p>
            <a:r>
              <a:rPr lang="fr-FR" b="1" dirty="0">
                <a:solidFill>
                  <a:srgbClr val="C00000"/>
                </a:solidFill>
              </a:rPr>
              <a:t>Demain</a:t>
            </a:r>
            <a:r>
              <a:rPr b="1" dirty="0">
                <a:solidFill>
                  <a:srgbClr val="C00000"/>
                </a:solidFill>
              </a:rPr>
              <a:t>, </a:t>
            </a:r>
            <a:r>
              <a:rPr lang="fr-FR" b="1" dirty="0">
                <a:solidFill>
                  <a:srgbClr val="C00000"/>
                </a:solidFill>
              </a:rPr>
              <a:t>les </a:t>
            </a:r>
            <a:r>
              <a:rPr b="1" dirty="0">
                <a:solidFill>
                  <a:srgbClr val="C00000"/>
                </a:solidFill>
              </a:rPr>
              <a:t>group</a:t>
            </a:r>
            <a:r>
              <a:rPr lang="fr-FR" b="1" dirty="0">
                <a:solidFill>
                  <a:srgbClr val="C00000"/>
                </a:solidFill>
              </a:rPr>
              <a:t>e</a:t>
            </a:r>
            <a:r>
              <a:rPr b="1" dirty="0">
                <a:solidFill>
                  <a:srgbClr val="C00000"/>
                </a:solidFill>
              </a:rPr>
              <a:t>s </a:t>
            </a:r>
            <a:r>
              <a:rPr lang="fr-FR" b="1" dirty="0">
                <a:solidFill>
                  <a:srgbClr val="C00000"/>
                </a:solidFill>
              </a:rPr>
              <a:t>auront </a:t>
            </a:r>
            <a:r>
              <a:rPr b="1" dirty="0">
                <a:solidFill>
                  <a:srgbClr val="C00000"/>
                </a:solidFill>
              </a:rPr>
              <a:t>1h30  </a:t>
            </a:r>
            <a:r>
              <a:rPr lang="fr-FR" b="1" dirty="0">
                <a:solidFill>
                  <a:srgbClr val="C00000"/>
                </a:solidFill>
              </a:rPr>
              <a:t>pour finaliser leurs rapports d’investigation</a:t>
            </a:r>
            <a:r>
              <a:rPr b="1" dirty="0">
                <a:solidFill>
                  <a:srgbClr val="C00000"/>
                </a:solidFill>
              </a:rPr>
              <a:t>.</a:t>
            </a:r>
          </a:p>
        </p:txBody>
      </p:sp>
      <p:sp>
        <p:nvSpPr>
          <p:cNvPr id="832" name="C6 Investigation report"/>
          <p:cNvSpPr txBox="1">
            <a:spLocks noGrp="1"/>
          </p:cNvSpPr>
          <p:nvPr>
            <p:ph type="title"/>
          </p:nvPr>
        </p:nvSpPr>
        <p:spPr>
          <a:xfrm>
            <a:off x="198811" y="-37631"/>
            <a:ext cx="5452481" cy="646113"/>
          </a:xfrm>
          <a:prstGeom prst="rect">
            <a:avLst/>
          </a:prstGeom>
        </p:spPr>
        <p:txBody>
          <a:bodyPr lIns="45719" tIns="45720" rIns="45719" bIns="45720" anchor="ctr">
            <a:normAutofit/>
          </a:bodyPr>
          <a:lstStyle/>
          <a:p>
            <a:r>
              <a:rPr b="1" dirty="0"/>
              <a:t>C6 </a:t>
            </a:r>
            <a:r>
              <a:rPr lang="fr-FR" b="1" dirty="0"/>
              <a:t>Rapport d’i</a:t>
            </a:r>
            <a:r>
              <a:rPr b="1" dirty="0" err="1"/>
              <a:t>nvestigation</a:t>
            </a:r>
            <a:endParaRPr lang="en-US" b="1" dirty="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descr="Image">
            <a:extLst>
              <a:ext uri="{FF2B5EF4-FFF2-40B4-BE49-F238E27FC236}">
                <a16:creationId xmlns:a16="http://schemas.microsoft.com/office/drawing/2014/main" id="{51388460-9106-4F7B-92B9-F5BDC1172528}"/>
              </a:ext>
            </a:extLst>
          </p:cNvPr>
          <p:cNvPicPr>
            <a:picLocks noChangeAspect="1"/>
          </p:cNvPicPr>
          <p:nvPr/>
        </p:nvPicPr>
        <p:blipFill>
          <a:blip r:embed="rId2"/>
          <a:stretch>
            <a:fillRect/>
          </a:stretch>
        </p:blipFill>
        <p:spPr>
          <a:xfrm>
            <a:off x="1317772" y="1651031"/>
            <a:ext cx="5326635" cy="3555938"/>
          </a:xfrm>
          <a:prstGeom prst="rect">
            <a:avLst/>
          </a:prstGeom>
          <a:ln w="12700">
            <a:miter lim="400000"/>
          </a:ln>
        </p:spPr>
      </p:pic>
      <p:pic>
        <p:nvPicPr>
          <p:cNvPr id="578" name="Picture 3" descr="Picture 3"/>
          <p:cNvPicPr>
            <a:picLocks noChangeAspect="1"/>
          </p:cNvPicPr>
          <p:nvPr/>
        </p:nvPicPr>
        <p:blipFill>
          <a:blip r:embed="rId3"/>
          <a:stretch>
            <a:fillRect/>
          </a:stretch>
        </p:blipFill>
        <p:spPr>
          <a:xfrm rot="4156897">
            <a:off x="2354100" y="950897"/>
            <a:ext cx="774633" cy="471451"/>
          </a:xfrm>
          <a:prstGeom prst="rect">
            <a:avLst/>
          </a:prstGeom>
          <a:ln w="12700">
            <a:miter lim="400000"/>
          </a:ln>
        </p:spPr>
      </p:pic>
      <p:pic>
        <p:nvPicPr>
          <p:cNvPr id="579" name="Picture 3" descr="Picture 3"/>
          <p:cNvPicPr>
            <a:picLocks noChangeAspect="1"/>
          </p:cNvPicPr>
          <p:nvPr/>
        </p:nvPicPr>
        <p:blipFill>
          <a:blip r:embed="rId4"/>
          <a:stretch>
            <a:fillRect/>
          </a:stretch>
        </p:blipFill>
        <p:spPr>
          <a:xfrm rot="4156897">
            <a:off x="2786150" y="950897"/>
            <a:ext cx="774633" cy="471451"/>
          </a:xfrm>
          <a:prstGeom prst="rect">
            <a:avLst/>
          </a:prstGeom>
          <a:ln w="12700">
            <a:miter lim="400000"/>
          </a:ln>
        </p:spPr>
      </p:pic>
      <p:sp>
        <p:nvSpPr>
          <p:cNvPr id="580" name="Rectangle 4"/>
          <p:cNvSpPr txBox="1"/>
          <p:nvPr/>
        </p:nvSpPr>
        <p:spPr>
          <a:xfrm>
            <a:off x="7125672" y="2071900"/>
            <a:ext cx="3960000" cy="26776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342900" indent="-342900">
              <a:spcBef>
                <a:spcPts val="500"/>
              </a:spcBef>
              <a:buClr>
                <a:schemeClr val="accent6"/>
              </a:buClr>
              <a:buSzPct val="100000"/>
              <a:buFont typeface="Arial"/>
              <a:buChar char="•"/>
              <a:defRPr sz="2400">
                <a:latin typeface="Source Sans Pro Regular"/>
                <a:ea typeface="Source Sans Pro Regular"/>
                <a:cs typeface="Source Sans Pro Regular"/>
                <a:sym typeface="Source Sans Pro Regular"/>
              </a:defRPr>
            </a:lvl1pPr>
          </a:lstStyle>
          <a:p>
            <a:pPr marL="0" indent="0" eaLnBrk="0">
              <a:spcBef>
                <a:spcPct val="20000"/>
              </a:spcBef>
              <a:buNone/>
            </a:pPr>
            <a:r>
              <a:rPr lang="fr" dirty="0"/>
              <a:t>Une partie de cette région est sous le contrôle des thulibs. Selon une rumeur qui se propage au sein de la communauté, les thulibs empoisonneraient l’eau pour reprendre le village.</a:t>
            </a:r>
            <a:endParaRPr lang="en-GB" dirty="0"/>
          </a:p>
        </p:txBody>
      </p:sp>
      <p:sp>
        <p:nvSpPr>
          <p:cNvPr id="581" name="Straight Arrow Connector 5"/>
          <p:cNvSpPr/>
          <p:nvPr/>
        </p:nvSpPr>
        <p:spPr>
          <a:xfrm>
            <a:off x="3019673" y="1474708"/>
            <a:ext cx="1" cy="610085"/>
          </a:xfrm>
          <a:prstGeom prst="line">
            <a:avLst/>
          </a:prstGeom>
          <a:ln w="19050">
            <a:solidFill>
              <a:schemeClr val="accent2"/>
            </a:solidFill>
            <a:miter/>
            <a:tailEnd type="triangle"/>
          </a:ln>
        </p:spPr>
        <p:txBody>
          <a:bodyPr lIns="45719" rIns="45719"/>
          <a:lstStyle/>
          <a:p>
            <a:endParaRPr/>
          </a:p>
        </p:txBody>
      </p:sp>
      <p:sp>
        <p:nvSpPr>
          <p:cNvPr id="582"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defRPr>
                <a:solidFill>
                  <a:srgbClr val="FFFFFF"/>
                </a:solidFill>
              </a:defRPr>
            </a:pPr>
            <a:endParaRPr/>
          </a:p>
        </p:txBody>
      </p:sp>
      <p:sp>
        <p:nvSpPr>
          <p:cNvPr id="583" name="Karan Province"/>
          <p:cNvSpPr txBox="1"/>
          <p:nvPr/>
        </p:nvSpPr>
        <p:spPr>
          <a:xfrm>
            <a:off x="2538408" y="2071900"/>
            <a:ext cx="1777171" cy="2582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300" b="1"/>
            </a:lvl1pPr>
          </a:lstStyle>
          <a:p>
            <a:r>
              <a:t>Karan Province</a:t>
            </a:r>
          </a:p>
        </p:txBody>
      </p:sp>
      <p:sp>
        <p:nvSpPr>
          <p:cNvPr id="6" name="Title 1">
            <a:extLst>
              <a:ext uri="{FF2B5EF4-FFF2-40B4-BE49-F238E27FC236}">
                <a16:creationId xmlns:a16="http://schemas.microsoft.com/office/drawing/2014/main" id="{8652D794-2D91-CFBF-76D3-4AC38A4DC843}"/>
              </a:ext>
            </a:extLst>
          </p:cNvPr>
          <p:cNvSpPr txBox="1">
            <a:spLocks/>
          </p:cNvSpPr>
          <p:nvPr/>
        </p:nvSpPr>
        <p:spPr>
          <a:xfrm>
            <a:off x="239250" y="281"/>
            <a:ext cx="804371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latin typeface="Source Sans Pro"/>
              </a:rPr>
              <a:t>3. </a:t>
            </a:r>
            <a:r>
              <a:rPr lang="fr" b="1" dirty="0"/>
              <a:t>Principaux événements du scénario</a:t>
            </a:r>
            <a:r>
              <a:rPr lang="fr" b="1" dirty="0">
                <a:latin typeface="Source Sans Pro"/>
              </a:rPr>
              <a:t> </a:t>
            </a:r>
            <a:r>
              <a:rPr lang="fr-FR" b="1" dirty="0">
                <a:latin typeface="Source Sans Pro"/>
              </a:rPr>
              <a:t>(2)</a:t>
            </a:r>
          </a:p>
        </p:txBody>
      </p:sp>
    </p:spTree>
  </p:cSld>
  <p:clrMapOvr>
    <a:masterClrMapping/>
  </p:clrMapOvr>
  <p:transition spd="med"/>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 name="Session C6: Investigation report"/>
          <p:cNvSpPr txBox="1">
            <a:spLocks noGrp="1"/>
          </p:cNvSpPr>
          <p:nvPr>
            <p:ph type="title"/>
          </p:nvPr>
        </p:nvSpPr>
        <p:spPr>
          <a:xfrm>
            <a:off x="142502" y="143240"/>
            <a:ext cx="3874862" cy="1920471"/>
          </a:xfrm>
          <a:prstGeom prst="rect">
            <a:avLst/>
          </a:prstGeom>
        </p:spPr>
        <p:txBody>
          <a:bodyPr lIns="45719" tIns="45720" rIns="45719" bIns="45720" anchor="ctr">
            <a:normAutofit fontScale="90000"/>
          </a:bodyPr>
          <a:lstStyle/>
          <a:p>
            <a:r>
              <a:rPr b="1" dirty="0"/>
              <a:t>Session C6: </a:t>
            </a:r>
            <a:r>
              <a:rPr lang="fr-FR" b="1" dirty="0"/>
              <a:t>Rapport d’i</a:t>
            </a:r>
            <a:r>
              <a:rPr b="1" dirty="0" err="1"/>
              <a:t>nvestigation</a:t>
            </a:r>
            <a:br>
              <a:rPr lang="fr-FR" b="1" dirty="0"/>
            </a:br>
            <a:r>
              <a:rPr lang="en-US" b="1" dirty="0" err="1"/>
              <a:t>Casquette</a:t>
            </a:r>
            <a:r>
              <a:rPr lang="en-US" b="1" dirty="0"/>
              <a:t> participant</a:t>
            </a:r>
            <a:endParaRPr lang="en-US" b="1" dirty="0">
              <a:cs typeface="Times Roman"/>
            </a:endParaRPr>
          </a:p>
        </p:txBody>
      </p:sp>
      <p:sp>
        <p:nvSpPr>
          <p:cNvPr id="612" name="Google Shape;308;p8"/>
          <p:cNvSpPr txBox="1">
            <a:spLocks noGrp="1"/>
          </p:cNvSpPr>
          <p:nvPr>
            <p:ph type="body" idx="1"/>
          </p:nvPr>
        </p:nvSpPr>
        <p:spPr>
          <a:prstGeom prst="rect">
            <a:avLst/>
          </a:prstGeom>
        </p:spPr>
        <p:txBody>
          <a:bodyPr lIns="0" tIns="0" rIns="0" bIns="0"/>
          <a:lstStyle/>
          <a:p>
            <a:pPr>
              <a:spcBef>
                <a:spcPts val="0"/>
              </a:spcBef>
              <a:defRPr sz="3200">
                <a:solidFill>
                  <a:srgbClr val="FFFFFF"/>
                </a:solidFill>
                <a:latin typeface="Source Sans Pro Bold"/>
                <a:ea typeface="Source Sans Pro Bold"/>
                <a:cs typeface="Source Sans Pro Bold"/>
                <a:sym typeface="Source Sans Pro Bold"/>
              </a:defRPr>
            </a:pPr>
            <a:endParaRPr/>
          </a:p>
          <a:p>
            <a:pPr>
              <a:spcBef>
                <a:spcPts val="0"/>
              </a:spcBef>
              <a:defRPr sz="3200">
                <a:solidFill>
                  <a:srgbClr val="FFFFFF"/>
                </a:solidFill>
                <a:latin typeface="Source Sans Pro Bold"/>
                <a:ea typeface="Source Sans Pro Bold"/>
                <a:cs typeface="Source Sans Pro Bold"/>
                <a:sym typeface="Source Sans Pro Bold"/>
              </a:defRPr>
            </a:pPr>
            <a:r>
              <a:rPr dirty="0"/>
              <a:t>Session C6: Investigation report</a:t>
            </a:r>
          </a:p>
        </p:txBody>
      </p:sp>
      <p:pic>
        <p:nvPicPr>
          <p:cNvPr id="614" name="Picture 6" descr="Picture 6"/>
          <p:cNvPicPr>
            <a:picLocks noChangeAspect="1"/>
          </p:cNvPicPr>
          <p:nvPr/>
        </p:nvPicPr>
        <p:blipFill>
          <a:blip r:embed="rId3"/>
          <a:stretch>
            <a:fillRect/>
          </a:stretch>
        </p:blipFill>
        <p:spPr>
          <a:xfrm>
            <a:off x="6012522" y="2140659"/>
            <a:ext cx="2801870" cy="2801870"/>
          </a:xfrm>
          <a:prstGeom prst="rect">
            <a:avLst/>
          </a:prstGeom>
          <a:ln w="12700">
            <a:miter lim="400000"/>
          </a:ln>
        </p:spPr>
      </p:pic>
      <p:sp>
        <p:nvSpPr>
          <p:cNvPr id="6" name="Rounded Rectangle 5">
            <a:extLst>
              <a:ext uri="{FF2B5EF4-FFF2-40B4-BE49-F238E27FC236}">
                <a16:creationId xmlns:a16="http://schemas.microsoft.com/office/drawing/2014/main" id="{35BC1384-5DC9-D507-D920-565606272CAE}"/>
              </a:ext>
            </a:extLst>
          </p:cNvPr>
          <p:cNvSpPr/>
          <p:nvPr/>
        </p:nvSpPr>
        <p:spPr>
          <a:xfrm flipV="1">
            <a:off x="262121" y="2061130"/>
            <a:ext cx="2554398" cy="86916"/>
          </a:xfrm>
          <a:prstGeom prst="roundRect">
            <a:avLst>
              <a:gd name="adj" fmla="val 50000"/>
            </a:avLst>
          </a:prstGeom>
          <a:solidFill>
            <a:schemeClr val="accent3"/>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 name="Content Placeholder 2"/>
          <p:cNvSpPr txBox="1"/>
          <p:nvPr/>
        </p:nvSpPr>
        <p:spPr>
          <a:xfrm>
            <a:off x="171844" y="687226"/>
            <a:ext cx="5101273"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defTabSz="385763">
              <a:lnSpc>
                <a:spcPct val="90000"/>
              </a:lnSpc>
              <a:spcBef>
                <a:spcPts val="400"/>
              </a:spcBef>
              <a:defRPr sz="2800">
                <a:solidFill>
                  <a:schemeClr val="accent2"/>
                </a:solidFill>
                <a:latin typeface="Source Sans Pro Bold"/>
                <a:ea typeface="Source Sans Pro Bold"/>
                <a:cs typeface="Source Sans Pro Bold"/>
                <a:sym typeface="Source Sans Pro Bold"/>
              </a:defRPr>
            </a:lvl1pPr>
          </a:lstStyle>
          <a:p>
            <a:r>
              <a:rPr lang="fr-FR" b="1" dirty="0"/>
              <a:t>Principales </a:t>
            </a:r>
            <a:r>
              <a:rPr b="1" dirty="0"/>
              <a:t>information</a:t>
            </a:r>
            <a:r>
              <a:rPr lang="fr-FR" b="1" dirty="0"/>
              <a:t>s</a:t>
            </a:r>
            <a:r>
              <a:rPr lang="en-US" b="1" dirty="0"/>
              <a:t> </a:t>
            </a:r>
            <a:endParaRPr lang="en-US" sz="1100" b="1" dirty="0"/>
          </a:p>
        </p:txBody>
      </p:sp>
      <p:sp>
        <p:nvSpPr>
          <p:cNvPr id="619" name="Text Placeholder 2"/>
          <p:cNvSpPr txBox="1">
            <a:spLocks noGrp="1"/>
          </p:cNvSpPr>
          <p:nvPr>
            <p:ph type="body" idx="1"/>
          </p:nvPr>
        </p:nvSpPr>
        <p:spPr>
          <a:xfrm>
            <a:off x="884420" y="1381913"/>
            <a:ext cx="9716675" cy="4654071"/>
          </a:xfrm>
          <a:prstGeom prst="rect">
            <a:avLst/>
          </a:prstGeom>
        </p:spPr>
        <p:txBody>
          <a:bodyPr lIns="45719" tIns="45720" rIns="45719" bIns="45720" anchor="t">
            <a:normAutofit fontScale="92500" lnSpcReduction="10000"/>
          </a:bodyPr>
          <a:lstStyle/>
          <a:p>
            <a:pPr algn="just">
              <a:lnSpc>
                <a:spcPct val="110000"/>
              </a:lnSpc>
              <a:spcAft>
                <a:spcPts val="1000"/>
              </a:spcAft>
            </a:pPr>
            <a:r>
              <a:rPr lang="fr" dirty="0">
                <a:solidFill>
                  <a:schemeClr val="tx1"/>
                </a:solidFill>
                <a:latin typeface="Source Sans Pro"/>
                <a:ea typeface="SimSun"/>
                <a:cs typeface="Arial"/>
              </a:rPr>
              <a:t>L’EIR est informée par le personnel de l’hôpital que les résultats de l’analyse des échantillons prélevés sur Mme Laila Samy sont positifs au choléra. De nouveaux cas de choléra ont été identifiés grâce aux activités de surveillance et de recherche active des cas. Afin de déterminer l’étendue géographique réelle du problème et d’identifier les populations touchées, vous devez réaliser une analyse épidémiologique descriptive à partir des données collectées. </a:t>
            </a:r>
            <a:endParaRPr lang="en-US">
              <a:solidFill>
                <a:schemeClr val="tx1"/>
              </a:solidFill>
              <a:latin typeface="Source Sans Pro"/>
              <a:ea typeface="SimSun" panose="02010600030101010101" pitchFamily="2" charset="-122"/>
              <a:cs typeface="Arial" panose="020B0604020202020204" pitchFamily="34" charset="0"/>
            </a:endParaRPr>
          </a:p>
          <a:p>
            <a:pPr algn="just">
              <a:lnSpc>
                <a:spcPct val="110000"/>
              </a:lnSpc>
              <a:spcAft>
                <a:spcPts val="1000"/>
              </a:spcAft>
            </a:pPr>
            <a:r>
              <a:rPr lang="fr" dirty="0">
                <a:solidFill>
                  <a:schemeClr val="tx1"/>
                </a:solidFill>
                <a:latin typeface="Source Sans Pro"/>
                <a:ea typeface="SimSun"/>
                <a:cs typeface="Arial"/>
              </a:rPr>
              <a:t>En vous appuyant sur les informations disponibles, vous rédigerez un rapport d’investigation et mettrez en œuvre les mesures de contrôle nécessaires pour endiguer cette épidémie. </a:t>
            </a:r>
            <a:endParaRPr lang="en-US">
              <a:solidFill>
                <a:schemeClr val="tx1"/>
              </a:solidFill>
              <a:latin typeface="Source Sans Pro"/>
              <a:ea typeface="SimSun" panose="02010600030101010101" pitchFamily="2" charset="-122"/>
              <a:cs typeface="Arial" panose="020B0604020202020204" pitchFamily="34" charset="0"/>
            </a:endParaRPr>
          </a:p>
          <a:p>
            <a:pPr>
              <a:lnSpc>
                <a:spcPct val="110000"/>
              </a:lnSpc>
            </a:pPr>
            <a:r>
              <a:rPr lang="fr" dirty="0">
                <a:solidFill>
                  <a:schemeClr val="tx1"/>
                </a:solidFill>
                <a:latin typeface="Source Sans Pro"/>
                <a:ea typeface="SimSun"/>
                <a:cs typeface="Arial"/>
              </a:rPr>
              <a:t>L’équipe devra présenter son rapport d’investigation au Dr Zaher, le gestionnaire des EIR au Centre d’opérations d’urgence, au cours d’une réunion de 8 à 10 minutes.</a:t>
            </a:r>
            <a:endParaRPr lang="en-US" dirty="0">
              <a:solidFill>
                <a:schemeClr val="tx1"/>
              </a:solidFill>
              <a:latin typeface="Source Sans Pro"/>
              <a:ea typeface="SimSun"/>
              <a:cs typeface="Arial"/>
            </a:endParaRPr>
          </a:p>
        </p:txBody>
      </p:sp>
      <p:sp>
        <p:nvSpPr>
          <p:cNvPr id="620" name="Text Placeholder 5"/>
          <p:cNvSpPr>
            <a:spLocks noGrp="1"/>
          </p:cNvSpPr>
          <p:nvPr>
            <p:ph type="body" idx="21"/>
          </p:nvPr>
        </p:nvSpPr>
        <p:spPr>
          <a:xfrm>
            <a:off x="142277" y="63924"/>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defTabSz="385763">
              <a:spcBef>
                <a:spcPts val="0"/>
              </a:spcBef>
              <a:defRPr sz="3200">
                <a:solidFill>
                  <a:srgbClr val="FFFFFF"/>
                </a:solidFill>
                <a:latin typeface="Source Sans Pro Bold"/>
                <a:ea typeface="Source Sans Pro Bold"/>
                <a:cs typeface="Source Sans Pro Bold"/>
                <a:sym typeface="Source Sans Pro Bold"/>
              </a:defRPr>
            </a:lvl1pPr>
          </a:lstStyle>
          <a:p>
            <a:r>
              <a:rPr b="1" dirty="0"/>
              <a:t>C6 </a:t>
            </a:r>
            <a:r>
              <a:rPr lang="fr-FR" b="1" dirty="0"/>
              <a:t>Rapport d’i</a:t>
            </a:r>
            <a:r>
              <a:rPr b="1" dirty="0" err="1"/>
              <a:t>nvestigation</a:t>
            </a:r>
            <a:endParaRPr lang="en-US" b="1" dirty="0"/>
          </a:p>
        </p:txBody>
      </p:sp>
    </p:spTree>
  </p:cSld>
  <p:clrMapOvr>
    <a:masterClrMapping/>
  </p:clrMapOvr>
  <p:transition spd="med"/>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Content Placeholder 2"/>
          <p:cNvSpPr txBox="1">
            <a:spLocks noGrp="1"/>
          </p:cNvSpPr>
          <p:nvPr>
            <p:ph type="body" idx="1"/>
          </p:nvPr>
        </p:nvSpPr>
        <p:spPr>
          <a:xfrm>
            <a:off x="1958832" y="2350554"/>
            <a:ext cx="8487482" cy="2475228"/>
          </a:xfrm>
          <a:prstGeom prst="rect">
            <a:avLst/>
          </a:prstGeom>
        </p:spPr>
        <p:txBody>
          <a:bodyPr lIns="45719" tIns="45720" rIns="45719" bIns="45720" anchor="t">
            <a:normAutofit/>
          </a:bodyPr>
          <a:lstStyle>
            <a:lvl1pPr>
              <a:lnSpc>
                <a:spcPct val="115000"/>
              </a:lnSpc>
              <a:spcBef>
                <a:spcPts val="1000"/>
              </a:spcBef>
            </a:lvl1pPr>
          </a:lstStyle>
          <a:p>
            <a:pPr algn="just">
              <a:lnSpc>
                <a:spcPct val="100000"/>
              </a:lnSpc>
              <a:spcAft>
                <a:spcPts val="1000"/>
              </a:spcAft>
            </a:pPr>
            <a:r>
              <a:rPr lang="fr" dirty="0">
                <a:latin typeface="Source Sans Pro"/>
                <a:ea typeface="Calibri"/>
              </a:rPr>
              <a:t>Chaque EIR doit rédiger un rapport d’investigation incluant l’ensemble des observations et des conclusions, ainsi que des tableaux de données et des graphiques (sous la forme d’un fichier PPT de 8 diapositives maximum), et présenter le résumé du rapport en session plénière (8 à 10 minutes de présentation).</a:t>
            </a:r>
            <a:endParaRPr lang="en-US" dirty="0">
              <a:latin typeface="Source Sans Pro"/>
              <a:ea typeface="Calibri"/>
            </a:endParaRPr>
          </a:p>
        </p:txBody>
      </p:sp>
      <p:sp>
        <p:nvSpPr>
          <p:cNvPr id="626" name="Content Placeholder 2"/>
          <p:cNvSpPr txBox="1"/>
          <p:nvPr/>
        </p:nvSpPr>
        <p:spPr>
          <a:xfrm>
            <a:off x="142277" y="849699"/>
            <a:ext cx="5100672"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b="1" dirty="0"/>
              <a:t>Instructions</a:t>
            </a:r>
            <a:endParaRPr lang="en-US" sz="1500" b="1" dirty="0"/>
          </a:p>
        </p:txBody>
      </p:sp>
      <p:sp>
        <p:nvSpPr>
          <p:cNvPr id="5" name="Text Placeholder 5">
            <a:extLst>
              <a:ext uri="{FF2B5EF4-FFF2-40B4-BE49-F238E27FC236}">
                <a16:creationId xmlns:a16="http://schemas.microsoft.com/office/drawing/2014/main" id="{6CF3B966-C20B-5FD3-04B3-4B28841A04FF}"/>
              </a:ext>
            </a:extLst>
          </p:cNvPr>
          <p:cNvSpPr>
            <a:spLocks noGrp="1"/>
          </p:cNvSpPr>
          <p:nvPr>
            <p:ph type="body" idx="21"/>
          </p:nvPr>
        </p:nvSpPr>
        <p:spPr>
          <a:xfrm>
            <a:off x="142277" y="63924"/>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defTabSz="385763">
              <a:spcBef>
                <a:spcPts val="0"/>
              </a:spcBef>
              <a:defRPr sz="3200">
                <a:solidFill>
                  <a:srgbClr val="FFFFFF"/>
                </a:solidFill>
                <a:latin typeface="Source Sans Pro Bold"/>
                <a:ea typeface="Source Sans Pro Bold"/>
                <a:cs typeface="Source Sans Pro Bold"/>
                <a:sym typeface="Source Sans Pro Bold"/>
              </a:defRPr>
            </a:lvl1pPr>
          </a:lstStyle>
          <a:p>
            <a:r>
              <a:rPr b="1" dirty="0"/>
              <a:t>C6 </a:t>
            </a:r>
            <a:r>
              <a:rPr lang="fr-FR" b="1" dirty="0"/>
              <a:t>Rapport d’i</a:t>
            </a:r>
            <a:r>
              <a:rPr b="1" dirty="0" err="1"/>
              <a:t>nvestigation</a:t>
            </a:r>
            <a:r>
              <a:rPr b="1" dirty="0"/>
              <a:t> </a:t>
            </a:r>
            <a:endParaRPr lang="en-US" b="1" dirty="0"/>
          </a:p>
        </p:txBody>
      </p:sp>
    </p:spTree>
  </p:cSld>
  <p:clrMapOvr>
    <a:masterClrMapping/>
  </p:clrMapOvr>
  <p:transition spd="med"/>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 name="Content Placeholder 2"/>
          <p:cNvSpPr txBox="1">
            <a:spLocks noGrp="1"/>
          </p:cNvSpPr>
          <p:nvPr>
            <p:ph type="body" idx="1"/>
          </p:nvPr>
        </p:nvSpPr>
        <p:spPr>
          <a:xfrm>
            <a:off x="1109272" y="1194136"/>
            <a:ext cx="10118361" cy="4436115"/>
          </a:xfrm>
          <a:prstGeom prst="rect">
            <a:avLst/>
          </a:prstGeom>
        </p:spPr>
        <p:txBody>
          <a:bodyPr>
            <a:normAutofit lnSpcReduction="10000"/>
          </a:bodyPr>
          <a:lstStyle/>
          <a:p>
            <a:pPr marL="354013" indent="-354013">
              <a:lnSpc>
                <a:spcPct val="81000"/>
              </a:lnSpc>
              <a:buClr>
                <a:schemeClr val="accent3"/>
              </a:buClr>
              <a:buSzPct val="100000"/>
              <a:buFontTx/>
              <a:buAutoNum type="arabicPeriod"/>
              <a:defRPr sz="2200"/>
            </a:pPr>
            <a:r>
              <a:rPr lang="fr" sz="2200" b="1" dirty="0">
                <a:solidFill>
                  <a:srgbClr val="65A000"/>
                </a:solidFill>
              </a:rPr>
              <a:t>Rapport d’investigation exhaustif intégrant de manière systématique les résultats et les conclusions des différentes phases, et couvrant les points suivants :</a:t>
            </a:r>
          </a:p>
          <a:p>
            <a:pPr marL="354013" indent="-354013">
              <a:lnSpc>
                <a:spcPct val="81000"/>
              </a:lnSpc>
              <a:buClr>
                <a:schemeClr val="accent3"/>
              </a:buClr>
              <a:buSzPct val="100000"/>
              <a:buFontTx/>
              <a:buAutoNum type="arabicPeriod"/>
              <a:defRPr sz="2200"/>
            </a:pPr>
            <a:endParaRPr lang="fr" sz="2200" b="1" dirty="0">
              <a:solidFill>
                <a:srgbClr val="65A000"/>
              </a:solidFill>
            </a:endParaRPr>
          </a:p>
          <a:p>
            <a:pPr marL="628650" lvl="1" indent="-265113">
              <a:lnSpc>
                <a:spcPct val="81000"/>
              </a:lnSpc>
              <a:spcBef>
                <a:spcPts val="100"/>
              </a:spcBef>
              <a:buClr>
                <a:srgbClr val="65A000"/>
              </a:buClr>
              <a:defRPr sz="2200"/>
            </a:pPr>
            <a:r>
              <a:rPr lang="fr" sz="2200" dirty="0"/>
              <a:t>Mesures de lutte contre le choléra, notamment les interventions techniques et axées sur la communauté. </a:t>
            </a:r>
          </a:p>
          <a:p>
            <a:pPr marL="628650" lvl="1" indent="-265113">
              <a:lnSpc>
                <a:spcPct val="81000"/>
              </a:lnSpc>
              <a:spcBef>
                <a:spcPts val="100"/>
              </a:spcBef>
              <a:buClr>
                <a:srgbClr val="65A000"/>
              </a:buClr>
              <a:defRPr sz="2200"/>
            </a:pPr>
            <a:r>
              <a:rPr lang="fr" sz="2200" dirty="0"/>
              <a:t>Nécessité de créer un centre de traitement du choléra, structure de ce centre, et calcul des fournitures médicales et des postes de réhydratation orale à prévoir</a:t>
            </a:r>
          </a:p>
          <a:p>
            <a:pPr marL="628650" lvl="1" indent="-265113">
              <a:lnSpc>
                <a:spcPct val="81000"/>
              </a:lnSpc>
              <a:spcBef>
                <a:spcPts val="100"/>
              </a:spcBef>
              <a:buClr>
                <a:srgbClr val="65A000"/>
              </a:buClr>
              <a:defRPr sz="2200"/>
            </a:pPr>
            <a:r>
              <a:rPr lang="fr" sz="2200" dirty="0"/>
              <a:t>Réflexion sur la manière dont les membres de la communauté peuvent apporter leur soutien. </a:t>
            </a:r>
            <a:endParaRPr lang="en-US" sz="2200" dirty="0"/>
          </a:p>
          <a:p>
            <a:pPr marL="628650" lvl="1" indent="-265113">
              <a:lnSpc>
                <a:spcPct val="81000"/>
              </a:lnSpc>
              <a:spcBef>
                <a:spcPts val="100"/>
              </a:spcBef>
              <a:buClr>
                <a:srgbClr val="65A000"/>
              </a:buClr>
              <a:defRPr sz="2200"/>
            </a:pPr>
            <a:r>
              <a:rPr lang="fr" sz="2200" dirty="0"/>
              <a:t>Présentation des donné</a:t>
            </a:r>
            <a:r>
              <a:rPr lang="fr-FR" sz="2200" dirty="0"/>
              <a:t>es</a:t>
            </a:r>
            <a:r>
              <a:rPr lang="fr" sz="2200" dirty="0"/>
              <a:t> dans des tableaux et des graphiques, selon le cas.</a:t>
            </a:r>
          </a:p>
          <a:p>
            <a:pPr marL="628650" lvl="1" indent="-265113">
              <a:lnSpc>
                <a:spcPct val="81000"/>
              </a:lnSpc>
              <a:spcBef>
                <a:spcPts val="100"/>
              </a:spcBef>
              <a:buClr>
                <a:srgbClr val="65A000"/>
              </a:buClr>
              <a:defRPr sz="2200"/>
            </a:pPr>
            <a:r>
              <a:rPr lang="fr" sz="2200" dirty="0"/>
              <a:t>Mise en lumière des mesures de PCI concernant la restriction des échanges et des mouvements de population internationaux en raison d’une épidémie de choléra. </a:t>
            </a:r>
            <a:endParaRPr lang="en-US" sz="2200" dirty="0"/>
          </a:p>
          <a:p>
            <a:pPr marL="628650" lvl="1" indent="-265113">
              <a:lnSpc>
                <a:spcPct val="81000"/>
              </a:lnSpc>
              <a:spcBef>
                <a:spcPts val="100"/>
              </a:spcBef>
              <a:buClr>
                <a:srgbClr val="65A000"/>
              </a:buClr>
              <a:defRPr sz="2200"/>
            </a:pPr>
            <a:r>
              <a:rPr lang="fr" sz="2200" dirty="0"/>
              <a:t>Plan de vérification des hypothèses.</a:t>
            </a:r>
          </a:p>
          <a:p>
            <a:pPr marL="628650" lvl="1" indent="-265113">
              <a:lnSpc>
                <a:spcPct val="81000"/>
              </a:lnSpc>
              <a:spcBef>
                <a:spcPts val="100"/>
              </a:spcBef>
              <a:buClr>
                <a:srgbClr val="65A000"/>
              </a:buClr>
              <a:defRPr sz="2200"/>
            </a:pPr>
            <a:endParaRPr lang="fr-FR" sz="2000" dirty="0"/>
          </a:p>
        </p:txBody>
      </p:sp>
      <p:sp>
        <p:nvSpPr>
          <p:cNvPr id="637" name="TextBox 3"/>
          <p:cNvSpPr txBox="1"/>
          <p:nvPr/>
        </p:nvSpPr>
        <p:spPr>
          <a:xfrm>
            <a:off x="1495412" y="5719900"/>
            <a:ext cx="9088916" cy="707886"/>
          </a:xfrm>
          <a:prstGeom prst="rect">
            <a:avLst/>
          </a:prstGeom>
          <a:solidFill>
            <a:srgbClr val="C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2400">
                <a:solidFill>
                  <a:srgbClr val="FFFFFF"/>
                </a:solidFill>
                <a:latin typeface="Source Sans Pro Regular"/>
                <a:ea typeface="Source Sans Pro Regular"/>
                <a:cs typeface="Source Sans Pro Regular"/>
                <a:sym typeface="Source Sans Pro Regular"/>
              </a:defRPr>
            </a:lvl1pPr>
          </a:lstStyle>
          <a:p>
            <a:r>
              <a:rPr lang="fr-FR" sz="2000" dirty="0"/>
              <a:t>Chaque groupe doit fournir son rapport au format électronique (de préférence PPT) à l'équipe de facilitation à la fin de la session.</a:t>
            </a:r>
            <a:endParaRPr lang="en-US" sz="2000" dirty="0"/>
          </a:p>
        </p:txBody>
      </p:sp>
      <p:sp>
        <p:nvSpPr>
          <p:cNvPr id="638" name="Content Placeholder 2"/>
          <p:cNvSpPr txBox="1"/>
          <p:nvPr/>
        </p:nvSpPr>
        <p:spPr>
          <a:xfrm>
            <a:off x="149187" y="677967"/>
            <a:ext cx="6476465"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lang="fr" b="1" dirty="0"/>
              <a:t>Réalisations attendues :</a:t>
            </a:r>
            <a:endParaRPr lang="en-US" b="1" dirty="0"/>
          </a:p>
        </p:txBody>
      </p:sp>
      <p:sp>
        <p:nvSpPr>
          <p:cNvPr id="7" name="Text Placeholder 5">
            <a:extLst>
              <a:ext uri="{FF2B5EF4-FFF2-40B4-BE49-F238E27FC236}">
                <a16:creationId xmlns:a16="http://schemas.microsoft.com/office/drawing/2014/main" id="{6CF3B966-C20B-5FD3-04B3-4B28841A04FF}"/>
              </a:ext>
            </a:extLst>
          </p:cNvPr>
          <p:cNvSpPr txBox="1">
            <a:spLocks/>
          </p:cNvSpPr>
          <p:nvPr/>
        </p:nvSpPr>
        <p:spPr>
          <a:xfrm>
            <a:off x="142277" y="6392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385763"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b="1" dirty="0"/>
              <a:t>C6 Rapport d’investigation </a:t>
            </a:r>
          </a:p>
        </p:txBody>
      </p:sp>
    </p:spTree>
  </p:cSld>
  <p:clrMapOvr>
    <a:masterClrMapping/>
  </p:clrMapOvr>
  <p:transition spd="med"/>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0" name="Content Placeholder 2"/>
          <p:cNvSpPr txBox="1"/>
          <p:nvPr/>
        </p:nvSpPr>
        <p:spPr>
          <a:xfrm>
            <a:off x="142277" y="1071366"/>
            <a:ext cx="5100672"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pPr lvl="0"/>
            <a:r>
              <a:rPr lang="fr" b="1" dirty="0"/>
              <a:t>Déroulement détaillé</a:t>
            </a:r>
          </a:p>
        </p:txBody>
      </p:sp>
      <p:sp>
        <p:nvSpPr>
          <p:cNvPr id="6" name="Text Placeholder 5">
            <a:extLst>
              <a:ext uri="{FF2B5EF4-FFF2-40B4-BE49-F238E27FC236}">
                <a16:creationId xmlns:a16="http://schemas.microsoft.com/office/drawing/2014/main" id="{6CF3B966-C20B-5FD3-04B3-4B28841A04FF}"/>
              </a:ext>
            </a:extLst>
          </p:cNvPr>
          <p:cNvSpPr txBox="1">
            <a:spLocks/>
          </p:cNvSpPr>
          <p:nvPr/>
        </p:nvSpPr>
        <p:spPr>
          <a:xfrm>
            <a:off x="142277" y="6392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385763"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b="1" dirty="0"/>
              <a:t>C6 Rapport d’investigation </a:t>
            </a:r>
          </a:p>
        </p:txBody>
      </p:sp>
      <p:pic>
        <p:nvPicPr>
          <p:cNvPr id="2" name="Image 2" descr="Une image contenant texte, capture d’écran, Police, ligne&#10;&#10;Description générée automatiquement">
            <a:extLst>
              <a:ext uri="{FF2B5EF4-FFF2-40B4-BE49-F238E27FC236}">
                <a16:creationId xmlns:a16="http://schemas.microsoft.com/office/drawing/2014/main" id="{8F091745-7797-0645-CC06-93636F294447}"/>
              </a:ext>
            </a:extLst>
          </p:cNvPr>
          <p:cNvPicPr>
            <a:picLocks noChangeAspect="1"/>
          </p:cNvPicPr>
          <p:nvPr/>
        </p:nvPicPr>
        <p:blipFill>
          <a:blip r:embed="rId2"/>
          <a:stretch>
            <a:fillRect/>
          </a:stretch>
        </p:blipFill>
        <p:spPr>
          <a:xfrm>
            <a:off x="1045369" y="2458611"/>
            <a:ext cx="10101262" cy="1928871"/>
          </a:xfrm>
          <a:prstGeom prst="rect">
            <a:avLst/>
          </a:prstGeom>
        </p:spPr>
      </p:pic>
    </p:spTree>
  </p:cSld>
  <p:clrMapOvr>
    <a:masterClrMapping/>
  </p:clrMapOvr>
  <p:transition spd="med"/>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 name="Google Shape;308;p8"/>
          <p:cNvSpPr txBox="1">
            <a:spLocks noGrp="1"/>
          </p:cNvSpPr>
          <p:nvPr>
            <p:ph type="body" sz="quarter" idx="1"/>
          </p:nvPr>
        </p:nvSpPr>
        <p:spPr>
          <a:xfrm>
            <a:off x="2608167" y="1836726"/>
            <a:ext cx="6101117" cy="1870076"/>
          </a:xfrm>
          <a:prstGeom prst="rect">
            <a:avLst/>
          </a:prstGeom>
        </p:spPr>
        <p:txBody>
          <a:bodyPr lIns="0" tIns="0" rIns="0" bIns="0">
            <a:normAutofit/>
          </a:bodyPr>
          <a:lstStyle>
            <a:lvl1pPr>
              <a:spcBef>
                <a:spcPts val="0"/>
              </a:spcBef>
              <a:defRPr sz="3200"/>
            </a:lvl1pPr>
          </a:lstStyle>
          <a:p>
            <a:r>
              <a:rPr lang="fr-FR" sz="3600" b="1" dirty="0"/>
              <a:t>Présentations des équipes </a:t>
            </a:r>
            <a:endParaRPr lang="fr-FR"/>
          </a:p>
          <a:p>
            <a:r>
              <a:rPr lang="fr-FR" sz="3600" b="1" dirty="0"/>
              <a:t>et feedback en plénière</a:t>
            </a:r>
            <a:endParaRPr lang="fr-FR"/>
          </a:p>
          <a:p>
            <a:endParaRPr lang="en-US" sz="3600" b="1" dirty="0"/>
          </a:p>
        </p:txBody>
      </p:sp>
    </p:spTree>
  </p:cSld>
  <p:clrMapOvr>
    <a:masterClrMapping/>
  </p:clrMapOvr>
  <p:transition spd="med"/>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 name="Title 1"/>
          <p:cNvSpPr txBox="1">
            <a:spLocks noGrp="1"/>
          </p:cNvSpPr>
          <p:nvPr>
            <p:ph type="title"/>
          </p:nvPr>
        </p:nvSpPr>
        <p:spPr>
          <a:xfrm>
            <a:off x="210408" y="-218474"/>
            <a:ext cx="4797202" cy="1932377"/>
          </a:xfrm>
          <a:prstGeom prst="rect">
            <a:avLst/>
          </a:prstGeom>
        </p:spPr>
        <p:txBody>
          <a:bodyPr lIns="45719" tIns="45720" rIns="45719" bIns="45720" anchor="ctr">
            <a:normAutofit/>
          </a:bodyPr>
          <a:lstStyle/>
          <a:p>
            <a:r>
              <a:rPr lang="fr-FR" b="1" dirty="0"/>
              <a:t>P</a:t>
            </a:r>
            <a:r>
              <a:rPr b="1" dirty="0"/>
              <a:t>r</a:t>
            </a:r>
            <a:r>
              <a:rPr lang="fr-FR" b="1" dirty="0" err="1"/>
              <a:t>ésentation</a:t>
            </a:r>
            <a:r>
              <a:rPr lang="fr-FR" b="1" dirty="0"/>
              <a:t> </a:t>
            </a:r>
            <a:br>
              <a:rPr lang="fr-FR" b="1" dirty="0"/>
            </a:br>
            <a:r>
              <a:rPr lang="fr-FR" b="1" dirty="0"/>
              <a:t>des rapports d’investigation</a:t>
            </a:r>
            <a:endParaRPr lang="en-US" b="1" dirty="0"/>
          </a:p>
        </p:txBody>
      </p:sp>
      <p:sp>
        <p:nvSpPr>
          <p:cNvPr id="646" name="Content Placeholder 2"/>
          <p:cNvSpPr txBox="1">
            <a:spLocks noGrp="1"/>
          </p:cNvSpPr>
          <p:nvPr>
            <p:ph type="body" idx="1"/>
          </p:nvPr>
        </p:nvSpPr>
        <p:spPr>
          <a:xfrm>
            <a:off x="4375982" y="842965"/>
            <a:ext cx="7427084" cy="5546726"/>
          </a:xfrm>
          <a:prstGeom prst="rect">
            <a:avLst/>
          </a:prstGeom>
        </p:spPr>
        <p:txBody>
          <a:bodyPr lIns="45719" tIns="45720" rIns="45719" bIns="45720" anchor="ctr">
            <a:normAutofit/>
          </a:bodyPr>
          <a:lstStyle/>
          <a:p>
            <a:r>
              <a:rPr lang="fr-FR" dirty="0"/>
              <a:t>Chaque équipe présentera son rapport d’investigation (10 min. maximum par équipe).</a:t>
            </a:r>
          </a:p>
          <a:p>
            <a:endParaRPr dirty="0"/>
          </a:p>
          <a:p>
            <a:endParaRPr lang="fr" dirty="0"/>
          </a:p>
          <a:p>
            <a:r>
              <a:rPr lang="fr" dirty="0"/>
              <a:t>Les autres équipes et les facilitateurs feront part de leurs remarques et de leurs commentaires constructifs (5 min.).</a:t>
            </a:r>
          </a:p>
        </p:txBody>
      </p:sp>
      <p:sp>
        <p:nvSpPr>
          <p:cNvPr id="648" name="Rounded Rectangle 5"/>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a:p>
        </p:txBody>
      </p:sp>
      <p:sp>
        <p:nvSpPr>
          <p:cNvPr id="3" name="Rounded Rectangle 5">
            <a:extLst>
              <a:ext uri="{FF2B5EF4-FFF2-40B4-BE49-F238E27FC236}">
                <a16:creationId xmlns:a16="http://schemas.microsoft.com/office/drawing/2014/main" id="{C4707382-3C0C-3F19-DE5E-2307133A63A3}"/>
              </a:ext>
            </a:extLst>
          </p:cNvPr>
          <p:cNvSpPr/>
          <p:nvPr/>
        </p:nvSpPr>
        <p:spPr>
          <a:xfrm flipV="1">
            <a:off x="4375982" y="3199628"/>
            <a:ext cx="2655039" cy="86916"/>
          </a:xfrm>
          <a:prstGeom prst="roundRect">
            <a:avLst>
              <a:gd name="adj" fmla="val 50000"/>
            </a:avLst>
          </a:prstGeom>
          <a:solidFill>
            <a:schemeClr val="accent3"/>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a:p>
        </p:txBody>
      </p:sp>
      <p:sp>
        <p:nvSpPr>
          <p:cNvPr id="4" name="Rounded Rectangle 5">
            <a:extLst>
              <a:ext uri="{FF2B5EF4-FFF2-40B4-BE49-F238E27FC236}">
                <a16:creationId xmlns:a16="http://schemas.microsoft.com/office/drawing/2014/main" id="{F6981781-F49B-5FA2-A9B8-D926211E9C63}"/>
              </a:ext>
            </a:extLst>
          </p:cNvPr>
          <p:cNvSpPr/>
          <p:nvPr/>
        </p:nvSpPr>
        <p:spPr>
          <a:xfrm flipV="1">
            <a:off x="4375983" y="4884472"/>
            <a:ext cx="2655039" cy="86916"/>
          </a:xfrm>
          <a:prstGeom prst="roundRect">
            <a:avLst>
              <a:gd name="adj" fmla="val 50000"/>
            </a:avLst>
          </a:prstGeom>
          <a:solidFill>
            <a:schemeClr val="accent3"/>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 name="Rectangle 5"/>
          <p:cNvSpPr/>
          <p:nvPr/>
        </p:nvSpPr>
        <p:spPr>
          <a:xfrm>
            <a:off x="1424066" y="1829954"/>
            <a:ext cx="8578788" cy="780673"/>
          </a:xfrm>
          <a:prstGeom prst="rect">
            <a:avLst/>
          </a:prstGeom>
          <a:solidFill>
            <a:schemeClr val="accent2">
              <a:lumMod val="20000"/>
              <a:lumOff val="80000"/>
              <a:alpha val="40000"/>
            </a:schemeClr>
          </a:solidFill>
          <a:ln w="12700">
            <a:noFill/>
            <a:miter/>
          </a:ln>
        </p:spPr>
        <p:txBody>
          <a:bodyPr lIns="45719" rIns="45719" anchor="ctr"/>
          <a:lstStyle/>
          <a:p>
            <a:pPr>
              <a:defRPr sz="2400">
                <a:latin typeface="Source Sans Pro Regular"/>
                <a:ea typeface="Source Sans Pro Regular"/>
                <a:cs typeface="Source Sans Pro Regular"/>
                <a:sym typeface="Source Sans Pro Regular"/>
              </a:defRPr>
            </a:pPr>
            <a:endParaRPr/>
          </a:p>
        </p:txBody>
      </p:sp>
      <p:sp>
        <p:nvSpPr>
          <p:cNvPr id="655" name="Rectangle 3"/>
          <p:cNvSpPr/>
          <p:nvPr/>
        </p:nvSpPr>
        <p:spPr>
          <a:xfrm>
            <a:off x="1424066" y="3228815"/>
            <a:ext cx="3465291" cy="907075"/>
          </a:xfrm>
          <a:prstGeom prst="rect">
            <a:avLst/>
          </a:prstGeom>
          <a:solidFill>
            <a:schemeClr val="accent2">
              <a:lumMod val="20000"/>
              <a:lumOff val="80000"/>
              <a:alpha val="40000"/>
            </a:schemeClr>
          </a:solidFill>
          <a:ln w="12700">
            <a:noFill/>
            <a:miter/>
          </a:ln>
        </p:spPr>
        <p:txBody>
          <a:bodyPr lIns="45719" rIns="45719" anchor="ctr"/>
          <a:lstStyle/>
          <a:p>
            <a:pPr>
              <a:defRPr sz="2400">
                <a:latin typeface="Source Sans Pro Regular"/>
                <a:ea typeface="Source Sans Pro Regular"/>
                <a:cs typeface="Source Sans Pro Regular"/>
                <a:sym typeface="Source Sans Pro Regular"/>
              </a:defRPr>
            </a:pPr>
            <a:endParaRPr dirty="0"/>
          </a:p>
        </p:txBody>
      </p:sp>
      <p:sp>
        <p:nvSpPr>
          <p:cNvPr id="656" name="Rectangle 4"/>
          <p:cNvSpPr/>
          <p:nvPr/>
        </p:nvSpPr>
        <p:spPr>
          <a:xfrm>
            <a:off x="1424066" y="5322101"/>
            <a:ext cx="6820524" cy="470562"/>
          </a:xfrm>
          <a:prstGeom prst="rect">
            <a:avLst/>
          </a:prstGeom>
          <a:solidFill>
            <a:schemeClr val="accent2">
              <a:lumMod val="20000"/>
              <a:lumOff val="80000"/>
              <a:alpha val="40000"/>
            </a:schemeClr>
          </a:solidFill>
          <a:ln w="12700">
            <a:noFill/>
            <a:miter/>
          </a:ln>
        </p:spPr>
        <p:txBody>
          <a:bodyPr lIns="45719" rIns="45719" anchor="ctr"/>
          <a:lstStyle/>
          <a:p>
            <a:pPr>
              <a:defRPr sz="2400">
                <a:latin typeface="Source Sans Pro Regular"/>
                <a:ea typeface="Source Sans Pro Regular"/>
                <a:cs typeface="Source Sans Pro Regular"/>
                <a:sym typeface="Source Sans Pro Regular"/>
              </a:defRPr>
            </a:pPr>
            <a:endParaRPr/>
          </a:p>
        </p:txBody>
      </p:sp>
      <p:sp>
        <p:nvSpPr>
          <p:cNvPr id="658" name="TextBox 9"/>
          <p:cNvSpPr txBox="1"/>
          <p:nvPr/>
        </p:nvSpPr>
        <p:spPr>
          <a:xfrm>
            <a:off x="173310" y="758889"/>
            <a:ext cx="7666546"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800">
                <a:solidFill>
                  <a:schemeClr val="accent2"/>
                </a:solidFill>
                <a:latin typeface="Source Sans Pro Bold"/>
                <a:ea typeface="Source Sans Pro Bold"/>
                <a:cs typeface="Source Sans Pro Bold"/>
                <a:sym typeface="Source Sans Pro Bold"/>
              </a:defRPr>
            </a:lvl1pPr>
          </a:lstStyle>
          <a:p>
            <a:r>
              <a:rPr lang="fr-FR" b="1" dirty="0"/>
              <a:t>Structure du rapport d’</a:t>
            </a:r>
            <a:r>
              <a:rPr b="1" dirty="0"/>
              <a:t>investigation</a:t>
            </a:r>
          </a:p>
        </p:txBody>
      </p:sp>
      <p:sp>
        <p:nvSpPr>
          <p:cNvPr id="4" name="Text Placeholder 5">
            <a:extLst>
              <a:ext uri="{FF2B5EF4-FFF2-40B4-BE49-F238E27FC236}">
                <a16:creationId xmlns:a16="http://schemas.microsoft.com/office/drawing/2014/main" id="{B74BFF16-D8B8-1F27-836D-52DD11AA3856}"/>
              </a:ext>
            </a:extLst>
          </p:cNvPr>
          <p:cNvSpPr>
            <a:spLocks noGrp="1"/>
          </p:cNvSpPr>
          <p:nvPr>
            <p:ph type="body" idx="21"/>
          </p:nvPr>
        </p:nvSpPr>
        <p:spPr>
          <a:xfrm>
            <a:off x="142277" y="24596"/>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defTabSz="361188">
              <a:lnSpc>
                <a:spcPct val="100000"/>
              </a:lnSpc>
              <a:spcBef>
                <a:spcPts val="0"/>
              </a:spcBef>
              <a:defRPr sz="3370">
                <a:solidFill>
                  <a:srgbClr val="FFFFFF"/>
                </a:solidFill>
                <a:latin typeface="Source Sans Pro Bold"/>
                <a:ea typeface="Source Sans Pro Bold"/>
                <a:cs typeface="Source Sans Pro Bold"/>
                <a:sym typeface="Source Sans Pro Bold"/>
              </a:defRPr>
            </a:pPr>
            <a:r>
              <a:rPr b="1" dirty="0"/>
              <a:t>C6 Debriefing (</a:t>
            </a:r>
            <a:r>
              <a:rPr lang="hu-HU" b="1" dirty="0"/>
              <a:t>1</a:t>
            </a:r>
            <a:r>
              <a:rPr b="1" dirty="0"/>
              <a:t>)</a:t>
            </a:r>
            <a:r>
              <a:rPr sz="948" b="1" dirty="0">
                <a:solidFill>
                  <a:srgbClr val="000000"/>
                </a:solidFill>
                <a:latin typeface="Times Roman"/>
                <a:ea typeface="Times Roman"/>
                <a:cs typeface="Times Roman"/>
                <a:sym typeface="Times Roman"/>
              </a:rPr>
              <a:t> </a:t>
            </a:r>
          </a:p>
        </p:txBody>
      </p:sp>
      <p:sp>
        <p:nvSpPr>
          <p:cNvPr id="652" name="Content Placeholder 2"/>
          <p:cNvSpPr txBox="1">
            <a:spLocks noGrp="1"/>
          </p:cNvSpPr>
          <p:nvPr>
            <p:ph type="body" idx="1"/>
          </p:nvPr>
        </p:nvSpPr>
        <p:spPr>
          <a:xfrm>
            <a:off x="1424066" y="1468592"/>
            <a:ext cx="8871177" cy="4431227"/>
          </a:xfrm>
          <a:prstGeom prst="rect">
            <a:avLst/>
          </a:prstGeom>
        </p:spPr>
        <p:txBody>
          <a:bodyPr lIns="45719" tIns="45720" rIns="45719" bIns="45720" anchor="t">
            <a:normAutofit/>
          </a:bodyPr>
          <a:lstStyle/>
          <a:p>
            <a:pPr>
              <a:lnSpc>
                <a:spcPct val="100000"/>
              </a:lnSpc>
              <a:spcBef>
                <a:spcPts val="0"/>
              </a:spcBef>
            </a:pPr>
            <a:endParaRPr lang="fr-FR" sz="2200" dirty="0">
              <a:latin typeface="Source Sans Pro"/>
            </a:endParaRPr>
          </a:p>
          <a:p>
            <a:pPr>
              <a:lnSpc>
                <a:spcPct val="100000"/>
              </a:lnSpc>
              <a:spcBef>
                <a:spcPts val="0"/>
              </a:spcBef>
              <a:defRPr sz="2200"/>
            </a:pPr>
            <a:r>
              <a:rPr lang="fr-FR" sz="2200" dirty="0">
                <a:latin typeface="Source Sans Pro"/>
              </a:rPr>
              <a:t>Titre/description (maladie/événement faisant l’objet de l’investigation)</a:t>
            </a:r>
          </a:p>
          <a:p>
            <a:pPr>
              <a:lnSpc>
                <a:spcPct val="100000"/>
              </a:lnSpc>
              <a:spcBef>
                <a:spcPts val="0"/>
              </a:spcBef>
              <a:defRPr sz="2200"/>
            </a:pPr>
            <a:r>
              <a:rPr lang="fr-FR" sz="2200" dirty="0">
                <a:latin typeface="Source Sans Pro"/>
              </a:rPr>
              <a:t>Période/lieu (villages, quartiers, districts, province)</a:t>
            </a:r>
          </a:p>
          <a:p>
            <a:pPr>
              <a:lnSpc>
                <a:spcPct val="100000"/>
              </a:lnSpc>
              <a:spcBef>
                <a:spcPts val="0"/>
              </a:spcBef>
              <a:defRPr sz="2200"/>
            </a:pPr>
            <a:r>
              <a:rPr lang="fr-FR" sz="2200" dirty="0">
                <a:latin typeface="Source Sans Pro"/>
              </a:rPr>
              <a:t>Résumé analytique</a:t>
            </a:r>
          </a:p>
          <a:p>
            <a:pPr>
              <a:lnSpc>
                <a:spcPct val="100000"/>
              </a:lnSpc>
              <a:spcBef>
                <a:spcPts val="0"/>
              </a:spcBef>
            </a:pPr>
            <a:endParaRPr sz="2200" dirty="0">
              <a:latin typeface="Source Sans Pro"/>
            </a:endParaRPr>
          </a:p>
          <a:p>
            <a:pPr marL="400050" indent="-400050">
              <a:spcBef>
                <a:spcPts val="0"/>
              </a:spcBef>
              <a:buClr>
                <a:srgbClr val="65A000"/>
              </a:buClr>
              <a:buFontTx/>
              <a:buAutoNum type="romanUcPeriod"/>
            </a:pPr>
            <a:r>
              <a:rPr lang="fr" sz="2200" dirty="0">
                <a:latin typeface="Source Sans Pro"/>
              </a:rPr>
              <a:t>Introduction</a:t>
            </a:r>
          </a:p>
          <a:p>
            <a:pPr marL="400050" indent="-400050">
              <a:spcBef>
                <a:spcPts val="0"/>
              </a:spcBef>
              <a:buClr>
                <a:srgbClr val="65A000"/>
              </a:buClr>
              <a:buFontTx/>
              <a:buAutoNum type="romanUcPeriod"/>
            </a:pPr>
            <a:r>
              <a:rPr lang="fr" sz="2200" dirty="0">
                <a:latin typeface="Source Sans Pro"/>
              </a:rPr>
              <a:t>Méthodes</a:t>
            </a:r>
          </a:p>
          <a:p>
            <a:pPr marL="400050" indent="-400050">
              <a:spcBef>
                <a:spcPts val="0"/>
              </a:spcBef>
              <a:buClr>
                <a:srgbClr val="65A000"/>
              </a:buClr>
              <a:buFontTx/>
              <a:buAutoNum type="romanUcPeriod"/>
            </a:pPr>
            <a:r>
              <a:rPr lang="fr" sz="2200" dirty="0">
                <a:latin typeface="Source Sans Pro"/>
              </a:rPr>
              <a:t>Résultats</a:t>
            </a:r>
          </a:p>
          <a:p>
            <a:pPr marL="400050" indent="-400050">
              <a:spcBef>
                <a:spcPts val="0"/>
              </a:spcBef>
              <a:buClr>
                <a:srgbClr val="65A000"/>
              </a:buClr>
              <a:buFontTx/>
              <a:buAutoNum type="romanUcPeriod"/>
            </a:pPr>
            <a:r>
              <a:rPr lang="fr" sz="2200" dirty="0">
                <a:latin typeface="Source Sans Pro"/>
              </a:rPr>
              <a:t>Auto-évaluation de la rapidité et de la qualité de la préparation, de la détection, de l’investigation et de la riposte à l'épidémie</a:t>
            </a:r>
          </a:p>
          <a:p>
            <a:pPr marL="400050" indent="-400050">
              <a:spcBef>
                <a:spcPts val="0"/>
              </a:spcBef>
              <a:buClr>
                <a:srgbClr val="65A000"/>
              </a:buClr>
              <a:buFontTx/>
              <a:buAutoNum type="romanUcPeriod"/>
            </a:pPr>
            <a:r>
              <a:rPr lang="fr" sz="2200" dirty="0">
                <a:latin typeface="Source Sans Pro"/>
              </a:rPr>
              <a:t>Évaluation des autres aspects de l’intervention</a:t>
            </a:r>
          </a:p>
          <a:p>
            <a:pPr marL="400050" indent="-400050">
              <a:spcBef>
                <a:spcPts val="0"/>
              </a:spcBef>
              <a:buClr>
                <a:srgbClr val="65A000"/>
              </a:buClr>
              <a:buFontTx/>
              <a:buAutoNum type="romanUcPeriod"/>
            </a:pPr>
            <a:r>
              <a:rPr lang="fr" sz="2200" dirty="0">
                <a:latin typeface="Source Sans Pro"/>
              </a:rPr>
              <a:t>Interprétations, discussion et conclusions.</a:t>
            </a:r>
          </a:p>
          <a:p>
            <a:pPr marL="400050" indent="-400050">
              <a:spcBef>
                <a:spcPts val="0"/>
              </a:spcBef>
              <a:buClr>
                <a:srgbClr val="65A000"/>
              </a:buClr>
              <a:buFontTx/>
              <a:buAutoNum type="romanUcPeriod"/>
            </a:pPr>
            <a:r>
              <a:rPr lang="fr" sz="2200" dirty="0">
                <a:latin typeface="Source Sans Pro"/>
              </a:rPr>
              <a:t>Mesures de santé publique recommandées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7" grpId="0" animBg="1"/>
      <p:bldP spid="655" grpId="0" animBg="1"/>
      <p:bldP spid="656" grpId="0" animBg="1"/>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0" name="Text Placeholder 5"/>
          <p:cNvSpPr>
            <a:spLocks noGrp="1"/>
          </p:cNvSpPr>
          <p:nvPr>
            <p:ph type="body" idx="21"/>
          </p:nvPr>
        </p:nvSpPr>
        <p:spPr>
          <a:xfrm>
            <a:off x="142277" y="24596"/>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defTabSz="361188">
              <a:lnSpc>
                <a:spcPct val="100000"/>
              </a:lnSpc>
              <a:spcBef>
                <a:spcPts val="0"/>
              </a:spcBef>
              <a:defRPr sz="3370">
                <a:solidFill>
                  <a:srgbClr val="FFFFFF"/>
                </a:solidFill>
                <a:latin typeface="Source Sans Pro Bold"/>
                <a:ea typeface="Source Sans Pro Bold"/>
                <a:cs typeface="Source Sans Pro Bold"/>
                <a:sym typeface="Source Sans Pro Bold"/>
              </a:defRPr>
            </a:pPr>
            <a:r>
              <a:rPr b="1" dirty="0"/>
              <a:t>C6 D</a:t>
            </a:r>
            <a:r>
              <a:rPr lang="fr-FR" b="1" dirty="0"/>
              <a:t>é</a:t>
            </a:r>
            <a:r>
              <a:rPr b="1" dirty="0"/>
              <a:t>briefing (2)</a:t>
            </a:r>
            <a:r>
              <a:rPr sz="948" b="1" dirty="0">
                <a:solidFill>
                  <a:srgbClr val="000000"/>
                </a:solidFill>
                <a:latin typeface="Times Roman"/>
                <a:ea typeface="Times Roman"/>
                <a:cs typeface="Times Roman"/>
                <a:sym typeface="Times Roman"/>
              </a:rPr>
              <a:t> </a:t>
            </a:r>
          </a:p>
        </p:txBody>
      </p:sp>
      <p:sp>
        <p:nvSpPr>
          <p:cNvPr id="662" name="TextBox 5"/>
          <p:cNvSpPr txBox="1"/>
          <p:nvPr/>
        </p:nvSpPr>
        <p:spPr>
          <a:xfrm>
            <a:off x="173310" y="758890"/>
            <a:ext cx="6022282"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800">
                <a:solidFill>
                  <a:schemeClr val="accent2"/>
                </a:solidFill>
                <a:latin typeface="Source Sans Pro Bold"/>
                <a:ea typeface="Source Sans Pro Bold"/>
                <a:cs typeface="Source Sans Pro Bold"/>
                <a:sym typeface="Source Sans Pro Bold"/>
              </a:defRPr>
            </a:lvl1pPr>
          </a:lstStyle>
          <a:p>
            <a:r>
              <a:rPr lang="fr-FR" b="1" dirty="0"/>
              <a:t>Courbe épidémique</a:t>
            </a:r>
            <a:endParaRPr b="1" dirty="0"/>
          </a:p>
        </p:txBody>
      </p:sp>
      <p:pic>
        <p:nvPicPr>
          <p:cNvPr id="8" name="Image 8" descr="Une image contenant texte, diagramme, capture d’écran, nombre&#10;&#10;Description générée automatiquement">
            <a:extLst>
              <a:ext uri="{FF2B5EF4-FFF2-40B4-BE49-F238E27FC236}">
                <a16:creationId xmlns:a16="http://schemas.microsoft.com/office/drawing/2014/main" id="{61549B3D-49CF-ECE3-60C2-CE14D33F51A1}"/>
              </a:ext>
            </a:extLst>
          </p:cNvPr>
          <p:cNvPicPr>
            <a:picLocks noChangeAspect="1"/>
          </p:cNvPicPr>
          <p:nvPr/>
        </p:nvPicPr>
        <p:blipFill>
          <a:blip r:embed="rId2"/>
          <a:stretch>
            <a:fillRect/>
          </a:stretch>
        </p:blipFill>
        <p:spPr>
          <a:xfrm>
            <a:off x="2474120" y="1556723"/>
            <a:ext cx="7434261" cy="4804209"/>
          </a:xfrm>
          <a:prstGeom prst="rect">
            <a:avLst/>
          </a:prstGeom>
        </p:spPr>
      </p:pic>
    </p:spTree>
  </p:cSld>
  <p:clrMapOvr>
    <a:masterClrMapping/>
  </p:clrMapOvr>
  <p:transition spd="med"/>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 name="TextBox 4"/>
          <p:cNvSpPr txBox="1"/>
          <p:nvPr/>
        </p:nvSpPr>
        <p:spPr>
          <a:xfrm>
            <a:off x="749980" y="1656864"/>
            <a:ext cx="10772219" cy="44319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p>
            <a:pPr>
              <a:defRPr sz="2200">
                <a:solidFill>
                  <a:schemeClr val="accent6"/>
                </a:solidFill>
                <a:latin typeface="Source Sans Pro Regular"/>
                <a:ea typeface="Source Sans Pro Regular"/>
                <a:cs typeface="Source Sans Pro Regular"/>
                <a:sym typeface="Source Sans Pro Regular"/>
              </a:defRPr>
            </a:pPr>
            <a:r>
              <a:rPr lang="fr" b="1" dirty="0">
                <a:solidFill>
                  <a:srgbClr val="65A000"/>
                </a:solidFill>
                <a:latin typeface="Source Sans Pro Regular"/>
                <a:ea typeface="Source Sans Pro Regular"/>
                <a:cs typeface="Source Sans Pro Regular"/>
              </a:rPr>
              <a:t>Prévention :</a:t>
            </a:r>
            <a:endParaRPr lang="en-US" b="1" dirty="0">
              <a:solidFill>
                <a:srgbClr val="65A000"/>
              </a:solidFill>
              <a:latin typeface="Source Sans Pro Regular"/>
              <a:ea typeface="Source Sans Pro Regular"/>
              <a:cs typeface="Source Sans Pro Regular"/>
            </a:endParaRPr>
          </a:p>
          <a:p>
            <a:pPr marL="216000" lvl="0" indent="-216000">
              <a:buClr>
                <a:srgbClr val="65A000"/>
              </a:buClr>
              <a:buSzPts val="2200"/>
              <a:buFont typeface="Arial"/>
              <a:buChar char="•"/>
              <a:tabLst>
                <a:tab pos="1828800" algn="l"/>
              </a:tabLst>
              <a:defRPr sz="2200">
                <a:latin typeface="Source Sans Pro Regular"/>
                <a:ea typeface="Source Sans Pro Regular"/>
                <a:cs typeface="Source Sans Pro Regular"/>
                <a:sym typeface="Source Sans Pro Regular"/>
              </a:defRPr>
            </a:pPr>
            <a:r>
              <a:rPr lang="fr" sz="1700" dirty="0">
                <a:latin typeface="Source Sans Pro Regular"/>
                <a:ea typeface="Source Sans Pro Regular"/>
                <a:cs typeface="Source Sans Pro Regular"/>
              </a:rPr>
              <a:t>L’approvisionnement en eau salubre, l’assainissement adéquat et la sécurité sanitaire des aliments sont essentiels pour prévenir l’apparition du choléra.</a:t>
            </a:r>
            <a:endParaRPr lang="en-US" sz="1700" dirty="0">
              <a:latin typeface="Source Sans Pro Regular"/>
              <a:ea typeface="Source Sans Pro Regular"/>
              <a:cs typeface="Source Sans Pro Regular"/>
            </a:endParaRPr>
          </a:p>
          <a:p>
            <a:pPr marL="216000" lvl="0" indent="-216000">
              <a:buClr>
                <a:srgbClr val="65A000"/>
              </a:buClr>
              <a:buSzPts val="2200"/>
              <a:buFont typeface="Arial"/>
              <a:buChar char="•"/>
              <a:tabLst>
                <a:tab pos="1828800" algn="l"/>
              </a:tabLst>
              <a:defRPr sz="2200">
                <a:latin typeface="Source Sans Pro Regular"/>
                <a:ea typeface="Source Sans Pro Regular"/>
                <a:cs typeface="Source Sans Pro Regular"/>
                <a:sym typeface="Source Sans Pro Regular"/>
              </a:defRPr>
            </a:pPr>
            <a:r>
              <a:rPr lang="fr" sz="1700" dirty="0">
                <a:latin typeface="Source Sans Pro Regular"/>
                <a:ea typeface="Source Sans Pro Regular"/>
                <a:cs typeface="Source Sans Pro Regular"/>
              </a:rPr>
              <a:t>L’éducation sanitaire vise à ce que les communautés adoptent des comportements préventifs afin d’éviter la contamination</a:t>
            </a:r>
            <a:r>
              <a:rPr lang="fr" sz="1700" dirty="0">
                <a:solidFill>
                  <a:srgbClr val="002060"/>
                </a:solidFill>
                <a:latin typeface="Source Sans Pro Regular"/>
                <a:ea typeface="SimSun" panose="02010600030101010101" pitchFamily="2" charset="-122"/>
                <a:cs typeface="Arial" panose="020B0604020202020204" pitchFamily="34" charset="0"/>
              </a:rPr>
              <a:t>.</a:t>
            </a:r>
            <a:endParaRPr lang="en-US" sz="1700" dirty="0">
              <a:solidFill>
                <a:srgbClr val="002060"/>
              </a:solidFill>
              <a:latin typeface="Source Sans Pro Regular"/>
              <a:ea typeface="SimSun" panose="02010600030101010101" pitchFamily="2" charset="-122"/>
              <a:cs typeface="Arial" panose="020B0604020202020204" pitchFamily="34" charset="0"/>
            </a:endParaRPr>
          </a:p>
          <a:p>
            <a:pPr marL="450215" fontAlgn="base"/>
            <a:r>
              <a:rPr lang="fr" sz="1700" dirty="0">
                <a:solidFill>
                  <a:srgbClr val="002060"/>
                </a:solidFill>
                <a:latin typeface="Source Sans Pro Regular"/>
                <a:ea typeface="SimSun" panose="02010600030101010101" pitchFamily="2" charset="-122"/>
                <a:cs typeface="Arial" panose="020B0604020202020204" pitchFamily="34" charset="0"/>
              </a:rPr>
              <a:t> </a:t>
            </a:r>
            <a:endParaRPr lang="en-US" sz="1700" dirty="0">
              <a:solidFill>
                <a:srgbClr val="002060"/>
              </a:solidFill>
              <a:latin typeface="Source Sans Pro Regular"/>
              <a:ea typeface="SimSun" panose="02010600030101010101" pitchFamily="2" charset="-122"/>
              <a:cs typeface="Arial" panose="020B0604020202020204" pitchFamily="34" charset="0"/>
            </a:endParaRPr>
          </a:p>
          <a:p>
            <a:pPr>
              <a:defRPr sz="2200">
                <a:solidFill>
                  <a:schemeClr val="accent6"/>
                </a:solidFill>
                <a:latin typeface="Source Sans Pro Regular"/>
                <a:ea typeface="Source Sans Pro Regular"/>
                <a:cs typeface="Source Sans Pro Regular"/>
                <a:sym typeface="Source Sans Pro Regular"/>
              </a:defRPr>
            </a:pPr>
            <a:r>
              <a:rPr lang="fr" b="1" dirty="0">
                <a:solidFill>
                  <a:srgbClr val="65A000"/>
                </a:solidFill>
                <a:latin typeface="Source Sans Pro Regular"/>
                <a:ea typeface="Source Sans Pro Regular"/>
                <a:cs typeface="Source Sans Pro Regular"/>
              </a:rPr>
              <a:t>Contrôle :</a:t>
            </a:r>
            <a:endParaRPr lang="en-US" b="1" dirty="0">
              <a:solidFill>
                <a:srgbClr val="65A000"/>
              </a:solidFill>
              <a:latin typeface="Source Sans Pro Regular"/>
              <a:ea typeface="Source Sans Pro Regular"/>
              <a:cs typeface="Source Sans Pro Regular"/>
            </a:endParaRPr>
          </a:p>
          <a:p>
            <a:pPr marL="216000" lvl="0" indent="-216000">
              <a:buClr>
                <a:srgbClr val="65A000"/>
              </a:buClr>
              <a:buSzPts val="2200"/>
              <a:buFont typeface="Arial"/>
              <a:buChar char="•"/>
              <a:tabLst>
                <a:tab pos="1828800" algn="l"/>
              </a:tabLst>
              <a:defRPr sz="2200">
                <a:latin typeface="Source Sans Pro Regular"/>
                <a:ea typeface="Source Sans Pro Regular"/>
                <a:cs typeface="Source Sans Pro Regular"/>
                <a:sym typeface="Source Sans Pro Regular"/>
              </a:defRPr>
            </a:pPr>
            <a:r>
              <a:rPr lang="fr" sz="1700" dirty="0">
                <a:latin typeface="Source Sans Pro Regular"/>
                <a:ea typeface="Source Sans Pro Regular"/>
                <a:cs typeface="Source Sans Pro Regular"/>
              </a:rPr>
              <a:t>Prise en charge rapide et appropriée des cas dans des centres de traitement du choléra.</a:t>
            </a:r>
            <a:endParaRPr lang="en-US" sz="1700" dirty="0">
              <a:latin typeface="Source Sans Pro Regular"/>
              <a:ea typeface="Source Sans Pro Regular"/>
              <a:cs typeface="Source Sans Pro Regular"/>
            </a:endParaRPr>
          </a:p>
          <a:p>
            <a:pPr marL="216000" lvl="0" indent="-216000">
              <a:buClr>
                <a:srgbClr val="65A000"/>
              </a:buClr>
              <a:buSzPts val="2200"/>
              <a:buFont typeface="Arial"/>
              <a:buChar char="•"/>
              <a:tabLst>
                <a:tab pos="1828800" algn="l"/>
              </a:tabLst>
              <a:defRPr sz="2200">
                <a:latin typeface="Source Sans Pro Regular"/>
                <a:ea typeface="Source Sans Pro Regular"/>
                <a:cs typeface="Source Sans Pro Regular"/>
                <a:sym typeface="Source Sans Pro Regular"/>
              </a:defRPr>
            </a:pPr>
            <a:r>
              <a:rPr lang="fr" sz="1700" dirty="0">
                <a:latin typeface="Source Sans Pro Regular"/>
                <a:ea typeface="Source Sans Pro Regular"/>
                <a:cs typeface="Source Sans Pro Regular"/>
              </a:rPr>
              <a:t>Formation spécifique à la prise en charge des cas, notamment pour la prévention des infections nosocomiales.</a:t>
            </a:r>
            <a:endParaRPr lang="en-US" sz="1700" dirty="0">
              <a:latin typeface="Source Sans Pro Regular"/>
              <a:ea typeface="Source Sans Pro Regular"/>
              <a:cs typeface="Source Sans Pro Regular"/>
            </a:endParaRPr>
          </a:p>
          <a:p>
            <a:pPr marL="216000" lvl="0" indent="-216000">
              <a:buClr>
                <a:srgbClr val="65A000"/>
              </a:buClr>
              <a:buSzPts val="2200"/>
              <a:buFont typeface="Arial"/>
              <a:buChar char="•"/>
              <a:tabLst>
                <a:tab pos="1828800" algn="l"/>
              </a:tabLst>
              <a:defRPr sz="2200">
                <a:latin typeface="Source Sans Pro Regular"/>
                <a:ea typeface="Source Sans Pro Regular"/>
                <a:cs typeface="Source Sans Pro Regular"/>
                <a:sym typeface="Source Sans Pro Regular"/>
              </a:defRPr>
            </a:pPr>
            <a:r>
              <a:rPr lang="fr" sz="1700" dirty="0">
                <a:latin typeface="Source Sans Pro Regular"/>
                <a:ea typeface="Source Sans Pro Regular"/>
                <a:cs typeface="Source Sans Pro Regular"/>
              </a:rPr>
              <a:t>Prépositionnement de fourniture</a:t>
            </a:r>
            <a:r>
              <a:rPr lang="fr-FR" sz="1700" dirty="0">
                <a:latin typeface="Source Sans Pro Regular"/>
                <a:ea typeface="Source Sans Pro Regular"/>
                <a:cs typeface="Source Sans Pro Regular"/>
              </a:rPr>
              <a:t>s </a:t>
            </a:r>
            <a:r>
              <a:rPr lang="fr" sz="1700" dirty="0">
                <a:latin typeface="Source Sans Pro Regular"/>
                <a:ea typeface="Source Sans Pro Regular"/>
                <a:cs typeface="Source Sans Pro Regular"/>
              </a:rPr>
              <a:t>médicales en nombre suffisant pour la prise en charge des cas (par exemple, kits contre les maladies diarrhéiques).</a:t>
            </a:r>
            <a:endParaRPr lang="en-US" sz="1700" dirty="0">
              <a:latin typeface="Source Sans Pro Regular"/>
              <a:ea typeface="Source Sans Pro Regular"/>
              <a:cs typeface="Source Sans Pro Regular"/>
            </a:endParaRPr>
          </a:p>
          <a:p>
            <a:pPr marL="216000" lvl="0" indent="-216000">
              <a:buClr>
                <a:srgbClr val="65A000"/>
              </a:buClr>
              <a:buSzPts val="2200"/>
              <a:buFont typeface="Arial"/>
              <a:buChar char="•"/>
              <a:tabLst>
                <a:tab pos="1828800" algn="l"/>
              </a:tabLst>
              <a:defRPr sz="2200">
                <a:latin typeface="Source Sans Pro Regular"/>
                <a:ea typeface="Source Sans Pro Regular"/>
                <a:cs typeface="Source Sans Pro Regular"/>
                <a:sym typeface="Source Sans Pro Regular"/>
              </a:defRPr>
            </a:pPr>
            <a:r>
              <a:rPr lang="fr" sz="1700" dirty="0">
                <a:latin typeface="Source Sans Pro Regular"/>
                <a:ea typeface="Source Sans Pro Regular"/>
                <a:cs typeface="Source Sans Pro Regular"/>
              </a:rPr>
              <a:t>Amélioration de l’accès à l’eau, assainissement efficace, gestion adéquate des déchets et lutte antivectorielle.</a:t>
            </a:r>
            <a:endParaRPr lang="en-US" sz="1700" dirty="0">
              <a:latin typeface="Source Sans Pro Regular"/>
              <a:ea typeface="Source Sans Pro Regular"/>
              <a:cs typeface="Source Sans Pro Regular"/>
            </a:endParaRPr>
          </a:p>
          <a:p>
            <a:pPr marL="216000" lvl="0" indent="-216000">
              <a:buClr>
                <a:srgbClr val="65A000"/>
              </a:buClr>
              <a:buSzPts val="2200"/>
              <a:buFont typeface="Arial"/>
              <a:buChar char="•"/>
              <a:tabLst>
                <a:tab pos="1828800" algn="l"/>
              </a:tabLst>
              <a:defRPr sz="2200">
                <a:latin typeface="Source Sans Pro Regular"/>
                <a:ea typeface="Source Sans Pro Regular"/>
                <a:cs typeface="Source Sans Pro Regular"/>
                <a:sym typeface="Source Sans Pro Regular"/>
              </a:defRPr>
            </a:pPr>
            <a:r>
              <a:rPr lang="fr" sz="1700" dirty="0">
                <a:latin typeface="Source Sans Pro Regular"/>
                <a:ea typeface="Source Sans Pro Regular"/>
                <a:cs typeface="Source Sans Pro Regular"/>
              </a:rPr>
              <a:t>Amélioration des pratiques en matière d’hygiène et de sécurité sanitaire des aliments.</a:t>
            </a:r>
            <a:endParaRPr lang="en-US" sz="1700" dirty="0">
              <a:latin typeface="Source Sans Pro Regular"/>
              <a:ea typeface="Source Sans Pro Regular"/>
              <a:cs typeface="Source Sans Pro Regular"/>
            </a:endParaRPr>
          </a:p>
          <a:p>
            <a:pPr marL="216000" lvl="0" indent="-216000">
              <a:buClr>
                <a:srgbClr val="65A000"/>
              </a:buClr>
              <a:buSzPts val="2200"/>
              <a:buFont typeface="Arial"/>
              <a:buChar char="•"/>
              <a:tabLst>
                <a:tab pos="1828800" algn="l"/>
              </a:tabLst>
              <a:defRPr sz="2200">
                <a:latin typeface="Source Sans Pro Regular"/>
                <a:ea typeface="Source Sans Pro Regular"/>
                <a:cs typeface="Source Sans Pro Regular"/>
                <a:sym typeface="Source Sans Pro Regular"/>
              </a:defRPr>
            </a:pPr>
            <a:r>
              <a:rPr lang="fr" sz="1700" dirty="0">
                <a:latin typeface="Source Sans Pro Regular"/>
                <a:ea typeface="Source Sans Pro Regular"/>
                <a:cs typeface="Source Sans Pro Regular"/>
              </a:rPr>
              <a:t>Amélioration de la communication et de l’information du public.</a:t>
            </a:r>
            <a:endParaRPr lang="en-US" sz="1700" dirty="0">
              <a:latin typeface="Source Sans Pro Regular"/>
              <a:ea typeface="Source Sans Pro Regular"/>
              <a:cs typeface="Source Sans Pro Regular"/>
            </a:endParaRPr>
          </a:p>
        </p:txBody>
      </p:sp>
      <p:sp>
        <p:nvSpPr>
          <p:cNvPr id="666" name="TextBox 5"/>
          <p:cNvSpPr txBox="1"/>
          <p:nvPr/>
        </p:nvSpPr>
        <p:spPr>
          <a:xfrm>
            <a:off x="173309" y="758890"/>
            <a:ext cx="8865759"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2800">
                <a:solidFill>
                  <a:schemeClr val="accent2"/>
                </a:solidFill>
                <a:latin typeface="Source Sans Pro Bold"/>
                <a:ea typeface="Source Sans Pro Bold"/>
                <a:cs typeface="Source Sans Pro Bold"/>
                <a:sym typeface="Source Sans Pro Bold"/>
              </a:defRPr>
            </a:lvl1pPr>
          </a:lstStyle>
          <a:p>
            <a:r>
              <a:rPr lang="fr-FR" b="1" dirty="0"/>
              <a:t>Mesures de prévention et de contrôle</a:t>
            </a:r>
            <a:endParaRPr lang="en-US" b="1" dirty="0"/>
          </a:p>
        </p:txBody>
      </p:sp>
      <p:sp>
        <p:nvSpPr>
          <p:cNvPr id="4" name="Text Placeholder 5">
            <a:extLst>
              <a:ext uri="{FF2B5EF4-FFF2-40B4-BE49-F238E27FC236}">
                <a16:creationId xmlns:a16="http://schemas.microsoft.com/office/drawing/2014/main" id="{76734427-BB33-1829-8A7E-60C11E3EBDA0}"/>
              </a:ext>
            </a:extLst>
          </p:cNvPr>
          <p:cNvSpPr txBox="1">
            <a:spLocks/>
          </p:cNvSpPr>
          <p:nvPr/>
        </p:nvSpPr>
        <p:spPr>
          <a:xfrm>
            <a:off x="142277" y="24596"/>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defTabSz="361188" hangingPunct="1">
              <a:lnSpc>
                <a:spcPct val="100000"/>
              </a:lnSpc>
              <a:spcBef>
                <a:spcPts val="0"/>
              </a:spcBef>
              <a:defRPr sz="3370">
                <a:solidFill>
                  <a:srgbClr val="FFFFFF"/>
                </a:solidFill>
                <a:latin typeface="Source Sans Pro Bold"/>
                <a:ea typeface="Source Sans Pro Bold"/>
                <a:cs typeface="Source Sans Pro Bold"/>
                <a:sym typeface="Source Sans Pro Bold"/>
              </a:defRPr>
            </a:pPr>
            <a:r>
              <a:rPr lang="hu-HU" sz="3370" b="1" dirty="0">
                <a:solidFill>
                  <a:srgbClr val="FFFFFF"/>
                </a:solidFill>
                <a:latin typeface="Source Sans Pro Bold"/>
                <a:ea typeface="Source Sans Pro Bold"/>
                <a:cs typeface="Source Sans Pro Bold"/>
                <a:sym typeface="Source Sans Pro Bold"/>
              </a:rPr>
              <a:t>C6 D</a:t>
            </a:r>
            <a:r>
              <a:rPr lang="fr-FR" sz="3370" b="1" dirty="0">
                <a:solidFill>
                  <a:srgbClr val="FFFFFF"/>
                </a:solidFill>
                <a:latin typeface="Source Sans Pro Bold"/>
                <a:ea typeface="Source Sans Pro Bold"/>
                <a:cs typeface="Source Sans Pro Bold"/>
                <a:sym typeface="Source Sans Pro Bold"/>
              </a:rPr>
              <a:t>é</a:t>
            </a:r>
            <a:r>
              <a:rPr lang="hu-HU" sz="3370" b="1" dirty="0">
                <a:solidFill>
                  <a:srgbClr val="FFFFFF"/>
                </a:solidFill>
                <a:latin typeface="Source Sans Pro Bold"/>
                <a:ea typeface="Source Sans Pro Bold"/>
                <a:cs typeface="Source Sans Pro Bold"/>
                <a:sym typeface="Source Sans Pro Bold"/>
              </a:rPr>
              <a:t>briefing (3)</a:t>
            </a:r>
            <a:r>
              <a:rPr lang="hu-HU" sz="948" b="1" dirty="0">
                <a:latin typeface="Times Roman"/>
                <a:ea typeface="Times Roman"/>
                <a:cs typeface="Times Roman"/>
                <a:sym typeface="Times Roman"/>
              </a:rPr>
              <a:t> </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 name="3. Key events in the story (3)"/>
          <p:cNvSpPr txBox="1">
            <a:spLocks noGrp="1"/>
          </p:cNvSpPr>
          <p:nvPr>
            <p:ph type="title"/>
          </p:nvPr>
        </p:nvSpPr>
        <p:spPr>
          <a:xfrm>
            <a:off x="207801" y="-20444"/>
            <a:ext cx="8321601" cy="646113"/>
          </a:xfrm>
          <a:prstGeom prst="rect">
            <a:avLst/>
          </a:prstGeom>
        </p:spPr>
        <p:txBody>
          <a:bodyPr lIns="45719" tIns="45720" rIns="45719" bIns="45720" anchor="ctr">
            <a:normAutofit/>
          </a:bodyPr>
          <a:lstStyle>
            <a:lvl1pPr defTabSz="514350"/>
          </a:lstStyle>
          <a:p>
            <a:r>
              <a:rPr b="1" dirty="0"/>
              <a:t>3. </a:t>
            </a:r>
            <a:r>
              <a:rPr lang="fr" b="1" dirty="0"/>
              <a:t>Principaux événements du scénario (3)</a:t>
            </a:r>
            <a:endParaRPr lang="en-US" b="1" dirty="0"/>
          </a:p>
        </p:txBody>
      </p:sp>
      <p:pic>
        <p:nvPicPr>
          <p:cNvPr id="587" name="Content Placeholder 5" descr="Content Placeholder 5"/>
          <p:cNvPicPr>
            <a:picLocks noChangeAspect="1"/>
          </p:cNvPicPr>
          <p:nvPr/>
        </p:nvPicPr>
        <p:blipFill>
          <a:blip r:embed="rId2"/>
          <a:stretch>
            <a:fillRect/>
          </a:stretch>
        </p:blipFill>
        <p:spPr>
          <a:xfrm>
            <a:off x="4523624" y="2269992"/>
            <a:ext cx="1731964" cy="1038226"/>
          </a:xfrm>
          <a:prstGeom prst="rect">
            <a:avLst/>
          </a:prstGeom>
          <a:ln w="12700">
            <a:miter lim="400000"/>
          </a:ln>
        </p:spPr>
      </p:pic>
      <p:pic>
        <p:nvPicPr>
          <p:cNvPr id="588" name="Picture 2" descr="Picture 2"/>
          <p:cNvPicPr>
            <a:picLocks noChangeAspect="1"/>
          </p:cNvPicPr>
          <p:nvPr/>
        </p:nvPicPr>
        <p:blipFill>
          <a:blip r:embed="rId3"/>
          <a:stretch>
            <a:fillRect/>
          </a:stretch>
        </p:blipFill>
        <p:spPr>
          <a:xfrm>
            <a:off x="1477636" y="1306285"/>
            <a:ext cx="2243392" cy="2172495"/>
          </a:xfrm>
          <a:prstGeom prst="rect">
            <a:avLst/>
          </a:prstGeom>
          <a:ln w="12700">
            <a:miter lim="400000"/>
          </a:ln>
        </p:spPr>
      </p:pic>
      <p:pic>
        <p:nvPicPr>
          <p:cNvPr id="589" name="Picture 2" descr="Picture 2"/>
          <p:cNvPicPr>
            <a:picLocks noChangeAspect="1"/>
          </p:cNvPicPr>
          <p:nvPr/>
        </p:nvPicPr>
        <p:blipFill>
          <a:blip r:embed="rId4"/>
          <a:stretch>
            <a:fillRect/>
          </a:stretch>
        </p:blipFill>
        <p:spPr>
          <a:xfrm>
            <a:off x="1728997" y="4141989"/>
            <a:ext cx="1108107" cy="1108107"/>
          </a:xfrm>
          <a:prstGeom prst="rect">
            <a:avLst/>
          </a:prstGeom>
          <a:ln w="12700">
            <a:miter lim="400000"/>
          </a:ln>
        </p:spPr>
      </p:pic>
      <p:pic>
        <p:nvPicPr>
          <p:cNvPr id="590" name="Picture 20" descr="Picture 20"/>
          <p:cNvPicPr>
            <a:picLocks noChangeAspect="1"/>
          </p:cNvPicPr>
          <p:nvPr/>
        </p:nvPicPr>
        <p:blipFill>
          <a:blip r:embed="rId5"/>
          <a:stretch>
            <a:fillRect/>
          </a:stretch>
        </p:blipFill>
        <p:spPr>
          <a:xfrm>
            <a:off x="5123726" y="4090942"/>
            <a:ext cx="573798" cy="1393538"/>
          </a:xfrm>
          <a:prstGeom prst="rect">
            <a:avLst/>
          </a:prstGeom>
          <a:ln w="12700">
            <a:miter lim="400000"/>
          </a:ln>
        </p:spPr>
      </p:pic>
      <p:sp>
        <p:nvSpPr>
          <p:cNvPr id="591" name="Right Arrow 7"/>
          <p:cNvSpPr/>
          <p:nvPr/>
        </p:nvSpPr>
        <p:spPr>
          <a:xfrm rot="19668838">
            <a:off x="3034801" y="3518425"/>
            <a:ext cx="1600201" cy="300086"/>
          </a:xfrm>
          <a:prstGeom prst="rightArrow">
            <a:avLst>
              <a:gd name="adj1" fmla="val 50000"/>
              <a:gd name="adj2" fmla="val 50000"/>
            </a:avLst>
          </a:prstGeom>
          <a:solidFill>
            <a:schemeClr val="accent1"/>
          </a:solidFill>
          <a:ln w="12700">
            <a:solidFill>
              <a:srgbClr val="011749"/>
            </a:solidFill>
            <a:miter/>
          </a:ln>
        </p:spPr>
        <p:txBody>
          <a:bodyPr lIns="45719" rIns="45719" anchor="ctr"/>
          <a:lstStyle/>
          <a:p>
            <a:pPr>
              <a:defRPr>
                <a:solidFill>
                  <a:srgbClr val="FFFFFF"/>
                </a:solidFill>
              </a:defRPr>
            </a:pPr>
            <a:endParaRPr/>
          </a:p>
        </p:txBody>
      </p:sp>
      <p:sp>
        <p:nvSpPr>
          <p:cNvPr id="592" name="Right Arrow 8"/>
          <p:cNvSpPr/>
          <p:nvPr/>
        </p:nvSpPr>
        <p:spPr>
          <a:xfrm rot="174846">
            <a:off x="3164439" y="4546000"/>
            <a:ext cx="1600201" cy="300086"/>
          </a:xfrm>
          <a:prstGeom prst="rightArrow">
            <a:avLst>
              <a:gd name="adj1" fmla="val 50000"/>
              <a:gd name="adj2" fmla="val 50000"/>
            </a:avLst>
          </a:prstGeom>
          <a:solidFill>
            <a:schemeClr val="accent1"/>
          </a:solidFill>
          <a:ln w="12700">
            <a:solidFill>
              <a:srgbClr val="011749"/>
            </a:solidFill>
            <a:miter/>
          </a:ln>
        </p:spPr>
        <p:txBody>
          <a:bodyPr lIns="45719" rIns="45719" anchor="ctr"/>
          <a:lstStyle/>
          <a:p>
            <a:pPr>
              <a:defRPr>
                <a:solidFill>
                  <a:srgbClr val="FFFFFF"/>
                </a:solidFill>
              </a:defRPr>
            </a:pPr>
            <a:endParaRPr/>
          </a:p>
        </p:txBody>
      </p:sp>
      <p:sp>
        <p:nvSpPr>
          <p:cNvPr id="593" name="Rectangle 9"/>
          <p:cNvSpPr txBox="1"/>
          <p:nvPr/>
        </p:nvSpPr>
        <p:spPr>
          <a:xfrm>
            <a:off x="7166361" y="1060583"/>
            <a:ext cx="3960000" cy="56323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342900" indent="-342900">
              <a:buClr>
                <a:schemeClr val="accent6"/>
              </a:buClr>
              <a:buSzPct val="100000"/>
              <a:buFont typeface="Arial"/>
              <a:buChar char="•"/>
              <a:defRPr sz="2400">
                <a:latin typeface="Source Sans Pro Regular"/>
                <a:ea typeface="Source Sans Pro Regular"/>
                <a:cs typeface="Source Sans Pro Regular"/>
                <a:sym typeface="Source Sans Pro Regular"/>
              </a:defRPr>
            </a:lvl1pPr>
          </a:lstStyle>
          <a:p>
            <a:pPr marL="0" indent="0">
              <a:buNone/>
            </a:pPr>
            <a:r>
              <a:rPr lang="fr" dirty="0"/>
              <a:t>L’EIR se prépare à se déployer et fait le déplacement jusqu’à Syan. L’équipe se rend à l’hôpital, où elle rencontre le directeur et le personnel médical concerné. Elle s’entretient également avec une patiente, identifie un risque d’exposition, se renseigne sur les personnes avec qui cette dernière a été en contact, et prélève un échantillon afin de le faire analyser.</a:t>
            </a:r>
          </a:p>
        </p:txBody>
      </p:sp>
      <p:sp>
        <p:nvSpPr>
          <p:cNvPr id="594" name="Pentagon 11"/>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defRPr>
                <a:solidFill>
                  <a:srgbClr val="FFFFFF"/>
                </a:solidFill>
              </a:defRPr>
            </a:pPr>
            <a:endParaRPr/>
          </a:p>
        </p:txBody>
      </p:sp>
    </p:spTree>
  </p:cSld>
  <p:clrMapOvr>
    <a:masterClrMapping/>
  </p:clrMapOvr>
  <p:transition spd="med"/>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0" name="TextBox 4"/>
          <p:cNvSpPr txBox="1"/>
          <p:nvPr/>
        </p:nvSpPr>
        <p:spPr>
          <a:xfrm>
            <a:off x="720000" y="1440000"/>
            <a:ext cx="10650731" cy="49705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r>
              <a:rPr lang="fr" sz="2200" b="1" dirty="0">
                <a:solidFill>
                  <a:srgbClr val="65A000"/>
                </a:solidFill>
                <a:latin typeface="Source Sans Pro Regular"/>
                <a:ea typeface="Source Sans Pro Regular"/>
                <a:cs typeface="Source Sans Pro Regular"/>
              </a:rPr>
              <a:t>Déplacements et échanges commerciaux :</a:t>
            </a:r>
          </a:p>
          <a:p>
            <a:pPr marL="215900" indent="-215900">
              <a:buClr>
                <a:schemeClr val="accent3"/>
              </a:buClr>
              <a:buSzPct val="100000"/>
              <a:buFont typeface="Arial"/>
              <a:buChar char="•"/>
              <a:defRPr sz="22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Les restrictions relatives aux déplacements et aux échanges commerciaux ont déjà fait la preuve de leur inefficacité et risquent de détourner des ressources utiles.</a:t>
            </a:r>
          </a:p>
          <a:p>
            <a:pPr marL="215900" indent="-215900">
              <a:buClr>
                <a:schemeClr val="accent3"/>
              </a:buClr>
              <a:buSzPct val="100000"/>
              <a:buFont typeface="Arial"/>
              <a:buChar char="•"/>
              <a:defRPr sz="22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Selon l’OMS, rien n’indique que l’importation commerciale de produits alimentaires d’un pays touché ait déjà provoqué des épidémies de choléra dans les pays importateurs.</a:t>
            </a:r>
          </a:p>
          <a:p>
            <a:pPr marL="215900" indent="-215900">
              <a:buClr>
                <a:schemeClr val="accent3"/>
              </a:buClr>
              <a:buSzPct val="100000"/>
              <a:buFont typeface="Arial"/>
              <a:buChar char="•"/>
              <a:defRPr sz="22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Les pays ont le droit de confisquer les denrée</a:t>
            </a:r>
            <a:r>
              <a:rPr lang="fr-FR" sz="2100" dirty="0">
                <a:latin typeface="Source Sans Pro Regular"/>
                <a:ea typeface="Source Sans Pro Regular"/>
                <a:cs typeface="Source Sans Pro Regular"/>
              </a:rPr>
              <a:t>s </a:t>
            </a:r>
            <a:r>
              <a:rPr lang="fr" sz="2100" dirty="0">
                <a:latin typeface="Source Sans Pro Regular"/>
                <a:ea typeface="Source Sans Pro Regular"/>
                <a:cs typeface="Source Sans Pro Regular"/>
              </a:rPr>
              <a:t>périssables non transformées transportées par des voyageurs franchissant leur frontière.</a:t>
            </a:r>
          </a:p>
          <a:p>
            <a:r>
              <a:rPr lang="fr" sz="2200" b="1" dirty="0">
                <a:solidFill>
                  <a:srgbClr val="65A000"/>
                </a:solidFill>
                <a:latin typeface="Source Sans Pro Regular"/>
                <a:ea typeface="Source Sans Pro Regular"/>
                <a:cs typeface="Source Sans Pro Regular"/>
              </a:rPr>
              <a:t>Recommandations de l’OMS à l’intention des pays voisins non touchés :</a:t>
            </a:r>
          </a:p>
          <a:p>
            <a:pPr>
              <a:buClr>
                <a:schemeClr val="accent3"/>
              </a:buClr>
              <a:buSzPct val="100000"/>
              <a:defRPr sz="22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Les pays voisins d’une région touchée par le choléra doivent mettre en œuvre les mesures suivantes : </a:t>
            </a:r>
          </a:p>
          <a:p>
            <a:pPr marL="215900" lvl="2" indent="-215900">
              <a:buClr>
                <a:schemeClr val="accent3"/>
              </a:buClr>
              <a:buSzPct val="100000"/>
              <a:buFont typeface="Arial"/>
              <a:buChar char="•"/>
              <a:defRPr sz="22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Amélioration de la préparation afin de pouvoir riposter rapidement à une flambée en cas de propagation du choléra au-delà les frontières, et de pouvoir en limiter les conséquences </a:t>
            </a:r>
          </a:p>
          <a:p>
            <a:pPr marL="215900" lvl="2" indent="-215900">
              <a:buClr>
                <a:schemeClr val="accent3"/>
              </a:buClr>
              <a:buSzPct val="100000"/>
              <a:buFont typeface="Arial"/>
              <a:buChar char="•"/>
              <a:defRPr sz="22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Intensification de la surveillance afin de pouvoir obtenir des données de meilleure qualité pour l’évaluation des risques et la détection précoce des flambées, notamment grâce à la mise en place d’un système de surveillance active.</a:t>
            </a:r>
          </a:p>
        </p:txBody>
      </p:sp>
      <p:sp>
        <p:nvSpPr>
          <p:cNvPr id="672" name="TextBox 7"/>
          <p:cNvSpPr txBox="1"/>
          <p:nvPr/>
        </p:nvSpPr>
        <p:spPr>
          <a:xfrm>
            <a:off x="142277" y="646897"/>
            <a:ext cx="10949391" cy="954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2800">
                <a:solidFill>
                  <a:schemeClr val="accent2"/>
                </a:solidFill>
                <a:latin typeface="Source Sans Pro Bold"/>
                <a:ea typeface="Source Sans Pro Bold"/>
                <a:cs typeface="Source Sans Pro Bold"/>
                <a:sym typeface="Source Sans Pro Bold"/>
              </a:defRPr>
            </a:lvl1pPr>
          </a:lstStyle>
          <a:p>
            <a:r>
              <a:rPr lang="fr-FR" b="1" dirty="0"/>
              <a:t>Mesures relatives aux déplacements, aux échanges commerciaux et aux pays voisins</a:t>
            </a:r>
            <a:endParaRPr lang="en-US" b="1" dirty="0"/>
          </a:p>
        </p:txBody>
      </p:sp>
      <p:sp>
        <p:nvSpPr>
          <p:cNvPr id="5" name="Text Placeholder 5">
            <a:extLst>
              <a:ext uri="{FF2B5EF4-FFF2-40B4-BE49-F238E27FC236}">
                <a16:creationId xmlns:a16="http://schemas.microsoft.com/office/drawing/2014/main" id="{C35C6D8B-BAE6-9474-0222-C2BF45D25B73}"/>
              </a:ext>
            </a:extLst>
          </p:cNvPr>
          <p:cNvSpPr txBox="1">
            <a:spLocks/>
          </p:cNvSpPr>
          <p:nvPr/>
        </p:nvSpPr>
        <p:spPr>
          <a:xfrm>
            <a:off x="142277" y="24596"/>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defTabSz="361188" hangingPunct="1">
              <a:lnSpc>
                <a:spcPct val="100000"/>
              </a:lnSpc>
              <a:spcBef>
                <a:spcPts val="0"/>
              </a:spcBef>
              <a:defRPr sz="3370">
                <a:solidFill>
                  <a:srgbClr val="FFFFFF"/>
                </a:solidFill>
                <a:latin typeface="Source Sans Pro Bold"/>
                <a:ea typeface="Source Sans Pro Bold"/>
                <a:cs typeface="Source Sans Pro Bold"/>
                <a:sym typeface="Source Sans Pro Bold"/>
              </a:defRPr>
            </a:pPr>
            <a:r>
              <a:rPr lang="hu-HU" sz="3370" b="1" dirty="0">
                <a:solidFill>
                  <a:srgbClr val="FFFFFF"/>
                </a:solidFill>
                <a:latin typeface="Source Sans Pro Bold"/>
                <a:ea typeface="Source Sans Pro Bold"/>
                <a:cs typeface="Source Sans Pro Bold"/>
                <a:sym typeface="Source Sans Pro Bold"/>
              </a:rPr>
              <a:t>C6 D</a:t>
            </a:r>
            <a:r>
              <a:rPr lang="fr-FR" sz="3370" b="1" dirty="0">
                <a:solidFill>
                  <a:srgbClr val="FFFFFF"/>
                </a:solidFill>
                <a:latin typeface="Source Sans Pro Bold"/>
                <a:ea typeface="Source Sans Pro Bold"/>
                <a:cs typeface="Source Sans Pro Bold"/>
                <a:sym typeface="Source Sans Pro Bold"/>
              </a:rPr>
              <a:t>é</a:t>
            </a:r>
            <a:r>
              <a:rPr lang="hu-HU" sz="3370" b="1" dirty="0">
                <a:solidFill>
                  <a:srgbClr val="FFFFFF"/>
                </a:solidFill>
                <a:latin typeface="Source Sans Pro Bold"/>
                <a:ea typeface="Source Sans Pro Bold"/>
                <a:cs typeface="Source Sans Pro Bold"/>
                <a:sym typeface="Source Sans Pro Bold"/>
              </a:rPr>
              <a:t>briefing (4)</a:t>
            </a:r>
            <a:r>
              <a:rPr lang="hu-HU" sz="948" b="1" dirty="0">
                <a:latin typeface="Times Roman"/>
                <a:ea typeface="Times Roman"/>
                <a:cs typeface="Times Roman"/>
                <a:sym typeface="Times Roman"/>
              </a:rPr>
              <a:t> </a:t>
            </a:r>
          </a:p>
        </p:txBody>
      </p:sp>
    </p:spTree>
  </p:cSld>
  <p:clrMapOvr>
    <a:masterClrMapping/>
  </p:clrMapOvr>
  <p:transition spd="med"/>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 name="Title 1"/>
          <p:cNvSpPr txBox="1">
            <a:spLocks noGrp="1"/>
          </p:cNvSpPr>
          <p:nvPr>
            <p:ph type="title"/>
          </p:nvPr>
        </p:nvSpPr>
        <p:spPr>
          <a:xfrm>
            <a:off x="393090" y="204550"/>
            <a:ext cx="3573873" cy="1511299"/>
          </a:xfrm>
          <a:prstGeom prst="rect">
            <a:avLst/>
          </a:prstGeom>
        </p:spPr>
        <p:txBody>
          <a:bodyPr lIns="45719" tIns="45720" rIns="45719" bIns="45720" anchor="ctr">
            <a:normAutofit/>
          </a:bodyPr>
          <a:lstStyle/>
          <a:p>
            <a:pPr>
              <a:defRPr sz="2800"/>
            </a:pPr>
            <a:r>
              <a:rPr lang="fr-FR" sz="3100" b="1" dirty="0"/>
              <a:t>Résumé : </a:t>
            </a:r>
            <a:br>
              <a:rPr lang="fr-FR" sz="3100" b="1" dirty="0"/>
            </a:br>
            <a:r>
              <a:rPr lang="fr-FR" sz="3100" b="1" dirty="0"/>
              <a:t>Comment éviter une épidémie ?</a:t>
            </a:r>
            <a:endParaRPr lang="en-US" sz="3100" b="1" dirty="0"/>
          </a:p>
        </p:txBody>
      </p:sp>
      <p:sp>
        <p:nvSpPr>
          <p:cNvPr id="677" name="Content Placeholder 2"/>
          <p:cNvSpPr txBox="1">
            <a:spLocks noGrp="1"/>
          </p:cNvSpPr>
          <p:nvPr>
            <p:ph type="body" idx="1"/>
          </p:nvPr>
        </p:nvSpPr>
        <p:spPr>
          <a:xfrm>
            <a:off x="4572000" y="860144"/>
            <a:ext cx="7130442" cy="5546726"/>
          </a:xfrm>
          <a:prstGeom prst="rect">
            <a:avLst/>
          </a:prstGeom>
        </p:spPr>
        <p:txBody>
          <a:bodyPr/>
          <a:lstStyle/>
          <a:p>
            <a:r>
              <a:rPr lang="fr" b="1" dirty="0">
                <a:solidFill>
                  <a:srgbClr val="65A000"/>
                </a:solidFill>
              </a:rPr>
              <a:t>Identifier les cas suspects le plus tôt possible.</a:t>
            </a:r>
          </a:p>
          <a:p>
            <a:pPr lvl="1" indent="-216000">
              <a:spcBef>
                <a:spcPts val="100"/>
              </a:spcBef>
              <a:buClr>
                <a:schemeClr val="accent3"/>
              </a:buClr>
              <a:defRPr>
                <a:solidFill>
                  <a:srgbClr val="002060"/>
                </a:solidFill>
              </a:defRPr>
            </a:pPr>
            <a:r>
              <a:rPr lang="fr" dirty="0">
                <a:solidFill>
                  <a:schemeClr val="tx1"/>
                </a:solidFill>
              </a:rPr>
              <a:t>Renforcer la surveillance</a:t>
            </a:r>
          </a:p>
          <a:p>
            <a:pPr lvl="1" indent="-216000">
              <a:spcBef>
                <a:spcPts val="100"/>
              </a:spcBef>
              <a:buClr>
                <a:schemeClr val="accent3"/>
              </a:buClr>
              <a:defRPr>
                <a:solidFill>
                  <a:srgbClr val="002060"/>
                </a:solidFill>
              </a:defRPr>
            </a:pPr>
            <a:r>
              <a:rPr lang="fr" dirty="0">
                <a:solidFill>
                  <a:schemeClr val="tx1"/>
                </a:solidFill>
              </a:rPr>
              <a:t>EIR</a:t>
            </a:r>
            <a:endParaRPr lang="en-GB" dirty="0">
              <a:solidFill>
                <a:schemeClr val="tx1"/>
              </a:solidFill>
            </a:endParaRPr>
          </a:p>
          <a:p>
            <a:endParaRPr lang="fr" b="1" dirty="0">
              <a:solidFill>
                <a:srgbClr val="65A000"/>
              </a:solidFill>
            </a:endParaRPr>
          </a:p>
          <a:p>
            <a:r>
              <a:rPr lang="fr" b="1" dirty="0">
                <a:solidFill>
                  <a:srgbClr val="65A000"/>
                </a:solidFill>
              </a:rPr>
              <a:t>Assurer une bonne prise en charge des cas.</a:t>
            </a:r>
          </a:p>
          <a:p>
            <a:r>
              <a:rPr lang="fr" b="1" dirty="0">
                <a:solidFill>
                  <a:srgbClr val="65A000"/>
                </a:solidFill>
              </a:rPr>
              <a:t>Mettre en œuvre rapidement des mesures de contrôle.</a:t>
            </a:r>
          </a:p>
          <a:p>
            <a:endParaRPr lang="fr" b="1" dirty="0">
              <a:solidFill>
                <a:srgbClr val="65A000"/>
              </a:solidFill>
            </a:endParaRPr>
          </a:p>
          <a:p>
            <a:r>
              <a:rPr lang="fr" b="1" dirty="0">
                <a:solidFill>
                  <a:srgbClr val="65A000"/>
                </a:solidFill>
              </a:rPr>
              <a:t>Impliquer et protéger la communauté.</a:t>
            </a:r>
            <a:endParaRPr lang="en-GB" b="1" dirty="0">
              <a:solidFill>
                <a:srgbClr val="65A000"/>
              </a:solidFill>
            </a:endParaRPr>
          </a:p>
          <a:p>
            <a:pPr lvl="1" indent="-216000">
              <a:spcBef>
                <a:spcPts val="100"/>
              </a:spcBef>
              <a:buClr>
                <a:schemeClr val="accent3"/>
              </a:buClr>
              <a:defRPr>
                <a:solidFill>
                  <a:srgbClr val="002060"/>
                </a:solidFill>
              </a:defRPr>
            </a:pPr>
            <a:r>
              <a:rPr lang="fr" dirty="0">
                <a:solidFill>
                  <a:schemeClr val="tx1"/>
                </a:solidFill>
              </a:rPr>
              <a:t>Pratiquer des inhumations sans risque et dans la dignité.</a:t>
            </a:r>
          </a:p>
          <a:p>
            <a:pPr lvl="1" indent="-216000">
              <a:spcBef>
                <a:spcPts val="100"/>
              </a:spcBef>
              <a:buClr>
                <a:schemeClr val="accent3"/>
              </a:buClr>
              <a:defRPr>
                <a:solidFill>
                  <a:srgbClr val="002060"/>
                </a:solidFill>
              </a:defRPr>
            </a:pPr>
            <a:r>
              <a:rPr lang="fr" dirty="0">
                <a:solidFill>
                  <a:schemeClr val="tx1"/>
                </a:solidFill>
              </a:rPr>
              <a:t>Améliorer l’accès à l’eau, l’efficacité de l’assainissement, la gestion adéquate des déchets et la lutte antivectorielle.</a:t>
            </a:r>
            <a:endParaRPr lang="en-GB" dirty="0">
              <a:solidFill>
                <a:schemeClr val="tx1"/>
              </a:solidFill>
            </a:endParaRPr>
          </a:p>
        </p:txBody>
      </p:sp>
      <p:sp>
        <p:nvSpPr>
          <p:cNvPr id="3" name="Rounded Rectangle 5">
            <a:extLst>
              <a:ext uri="{FF2B5EF4-FFF2-40B4-BE49-F238E27FC236}">
                <a16:creationId xmlns:a16="http://schemas.microsoft.com/office/drawing/2014/main" id="{F9B2CA34-24A8-7BEF-C598-5D14F03F0158}"/>
              </a:ext>
            </a:extLst>
          </p:cNvPr>
          <p:cNvSpPr/>
          <p:nvPr/>
        </p:nvSpPr>
        <p:spPr>
          <a:xfrm flipV="1">
            <a:off x="393090" y="1715849"/>
            <a:ext cx="2554398" cy="86916"/>
          </a:xfrm>
          <a:prstGeom prst="roundRect">
            <a:avLst>
              <a:gd name="adj" fmla="val 50000"/>
            </a:avLst>
          </a:prstGeom>
          <a:solidFill>
            <a:schemeClr val="accent3"/>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677">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677">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iterate>
                                    <p:tmAbs val="0"/>
                                  </p:iterate>
                                  <p:childTnLst>
                                    <p:set>
                                      <p:cBhvr>
                                        <p:cTn id="10" fill="hold"/>
                                        <p:tgtEl>
                                          <p:spTgt spid="67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iterate>
                                    <p:tmAbs val="0"/>
                                  </p:iterate>
                                  <p:childTnLst>
                                    <p:set>
                                      <p:cBhvr>
                                        <p:cTn id="12" fill="hold"/>
                                        <p:tgtEl>
                                          <p:spTgt spid="677">
                                            <p:txEl>
                                              <p:pRg st="2" end="2"/>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677">
                                            <p:txEl>
                                              <p:pRg st="4" end="4"/>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677">
                                            <p:txEl>
                                              <p:pRg st="5" end="5"/>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677">
                                            <p:txEl>
                                              <p:pRg st="7" end="7"/>
                                            </p:txEl>
                                          </p:spTgt>
                                        </p:tgtEl>
                                        <p:attrNameLst>
                                          <p:attrName>style.visibility</p:attrName>
                                        </p:attrNameLst>
                                      </p:cBhvr>
                                      <p:to>
                                        <p:strVal val="visible"/>
                                      </p:to>
                                    </p:set>
                                  </p:childTnLst>
                                </p:cTn>
                              </p:par>
                              <p:par>
                                <p:cTn id="22" presetID="1" presetClass="entr" presetSubtype="0" fill="hold" grpId="0" nodeType="withEffect">
                                  <p:stCondLst>
                                    <p:cond delay="0"/>
                                  </p:stCondLst>
                                  <p:iterate>
                                    <p:tmAbs val="0"/>
                                  </p:iterate>
                                  <p:childTnLst>
                                    <p:set>
                                      <p:cBhvr>
                                        <p:cTn id="23" fill="hold"/>
                                        <p:tgtEl>
                                          <p:spTgt spid="677">
                                            <p:txEl>
                                              <p:pRg st="8" end="8"/>
                                            </p:txEl>
                                          </p:spTgt>
                                        </p:tgtEl>
                                        <p:attrNameLst>
                                          <p:attrName>style.visibility</p:attrName>
                                        </p:attrNameLst>
                                      </p:cBhvr>
                                      <p:to>
                                        <p:strVal val="visible"/>
                                      </p:to>
                                    </p:set>
                                  </p:childTnLst>
                                </p:cTn>
                              </p:par>
                              <p:par>
                                <p:cTn id="24" presetID="1" presetClass="entr" presetSubtype="0" fill="hold" grpId="0" nodeType="withEffect">
                                  <p:stCondLst>
                                    <p:cond delay="0"/>
                                  </p:stCondLst>
                                  <p:iterate>
                                    <p:tmAbs val="0"/>
                                  </p:iterate>
                                  <p:childTnLst>
                                    <p:set>
                                      <p:cBhvr>
                                        <p:cTn id="25" fill="hold"/>
                                        <p:tgtEl>
                                          <p:spTgt spid="67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7" grpId="0" build="p" animBg="1" advAuto="0"/>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 name="Session C6: Investigation report"/>
          <p:cNvSpPr txBox="1">
            <a:spLocks noGrp="1"/>
          </p:cNvSpPr>
          <p:nvPr>
            <p:ph type="title"/>
          </p:nvPr>
        </p:nvSpPr>
        <p:spPr>
          <a:xfrm>
            <a:off x="0" y="140659"/>
            <a:ext cx="4357163" cy="1932377"/>
          </a:xfrm>
          <a:prstGeom prst="rect">
            <a:avLst/>
          </a:prstGeom>
        </p:spPr>
        <p:txBody>
          <a:bodyPr lIns="45719" tIns="45720" rIns="45719" bIns="45720" anchor="ctr">
            <a:normAutofit/>
          </a:bodyPr>
          <a:lstStyle/>
          <a:p>
            <a:r>
              <a:rPr lang="en-US" b="1" dirty="0"/>
              <a:t>Session C6: Rapport </a:t>
            </a:r>
            <a:r>
              <a:rPr lang="en-US" b="1" dirty="0" err="1"/>
              <a:t>d’investigation</a:t>
            </a:r>
            <a:br>
              <a:rPr lang="en-US" b="1" dirty="0"/>
            </a:br>
            <a:r>
              <a:rPr lang="en-US" b="1" dirty="0" err="1"/>
              <a:t>Casquette</a:t>
            </a:r>
            <a:r>
              <a:rPr lang="en-US" b="1" dirty="0"/>
              <a:t> </a:t>
            </a:r>
            <a:r>
              <a:rPr lang="en-US" b="1" dirty="0" err="1"/>
              <a:t>facilitateur</a:t>
            </a:r>
            <a:r>
              <a:rPr lang="en-US" b="1" dirty="0"/>
              <a:t> </a:t>
            </a:r>
            <a:endParaRPr lang="en-US" sz="1200" b="1" dirty="0">
              <a:solidFill>
                <a:srgbClr val="000000"/>
              </a:solidFill>
              <a:latin typeface="Times Roman"/>
              <a:ea typeface="Times Roman"/>
              <a:cs typeface="Times Roman"/>
            </a:endParaRPr>
          </a:p>
        </p:txBody>
      </p:sp>
      <p:grpSp>
        <p:nvGrpSpPr>
          <p:cNvPr id="684" name="Picture 3"/>
          <p:cNvGrpSpPr/>
          <p:nvPr/>
        </p:nvGrpSpPr>
        <p:grpSpPr>
          <a:xfrm>
            <a:off x="5842399" y="2115878"/>
            <a:ext cx="2950726" cy="2950726"/>
            <a:chOff x="0" y="0"/>
            <a:chExt cx="2950724" cy="2950724"/>
          </a:xfrm>
        </p:grpSpPr>
        <p:sp>
          <p:nvSpPr>
            <p:cNvPr id="682" name="Square"/>
            <p:cNvSpPr/>
            <p:nvPr/>
          </p:nvSpPr>
          <p:spPr>
            <a:xfrm>
              <a:off x="0" y="0"/>
              <a:ext cx="2950725" cy="2950725"/>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683" name="image19.jpeg" descr="image19.jpeg"/>
            <p:cNvPicPr>
              <a:picLocks noChangeAspect="1"/>
            </p:cNvPicPr>
            <p:nvPr/>
          </p:nvPicPr>
          <p:blipFill>
            <a:blip r:embed="rId3"/>
            <a:stretch>
              <a:fillRect/>
            </a:stretch>
          </p:blipFill>
          <p:spPr>
            <a:xfrm>
              <a:off x="0" y="0"/>
              <a:ext cx="2950725" cy="2950725"/>
            </a:xfrm>
            <a:prstGeom prst="rect">
              <a:avLst/>
            </a:prstGeom>
            <a:ln w="12700" cap="flat">
              <a:noFill/>
              <a:miter lim="400000"/>
            </a:ln>
            <a:effectLst/>
          </p:spPr>
        </p:pic>
      </p:grpSp>
      <p:sp>
        <p:nvSpPr>
          <p:cNvPr id="3" name="Rounded Rectangle 5">
            <a:extLst>
              <a:ext uri="{FF2B5EF4-FFF2-40B4-BE49-F238E27FC236}">
                <a16:creationId xmlns:a16="http://schemas.microsoft.com/office/drawing/2014/main" id="{5BC4CE7B-B75E-2851-5EF9-C6E692AE4569}"/>
              </a:ext>
            </a:extLst>
          </p:cNvPr>
          <p:cNvSpPr/>
          <p:nvPr/>
        </p:nvSpPr>
        <p:spPr>
          <a:xfrm flipV="1">
            <a:off x="309746" y="2073036"/>
            <a:ext cx="2554398" cy="86916"/>
          </a:xfrm>
          <a:prstGeom prst="roundRect">
            <a:avLst>
              <a:gd name="adj" fmla="val 50000"/>
            </a:avLst>
          </a:prstGeom>
          <a:solidFill>
            <a:schemeClr val="accent3"/>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8" name="Content Placeholder 2"/>
          <p:cNvSpPr txBox="1">
            <a:spLocks noGrp="1"/>
          </p:cNvSpPr>
          <p:nvPr>
            <p:ph type="body" idx="1"/>
          </p:nvPr>
        </p:nvSpPr>
        <p:spPr>
          <a:xfrm>
            <a:off x="854439" y="1080000"/>
            <a:ext cx="10328223" cy="4856105"/>
          </a:xfrm>
          <a:prstGeom prst="rect">
            <a:avLst/>
          </a:prstGeom>
        </p:spPr>
        <p:txBody>
          <a:bodyPr lIns="45719" tIns="45720" rIns="45719" bIns="45720" anchor="t">
            <a:noAutofit/>
          </a:bodyPr>
          <a:lstStyle/>
          <a:p>
            <a:r>
              <a:rPr lang="fr" b="1" dirty="0">
                <a:solidFill>
                  <a:schemeClr val="accent6"/>
                </a:solidFill>
              </a:rPr>
              <a:t>Aménagement des salles :</a:t>
            </a:r>
          </a:p>
          <a:p>
            <a:pPr marL="342900" indent="-342900" defTabSz="277747">
              <a:spcBef>
                <a:spcPts val="200"/>
              </a:spcBef>
              <a:buClr>
                <a:srgbClr val="65A000"/>
              </a:buClr>
              <a:buFont typeface="Arial" panose="020B0604020202020204" pitchFamily="34" charset="0"/>
              <a:buChar char="•"/>
              <a:defRPr sz="2304"/>
            </a:pPr>
            <a:r>
              <a:rPr lang="fr" dirty="0"/>
              <a:t>Salle plénière pour travailler sur les réalisations</a:t>
            </a:r>
          </a:p>
          <a:p>
            <a:endParaRPr lang="en-GB" dirty="0"/>
          </a:p>
          <a:p>
            <a:r>
              <a:rPr lang="fr" b="1" dirty="0">
                <a:solidFill>
                  <a:schemeClr val="accent6"/>
                </a:solidFill>
              </a:rPr>
              <a:t>Logistique :</a:t>
            </a:r>
          </a:p>
          <a:p>
            <a:pPr marL="342900" indent="-342900" defTabSz="277747">
              <a:spcBef>
                <a:spcPts val="200"/>
              </a:spcBef>
              <a:buClr>
                <a:srgbClr val="65A000"/>
              </a:buClr>
              <a:buFont typeface="Arial" panose="020B0604020202020204" pitchFamily="34" charset="0"/>
              <a:buChar char="•"/>
              <a:defRPr sz="2304"/>
            </a:pPr>
            <a:r>
              <a:rPr lang="fr" sz="2300" dirty="0"/>
              <a:t>Envoi par courrier électronique  de la liste linéaire des cas et du modèle de rapport d’investigation aux participants un jour avant de commencer ledit rapport </a:t>
            </a:r>
          </a:p>
          <a:p>
            <a:pPr marL="342900" indent="-342900" defTabSz="277747">
              <a:spcBef>
                <a:spcPts val="200"/>
              </a:spcBef>
              <a:buClr>
                <a:srgbClr val="65A000"/>
              </a:buClr>
              <a:buFont typeface="Arial" panose="020B0604020202020204" pitchFamily="34" charset="0"/>
              <a:buChar char="•"/>
              <a:defRPr sz="2304"/>
            </a:pPr>
            <a:r>
              <a:rPr lang="fr" sz="2300" dirty="0"/>
              <a:t>Impression des consignes et annexes de la session C6 pour tous les participants</a:t>
            </a:r>
          </a:p>
          <a:p>
            <a:pPr marL="342900" indent="-342900" defTabSz="277747">
              <a:spcBef>
                <a:spcPts val="200"/>
              </a:spcBef>
              <a:buClr>
                <a:srgbClr val="65A000"/>
              </a:buClr>
              <a:buFont typeface="Arial" panose="020B0604020202020204" pitchFamily="34" charset="0"/>
              <a:buChar char="•"/>
              <a:defRPr sz="2304"/>
            </a:pPr>
            <a:r>
              <a:rPr lang="fr" dirty="0"/>
              <a:t>Programme détaillé de l’exercice pratique sur support papier pour les coaches des équipes</a:t>
            </a:r>
          </a:p>
          <a:p>
            <a:endParaRPr lang="en-GB" b="1" dirty="0">
              <a:solidFill>
                <a:srgbClr val="0070C0"/>
              </a:solidFill>
            </a:endParaRPr>
          </a:p>
          <a:p>
            <a:r>
              <a:rPr lang="fr" b="1" dirty="0">
                <a:solidFill>
                  <a:schemeClr val="accent6"/>
                </a:solidFill>
              </a:rPr>
              <a:t>Rôles à interpréter :</a:t>
            </a:r>
          </a:p>
          <a:p>
            <a:pPr marL="342900" indent="-342900" defTabSz="277747">
              <a:spcBef>
                <a:spcPts val="200"/>
              </a:spcBef>
              <a:buClr>
                <a:srgbClr val="65A000"/>
              </a:buClr>
              <a:buFont typeface="Arial" panose="020B0604020202020204" pitchFamily="34" charset="0"/>
              <a:buChar char="•"/>
              <a:defRPr sz="2304"/>
            </a:pPr>
            <a:r>
              <a:rPr lang="fr" dirty="0"/>
              <a:t>Aucun</a:t>
            </a:r>
          </a:p>
        </p:txBody>
      </p:sp>
      <p:sp>
        <p:nvSpPr>
          <p:cNvPr id="3" name="Title 1">
            <a:extLst>
              <a:ext uri="{FF2B5EF4-FFF2-40B4-BE49-F238E27FC236}">
                <a16:creationId xmlns:a16="http://schemas.microsoft.com/office/drawing/2014/main" id="{BBAE69DE-C8A1-8A8A-B18E-60131CC240A6}"/>
              </a:ext>
            </a:extLst>
          </p:cNvPr>
          <p:cNvSpPr txBox="1"/>
          <p:nvPr/>
        </p:nvSpPr>
        <p:spPr>
          <a:xfrm>
            <a:off x="180000" y="36000"/>
            <a:ext cx="8944611"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lIns="45719" tIns="45720" rIns="45719" bIns="4572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r>
              <a:rPr lang="fr-FR" sz="3200" b="1" dirty="0">
                <a:solidFill>
                  <a:srgbClr val="FFFFFF"/>
                </a:solidFill>
                <a:latin typeface="Source Sans Pro Bold"/>
              </a:rPr>
              <a:t>Préparation de la </a:t>
            </a:r>
            <a:r>
              <a:rPr sz="3200" b="1" dirty="0">
                <a:solidFill>
                  <a:srgbClr val="FFFFFF"/>
                </a:solidFill>
                <a:latin typeface="Source Sans Pro Bold"/>
              </a:rPr>
              <a:t>session C6</a:t>
            </a:r>
            <a:endParaRPr lang="en-US" sz="3200" b="1" dirty="0">
              <a:solidFill>
                <a:srgbClr val="FFFFFF"/>
              </a:solidFill>
              <a:latin typeface="Source Sans Pro Bold"/>
            </a:endParaRPr>
          </a:p>
        </p:txBody>
      </p:sp>
    </p:spTree>
  </p:cSld>
  <p:clrMapOvr>
    <a:masterClrMapping/>
  </p:clrMapOvr>
  <p:transition spd="med"/>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6BCFE-CAEB-AD40-F4A1-A7493B0B25DA}"/>
              </a:ext>
            </a:extLst>
          </p:cNvPr>
          <p:cNvSpPr txBox="1"/>
          <p:nvPr/>
        </p:nvSpPr>
        <p:spPr>
          <a:xfrm>
            <a:off x="180000" y="36000"/>
            <a:ext cx="8944611"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lIns="45719" tIns="45720" rIns="45719" bIns="4572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r>
              <a:rPr lang="en-US" sz="3200" b="1" dirty="0">
                <a:solidFill>
                  <a:srgbClr val="FFFFFF"/>
                </a:solidFill>
                <a:latin typeface="Source Sans Pro Bold"/>
              </a:rPr>
              <a:t>Facilitation et </a:t>
            </a:r>
            <a:r>
              <a:rPr lang="en-US" sz="3200" b="1" dirty="0" err="1">
                <a:solidFill>
                  <a:srgbClr val="FFFFFF"/>
                </a:solidFill>
                <a:latin typeface="Source Sans Pro Bold"/>
              </a:rPr>
              <a:t>débriefing</a:t>
            </a:r>
            <a:r>
              <a:rPr lang="en-US" sz="3200" b="1" dirty="0">
                <a:solidFill>
                  <a:srgbClr val="FFFFFF"/>
                </a:solidFill>
                <a:latin typeface="Source Sans Pro Bold"/>
              </a:rPr>
              <a:t> de la session C6</a:t>
            </a:r>
            <a:endParaRPr lang="hu-HU" sz="3200" b="1" dirty="0">
              <a:solidFill>
                <a:srgbClr val="FFFFFF"/>
              </a:solidFill>
              <a:latin typeface="Source Sans Pro Bold"/>
            </a:endParaRPr>
          </a:p>
        </p:txBody>
      </p:sp>
      <p:sp>
        <p:nvSpPr>
          <p:cNvPr id="3" name="Szövegdoboz 2">
            <a:extLst>
              <a:ext uri="{FF2B5EF4-FFF2-40B4-BE49-F238E27FC236}">
                <a16:creationId xmlns:a16="http://schemas.microsoft.com/office/drawing/2014/main" id="{D60E6CB0-32E0-3BBE-4C53-7CD7D25F15E5}"/>
              </a:ext>
            </a:extLst>
          </p:cNvPr>
          <p:cNvSpPr txBox="1"/>
          <p:nvPr/>
        </p:nvSpPr>
        <p:spPr>
          <a:xfrm>
            <a:off x="999469" y="1080000"/>
            <a:ext cx="10339058" cy="58785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257494">
              <a:spcBef>
                <a:spcPts val="200"/>
              </a:spcBef>
              <a:defRPr sz="1958">
                <a:solidFill>
                  <a:schemeClr val="accent2"/>
                </a:solidFill>
              </a:defRPr>
            </a:pPr>
            <a:r>
              <a:rPr lang="fr" sz="2000" b="1" dirty="0">
                <a:solidFill>
                  <a:srgbClr val="65A000"/>
                </a:solidFill>
                <a:latin typeface="Source Sans Pro Bold"/>
              </a:rPr>
              <a:t>Facilitation  :</a:t>
            </a:r>
          </a:p>
          <a:p>
            <a:pPr marL="287655" indent="-287655" defTabSz="257494">
              <a:spcBef>
                <a:spcPts val="200"/>
              </a:spcBef>
              <a:buClr>
                <a:schemeClr val="accent3"/>
              </a:buClr>
              <a:buSzPct val="100000"/>
              <a:buFontTx/>
              <a:buAutoNum type="arabicPeriod"/>
              <a:defRPr sz="1958"/>
            </a:pPr>
            <a:r>
              <a:rPr lang="fr" sz="2000" dirty="0">
                <a:latin typeface="Source Sans Pro Regular"/>
              </a:rPr>
              <a:t>Distribuer les consignes de la session et les annexes.</a:t>
            </a:r>
          </a:p>
          <a:p>
            <a:pPr marL="287655" indent="-287655" defTabSz="257494">
              <a:spcBef>
                <a:spcPts val="200"/>
              </a:spcBef>
              <a:buClr>
                <a:schemeClr val="accent3"/>
              </a:buClr>
              <a:buSzPct val="100000"/>
              <a:buFontTx/>
              <a:buAutoNum type="arabicPeriod"/>
              <a:defRPr sz="1958"/>
            </a:pPr>
            <a:r>
              <a:rPr lang="fr" sz="2000" dirty="0">
                <a:latin typeface="Source Sans Pro Regular"/>
              </a:rPr>
              <a:t>Lire les principales informations concernant cette session à voix haute avec les participants.</a:t>
            </a:r>
          </a:p>
          <a:p>
            <a:pPr marL="287655" indent="-287655" defTabSz="257494">
              <a:spcBef>
                <a:spcPts val="200"/>
              </a:spcBef>
              <a:buClr>
                <a:schemeClr val="accent3"/>
              </a:buClr>
              <a:buSzPct val="100000"/>
              <a:buFontTx/>
              <a:buAutoNum type="arabicPeriod"/>
              <a:defRPr sz="1958"/>
            </a:pPr>
            <a:r>
              <a:rPr lang="fr" sz="2000" dirty="0">
                <a:latin typeface="Source Sans Pro Regular"/>
              </a:rPr>
              <a:t>Expliquer les réalisations attendues pour cette session et la manière dont les équipes sont censées les présenter.</a:t>
            </a:r>
          </a:p>
          <a:p>
            <a:pPr marL="287655" indent="-287655" defTabSz="257494">
              <a:spcBef>
                <a:spcPts val="200"/>
              </a:spcBef>
              <a:buClr>
                <a:schemeClr val="accent3"/>
              </a:buClr>
              <a:buSzPct val="100000"/>
              <a:buFontTx/>
              <a:buAutoNum type="arabicPeriod"/>
              <a:defRPr sz="1958"/>
            </a:pPr>
            <a:r>
              <a:rPr lang="fr" sz="2000" dirty="0">
                <a:latin typeface="Source Sans Pro Regular"/>
              </a:rPr>
              <a:t>S’assurer que tout le monde a bien compris ce qu’il devait faire.</a:t>
            </a:r>
          </a:p>
          <a:p>
            <a:pPr marL="287655" indent="-287655" defTabSz="257494">
              <a:spcBef>
                <a:spcPts val="200"/>
              </a:spcBef>
              <a:buClr>
                <a:schemeClr val="accent3"/>
              </a:buClr>
              <a:buSzPct val="100000"/>
              <a:buFontTx/>
              <a:buAutoNum type="arabicPeriod"/>
              <a:defRPr sz="1958"/>
            </a:pPr>
            <a:r>
              <a:rPr lang="fr" sz="2000" dirty="0">
                <a:latin typeface="Source Sans Pro Regular"/>
              </a:rPr>
              <a:t>Indiquer la durée de la session ainsi que son déroulement.</a:t>
            </a:r>
          </a:p>
          <a:p>
            <a:pPr marL="287655" indent="-287655" defTabSz="257494">
              <a:spcBef>
                <a:spcPts val="200"/>
              </a:spcBef>
              <a:buClr>
                <a:schemeClr val="accent3"/>
              </a:buClr>
              <a:buSzPct val="100000"/>
              <a:buFontTx/>
              <a:buAutoNum type="arabicPeriod"/>
              <a:defRPr sz="1958"/>
            </a:pPr>
            <a:r>
              <a:rPr lang="fr" sz="2000" dirty="0">
                <a:latin typeface="Source Sans Pro Regular"/>
              </a:rPr>
              <a:t>Les coaches des équipes restent avec leurs équipes pour clarifier les consignes et répondre aux questions si nécessaire.</a:t>
            </a:r>
          </a:p>
          <a:p>
            <a:endParaRPr lang="en-GB" sz="1600" b="1" dirty="0">
              <a:solidFill>
                <a:srgbClr val="0070C0"/>
              </a:solidFill>
            </a:endParaRPr>
          </a:p>
          <a:p>
            <a:pPr defTabSz="257494">
              <a:spcBef>
                <a:spcPts val="200"/>
              </a:spcBef>
              <a:defRPr sz="1958">
                <a:solidFill>
                  <a:schemeClr val="accent2"/>
                </a:solidFill>
              </a:defRPr>
            </a:pPr>
            <a:r>
              <a:rPr lang="fr" sz="2000" b="1" dirty="0">
                <a:solidFill>
                  <a:srgbClr val="65A000"/>
                </a:solidFill>
                <a:latin typeface="Source Sans Pro Bold"/>
              </a:rPr>
              <a:t>Débriefing :</a:t>
            </a:r>
          </a:p>
          <a:p>
            <a:pPr defTabSz="257494">
              <a:spcBef>
                <a:spcPts val="200"/>
              </a:spcBef>
              <a:buClr>
                <a:schemeClr val="accent3"/>
              </a:buClr>
              <a:buSzPct val="100000"/>
              <a:buFont typeface="Arial" panose="020B0604020202020204" pitchFamily="34" charset="0"/>
              <a:buChar char="•"/>
              <a:defRPr sz="1958"/>
            </a:pPr>
            <a:r>
              <a:rPr lang="fr" sz="2000" dirty="0">
                <a:latin typeface="Source Sans Pro Regular"/>
              </a:rPr>
              <a:t>Chaque équipe présentera son rapport en 10 minutes maximum.</a:t>
            </a:r>
          </a:p>
          <a:p>
            <a:pPr defTabSz="257494">
              <a:spcBef>
                <a:spcPts val="200"/>
              </a:spcBef>
              <a:buClr>
                <a:schemeClr val="accent3"/>
              </a:buClr>
              <a:buSzPct val="100000"/>
              <a:buFont typeface="Arial" panose="020B0604020202020204" pitchFamily="34" charset="0"/>
              <a:buChar char="•"/>
              <a:defRPr sz="1958"/>
            </a:pPr>
            <a:r>
              <a:rPr lang="fr" sz="2000" dirty="0">
                <a:latin typeface="Source Sans Pro Regular"/>
              </a:rPr>
              <a:t>Les autres équipes et les facilitateurs feront part de leurs remarques et de leurs commentaires constructifs.</a:t>
            </a:r>
          </a:p>
          <a:p>
            <a:pPr defTabSz="257494">
              <a:spcBef>
                <a:spcPts val="200"/>
              </a:spcBef>
              <a:buClr>
                <a:schemeClr val="accent3"/>
              </a:buClr>
              <a:buSzPct val="100000"/>
              <a:buFont typeface="Arial" panose="020B0604020202020204" pitchFamily="34" charset="0"/>
              <a:buChar char="•"/>
              <a:defRPr sz="1958"/>
            </a:pPr>
            <a:r>
              <a:rPr lang="fr" sz="2000" dirty="0">
                <a:latin typeface="Source Sans Pro Regular"/>
              </a:rPr>
              <a:t>Présenter les diapositives du débriefing.</a:t>
            </a:r>
          </a:p>
          <a:p>
            <a:pPr defTabSz="257494">
              <a:spcBef>
                <a:spcPts val="200"/>
              </a:spcBef>
              <a:buClr>
                <a:schemeClr val="accent3"/>
              </a:buClr>
              <a:buSzPct val="100000"/>
              <a:buFont typeface="Arial" panose="020B0604020202020204" pitchFamily="34" charset="0"/>
              <a:buChar char="•"/>
              <a:defRPr sz="1958"/>
            </a:pPr>
            <a:r>
              <a:rPr lang="fr" sz="2000" dirty="0">
                <a:latin typeface="Source Sans Pro Regular"/>
              </a:rPr>
              <a:t>Répondre aux questions, le cas échéant.</a:t>
            </a:r>
          </a:p>
          <a:p>
            <a:endParaRPr lang="en-GB" sz="2000" dirty="0"/>
          </a:p>
          <a:p>
            <a:pPr marL="0" marR="0" indent="0" algn="l" defTabSz="914400" rtl="0" fontAlgn="auto" latinLnBrk="0" hangingPunct="0">
              <a:lnSpc>
                <a:spcPct val="100000"/>
              </a:lnSpc>
              <a:spcBef>
                <a:spcPts val="0"/>
              </a:spcBef>
              <a:spcAft>
                <a:spcPts val="0"/>
              </a:spcAft>
              <a:buClrTx/>
              <a:buSzTx/>
              <a:buFontTx/>
              <a:buNone/>
              <a:tabLst/>
            </a:pPr>
            <a:endParaRPr kumimoji="0" lang="hu-HU" sz="2000" b="0" i="0" u="none" strike="noStrike" cap="none" spc="0" normalizeH="0" baseline="0" dirty="0">
              <a:ln>
                <a:noFill/>
              </a:ln>
              <a:solidFill>
                <a:srgbClr val="000000"/>
              </a:solidFill>
              <a:effectLst/>
              <a:uFillTx/>
              <a:latin typeface="+mj-lt"/>
              <a:ea typeface="+mj-ea"/>
              <a:cs typeface="+mj-cs"/>
              <a:sym typeface="Calibri"/>
            </a:endParaRPr>
          </a:p>
        </p:txBody>
      </p:sp>
    </p:spTree>
  </p:cSld>
  <p:clrMapOvr>
    <a:masterClrMapping/>
  </p:clrMapOvr>
  <p:transition spd="med"/>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3F4C7-17B4-E455-8CA1-F93E40A6FB41}"/>
              </a:ext>
            </a:extLst>
          </p:cNvPr>
          <p:cNvSpPr txBox="1"/>
          <p:nvPr/>
        </p:nvSpPr>
        <p:spPr>
          <a:xfrm>
            <a:off x="120039" y="-173862"/>
            <a:ext cx="8944611"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lIns="45719" tIns="45720" rIns="45719" bIns="4572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r>
              <a:rPr lang="fr-FR" sz="3200" b="1" dirty="0">
                <a:solidFill>
                  <a:srgbClr val="FFFFFF"/>
                </a:solidFill>
                <a:latin typeface="Source Sans Pro Bold"/>
              </a:rPr>
              <a:t>Déroulement détaillé de la </a:t>
            </a:r>
            <a:r>
              <a:rPr lang="en-US" sz="3200" b="1" dirty="0">
                <a:solidFill>
                  <a:srgbClr val="FFFFFF"/>
                </a:solidFill>
                <a:latin typeface="Source Sans Pro Bold"/>
              </a:rPr>
              <a:t>session C6 </a:t>
            </a:r>
            <a:r>
              <a:rPr lang="fr-FR" sz="3200" b="1" dirty="0">
                <a:solidFill>
                  <a:srgbClr val="FFFFFF"/>
                </a:solidFill>
                <a:latin typeface="Source Sans Pro Bold"/>
              </a:rPr>
              <a:t>de l’exercice pratique</a:t>
            </a:r>
            <a:endParaRPr lang="hu-HU" sz="3200" b="1" dirty="0">
              <a:solidFill>
                <a:srgbClr val="FFFFFF"/>
              </a:solidFill>
              <a:latin typeface="Source Sans Pro Bold"/>
            </a:endParaRPr>
          </a:p>
        </p:txBody>
      </p:sp>
      <p:pic>
        <p:nvPicPr>
          <p:cNvPr id="5" name="Image 2" descr="Une image contenant texte, capture d’écran, Police, ligne&#10;&#10;Description générée automatiquement">
            <a:extLst>
              <a:ext uri="{FF2B5EF4-FFF2-40B4-BE49-F238E27FC236}">
                <a16:creationId xmlns:a16="http://schemas.microsoft.com/office/drawing/2014/main" id="{A8ECF01B-1B91-0E98-A5CA-59B8F353A719}"/>
              </a:ext>
            </a:extLst>
          </p:cNvPr>
          <p:cNvPicPr>
            <a:picLocks noChangeAspect="1"/>
          </p:cNvPicPr>
          <p:nvPr/>
        </p:nvPicPr>
        <p:blipFill>
          <a:blip r:embed="rId3"/>
          <a:stretch>
            <a:fillRect/>
          </a:stretch>
        </p:blipFill>
        <p:spPr>
          <a:xfrm>
            <a:off x="1045369" y="2458611"/>
            <a:ext cx="10101262" cy="1928871"/>
          </a:xfrm>
          <a:prstGeom prst="rect">
            <a:avLst/>
          </a:prstGeom>
        </p:spPr>
      </p:pic>
    </p:spTree>
  </p:cSld>
  <p:clrMapOvr>
    <a:masterClrMapping/>
  </p:clrMapOvr>
  <p:transition spd="med"/>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6EE061-C853-95CE-4F3C-5D3A286811DB}"/>
              </a:ext>
            </a:extLst>
          </p:cNvPr>
          <p:cNvSpPr txBox="1"/>
          <p:nvPr/>
        </p:nvSpPr>
        <p:spPr>
          <a:xfrm>
            <a:off x="278297" y="1228732"/>
            <a:ext cx="2484522" cy="584775"/>
          </a:xfrm>
          <a:prstGeom prst="rect">
            <a:avLst/>
          </a:prstGeom>
          <a:noFill/>
        </p:spPr>
        <p:txBody>
          <a:bodyPr wrap="square">
            <a:spAutoFit/>
          </a:bodyPr>
          <a:lstStyle/>
          <a:p>
            <a:pPr eaLnBrk="0" fontAlgn="base">
              <a:spcBef>
                <a:spcPct val="0"/>
              </a:spcBef>
              <a:spcAft>
                <a:spcPct val="0"/>
              </a:spcAft>
            </a:pPr>
            <a:r>
              <a:rPr lang="en-GB" sz="3200" b="1" kern="1200" dirty="0">
                <a:solidFill>
                  <a:srgbClr val="FFFFFF"/>
                </a:solidFill>
                <a:ea typeface="Source Sans Pro Bold"/>
                <a:cs typeface="Arial"/>
                <a:sym typeface="Source Sans Pro Bold"/>
              </a:rPr>
              <a:t>Questions?</a:t>
            </a:r>
          </a:p>
        </p:txBody>
      </p:sp>
      <p:pic>
        <p:nvPicPr>
          <p:cNvPr id="11" name="Picture 10">
            <a:extLst>
              <a:ext uri="{FF2B5EF4-FFF2-40B4-BE49-F238E27FC236}">
                <a16:creationId xmlns:a16="http://schemas.microsoft.com/office/drawing/2014/main" id="{A99917A7-C39C-8533-1A55-3CE47B020912}"/>
              </a:ext>
            </a:extLst>
          </p:cNvPr>
          <p:cNvPicPr>
            <a:picLocks noChangeAspect="1"/>
          </p:cNvPicPr>
          <p:nvPr/>
        </p:nvPicPr>
        <p:blipFill>
          <a:blip r:embed="rId2"/>
          <a:stretch>
            <a:fillRect/>
          </a:stretch>
        </p:blipFill>
        <p:spPr>
          <a:xfrm>
            <a:off x="5410200" y="1273933"/>
            <a:ext cx="3892924" cy="4195832"/>
          </a:xfrm>
          <a:prstGeom prst="rect">
            <a:avLst/>
          </a:prstGeom>
        </p:spPr>
      </p:pic>
    </p:spTree>
    <p:extLst>
      <p:ext uri="{BB962C8B-B14F-4D97-AF65-F5344CB8AC3E}">
        <p14:creationId xmlns:p14="http://schemas.microsoft.com/office/powerpoint/2010/main" val="1810741847"/>
      </p:ext>
    </p:extLst>
  </p:cSld>
  <p:clrMapOvr>
    <a:masterClrMapping/>
  </p:clrMapOvr>
  <p:transition spd="med"/>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p:txBody>
          <a:bodyPr>
            <a:normAutofit/>
          </a:bodyPr>
          <a:lstStyle/>
          <a:p>
            <a:r>
              <a:rPr lang="en-US" sz="4800" b="1" dirty="0"/>
              <a:t>Merci!</a:t>
            </a:r>
          </a:p>
        </p:txBody>
      </p:sp>
    </p:spTree>
    <p:extLst>
      <p:ext uri="{BB962C8B-B14F-4D97-AF65-F5344CB8AC3E}">
        <p14:creationId xmlns:p14="http://schemas.microsoft.com/office/powerpoint/2010/main" val="1268118026"/>
      </p:ext>
    </p:extLst>
  </p:cSld>
  <p:clrMapOvr>
    <a:masterClrMapping/>
  </p:clrMapOvr>
  <p:transition spd="med"/>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p:txBody>
          <a:bodyPr>
            <a:normAutofit/>
          </a:bodyPr>
          <a:lstStyle/>
          <a:p>
            <a:pPr marL="0" indent="0" fontAlgn="base">
              <a:buNone/>
            </a:pPr>
            <a:r>
              <a:rPr lang="fr-FR" sz="1600" b="1" dirty="0"/>
              <a:t>Plateforme d’apprentissage de l’OMS sur la sécurité sanitaire – Supports de formation</a:t>
            </a:r>
            <a:r>
              <a:rPr lang="en-US" sz="1600" dirty="0"/>
              <a:t>​</a:t>
            </a:r>
          </a:p>
          <a:p>
            <a:pPr marL="0" indent="0" fontAlgn="base">
              <a:buNone/>
            </a:pPr>
            <a:r>
              <a:rPr lang="fr-FR" sz="1600" dirty="0"/>
              <a:t>Les présents supports de formation sont la propriété de © l’Organisation mondiale de la Santé (OMS), 2022. Tous droits réservés.</a:t>
            </a:r>
            <a:r>
              <a:rPr lang="en-US" sz="1600" dirty="0"/>
              <a:t>​</a:t>
            </a:r>
          </a:p>
          <a:p>
            <a:pPr marL="0" indent="0" fontAlgn="base">
              <a:buNone/>
            </a:pPr>
            <a:r>
              <a:rPr lang="fr-FR" sz="1600" dirty="0"/>
              <a:t>Votre utilisation des présents supports est soumise aux conditions d’utilisation de la « </a:t>
            </a:r>
            <a:r>
              <a:rPr lang="fr-FR" sz="1600" u="sng" dirty="0">
                <a:hlinkClick r:id="rId2"/>
              </a:rPr>
              <a:t>Plateforme d’apprentissage de l’OMS sur la sécurité sanitaire – Supports de formation</a:t>
            </a:r>
            <a:r>
              <a:rPr lang="fr-FR" sz="1600" dirty="0"/>
              <a:t> », que vous avez acceptées en les téléchargeant, et qui sont disponibles sur la Plateforme d’apprentissage sur la sécurité sanitaire à l’adresse suivante : </a:t>
            </a:r>
            <a:r>
              <a:rPr lang="fr-FR" sz="1600" u="sng" dirty="0">
                <a:hlinkClick r:id="rId3"/>
              </a:rPr>
              <a:t>https://extranet.who.int/hslp</a:t>
            </a:r>
            <a:r>
              <a:rPr lang="fr-FR" sz="1600" dirty="0"/>
              <a:t>.  </a:t>
            </a:r>
            <a:r>
              <a:rPr lang="en-US" sz="1600" dirty="0"/>
              <a:t>​</a:t>
            </a:r>
          </a:p>
          <a:p>
            <a:pPr marL="0" indent="0" fontAlgn="base">
              <a:buNone/>
            </a:pPr>
            <a:r>
              <a:rPr lang="en-US" sz="1600" dirty="0"/>
              <a:t>​</a:t>
            </a:r>
          </a:p>
          <a:p>
            <a:pPr marL="0" indent="0" fontAlgn="base">
              <a:buNone/>
            </a:pPr>
            <a:r>
              <a:rPr lang="fr-FR" sz="1600" dirty="0"/>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r>
              <a:rPr lang="en-US" sz="1600" dirty="0"/>
              <a:t>​</a:t>
            </a:r>
          </a:p>
          <a:p>
            <a:pPr marL="0" indent="0" fontAlgn="base">
              <a:buNone/>
            </a:pPr>
            <a:r>
              <a:rPr lang="en-US" sz="1600" dirty="0"/>
              <a:t>​</a:t>
            </a:r>
          </a:p>
          <a:p>
            <a:pPr marL="0" indent="0" fontAlgn="base">
              <a:buNone/>
            </a:pPr>
            <a:r>
              <a:rPr lang="fr-FR" sz="1600" dirty="0"/>
              <a:t>Si vous adaptez, modifiez, traduisez ou révisez de toute autre manière que ce soit le contenu de ces documents, vous devez en citer la source en indiquant la mention suivante : « Ces supports de formation sont une version modifiée du Kit de formation des formateurs des équipes d’intervention rapide (disponible à l’adresse suivante : </a:t>
            </a:r>
            <a:r>
              <a:rPr lang="fr-FR" sz="1600" u="sng" dirty="0">
                <a:hlinkClick r:id="rId4"/>
              </a:rPr>
              <a:t>https://extranet.who.int/hslp/</a:t>
            </a:r>
            <a:r>
              <a:rPr lang="fr-FR" sz="1600" dirty="0"/>
              <a:t>), lequel est la propriété de © l’Organisation mondiale de la Santé (OMS) 2022, et sont utilisés avec l’autorisation de l’OMS. L’OMS décline toute responsabilité en cas de modification ou de révision des documents de l’OMS protégés par le droit d’auteur. »  </a:t>
            </a:r>
            <a:r>
              <a:rPr lang="en-US" sz="1600" dirty="0"/>
              <a:t>​</a:t>
            </a:r>
          </a:p>
          <a:p>
            <a:pPr marL="0" indent="0" fontAlgn="base">
              <a:buNone/>
            </a:pPr>
            <a:r>
              <a:rPr lang="fr-FR" sz="1600" dirty="0"/>
              <a:t>En outre, nous vous invitons à informer l’OMS de toute modification de ces documents utilisés à des fins publiques, d’archivage ou de formation continue, en envoyant un courrier électronique à l’adresse suivante : </a:t>
            </a:r>
            <a:r>
              <a:rPr lang="fr-FR" sz="1600" u="sng" dirty="0">
                <a:hlinkClick r:id="rId5"/>
              </a:rPr>
              <a:t>ihrhrt@who.int</a:t>
            </a:r>
            <a:r>
              <a:rPr lang="fr-FR" sz="1600" dirty="0"/>
              <a:t>.</a:t>
            </a:r>
            <a:r>
              <a:rPr lang="en-US" sz="1600" dirty="0"/>
              <a:t>​</a:t>
            </a:r>
          </a:p>
          <a:p>
            <a:pPr marL="0" indent="0" fontAlgn="base">
              <a:buNone/>
            </a:pPr>
            <a:endParaRPr lang="en-US" dirty="0"/>
          </a:p>
        </p:txBody>
      </p:sp>
    </p:spTree>
    <p:extLst>
      <p:ext uri="{BB962C8B-B14F-4D97-AF65-F5344CB8AC3E}">
        <p14:creationId xmlns:p14="http://schemas.microsoft.com/office/powerpoint/2010/main" val="204424040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descr="Image">
            <a:extLst>
              <a:ext uri="{FF2B5EF4-FFF2-40B4-BE49-F238E27FC236}">
                <a16:creationId xmlns:a16="http://schemas.microsoft.com/office/drawing/2014/main" id="{DBAE380D-2985-EA52-C54A-AE189F67F3EF}"/>
              </a:ext>
            </a:extLst>
          </p:cNvPr>
          <p:cNvPicPr>
            <a:picLocks noChangeAspect="1"/>
          </p:cNvPicPr>
          <p:nvPr/>
        </p:nvPicPr>
        <p:blipFill>
          <a:blip r:embed="rId2"/>
          <a:stretch>
            <a:fillRect/>
          </a:stretch>
        </p:blipFill>
        <p:spPr>
          <a:xfrm>
            <a:off x="1317772" y="1651031"/>
            <a:ext cx="5326635" cy="3555938"/>
          </a:xfrm>
          <a:prstGeom prst="rect">
            <a:avLst/>
          </a:prstGeom>
          <a:ln w="12700">
            <a:miter lim="400000"/>
          </a:ln>
        </p:spPr>
      </p:pic>
      <p:sp>
        <p:nvSpPr>
          <p:cNvPr id="599" name="Straight Arrow Connector 5"/>
          <p:cNvSpPr/>
          <p:nvPr/>
        </p:nvSpPr>
        <p:spPr>
          <a:xfrm flipH="1">
            <a:off x="3347423" y="1809871"/>
            <a:ext cx="533401" cy="228601"/>
          </a:xfrm>
          <a:prstGeom prst="line">
            <a:avLst/>
          </a:prstGeom>
          <a:ln w="19050">
            <a:solidFill>
              <a:schemeClr val="accent2"/>
            </a:solidFill>
            <a:miter/>
            <a:tailEnd type="triangle"/>
          </a:ln>
        </p:spPr>
        <p:txBody>
          <a:bodyPr lIns="45719" rIns="45719"/>
          <a:lstStyle/>
          <a:p>
            <a:endParaRPr/>
          </a:p>
        </p:txBody>
      </p:sp>
      <p:sp>
        <p:nvSpPr>
          <p:cNvPr id="600" name="TextBox 6"/>
          <p:cNvSpPr txBox="1"/>
          <p:nvPr/>
        </p:nvSpPr>
        <p:spPr>
          <a:xfrm>
            <a:off x="3829270" y="1300531"/>
            <a:ext cx="914401" cy="518925"/>
          </a:xfrm>
          <a:prstGeom prst="rect">
            <a:avLst/>
          </a:prstGeom>
          <a:solidFill>
            <a:srgbClr val="AFC6FD"/>
          </a:solidFill>
          <a:ln>
            <a:solidFill>
              <a:schemeClr val="accent1"/>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lvl1pPr>
          </a:lstStyle>
          <a:p>
            <a:r>
              <a:rPr err="1"/>
              <a:t>Guntana</a:t>
            </a:r>
            <a:r>
              <a:t> Village</a:t>
            </a:r>
          </a:p>
        </p:txBody>
      </p:sp>
      <p:sp>
        <p:nvSpPr>
          <p:cNvPr id="601" name="Rectangle 7"/>
          <p:cNvSpPr txBox="1"/>
          <p:nvPr/>
        </p:nvSpPr>
        <p:spPr>
          <a:xfrm>
            <a:off x="7161973" y="1941274"/>
            <a:ext cx="3960000" cy="30469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marL="342900" indent="-342900">
              <a:buClr>
                <a:schemeClr val="accent6"/>
              </a:buClr>
              <a:buSzPct val="100000"/>
              <a:buFont typeface="Arial"/>
              <a:buChar char="•"/>
              <a:defRPr sz="2400">
                <a:latin typeface="Source Sans Pro Regular"/>
                <a:ea typeface="Source Sans Pro Regular"/>
                <a:cs typeface="Source Sans Pro Regular"/>
                <a:sym typeface="Source Sans Pro Regular"/>
              </a:defRPr>
            </a:lvl1pPr>
          </a:lstStyle>
          <a:p>
            <a:pPr marL="0" indent="0">
              <a:buNone/>
            </a:pPr>
            <a:r>
              <a:rPr lang="fr" dirty="0"/>
              <a:t>Des cas similaires ont été observés dans le village de Guntana, à 40 km du village principal, où la population se plaint que l’usine métallurgique nationale déverse des déchets dans le fleuve Bughaw.</a:t>
            </a:r>
            <a:endParaRPr lang="fr-FR" dirty="0"/>
          </a:p>
        </p:txBody>
      </p:sp>
      <p:sp>
        <p:nvSpPr>
          <p:cNvPr id="602" name="Pentagon 9"/>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defRPr>
                <a:solidFill>
                  <a:srgbClr val="FFFFFF"/>
                </a:solidFill>
              </a:defRPr>
            </a:pPr>
            <a:endParaRPr/>
          </a:p>
        </p:txBody>
      </p:sp>
      <p:sp>
        <p:nvSpPr>
          <p:cNvPr id="5" name="3. Key events in the story (3)">
            <a:extLst>
              <a:ext uri="{FF2B5EF4-FFF2-40B4-BE49-F238E27FC236}">
                <a16:creationId xmlns:a16="http://schemas.microsoft.com/office/drawing/2014/main" id="{86874711-7B55-14BA-2E78-A527CC76DB43}"/>
              </a:ext>
            </a:extLst>
          </p:cNvPr>
          <p:cNvSpPr txBox="1">
            <a:spLocks noGrp="1"/>
          </p:cNvSpPr>
          <p:nvPr>
            <p:ph type="title"/>
          </p:nvPr>
        </p:nvSpPr>
        <p:spPr>
          <a:xfrm>
            <a:off x="207802" y="-20444"/>
            <a:ext cx="8591424" cy="646113"/>
          </a:xfrm>
          <a:prstGeom prst="rect">
            <a:avLst/>
          </a:prstGeom>
        </p:spPr>
        <p:txBody>
          <a:bodyPr lIns="45719" tIns="45720" rIns="45719" bIns="45720" anchor="ctr">
            <a:normAutofit/>
          </a:bodyPr>
          <a:lstStyle>
            <a:lvl1pPr defTabSz="514350"/>
          </a:lstStyle>
          <a:p>
            <a:r>
              <a:rPr b="1" dirty="0"/>
              <a:t>3. </a:t>
            </a:r>
            <a:r>
              <a:rPr lang="fr" b="1" dirty="0"/>
              <a:t>Principaux événements du scénario (4)</a:t>
            </a:r>
            <a:endParaRPr lang="en-US" b="1" dirty="0"/>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6" name="Picture 5" descr="Picture 5"/>
          <p:cNvPicPr>
            <a:picLocks noChangeAspect="1"/>
          </p:cNvPicPr>
          <p:nvPr/>
        </p:nvPicPr>
        <p:blipFill>
          <a:blip r:embed="rId2"/>
          <a:stretch>
            <a:fillRect/>
          </a:stretch>
        </p:blipFill>
        <p:spPr>
          <a:xfrm>
            <a:off x="850837" y="1591636"/>
            <a:ext cx="3336926" cy="2209801"/>
          </a:xfrm>
          <a:prstGeom prst="rect">
            <a:avLst/>
          </a:prstGeom>
          <a:ln w="12700">
            <a:miter lim="400000"/>
          </a:ln>
        </p:spPr>
      </p:pic>
      <p:pic>
        <p:nvPicPr>
          <p:cNvPr id="607" name="Picture 2" descr="Picture 2"/>
          <p:cNvPicPr>
            <a:picLocks noChangeAspect="1"/>
          </p:cNvPicPr>
          <p:nvPr/>
        </p:nvPicPr>
        <p:blipFill>
          <a:blip r:embed="rId3"/>
          <a:stretch>
            <a:fillRect/>
          </a:stretch>
        </p:blipFill>
        <p:spPr>
          <a:xfrm>
            <a:off x="2663430" y="4572000"/>
            <a:ext cx="1108107" cy="1108107"/>
          </a:xfrm>
          <a:prstGeom prst="rect">
            <a:avLst/>
          </a:prstGeom>
          <a:ln w="12700">
            <a:miter lim="400000"/>
          </a:ln>
        </p:spPr>
      </p:pic>
      <p:sp>
        <p:nvSpPr>
          <p:cNvPr id="608" name="Rectangle 5"/>
          <p:cNvSpPr txBox="1"/>
          <p:nvPr/>
        </p:nvSpPr>
        <p:spPr>
          <a:xfrm>
            <a:off x="7426776" y="1037313"/>
            <a:ext cx="3960000" cy="60016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342900" indent="-342900">
              <a:buClr>
                <a:schemeClr val="accent3"/>
              </a:buClr>
              <a:buSzPct val="100000"/>
              <a:buFont typeface="Arial"/>
              <a:buChar char="•"/>
              <a:defRPr sz="2000">
                <a:solidFill>
                  <a:srgbClr val="002060"/>
                </a:solidFill>
                <a:latin typeface="Arial"/>
                <a:ea typeface="Arial"/>
                <a:cs typeface="Arial"/>
                <a:sym typeface="Arial"/>
              </a:defRPr>
            </a:pPr>
            <a:r>
              <a:rPr lang="fr" sz="2400" dirty="0">
                <a:solidFill>
                  <a:schemeClr val="tx1"/>
                </a:solidFill>
                <a:latin typeface="Source Sans Pro Regular"/>
                <a:ea typeface="Arial"/>
                <a:cs typeface="Arial"/>
              </a:rPr>
              <a:t>L’EIR se rend dans le village touché pour discuter avec les responsables communautaires et les membres de la communauté et pour lancer une recherche active des cas et des contacts.</a:t>
            </a:r>
          </a:p>
          <a:p>
            <a:pPr marL="342900" indent="-342900">
              <a:buClr>
                <a:schemeClr val="accent3"/>
              </a:buClr>
              <a:buSzPct val="100000"/>
              <a:buFont typeface="Arial"/>
              <a:buChar char="•"/>
              <a:defRPr sz="2000">
                <a:solidFill>
                  <a:srgbClr val="002060"/>
                </a:solidFill>
                <a:latin typeface="Arial"/>
                <a:ea typeface="Arial"/>
                <a:cs typeface="Arial"/>
                <a:sym typeface="Arial"/>
              </a:defRPr>
            </a:pPr>
            <a:r>
              <a:rPr lang="fr" sz="2400" dirty="0">
                <a:solidFill>
                  <a:schemeClr val="tx1"/>
                </a:solidFill>
                <a:latin typeface="Source Sans Pro Regular"/>
                <a:ea typeface="Arial"/>
                <a:cs typeface="Arial"/>
              </a:rPr>
              <a:t>Tout au long de ce processus, l’équipe sera confrontée à un certain nombre de situations compliquées. </a:t>
            </a:r>
            <a:endParaRPr lang="fr-FR" sz="2400" dirty="0">
              <a:solidFill>
                <a:schemeClr val="tx1"/>
              </a:solidFill>
              <a:latin typeface="Source Sans Pro Regular"/>
              <a:ea typeface="Arial"/>
              <a:cs typeface="Arial"/>
            </a:endParaRPr>
          </a:p>
          <a:p>
            <a:pPr marL="342900" indent="-342900">
              <a:buClr>
                <a:schemeClr val="accent3"/>
              </a:buClr>
              <a:buSzPct val="100000"/>
              <a:buFont typeface="Arial"/>
              <a:buChar char="•"/>
              <a:defRPr sz="2000">
                <a:solidFill>
                  <a:srgbClr val="002060"/>
                </a:solidFill>
                <a:latin typeface="Arial"/>
                <a:ea typeface="Arial"/>
                <a:cs typeface="Arial"/>
                <a:sym typeface="Arial"/>
              </a:defRPr>
            </a:pPr>
            <a:endParaRPr sz="2400" dirty="0">
              <a:solidFill>
                <a:schemeClr val="tx1"/>
              </a:solidFill>
              <a:latin typeface="Source Sans Pro Regular"/>
            </a:endParaRPr>
          </a:p>
        </p:txBody>
      </p:sp>
      <p:pic>
        <p:nvPicPr>
          <p:cNvPr id="609" name="Picture 18" descr="Picture 18"/>
          <p:cNvPicPr>
            <a:picLocks noChangeAspect="1"/>
          </p:cNvPicPr>
          <p:nvPr/>
        </p:nvPicPr>
        <p:blipFill>
          <a:blip r:embed="rId4"/>
          <a:stretch>
            <a:fillRect/>
          </a:stretch>
        </p:blipFill>
        <p:spPr>
          <a:xfrm>
            <a:off x="4964167" y="4724432"/>
            <a:ext cx="1989343" cy="924008"/>
          </a:xfrm>
          <a:prstGeom prst="rect">
            <a:avLst/>
          </a:prstGeom>
          <a:ln w="12700">
            <a:miter lim="400000"/>
          </a:ln>
        </p:spPr>
      </p:pic>
      <p:pic>
        <p:nvPicPr>
          <p:cNvPr id="610" name="Picture 19" descr="Picture 19"/>
          <p:cNvPicPr>
            <a:picLocks noChangeAspect="1"/>
          </p:cNvPicPr>
          <p:nvPr/>
        </p:nvPicPr>
        <p:blipFill>
          <a:blip r:embed="rId5"/>
          <a:stretch>
            <a:fillRect/>
          </a:stretch>
        </p:blipFill>
        <p:spPr>
          <a:xfrm>
            <a:off x="5466396" y="2819400"/>
            <a:ext cx="984888" cy="1218735"/>
          </a:xfrm>
          <a:prstGeom prst="rect">
            <a:avLst/>
          </a:prstGeom>
          <a:ln w="12700">
            <a:miter lim="400000"/>
          </a:ln>
        </p:spPr>
      </p:pic>
      <p:sp>
        <p:nvSpPr>
          <p:cNvPr id="611" name="Right Arrow 8"/>
          <p:cNvSpPr/>
          <p:nvPr/>
        </p:nvSpPr>
        <p:spPr>
          <a:xfrm rot="20205707">
            <a:off x="3724509" y="3803448"/>
            <a:ext cx="1534204" cy="300086"/>
          </a:xfrm>
          <a:prstGeom prst="rightArrow">
            <a:avLst>
              <a:gd name="adj1" fmla="val 50000"/>
              <a:gd name="adj2" fmla="val 50000"/>
            </a:avLst>
          </a:prstGeom>
          <a:solidFill>
            <a:schemeClr val="accent1"/>
          </a:solidFill>
          <a:ln w="12700">
            <a:solidFill>
              <a:srgbClr val="011749"/>
            </a:solidFill>
            <a:miter/>
          </a:ln>
        </p:spPr>
        <p:txBody>
          <a:bodyPr lIns="45719" rIns="45719" anchor="ctr"/>
          <a:lstStyle/>
          <a:p>
            <a:pPr>
              <a:defRPr>
                <a:solidFill>
                  <a:srgbClr val="FFFFFF"/>
                </a:solidFill>
              </a:defRPr>
            </a:pPr>
            <a:endParaRPr/>
          </a:p>
        </p:txBody>
      </p:sp>
      <p:sp>
        <p:nvSpPr>
          <p:cNvPr id="612" name="Right Arrow 9"/>
          <p:cNvSpPr/>
          <p:nvPr/>
        </p:nvSpPr>
        <p:spPr>
          <a:xfrm rot="174846">
            <a:off x="3834693" y="4773519"/>
            <a:ext cx="1129354" cy="300086"/>
          </a:xfrm>
          <a:prstGeom prst="rightArrow">
            <a:avLst>
              <a:gd name="adj1" fmla="val 50000"/>
              <a:gd name="adj2" fmla="val 50000"/>
            </a:avLst>
          </a:prstGeom>
          <a:solidFill>
            <a:schemeClr val="accent1"/>
          </a:solidFill>
          <a:ln w="12700">
            <a:solidFill>
              <a:srgbClr val="011749"/>
            </a:solidFill>
            <a:miter/>
          </a:ln>
        </p:spPr>
        <p:txBody>
          <a:bodyPr lIns="45719" rIns="45719" anchor="ctr"/>
          <a:lstStyle/>
          <a:p>
            <a:pPr>
              <a:defRPr>
                <a:solidFill>
                  <a:srgbClr val="FFFFFF"/>
                </a:solidFill>
              </a:defRPr>
            </a:pPr>
            <a:endParaRPr/>
          </a:p>
        </p:txBody>
      </p:sp>
      <p:sp>
        <p:nvSpPr>
          <p:cNvPr id="613"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defRPr>
                <a:solidFill>
                  <a:srgbClr val="FFFFFF"/>
                </a:solidFill>
              </a:defRPr>
            </a:pPr>
            <a:endParaRPr/>
          </a:p>
        </p:txBody>
      </p:sp>
      <p:sp>
        <p:nvSpPr>
          <p:cNvPr id="13" name="3. Key events in the story (3)">
            <a:extLst>
              <a:ext uri="{FF2B5EF4-FFF2-40B4-BE49-F238E27FC236}">
                <a16:creationId xmlns:a16="http://schemas.microsoft.com/office/drawing/2014/main" id="{86874711-7B55-14BA-2E78-A527CC76DB43}"/>
              </a:ext>
            </a:extLst>
          </p:cNvPr>
          <p:cNvSpPr txBox="1">
            <a:spLocks/>
          </p:cNvSpPr>
          <p:nvPr/>
        </p:nvSpPr>
        <p:spPr>
          <a:xfrm>
            <a:off x="207802" y="-20444"/>
            <a:ext cx="859142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51435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3. Principaux événements du scénario (5)</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 name="Content Placeholder 2"/>
          <p:cNvSpPr txBox="1">
            <a:spLocks noGrp="1"/>
          </p:cNvSpPr>
          <p:nvPr>
            <p:ph type="body" idx="1"/>
          </p:nvPr>
        </p:nvSpPr>
        <p:spPr>
          <a:xfrm>
            <a:off x="6307062" y="2104564"/>
            <a:ext cx="4771362" cy="1989305"/>
          </a:xfrm>
          <a:prstGeom prst="rect">
            <a:avLst/>
          </a:prstGeom>
        </p:spPr>
        <p:txBody>
          <a:bodyPr/>
          <a:lstStyle>
            <a:lvl1pPr>
              <a:spcBef>
                <a:spcPts val="0"/>
              </a:spcBef>
            </a:lvl1pPr>
          </a:lstStyle>
          <a:p>
            <a:pPr>
              <a:spcBef>
                <a:spcPct val="0"/>
              </a:spcBef>
            </a:pPr>
            <a:r>
              <a:rPr lang="fr" dirty="0"/>
              <a:t>L’EIR est invitée à présenter un rapport détaillé sur ses observations, ses conclusions et ses recommandations.</a:t>
            </a:r>
            <a:endParaRPr lang="fr-FR" dirty="0"/>
          </a:p>
        </p:txBody>
      </p:sp>
      <p:pic>
        <p:nvPicPr>
          <p:cNvPr id="618" name="Picture 3" descr="Picture 3"/>
          <p:cNvPicPr>
            <a:picLocks noChangeAspect="1"/>
          </p:cNvPicPr>
          <p:nvPr/>
        </p:nvPicPr>
        <p:blipFill>
          <a:blip r:embed="rId4"/>
          <a:stretch>
            <a:fillRect/>
          </a:stretch>
        </p:blipFill>
        <p:spPr>
          <a:xfrm>
            <a:off x="2081396" y="1079009"/>
            <a:ext cx="2857501" cy="2857501"/>
          </a:xfrm>
          <a:prstGeom prst="rect">
            <a:avLst/>
          </a:prstGeom>
          <a:ln w="12700">
            <a:miter lim="400000"/>
          </a:ln>
        </p:spPr>
      </p:pic>
      <p:pic>
        <p:nvPicPr>
          <p:cNvPr id="619" name="Picture 2" descr="Picture 2"/>
          <p:cNvPicPr>
            <a:picLocks noChangeAspect="1"/>
          </p:cNvPicPr>
          <p:nvPr/>
        </p:nvPicPr>
        <p:blipFill>
          <a:blip r:embed="rId5"/>
          <a:stretch>
            <a:fillRect/>
          </a:stretch>
        </p:blipFill>
        <p:spPr>
          <a:xfrm>
            <a:off x="3091046" y="3441210"/>
            <a:ext cx="3695701" cy="2181226"/>
          </a:xfrm>
          <a:prstGeom prst="rect">
            <a:avLst/>
          </a:prstGeom>
          <a:ln w="12700">
            <a:miter lim="400000"/>
          </a:ln>
        </p:spPr>
      </p:pic>
      <p:sp>
        <p:nvSpPr>
          <p:cNvPr id="621" name="TextBox 7"/>
          <p:cNvSpPr txBox="1"/>
          <p:nvPr/>
        </p:nvSpPr>
        <p:spPr>
          <a:xfrm rot="21162827">
            <a:off x="2830824" y="2591306"/>
            <a:ext cx="1358644"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r>
              <a:rPr lang="fr" b="1" dirty="0">
                <a:solidFill>
                  <a:srgbClr val="92D050"/>
                </a:solidFill>
              </a:rPr>
              <a:t>Épidémie </a:t>
            </a:r>
          </a:p>
          <a:p>
            <a:pPr algn="ctr"/>
            <a:r>
              <a:rPr lang="fr" b="1" dirty="0">
                <a:solidFill>
                  <a:srgbClr val="92D050"/>
                </a:solidFill>
              </a:rPr>
              <a:t>à Syan</a:t>
            </a:r>
            <a:endParaRPr lang="en-GB" b="1" dirty="0">
              <a:solidFill>
                <a:srgbClr val="92D050"/>
              </a:solidFill>
            </a:endParaRPr>
          </a:p>
        </p:txBody>
      </p:sp>
      <p:sp>
        <p:nvSpPr>
          <p:cNvPr id="622" name="Pentagon 4"/>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defRPr>
                <a:solidFill>
                  <a:srgbClr val="FFFFFF"/>
                </a:solidFill>
              </a:defRPr>
            </a:pPr>
            <a:endParaRPr/>
          </a:p>
        </p:txBody>
      </p:sp>
      <p:sp>
        <p:nvSpPr>
          <p:cNvPr id="10" name="3. Key events in the story (3)">
            <a:extLst>
              <a:ext uri="{FF2B5EF4-FFF2-40B4-BE49-F238E27FC236}">
                <a16:creationId xmlns:a16="http://schemas.microsoft.com/office/drawing/2014/main" id="{86874711-7B55-14BA-2E78-A527CC76DB43}"/>
              </a:ext>
            </a:extLst>
          </p:cNvPr>
          <p:cNvSpPr txBox="1">
            <a:spLocks/>
          </p:cNvSpPr>
          <p:nvPr/>
        </p:nvSpPr>
        <p:spPr>
          <a:xfrm>
            <a:off x="207802" y="-20444"/>
            <a:ext cx="859142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51435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3. Principaux événements du scénario (6)</a:t>
            </a:r>
          </a:p>
        </p:txBody>
      </p:sp>
      <p:sp>
        <p:nvSpPr>
          <p:cNvPr id="11" name="TextBox 1"/>
          <p:cNvSpPr txBox="1"/>
          <p:nvPr>
            <p:custDataLst>
              <p:tags r:id="rId1"/>
            </p:custDataLst>
          </p:nvPr>
        </p:nvSpPr>
        <p:spPr>
          <a:xfrm rot="21162826">
            <a:off x="2863996" y="1492623"/>
            <a:ext cx="699686" cy="461665"/>
          </a:xfrm>
          <a:prstGeom prst="rect">
            <a:avLst/>
          </a:prstGeom>
          <a:noFill/>
        </p:spPr>
        <p:txBody>
          <a:bodyPr wrap="square" rtlCol="0">
            <a:spAutoFit/>
          </a:bodyPr>
          <a:lstStyle/>
          <a:p>
            <a:pPr rtl="0"/>
            <a:r>
              <a:rPr lang="fr" sz="2400" b="1" dirty="0">
                <a:solidFill>
                  <a:srgbClr val="92D050"/>
                </a:solidFill>
              </a:rPr>
              <a:t>EIR</a:t>
            </a:r>
          </a:p>
        </p:txBody>
      </p:sp>
      <p:sp>
        <p:nvSpPr>
          <p:cNvPr id="12" name="TextBox 7"/>
          <p:cNvSpPr txBox="1"/>
          <p:nvPr>
            <p:custDataLst>
              <p:tags r:id="rId2"/>
            </p:custDataLst>
          </p:nvPr>
        </p:nvSpPr>
        <p:spPr>
          <a:xfrm rot="20996531">
            <a:off x="2752235" y="1833385"/>
            <a:ext cx="1448930" cy="400110"/>
          </a:xfrm>
          <a:prstGeom prst="rect">
            <a:avLst/>
          </a:prstGeom>
          <a:solidFill>
            <a:srgbClr val="0E659B"/>
          </a:solidFill>
        </p:spPr>
        <p:txBody>
          <a:bodyPr wrap="square" rtlCol="0">
            <a:spAutoFit/>
          </a:bodyPr>
          <a:lstStyle/>
          <a:p>
            <a:pPr algn="ctr" rtl="0"/>
            <a:r>
              <a:rPr lang="en-GB" sz="2000" b="1" dirty="0">
                <a:solidFill>
                  <a:srgbClr val="92D050"/>
                </a:solidFill>
              </a:rPr>
              <a:t>Rapport</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5" name="Content Placeholder 3"/>
          <p:cNvGraphicFramePr/>
          <p:nvPr>
            <p:extLst>
              <p:ext uri="{D42A27DB-BD31-4B8C-83A1-F6EECF244321}">
                <p14:modId xmlns:p14="http://schemas.microsoft.com/office/powerpoint/2010/main" val="3206996123"/>
              </p:ext>
            </p:extLst>
          </p:nvPr>
        </p:nvGraphicFramePr>
        <p:xfrm>
          <a:off x="809624" y="190500"/>
          <a:ext cx="10225245" cy="6173470"/>
        </p:xfrm>
        <a:graphic>
          <a:graphicData uri="http://schemas.openxmlformats.org/drawingml/2006/table">
            <a:tbl>
              <a:tblPr firstRow="1" firstCol="1" bandRow="1">
                <a:tableStyleId>{4C3C2611-4C71-4FC5-86AE-919BDF0F9419}</a:tableStyleId>
              </a:tblPr>
              <a:tblGrid>
                <a:gridCol w="1210722">
                  <a:extLst>
                    <a:ext uri="{9D8B030D-6E8A-4147-A177-3AD203B41FA5}">
                      <a16:colId xmlns:a16="http://schemas.microsoft.com/office/drawing/2014/main" val="20000"/>
                    </a:ext>
                  </a:extLst>
                </a:gridCol>
                <a:gridCol w="2165057">
                  <a:extLst>
                    <a:ext uri="{9D8B030D-6E8A-4147-A177-3AD203B41FA5}">
                      <a16:colId xmlns:a16="http://schemas.microsoft.com/office/drawing/2014/main" val="20001"/>
                    </a:ext>
                  </a:extLst>
                </a:gridCol>
                <a:gridCol w="6849466">
                  <a:extLst>
                    <a:ext uri="{9D8B030D-6E8A-4147-A177-3AD203B41FA5}">
                      <a16:colId xmlns:a16="http://schemas.microsoft.com/office/drawing/2014/main" val="20002"/>
                    </a:ext>
                  </a:extLst>
                </a:gridCol>
              </a:tblGrid>
              <a:tr h="383481">
                <a:tc>
                  <a:txBody>
                    <a:bodyPr/>
                    <a:lstStyle/>
                    <a:p>
                      <a:pPr algn="ctr" defTabSz="289320">
                        <a:lnSpc>
                          <a:spcPct val="115000"/>
                        </a:lnSpc>
                        <a:spcBef>
                          <a:spcPts val="1000"/>
                        </a:spcBef>
                        <a:defRPr sz="1800" b="0">
                          <a:solidFill>
                            <a:srgbClr val="000000"/>
                          </a:solidFill>
                        </a:defRPr>
                      </a:pPr>
                      <a:r>
                        <a:rPr lang="fr-FR" sz="1800" b="1" dirty="0">
                          <a:solidFill>
                            <a:srgbClr val="FFFFFF"/>
                          </a:solidFill>
                          <a:latin typeface="Source Sans Pro Regular"/>
                          <a:ea typeface="Source Sans Pro Bold"/>
                          <a:cs typeface="Source Sans Pro Bold"/>
                          <a:sym typeface="Source Sans Pro Bold"/>
                        </a:rPr>
                        <a:t>Session</a:t>
                      </a:r>
                      <a:endParaRPr sz="1800" b="1" dirty="0">
                        <a:solidFill>
                          <a:srgbClr val="FFFFFF"/>
                        </a:solidFill>
                        <a:latin typeface="Source Sans Pro Regular"/>
                        <a:ea typeface="Source Sans Pro Bold"/>
                        <a:cs typeface="Source Sans Pro Bold"/>
                        <a:sym typeface="Source Sans Pro Bold"/>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rtl="0">
                        <a:lnSpc>
                          <a:spcPct val="115000"/>
                        </a:lnSpc>
                        <a:spcAft>
                          <a:spcPts val="1000"/>
                        </a:spcAft>
                      </a:pPr>
                      <a:r>
                        <a:rPr lang="fr" sz="1800" b="1" i="0" u="none" strike="noStrike" cap="none" spc="0" baseline="0" dirty="0">
                          <a:solidFill>
                            <a:srgbClr val="FFFFFF"/>
                          </a:solidFill>
                          <a:uFillTx/>
                          <a:latin typeface="Source Sans Pro Regular"/>
                          <a:ea typeface="Source Sans Pro Bold"/>
                          <a:cs typeface="Source Sans Pro Bold"/>
                          <a:sym typeface="Source Sans Pro Regular"/>
                        </a:rPr>
                        <a:t>Intitulé</a:t>
                      </a:r>
                      <a:endParaRPr lang="en-GB" sz="1800" b="1" i="0" u="none" strike="noStrike" cap="none" spc="0" baseline="0" dirty="0">
                        <a:solidFill>
                          <a:srgbClr val="FFFFFF"/>
                        </a:solidFill>
                        <a:uFillTx/>
                        <a:latin typeface="Source Sans Pro Regular"/>
                        <a:ea typeface="Source Sans Pro Bold"/>
                        <a:cs typeface="Source Sans Pro Bold"/>
                        <a:sym typeface="Source Sans Pro Regular"/>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15000"/>
                        </a:lnSpc>
                        <a:spcAft>
                          <a:spcPts val="1000"/>
                        </a:spcAft>
                      </a:pPr>
                      <a:r>
                        <a:rPr lang="fr" sz="1800" b="1" i="0" u="none" strike="noStrike" cap="none" spc="0" baseline="0" dirty="0">
                          <a:solidFill>
                            <a:srgbClr val="FFFFFF"/>
                          </a:solidFill>
                          <a:uFillTx/>
                          <a:latin typeface="Source Sans Pro Regular"/>
                          <a:ea typeface="Source Sans Pro Bold"/>
                          <a:cs typeface="Source Sans Pro Bold"/>
                          <a:sym typeface="Source Sans Pro Regular"/>
                        </a:rPr>
                        <a:t>Résumé</a:t>
                      </a:r>
                      <a:endParaRPr lang="en-GB" sz="1800" b="1" i="0" u="none" strike="noStrike" cap="none" spc="0" baseline="0" dirty="0">
                        <a:solidFill>
                          <a:srgbClr val="FFFFFF"/>
                        </a:solidFill>
                        <a:uFillTx/>
                        <a:latin typeface="Source Sans Pro Regular"/>
                        <a:ea typeface="Source Sans Pro Bold"/>
                        <a:cs typeface="Source Sans Pro Bold"/>
                        <a:sym typeface="Source Sans Pro Regular"/>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78272">
                <a:tc>
                  <a:txBody>
                    <a:bodyPr/>
                    <a:lstStyle/>
                    <a:p>
                      <a:pPr algn="ctr" defTabSz="289320">
                        <a:lnSpc>
                          <a:spcPct val="115000"/>
                        </a:lnSpc>
                        <a:spcBef>
                          <a:spcPts val="1000"/>
                        </a:spcBef>
                        <a:defRPr sz="1800" b="0">
                          <a:solidFill>
                            <a:srgbClr val="000000"/>
                          </a:solidFill>
                        </a:defRPr>
                      </a:pPr>
                      <a:r>
                        <a:rPr sz="1800" b="1" dirty="0">
                          <a:solidFill>
                            <a:srgbClr val="FFFFFF"/>
                          </a:solidFill>
                          <a:latin typeface="Source Sans Pro Regular"/>
                          <a:ea typeface="Source Sans Pro Bold"/>
                          <a:cs typeface="Source Sans Pro Bold"/>
                          <a:sym typeface="Source Sans Pro Bold"/>
                        </a:rPr>
                        <a:t>C1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2075" marR="0" indent="0" algn="l" defTabSz="289320" rtl="0" latinLnBrk="0">
                        <a:lnSpc>
                          <a:spcPct val="115000"/>
                        </a:lnSpc>
                        <a:spcBef>
                          <a:spcPts val="1000"/>
                        </a:spcBef>
                        <a:spcAft>
                          <a:spcPts val="0"/>
                        </a:spcAft>
                        <a:buClrTx/>
                        <a:buSzTx/>
                        <a:buFontTx/>
                        <a:buNone/>
                        <a:tabLst/>
                        <a:defRPr sz="1800"/>
                      </a:pPr>
                      <a:r>
                        <a:rPr lang="fr" sz="1600" b="0" i="0" u="none" strike="noStrike" cap="none" spc="0" baseline="0" dirty="0">
                          <a:solidFill>
                            <a:srgbClr val="000000"/>
                          </a:solidFill>
                          <a:uFillTx/>
                          <a:latin typeface="Source Sans Pro Regular"/>
                          <a:ea typeface="Source Sans Pro Bold"/>
                          <a:cs typeface="Source Sans Pro Bold"/>
                          <a:sym typeface="Source Sans Pro Regular"/>
                        </a:rPr>
                        <a:t>Activation de l’EIR</a:t>
                      </a:r>
                      <a:endParaRPr lang="en-GB" sz="1600" b="0" i="0" u="none" strike="noStrike" cap="none" spc="0" baseline="0" dirty="0">
                        <a:solidFill>
                          <a:srgbClr val="000000"/>
                        </a:solidFill>
                        <a:uFillTx/>
                        <a:latin typeface="Source Sans Pro Regular"/>
                        <a:ea typeface="Source Sans Pro Bold"/>
                        <a:cs typeface="Source Sans Pro Bold"/>
                        <a:sym typeface="Source Sans Pro Regular"/>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92075" marR="0" indent="0" algn="l" defTabSz="289320" rtl="0" latinLnBrk="0">
                        <a:lnSpc>
                          <a:spcPct val="115000"/>
                        </a:lnSpc>
                        <a:spcBef>
                          <a:spcPts val="0"/>
                        </a:spcBef>
                        <a:spcAft>
                          <a:spcPts val="0"/>
                        </a:spcAft>
                        <a:buClrTx/>
                        <a:buSzTx/>
                        <a:buFontTx/>
                        <a:buNone/>
                        <a:tabLst/>
                        <a:defRPr sz="1800"/>
                      </a:pPr>
                      <a:r>
                        <a:rPr lang="fr" sz="1600" b="0" i="0" u="none" strike="noStrike" cap="none" spc="0" baseline="0" dirty="0">
                          <a:solidFill>
                            <a:srgbClr val="000000"/>
                          </a:solidFill>
                          <a:uFillTx/>
                          <a:latin typeface="Source Sans Pro Regular"/>
                          <a:ea typeface="Source Sans Pro Regular"/>
                          <a:cs typeface="Source Sans Pro Regular"/>
                          <a:sym typeface="Source Sans Pro Regular"/>
                        </a:rPr>
                        <a:t>D’après les médias, plus de 100 personnes, notamment des femmes et des enfants, sont décédées à la suite de diarrhées aiguës. Le Dr Zaher, responsable des EIR au Centre des opérations d’urgences (COU), active l’EIR nationale afin </a:t>
                      </a:r>
                      <a:r>
                        <a:rPr lang="fr" sz="1600" b="0" i="0" u="none" strike="noStrike" cap="none" spc="0" baseline="0" dirty="0">
                          <a:solidFill>
                            <a:srgbClr val="000000"/>
                          </a:solidFill>
                          <a:uFillTx/>
                          <a:latin typeface="Source Sans Pro Regular"/>
                          <a:ea typeface="Source Sans Pro Regular"/>
                          <a:cs typeface="Source Sans Pro Regular"/>
                        </a:rPr>
                        <a:t>d’investiguer</a:t>
                      </a:r>
                      <a:r>
                        <a:rPr lang="fr" sz="1600" b="0" i="0" u="none" strike="noStrike" cap="none" spc="0" baseline="0" dirty="0">
                          <a:solidFill>
                            <a:srgbClr val="000000"/>
                          </a:solidFill>
                          <a:uFillTx/>
                          <a:latin typeface="Source Sans Pro Regular"/>
                          <a:ea typeface="Source Sans Pro Regular"/>
                          <a:cs typeface="Source Sans Pro Regular"/>
                          <a:sym typeface="Source Sans Pro Regular"/>
                        </a:rPr>
                        <a:t>.</a:t>
                      </a:r>
                    </a:p>
                    <a:p>
                      <a:pPr marL="92075" marR="0" lvl="0" indent="0" algn="l" defTabSz="289320" rtl="0" eaLnBrk="1" fontAlgn="auto" latinLnBrk="0" hangingPunct="1">
                        <a:lnSpc>
                          <a:spcPct val="115000"/>
                        </a:lnSpc>
                        <a:spcBef>
                          <a:spcPts val="0"/>
                        </a:spcBef>
                        <a:spcAft>
                          <a:spcPts val="0"/>
                        </a:spcAft>
                        <a:buClrTx/>
                        <a:buSzTx/>
                        <a:buFontTx/>
                        <a:buNone/>
                        <a:tabLst/>
                        <a:defRPr sz="1800"/>
                      </a:pPr>
                      <a:r>
                        <a:rPr lang="fr" sz="1600" b="0" i="0" u="none" strike="noStrike" cap="none" spc="0" baseline="0" dirty="0">
                          <a:solidFill>
                            <a:srgbClr val="000000"/>
                          </a:solidFill>
                          <a:uFillTx/>
                          <a:latin typeface="Source Sans Pro Regular"/>
                          <a:ea typeface="Source Sans Pro Regular"/>
                          <a:cs typeface="Source Sans Pro Regular"/>
                          <a:sym typeface="Source Sans Pro Regular"/>
                        </a:rPr>
                        <a:t>Des rumeurs se propagent sur l’éventualité d’un empoisonnement délibéré de l’eau par les rebelles thulibs. </a:t>
                      </a:r>
                      <a:endParaRPr lang="en-GB" sz="16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766963">
                <a:tc>
                  <a:txBody>
                    <a:bodyPr/>
                    <a:lstStyle/>
                    <a:p>
                      <a:pPr algn="ctr" defTabSz="289320">
                        <a:lnSpc>
                          <a:spcPct val="115000"/>
                        </a:lnSpc>
                        <a:spcBef>
                          <a:spcPts val="1000"/>
                        </a:spcBef>
                        <a:defRPr sz="1800" b="0">
                          <a:solidFill>
                            <a:srgbClr val="000000"/>
                          </a:solidFill>
                        </a:defRPr>
                      </a:pPr>
                      <a:r>
                        <a:rPr sz="1800" b="1" dirty="0">
                          <a:solidFill>
                            <a:srgbClr val="FFFFFF"/>
                          </a:solidFill>
                          <a:latin typeface="Source Sans Pro Regular"/>
                          <a:ea typeface="Source Sans Pro Bold"/>
                          <a:cs typeface="Source Sans Pro Bold"/>
                          <a:sym typeface="Source Sans Pro Bold"/>
                        </a:rPr>
                        <a:t>C2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2075" marR="0" indent="0" algn="l" defTabSz="289320" rtl="0" latinLnBrk="0">
                        <a:lnSpc>
                          <a:spcPct val="115000"/>
                        </a:lnSpc>
                        <a:spcBef>
                          <a:spcPts val="1000"/>
                        </a:spcBef>
                        <a:spcAft>
                          <a:spcPts val="0"/>
                        </a:spcAft>
                        <a:buClrTx/>
                        <a:buSzTx/>
                        <a:buFontTx/>
                        <a:buNone/>
                        <a:tabLst/>
                        <a:defRPr sz="1800"/>
                      </a:pPr>
                      <a:r>
                        <a:rPr lang="fr" sz="1600" b="0" i="0" u="none" strike="noStrike" cap="none" spc="0" baseline="0" dirty="0">
                          <a:solidFill>
                            <a:srgbClr val="000000"/>
                          </a:solidFill>
                          <a:uFillTx/>
                          <a:latin typeface="Source Sans Pro Regular"/>
                          <a:ea typeface="Source Sans Pro Bold"/>
                          <a:cs typeface="Source Sans Pro Bold"/>
                          <a:sym typeface="Source Sans Pro Regular"/>
                        </a:rPr>
                        <a:t>À l’hôpital : entretien avec le personnel médical</a:t>
                      </a:r>
                      <a:endParaRPr lang="en-GB" sz="1600" b="0" i="0" u="none" strike="noStrike" cap="none" spc="0" baseline="0" dirty="0">
                        <a:solidFill>
                          <a:srgbClr val="000000"/>
                        </a:solidFill>
                        <a:uFillTx/>
                        <a:latin typeface="Source Sans Pro Regular"/>
                        <a:ea typeface="Source Sans Pro Bold"/>
                        <a:cs typeface="Source Sans Pro Bold"/>
                        <a:sym typeface="Source Sans Pro Regular"/>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92075" marR="0" indent="0" algn="l" defTabSz="289320" rtl="0" latinLnBrk="0">
                        <a:lnSpc>
                          <a:spcPct val="115000"/>
                        </a:lnSpc>
                        <a:spcBef>
                          <a:spcPts val="0"/>
                        </a:spcBef>
                        <a:spcAft>
                          <a:spcPts val="0"/>
                        </a:spcAft>
                        <a:buClrTx/>
                        <a:buSzTx/>
                        <a:buFontTx/>
                        <a:buNone/>
                        <a:tabLst/>
                        <a:defRPr sz="1800"/>
                      </a:pPr>
                      <a:r>
                        <a:rPr lang="fr" sz="1600" b="0" i="0" u="none" strike="noStrike" cap="none" spc="0" baseline="0" dirty="0">
                          <a:solidFill>
                            <a:srgbClr val="000000"/>
                          </a:solidFill>
                          <a:uFillTx/>
                          <a:latin typeface="Source Sans Pro Regular"/>
                          <a:ea typeface="Source Sans Pro Regular"/>
                          <a:cs typeface="Source Sans Pro Regular"/>
                          <a:sym typeface="Source Sans Pro Regular"/>
                        </a:rPr>
                        <a:t>L’EIR est déployée à l’hôpital afin </a:t>
                      </a:r>
                      <a:r>
                        <a:rPr lang="fr" sz="1600" b="0" i="0" u="none" strike="noStrike" cap="none" spc="0" baseline="0" dirty="0">
                          <a:solidFill>
                            <a:srgbClr val="000000"/>
                          </a:solidFill>
                          <a:uFillTx/>
                          <a:latin typeface="Source Sans Pro Regular"/>
                          <a:ea typeface="Source Sans Pro Regular"/>
                          <a:cs typeface="Source Sans Pro Regular"/>
                        </a:rPr>
                        <a:t>d’investiguer</a:t>
                      </a:r>
                      <a:r>
                        <a:rPr lang="fr" sz="1600" b="0" i="0" u="none" strike="noStrike" cap="none" spc="0" baseline="0" dirty="0">
                          <a:solidFill>
                            <a:srgbClr val="000000"/>
                          </a:solidFill>
                          <a:uFillTx/>
                          <a:latin typeface="Source Sans Pro Regular"/>
                          <a:ea typeface="Source Sans Pro Regular"/>
                          <a:cs typeface="Source Sans Pro Regular"/>
                          <a:sym typeface="Source Sans Pro Regular"/>
                        </a:rPr>
                        <a:t> les cas et de vérifier la capacité de l’hôpital à faire face à une hausse du nombre de cas.</a:t>
                      </a:r>
                      <a:endParaRPr lang="en-GB" sz="16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022618">
                <a:tc>
                  <a:txBody>
                    <a:bodyPr/>
                    <a:lstStyle/>
                    <a:p>
                      <a:pPr algn="ctr" defTabSz="289320">
                        <a:lnSpc>
                          <a:spcPct val="115000"/>
                        </a:lnSpc>
                        <a:spcBef>
                          <a:spcPts val="1000"/>
                        </a:spcBef>
                        <a:defRPr sz="1800" b="0">
                          <a:solidFill>
                            <a:srgbClr val="000000"/>
                          </a:solidFill>
                        </a:defRPr>
                      </a:pPr>
                      <a:r>
                        <a:rPr sz="1800" b="1" dirty="0">
                          <a:solidFill>
                            <a:srgbClr val="FFFFFF"/>
                          </a:solidFill>
                          <a:latin typeface="Source Sans Pro Regular"/>
                          <a:ea typeface="Source Sans Pro Bold"/>
                          <a:cs typeface="Source Sans Pro Bold"/>
                          <a:sym typeface="Source Sans Pro Bold"/>
                        </a:rPr>
                        <a:t>C3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2075" marR="0" indent="0" algn="l" defTabSz="289320" rtl="0" latinLnBrk="0">
                        <a:lnSpc>
                          <a:spcPct val="115000"/>
                        </a:lnSpc>
                        <a:spcBef>
                          <a:spcPts val="1000"/>
                        </a:spcBef>
                        <a:spcAft>
                          <a:spcPts val="0"/>
                        </a:spcAft>
                        <a:buClrTx/>
                        <a:buSzTx/>
                        <a:buFontTx/>
                        <a:buNone/>
                        <a:tabLst/>
                        <a:defRPr sz="1800"/>
                      </a:pPr>
                      <a:r>
                        <a:rPr lang="fr" sz="1600" b="0" i="0" u="none" strike="noStrike" cap="none" spc="0" baseline="0" dirty="0">
                          <a:solidFill>
                            <a:srgbClr val="000000"/>
                          </a:solidFill>
                          <a:uFillTx/>
                          <a:latin typeface="Source Sans Pro Regular"/>
                          <a:ea typeface="Source Sans Pro Bold"/>
                          <a:cs typeface="Source Sans Pro Bold"/>
                          <a:sym typeface="Source Sans Pro Regular"/>
                        </a:rPr>
                        <a:t>À l’hôpital : entretien avec une patiente et prélèvement d’échantillon</a:t>
                      </a:r>
                      <a:endParaRPr lang="en-GB" sz="1600" b="0" i="0" u="none" strike="noStrike" cap="none" spc="0" baseline="0" dirty="0">
                        <a:solidFill>
                          <a:srgbClr val="000000"/>
                        </a:solidFill>
                        <a:uFillTx/>
                        <a:latin typeface="Source Sans Pro Regular"/>
                        <a:ea typeface="Source Sans Pro Bold"/>
                        <a:cs typeface="Source Sans Pro Bold"/>
                        <a:sym typeface="Source Sans Pro Regular"/>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2075" marR="0" indent="0" algn="l" defTabSz="289320" rtl="0" latinLnBrk="0">
                        <a:lnSpc>
                          <a:spcPct val="115000"/>
                        </a:lnSpc>
                        <a:spcBef>
                          <a:spcPts val="0"/>
                        </a:spcBef>
                        <a:spcAft>
                          <a:spcPts val="0"/>
                        </a:spcAft>
                        <a:buClrTx/>
                        <a:buSzTx/>
                        <a:buFontTx/>
                        <a:buNone/>
                        <a:tabLst/>
                        <a:defRPr sz="1800"/>
                      </a:pPr>
                      <a:r>
                        <a:rPr lang="fr" sz="1600" b="0" i="0" u="none" strike="noStrike" cap="none" spc="0" baseline="0" dirty="0">
                          <a:solidFill>
                            <a:srgbClr val="000000"/>
                          </a:solidFill>
                          <a:uFillTx/>
                          <a:latin typeface="Source Sans Pro Regular"/>
                          <a:ea typeface="Source Sans Pro Regular"/>
                          <a:cs typeface="Source Sans Pro Regular"/>
                          <a:sym typeface="Source Sans Pro Regular"/>
                        </a:rPr>
                        <a:t>L’EIR s’entretient avec une patiente et prélève un échantillon pour une analyse en laboratoire.</a:t>
                      </a:r>
                      <a:endParaRPr lang="en-GB" sz="16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766963">
                <a:tc>
                  <a:txBody>
                    <a:bodyPr/>
                    <a:lstStyle/>
                    <a:p>
                      <a:pPr algn="ctr" defTabSz="289320">
                        <a:lnSpc>
                          <a:spcPct val="115000"/>
                        </a:lnSpc>
                        <a:spcBef>
                          <a:spcPts val="1000"/>
                        </a:spcBef>
                        <a:defRPr sz="1800" b="0">
                          <a:solidFill>
                            <a:srgbClr val="000000"/>
                          </a:solidFill>
                        </a:defRPr>
                      </a:pPr>
                      <a:r>
                        <a:rPr sz="1800" b="1" dirty="0">
                          <a:solidFill>
                            <a:srgbClr val="FFFFFF"/>
                          </a:solidFill>
                          <a:latin typeface="Source Sans Pro Regular"/>
                          <a:ea typeface="Source Sans Pro Bold"/>
                          <a:cs typeface="Source Sans Pro Bold"/>
                          <a:sym typeface="Source Sans Pro Bold"/>
                        </a:rPr>
                        <a:t>C4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2075" marR="0" indent="0" algn="l" defTabSz="289320" rtl="0" latinLnBrk="0">
                        <a:lnSpc>
                          <a:spcPct val="115000"/>
                        </a:lnSpc>
                        <a:spcBef>
                          <a:spcPts val="1000"/>
                        </a:spcBef>
                        <a:spcAft>
                          <a:spcPts val="0"/>
                        </a:spcAft>
                        <a:buClrTx/>
                        <a:buSzTx/>
                        <a:buFontTx/>
                        <a:buNone/>
                        <a:tabLst/>
                        <a:defRPr sz="1800"/>
                      </a:pPr>
                      <a:r>
                        <a:rPr lang="fr" sz="1600" b="0" i="0" u="none" strike="noStrike" cap="none" spc="0" baseline="0" dirty="0">
                          <a:solidFill>
                            <a:srgbClr val="000000"/>
                          </a:solidFill>
                          <a:uFillTx/>
                          <a:latin typeface="Source Sans Pro Regular"/>
                          <a:ea typeface="Source Sans Pro Bold"/>
                          <a:cs typeface="Source Sans Pro Bold"/>
                          <a:sym typeface="Source Sans Pro Regular"/>
                        </a:rPr>
                        <a:t>Communication et engagement communautaire</a:t>
                      </a:r>
                      <a:endParaRPr lang="en-GB" sz="1600" b="0" i="0" u="none" strike="noStrike" cap="none" spc="0" baseline="0" dirty="0">
                        <a:solidFill>
                          <a:srgbClr val="000000"/>
                        </a:solidFill>
                        <a:uFillTx/>
                        <a:latin typeface="Source Sans Pro Regular"/>
                        <a:ea typeface="Source Sans Pro Bold"/>
                        <a:cs typeface="Source Sans Pro Bold"/>
                        <a:sym typeface="Source Sans Pro Regular"/>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2075" marR="0" indent="0" algn="l" defTabSz="289320" rtl="0" latinLnBrk="0">
                        <a:lnSpc>
                          <a:spcPct val="115000"/>
                        </a:lnSpc>
                        <a:spcBef>
                          <a:spcPts val="0"/>
                        </a:spcBef>
                        <a:spcAft>
                          <a:spcPts val="0"/>
                        </a:spcAft>
                        <a:buClrTx/>
                        <a:buSzTx/>
                        <a:buFontTx/>
                        <a:buNone/>
                        <a:tabLst/>
                        <a:defRPr sz="1800"/>
                      </a:pPr>
                      <a:r>
                        <a:rPr lang="fr" sz="1600" b="0" i="0" u="none" strike="noStrike" cap="none" spc="0" baseline="0" dirty="0">
                          <a:solidFill>
                            <a:srgbClr val="000000"/>
                          </a:solidFill>
                          <a:uFillTx/>
                          <a:latin typeface="Source Sans Pro Regular"/>
                          <a:ea typeface="Source Sans Pro Regular"/>
                          <a:cs typeface="Source Sans Pro Regular"/>
                          <a:sym typeface="Source Sans Pro Regular"/>
                        </a:rPr>
                        <a:t>L’EIR se rend dans le village pour obtenir plus d’informations auprès des responsables communautaires et pour comprendre les pratiques et les dynamiques communautaires.</a:t>
                      </a:r>
                      <a:endParaRPr lang="en-GB" sz="16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511308">
                <a:tc>
                  <a:txBody>
                    <a:bodyPr/>
                    <a:lstStyle/>
                    <a:p>
                      <a:pPr algn="ctr" defTabSz="289320">
                        <a:lnSpc>
                          <a:spcPct val="115000"/>
                        </a:lnSpc>
                        <a:spcBef>
                          <a:spcPts val="1000"/>
                        </a:spcBef>
                        <a:defRPr sz="1800" b="0">
                          <a:solidFill>
                            <a:srgbClr val="000000"/>
                          </a:solidFill>
                        </a:defRPr>
                      </a:pPr>
                      <a:r>
                        <a:rPr sz="1800" b="1" dirty="0">
                          <a:solidFill>
                            <a:srgbClr val="FFFFFF"/>
                          </a:solidFill>
                          <a:latin typeface="Source Sans Pro Regular"/>
                          <a:ea typeface="Source Sans Pro Bold"/>
                          <a:cs typeface="Source Sans Pro Bold"/>
                          <a:sym typeface="Source Sans Pro Bold"/>
                        </a:rPr>
                        <a:t>C5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2075" marR="0" indent="0" algn="l" defTabSz="289320" rtl="0" latinLnBrk="0">
                        <a:lnSpc>
                          <a:spcPct val="115000"/>
                        </a:lnSpc>
                        <a:spcBef>
                          <a:spcPts val="1000"/>
                        </a:spcBef>
                        <a:spcAft>
                          <a:spcPts val="0"/>
                        </a:spcAft>
                        <a:buClrTx/>
                        <a:buSzTx/>
                        <a:buFontTx/>
                        <a:buNone/>
                        <a:tabLst/>
                        <a:defRPr sz="1800"/>
                      </a:pPr>
                      <a:r>
                        <a:rPr lang="fr" sz="1600" b="0" i="0" u="none" strike="noStrike" cap="none" spc="0" baseline="0" dirty="0">
                          <a:solidFill>
                            <a:srgbClr val="000000"/>
                          </a:solidFill>
                          <a:uFillTx/>
                          <a:latin typeface="Source Sans Pro Regular"/>
                          <a:ea typeface="Source Sans Pro Bold"/>
                          <a:cs typeface="Source Sans Pro Bold"/>
                          <a:sym typeface="Source Sans Pro Regular"/>
                        </a:rPr>
                        <a:t>Recherche active des cas et des contacts</a:t>
                      </a:r>
                      <a:endParaRPr lang="en-GB" sz="1600" b="0" i="0" u="none" strike="noStrike" cap="none" spc="0" baseline="0" dirty="0">
                        <a:solidFill>
                          <a:srgbClr val="000000"/>
                        </a:solidFill>
                        <a:uFillTx/>
                        <a:latin typeface="Source Sans Pro Regular"/>
                        <a:ea typeface="Source Sans Pro Bold"/>
                        <a:cs typeface="Source Sans Pro Bold"/>
                        <a:sym typeface="Source Sans Pro Regular"/>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92075" marR="0" indent="0" algn="l" defTabSz="289320" rtl="0" latinLnBrk="0">
                        <a:lnSpc>
                          <a:spcPct val="115000"/>
                        </a:lnSpc>
                        <a:spcBef>
                          <a:spcPts val="0"/>
                        </a:spcBef>
                        <a:spcAft>
                          <a:spcPts val="0"/>
                        </a:spcAft>
                        <a:buClrTx/>
                        <a:buSzTx/>
                        <a:buFontTx/>
                        <a:buNone/>
                        <a:tabLst/>
                        <a:defRPr sz="1800"/>
                      </a:pPr>
                      <a:r>
                        <a:rPr lang="fr" sz="1600" b="0" i="0" u="none" strike="noStrike" cap="none" spc="0" baseline="0" dirty="0">
                          <a:solidFill>
                            <a:srgbClr val="000000"/>
                          </a:solidFill>
                          <a:uFillTx/>
                          <a:latin typeface="Source Sans Pro Regular"/>
                          <a:ea typeface="Source Sans Pro Regular"/>
                          <a:cs typeface="Source Sans Pro Regular"/>
                          <a:sym typeface="Source Sans Pro Regular"/>
                        </a:rPr>
                        <a:t>L’EIR lance une recherche active des cas et des contacts ; elle sera confrontée à des situations compliquées.</a:t>
                      </a:r>
                      <a:endParaRPr lang="en-GB" sz="16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735006">
                <a:tc>
                  <a:txBody>
                    <a:bodyPr/>
                    <a:lstStyle/>
                    <a:p>
                      <a:pPr algn="ctr" defTabSz="289320">
                        <a:lnSpc>
                          <a:spcPct val="115000"/>
                        </a:lnSpc>
                        <a:spcBef>
                          <a:spcPts val="1000"/>
                        </a:spcBef>
                        <a:defRPr sz="1800" b="0">
                          <a:solidFill>
                            <a:srgbClr val="000000"/>
                          </a:solidFill>
                        </a:defRPr>
                      </a:pPr>
                      <a:r>
                        <a:rPr sz="1800" b="1" dirty="0">
                          <a:solidFill>
                            <a:srgbClr val="FFFFFF"/>
                          </a:solidFill>
                          <a:latin typeface="Source Sans Pro Regular"/>
                          <a:ea typeface="Source Sans Pro Bold"/>
                          <a:cs typeface="Source Sans Pro Bold"/>
                          <a:sym typeface="Source Sans Pro Bold"/>
                        </a:rPr>
                        <a:t>C6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2075" marR="0" indent="0" algn="l" defTabSz="289320" rtl="0" latinLnBrk="0">
                        <a:lnSpc>
                          <a:spcPct val="115000"/>
                        </a:lnSpc>
                        <a:spcBef>
                          <a:spcPts val="1000"/>
                        </a:spcBef>
                        <a:spcAft>
                          <a:spcPts val="0"/>
                        </a:spcAft>
                        <a:buClrTx/>
                        <a:buSzTx/>
                        <a:buFontTx/>
                        <a:buNone/>
                        <a:tabLst/>
                        <a:defRPr sz="1800"/>
                      </a:pPr>
                      <a:r>
                        <a:rPr lang="fr" sz="1600" b="0" i="0" u="none" strike="noStrike" cap="none" spc="0" baseline="0" dirty="0">
                          <a:solidFill>
                            <a:srgbClr val="000000"/>
                          </a:solidFill>
                          <a:uFillTx/>
                          <a:latin typeface="Source Sans Pro Regular"/>
                          <a:ea typeface="Source Sans Pro Bold"/>
                          <a:cs typeface="Source Sans Pro Bold"/>
                          <a:sym typeface="Source Sans Pro Regular"/>
                        </a:rPr>
                        <a:t>Rapport d’investigation</a:t>
                      </a:r>
                      <a:endParaRPr lang="en-GB" sz="1600" b="0" i="0" u="none" strike="noStrike" cap="none" spc="0" baseline="0" dirty="0">
                        <a:solidFill>
                          <a:srgbClr val="000000"/>
                        </a:solidFill>
                        <a:uFillTx/>
                        <a:latin typeface="Source Sans Pro Regular"/>
                        <a:ea typeface="Source Sans Pro Bold"/>
                        <a:cs typeface="Source Sans Pro Bold"/>
                        <a:sym typeface="Source Sans Pro Regular"/>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2075" marR="0" indent="0" algn="l" rtl="0" latinLnBrk="0">
                        <a:lnSpc>
                          <a:spcPct val="115000"/>
                        </a:lnSpc>
                        <a:spcBef>
                          <a:spcPts val="0"/>
                        </a:spcBef>
                        <a:spcAft>
                          <a:spcPts val="0"/>
                        </a:spcAft>
                        <a:buClrTx/>
                        <a:buSzTx/>
                        <a:buFontTx/>
                        <a:buNone/>
                      </a:pPr>
                      <a:r>
                        <a:rPr lang="fr" sz="1600" b="0" i="0" u="none" strike="noStrike" cap="none" spc="0" baseline="0" dirty="0">
                          <a:solidFill>
                            <a:srgbClr val="000000"/>
                          </a:solidFill>
                          <a:uFillTx/>
                          <a:latin typeface="Source Sans Pro Regular"/>
                          <a:ea typeface="Source Sans Pro Regular"/>
                          <a:cs typeface="Source Sans Pro Regular"/>
                          <a:sym typeface="Source Sans Pro Regular"/>
                        </a:rPr>
                        <a:t>Le Dr Zaher, </a:t>
                      </a:r>
                      <a:r>
                        <a:rPr lang="fr" sz="1600" b="0" i="0" u="none" strike="noStrike" cap="none" spc="0" baseline="0" dirty="0">
                          <a:solidFill>
                            <a:srgbClr val="000000"/>
                          </a:solidFill>
                          <a:uFillTx/>
                          <a:latin typeface="Source Sans Pro Regular"/>
                          <a:ea typeface="Source Sans Pro Regular"/>
                          <a:cs typeface="Source Sans Pro Regular"/>
                        </a:rPr>
                        <a:t>gestionnaire des </a:t>
                      </a:r>
                      <a:r>
                        <a:rPr lang="fr" sz="1600" b="0" i="0" u="none" strike="noStrike" cap="none" spc="0" baseline="0" dirty="0" err="1">
                          <a:solidFill>
                            <a:srgbClr val="000000"/>
                          </a:solidFill>
                          <a:uFillTx/>
                          <a:latin typeface="Source Sans Pro Regular"/>
                          <a:ea typeface="Source Sans Pro Regular"/>
                          <a:cs typeface="Source Sans Pro Regular"/>
                        </a:rPr>
                        <a:t>EIRs</a:t>
                      </a:r>
                      <a:r>
                        <a:rPr lang="fr" sz="1600" b="0" i="0" u="none" strike="noStrike" cap="none" spc="0" baseline="0" dirty="0">
                          <a:solidFill>
                            <a:srgbClr val="000000"/>
                          </a:solidFill>
                          <a:uFillTx/>
                          <a:latin typeface="Source Sans Pro Regular"/>
                          <a:ea typeface="Source Sans Pro Regular"/>
                          <a:cs typeface="Source Sans Pro Regular"/>
                        </a:rPr>
                        <a:t> </a:t>
                      </a:r>
                      <a:r>
                        <a:rPr lang="fr" sz="1600" b="0" i="0" u="none" strike="noStrike" cap="none" spc="0" baseline="0" dirty="0">
                          <a:solidFill>
                            <a:srgbClr val="000000"/>
                          </a:solidFill>
                          <a:uFillTx/>
                          <a:latin typeface="Source Sans Pro Regular"/>
                          <a:ea typeface="Source Sans Pro Regular"/>
                          <a:cs typeface="Source Sans Pro Regular"/>
                          <a:sym typeface="Source Sans Pro Regular"/>
                        </a:rPr>
                        <a:t>au COU, demande à l’EIR de présenter un rapport </a:t>
                      </a:r>
                      <a:r>
                        <a:rPr lang="fr" sz="1600" b="0" i="0" u="none" strike="noStrike" cap="none" spc="0" baseline="0" dirty="0">
                          <a:solidFill>
                            <a:srgbClr val="000000"/>
                          </a:solidFill>
                          <a:uFillTx/>
                          <a:latin typeface="Source Sans Pro Regular"/>
                          <a:ea typeface="Source Sans Pro Regular"/>
                          <a:cs typeface="Source Sans Pro Regular"/>
                        </a:rPr>
                        <a:t>d’investigation</a:t>
                      </a:r>
                      <a:r>
                        <a:rPr lang="fr" sz="1600" b="0" i="0" u="none" strike="noStrike" cap="none" spc="0" baseline="0" dirty="0">
                          <a:solidFill>
                            <a:srgbClr val="000000"/>
                          </a:solidFill>
                          <a:uFillTx/>
                          <a:latin typeface="Source Sans Pro Regular"/>
                          <a:ea typeface="Source Sans Pro Regular"/>
                          <a:cs typeface="Source Sans Pro Regular"/>
                          <a:sym typeface="Source Sans Pro Regular"/>
                        </a:rPr>
                        <a:t> exhaustif sur ses observations, ses conclusions et ses recommandations.</a:t>
                      </a:r>
                      <a:endParaRPr lang="en-GB" sz="16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7" name="Title 1"/>
          <p:cNvSpPr txBox="1">
            <a:spLocks noGrp="1"/>
          </p:cNvSpPr>
          <p:nvPr>
            <p:ph type="title"/>
          </p:nvPr>
        </p:nvSpPr>
        <p:spPr>
          <a:xfrm>
            <a:off x="144000" y="36000"/>
            <a:ext cx="6296903" cy="646113"/>
          </a:xfrm>
          <a:prstGeom prst="rect">
            <a:avLst/>
          </a:prstGeom>
        </p:spPr>
        <p:txBody>
          <a:bodyPr lIns="45719" tIns="45720" rIns="45719" bIns="45720" anchor="ctr">
            <a:normAutofit/>
          </a:bodyPr>
          <a:lstStyle/>
          <a:p>
            <a:r>
              <a:rPr b="1" dirty="0"/>
              <a:t>4. </a:t>
            </a:r>
            <a:r>
              <a:rPr lang="fr-FR" b="1" dirty="0"/>
              <a:t>Programme du KIFA EIR</a:t>
            </a:r>
            <a:endParaRPr lang="en-US" b="1" dirty="0"/>
          </a:p>
        </p:txBody>
      </p:sp>
      <p:graphicFrame>
        <p:nvGraphicFramePr>
          <p:cNvPr id="629" name="Table 2"/>
          <p:cNvGraphicFramePr/>
          <p:nvPr>
            <p:extLst>
              <p:ext uri="{D42A27DB-BD31-4B8C-83A1-F6EECF244321}">
                <p14:modId xmlns:p14="http://schemas.microsoft.com/office/powerpoint/2010/main" val="785229694"/>
              </p:ext>
            </p:extLst>
          </p:nvPr>
        </p:nvGraphicFramePr>
        <p:xfrm>
          <a:off x="1981200" y="1281926"/>
          <a:ext cx="8229600" cy="4572002"/>
        </p:xfrm>
        <a:graphic>
          <a:graphicData uri="http://schemas.openxmlformats.org/drawingml/2006/table">
            <a:tbl>
              <a:tblPr>
                <a:tableStyleId>{4C3C2611-4C71-4FC5-86AE-919BDF0F9419}</a:tableStyleId>
              </a:tblPr>
              <a:tblGrid>
                <a:gridCol w="137160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1371600">
                  <a:extLst>
                    <a:ext uri="{9D8B030D-6E8A-4147-A177-3AD203B41FA5}">
                      <a16:colId xmlns:a16="http://schemas.microsoft.com/office/drawing/2014/main" val="20003"/>
                    </a:ext>
                  </a:extLst>
                </a:gridCol>
                <a:gridCol w="1371600">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tblGrid>
              <a:tr h="551807">
                <a:tc>
                  <a:txBody>
                    <a:bodyPr/>
                    <a:lstStyle/>
                    <a:p>
                      <a:pPr defTabSz="289320">
                        <a:defRPr sz="500">
                          <a:sym typeface="Calibri"/>
                        </a:defRPr>
                      </a:pPr>
                      <a:endParaRPr sz="1600" dirty="0">
                        <a:latin typeface="Source Sans Pro Regular"/>
                      </a:endParaRPr>
                    </a:p>
                  </a:txBody>
                  <a:tcPr marL="45720" marR="45720" horzOverflow="overflow">
                    <a:lnL w="12700">
                      <a:solidFill>
                        <a:srgbClr val="000000"/>
                      </a:solidFill>
                    </a:lnL>
                    <a:lnR w="12700" cap="flat" cmpd="sng" algn="ctr">
                      <a:solidFill>
                        <a:srgbClr val="000000"/>
                      </a:solidFill>
                      <a:prstDash val="solid"/>
                      <a:round/>
                      <a:headEnd type="none" w="med" len="med"/>
                      <a:tailEnd type="none" w="med" len="med"/>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marR="0" indent="0" algn="ctr" defTabSz="914400" rtl="0" latinLnBrk="0">
                        <a:lnSpc>
                          <a:spcPct val="100000"/>
                        </a:lnSpc>
                        <a:spcBef>
                          <a:spcPts val="0"/>
                        </a:spcBef>
                        <a:spcAft>
                          <a:spcPts val="0"/>
                        </a:spcAft>
                        <a:buClrTx/>
                        <a:buSzTx/>
                        <a:buFontTx/>
                        <a:buNone/>
                        <a:tabLst/>
                      </a:pPr>
                      <a:r>
                        <a:rPr lang="fr" sz="2000" b="0" i="0" u="none" strike="noStrike" cap="none" spc="0" baseline="0" dirty="0">
                          <a:solidFill>
                            <a:srgbClr val="000000"/>
                          </a:solidFill>
                          <a:uFillTx/>
                          <a:latin typeface="+mj-lt"/>
                          <a:ea typeface="+mj-ea"/>
                          <a:cs typeface="+mj-cs"/>
                          <a:sym typeface="Source Sans Pro Regular"/>
                        </a:rPr>
                        <a:t>Jour 1</a:t>
                      </a:r>
                    </a:p>
                  </a:txBody>
                  <a:tcPr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ctr" defTabSz="914400" rtl="0" latinLnBrk="0">
                        <a:lnSpc>
                          <a:spcPct val="100000"/>
                        </a:lnSpc>
                        <a:spcBef>
                          <a:spcPts val="0"/>
                        </a:spcBef>
                        <a:spcAft>
                          <a:spcPts val="0"/>
                        </a:spcAft>
                        <a:buClrTx/>
                        <a:buSzTx/>
                        <a:buFontTx/>
                        <a:buNone/>
                        <a:tabLst/>
                      </a:pPr>
                      <a:r>
                        <a:rPr lang="fr" sz="2000" b="0" i="0" u="none" strike="noStrike" cap="none" spc="0" baseline="0" dirty="0">
                          <a:solidFill>
                            <a:srgbClr val="000000"/>
                          </a:solidFill>
                          <a:uFillTx/>
                          <a:latin typeface="+mj-lt"/>
                          <a:ea typeface="+mj-ea"/>
                          <a:cs typeface="+mj-cs"/>
                          <a:sym typeface="Source Sans Pro Regular"/>
                        </a:rPr>
                        <a:t>Jour 2</a:t>
                      </a:r>
                    </a:p>
                  </a:txBody>
                  <a:tcPr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ctr" defTabSz="914400" rtl="0" latinLnBrk="0">
                        <a:lnSpc>
                          <a:spcPct val="100000"/>
                        </a:lnSpc>
                        <a:spcBef>
                          <a:spcPts val="0"/>
                        </a:spcBef>
                        <a:spcAft>
                          <a:spcPts val="0"/>
                        </a:spcAft>
                        <a:buClrTx/>
                        <a:buSzTx/>
                        <a:buFontTx/>
                        <a:buNone/>
                        <a:tabLst/>
                      </a:pPr>
                      <a:r>
                        <a:rPr lang="fr" sz="2000" b="0" i="0" u="none" strike="noStrike" cap="none" spc="0" baseline="0" dirty="0">
                          <a:solidFill>
                            <a:srgbClr val="000000"/>
                          </a:solidFill>
                          <a:uFillTx/>
                          <a:latin typeface="+mj-lt"/>
                          <a:ea typeface="+mj-ea"/>
                          <a:cs typeface="+mj-cs"/>
                          <a:sym typeface="Source Sans Pro Regular"/>
                        </a:rPr>
                        <a:t>Jour 3</a:t>
                      </a:r>
                    </a:p>
                  </a:txBody>
                  <a:tcPr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ctr" defTabSz="914400" rtl="0" latinLnBrk="0">
                        <a:lnSpc>
                          <a:spcPct val="100000"/>
                        </a:lnSpc>
                        <a:spcBef>
                          <a:spcPts val="0"/>
                        </a:spcBef>
                        <a:spcAft>
                          <a:spcPts val="0"/>
                        </a:spcAft>
                        <a:buClrTx/>
                        <a:buSzTx/>
                        <a:buFontTx/>
                        <a:buNone/>
                        <a:tabLst/>
                      </a:pPr>
                      <a:r>
                        <a:rPr lang="fr" sz="2000" b="0" i="0" u="none" strike="noStrike" cap="none" spc="0" baseline="0" dirty="0">
                          <a:solidFill>
                            <a:srgbClr val="000000"/>
                          </a:solidFill>
                          <a:uFillTx/>
                          <a:latin typeface="+mj-lt"/>
                          <a:ea typeface="+mj-ea"/>
                          <a:cs typeface="+mj-cs"/>
                          <a:sym typeface="Source Sans Pro Regular"/>
                        </a:rPr>
                        <a:t>Jour 4</a:t>
                      </a:r>
                    </a:p>
                  </a:txBody>
                  <a:tcPr anchor="ctr">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ctr" defTabSz="914400" rtl="0" latinLnBrk="0">
                        <a:lnSpc>
                          <a:spcPct val="100000"/>
                        </a:lnSpc>
                        <a:spcBef>
                          <a:spcPts val="0"/>
                        </a:spcBef>
                        <a:spcAft>
                          <a:spcPts val="0"/>
                        </a:spcAft>
                        <a:buClrTx/>
                        <a:buSzTx/>
                        <a:buFontTx/>
                        <a:buNone/>
                        <a:tabLst/>
                      </a:pPr>
                      <a:r>
                        <a:rPr lang="fr" sz="2000" b="0" i="0" u="none" strike="noStrike" cap="none" spc="0" baseline="0" dirty="0">
                          <a:solidFill>
                            <a:srgbClr val="000000"/>
                          </a:solidFill>
                          <a:uFillTx/>
                          <a:latin typeface="+mj-lt"/>
                          <a:ea typeface="+mj-ea"/>
                          <a:cs typeface="+mj-cs"/>
                          <a:sym typeface="Source Sans Pro Regular"/>
                        </a:rPr>
                        <a:t>Jour 5</a:t>
                      </a:r>
                    </a:p>
                  </a:txBody>
                  <a:tcPr anchor="ctr">
                    <a:lnL w="12700">
                      <a:solidFill>
                        <a:srgbClr val="000000"/>
                      </a:solidFill>
                    </a:lnL>
                    <a:lnR w="12700">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0"/>
                  </a:ext>
                </a:extLst>
              </a:tr>
              <a:tr h="804039">
                <a:tc rowSpan="2">
                  <a:txBody>
                    <a:bodyPr/>
                    <a:lstStyle/>
                    <a:p>
                      <a:pPr rtl="0"/>
                      <a:endParaRPr lang="en-GB" sz="2000" dirty="0"/>
                    </a:p>
                    <a:p>
                      <a:pPr rtl="0"/>
                      <a:r>
                        <a:rPr lang="fr" sz="2000" dirty="0"/>
                        <a:t>Matin</a:t>
                      </a:r>
                    </a:p>
                  </a:txBody>
                  <a:tcPr>
                    <a:lnL w="12700">
                      <a:solidFill>
                        <a:srgbClr val="000000"/>
                      </a:solidFill>
                    </a:lnL>
                    <a:lnR w="12700" cap="flat" cmpd="sng" algn="ctr">
                      <a:solidFill>
                        <a:srgbClr val="000000"/>
                      </a:solidFill>
                      <a:prstDash val="solid"/>
                      <a:round/>
                      <a:headEnd type="none" w="med" len="med"/>
                      <a:tailEnd type="none" w="med" len="med"/>
                    </a:lnR>
                    <a:lnT w="12700">
                      <a:solidFill>
                        <a:srgbClr val="000000"/>
                      </a:solidFill>
                    </a:lnT>
                    <a:lnB w="12700" cap="flat" cmpd="sng" algn="ctr">
                      <a:solidFill>
                        <a:schemeClr val="tx1"/>
                      </a:solidFill>
                      <a:prstDash val="solid"/>
                      <a:round/>
                      <a:headEnd type="none" w="med" len="med"/>
                      <a:tailEnd type="none" w="med" len="med"/>
                    </a:lnB>
                    <a:noFill/>
                  </a:tcPr>
                </a:tc>
                <a:tc>
                  <a:txBody>
                    <a:bodyPr/>
                    <a:lstStyle/>
                    <a:p>
                      <a:pPr defTabSz="289320">
                        <a:defRPr sz="500">
                          <a:sym typeface="Calibri"/>
                        </a:defRPr>
                      </a:pPr>
                      <a:endParaRPr/>
                    </a:p>
                  </a:txBody>
                  <a:tcPr marL="45720" marR="45720" horzOverflow="overflow">
                    <a:lnL w="12700" cap="flat" cmpd="sng" algn="ctr">
                      <a:solidFill>
                        <a:srgbClr val="000000"/>
                      </a:solidFill>
                      <a:prstDash val="solid"/>
                      <a:round/>
                      <a:headEnd type="none" w="med" len="med"/>
                      <a:tailEnd type="none" w="med" len="med"/>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002060"/>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548235"/>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548235"/>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65A000"/>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65A000"/>
                    </a:solidFill>
                  </a:tcPr>
                </a:tc>
                <a:extLst>
                  <a:ext uri="{0D108BD9-81ED-4DB2-BD59-A6C34878D82A}">
                    <a16:rowId xmlns:a16="http://schemas.microsoft.com/office/drawing/2014/main" val="10001"/>
                  </a:ext>
                </a:extLst>
              </a:tr>
              <a:tr h="804039">
                <a:tc vMerge="1">
                  <a:txBody>
                    <a:bodyPr/>
                    <a:lstStyle/>
                    <a:p>
                      <a:pPr rtl="0"/>
                      <a:endParaRPr lang="en-GB" dirty="0"/>
                    </a:p>
                  </a:txBody>
                  <a:tcPr/>
                </a:tc>
                <a:tc>
                  <a:txBody>
                    <a:bodyPr/>
                    <a:lstStyle/>
                    <a:p>
                      <a:pPr defTabSz="289320">
                        <a:defRPr sz="500">
                          <a:sym typeface="Calibri"/>
                        </a:defRPr>
                      </a:pPr>
                      <a:endParaRPr/>
                    </a:p>
                  </a:txBody>
                  <a:tcPr marL="45720" marR="45720" horzOverflow="overflow">
                    <a:lnR w="12700">
                      <a:solidFill>
                        <a:srgbClr val="000000"/>
                      </a:solidFill>
                    </a:lnR>
                    <a:lnT w="12700">
                      <a:solidFill>
                        <a:srgbClr val="000000"/>
                      </a:solidFill>
                    </a:lnT>
                    <a:lnB w="12700">
                      <a:solidFill>
                        <a:srgbClr val="000000"/>
                      </a:solidFill>
                    </a:lnB>
                    <a:solidFill>
                      <a:srgbClr val="002060"/>
                    </a:solidFill>
                  </a:tcPr>
                </a:tc>
                <a:tc>
                  <a:txBody>
                    <a:bodyPr/>
                    <a:lstStyle/>
                    <a:p>
                      <a:pPr defTabSz="289320">
                        <a:defRPr sz="5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C00000"/>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65A000"/>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65A000"/>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65A000"/>
                    </a:solidFill>
                  </a:tcPr>
                </a:tc>
                <a:extLst>
                  <a:ext uri="{0D108BD9-81ED-4DB2-BD59-A6C34878D82A}">
                    <a16:rowId xmlns:a16="http://schemas.microsoft.com/office/drawing/2014/main" val="10002"/>
                  </a:ext>
                </a:extLst>
              </a:tr>
              <a:tr h="804039">
                <a:tc rowSpan="3">
                  <a:txBody>
                    <a:bodyPr/>
                    <a:lstStyle/>
                    <a:p>
                      <a:pPr rtl="0"/>
                      <a:endParaRPr lang="en-GB" sz="2000" dirty="0"/>
                    </a:p>
                    <a:p>
                      <a:pPr rtl="0"/>
                      <a:r>
                        <a:rPr lang="fr" sz="2000" dirty="0"/>
                        <a:t>Après-midi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defTabSz="289320">
                        <a:defRPr sz="500">
                          <a:sym typeface="Calibri"/>
                        </a:defRPr>
                      </a:pPr>
                      <a:endParaRPr/>
                    </a:p>
                  </a:txBody>
                  <a:tcPr marL="45720" marR="45720" horzOverflow="overflow">
                    <a:lnL w="12700" cap="flat" cmpd="sng" algn="ctr">
                      <a:solidFill>
                        <a:schemeClr val="tx1"/>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002060"/>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C00000"/>
                    </a:solidFill>
                  </a:tcPr>
                </a:tc>
                <a:tc>
                  <a:txBody>
                    <a:bodyPr/>
                    <a:lstStyle/>
                    <a:p>
                      <a:pPr defTabSz="289320">
                        <a:defRPr sz="5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65A000"/>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65A000"/>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65A000"/>
                    </a:solidFill>
                  </a:tcPr>
                </a:tc>
                <a:extLst>
                  <a:ext uri="{0D108BD9-81ED-4DB2-BD59-A6C34878D82A}">
                    <a16:rowId xmlns:a16="http://schemas.microsoft.com/office/drawing/2014/main" val="10003"/>
                  </a:ext>
                </a:extLst>
              </a:tr>
              <a:tr h="804039">
                <a:tc vMerge="1">
                  <a:txBody>
                    <a:bodyPr/>
                    <a:lstStyle/>
                    <a:p>
                      <a:pPr rtl="0"/>
                      <a:endParaRPr lang="en-GB" dirty="0"/>
                    </a:p>
                  </a:txBody>
                  <a:tcPr/>
                </a:tc>
                <a:tc>
                  <a:txBody>
                    <a:bodyPr/>
                    <a:lstStyle/>
                    <a:p>
                      <a:pPr defTabSz="289320">
                        <a:defRPr sz="500">
                          <a:sym typeface="Calibri"/>
                        </a:defRPr>
                      </a:pPr>
                      <a:endParaRPr/>
                    </a:p>
                  </a:txBody>
                  <a:tcPr marL="45720" marR="45720" horzOverflow="overflow">
                    <a:lnL w="12700" cap="flat" cmpd="sng" algn="ctr">
                      <a:solidFill>
                        <a:schemeClr val="tx1"/>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002060"/>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C00000"/>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65A000"/>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65A000"/>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65A000"/>
                    </a:solidFill>
                  </a:tcPr>
                </a:tc>
                <a:extLst>
                  <a:ext uri="{0D108BD9-81ED-4DB2-BD59-A6C34878D82A}">
                    <a16:rowId xmlns:a16="http://schemas.microsoft.com/office/drawing/2014/main" val="10004"/>
                  </a:ext>
                </a:extLst>
              </a:tr>
              <a:tr h="804039">
                <a:tc vMerge="1">
                  <a:txBody>
                    <a:bodyPr/>
                    <a:lstStyle/>
                    <a:p>
                      <a:pPr rtl="0"/>
                      <a:endParaRPr lang="en-GB" dirty="0"/>
                    </a:p>
                  </a:txBody>
                  <a:tcPr/>
                </a:tc>
                <a:tc>
                  <a:txBody>
                    <a:bodyPr/>
                    <a:lstStyle/>
                    <a:p>
                      <a:pPr defTabSz="289320">
                        <a:defRPr sz="500">
                          <a:sym typeface="Calibri"/>
                        </a:defRPr>
                      </a:pPr>
                      <a:endParaRPr/>
                    </a:p>
                  </a:txBody>
                  <a:tcPr marL="45720" marR="45720" horzOverflow="overflow">
                    <a:lnL w="12700" cap="flat" cmpd="sng" algn="ctr">
                      <a:solidFill>
                        <a:schemeClr val="tx1"/>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002060"/>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C00000"/>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65A000"/>
                    </a:solidFill>
                  </a:tcPr>
                </a:tc>
                <a:tc>
                  <a:txBody>
                    <a:bodyPr/>
                    <a:lstStyle/>
                    <a:p>
                      <a:pPr defTabSz="289320">
                        <a:defRPr sz="500">
                          <a:sym typeface="Calibri"/>
                        </a:defRPr>
                      </a:pPr>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65A000"/>
                    </a:solidFill>
                  </a:tcPr>
                </a:tc>
                <a:tc>
                  <a:txBody>
                    <a:bodyPr/>
                    <a:lstStyle/>
                    <a:p>
                      <a:pPr defTabSz="289320">
                        <a:defRPr sz="5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BDD7EE"/>
                    </a:solidFill>
                  </a:tcPr>
                </a:tc>
                <a:extLst>
                  <a:ext uri="{0D108BD9-81ED-4DB2-BD59-A6C34878D82A}">
                    <a16:rowId xmlns:a16="http://schemas.microsoft.com/office/drawing/2014/main" val="10005"/>
                  </a:ext>
                </a:extLst>
              </a:tr>
            </a:tbl>
          </a:graphicData>
        </a:graphic>
      </p:graphicFrame>
      <p:sp>
        <p:nvSpPr>
          <p:cNvPr id="630" name="TextBox 9"/>
          <p:cNvSpPr txBox="1"/>
          <p:nvPr/>
        </p:nvSpPr>
        <p:spPr>
          <a:xfrm>
            <a:off x="3352800" y="1834738"/>
            <a:ext cx="1364400" cy="1569660"/>
          </a:xfrm>
          <a:prstGeom prst="rect">
            <a:avLst/>
          </a:prstGeom>
          <a:solidFill>
            <a:srgbClr val="002060"/>
          </a:solidFill>
          <a:ln>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a:solidFill>
                  <a:srgbClr val="FFFFFF"/>
                </a:solidFill>
                <a:latin typeface="Source Sans Pro Bold"/>
                <a:ea typeface="Source Sans Pro Bold"/>
                <a:cs typeface="Source Sans Pro Bold"/>
                <a:sym typeface="Source Sans Pro Bold"/>
              </a:defRPr>
            </a:lvl1pPr>
          </a:lstStyle>
          <a:p>
            <a:pPr algn="ctr"/>
            <a:br>
              <a:rPr lang="hu-HU" sz="2400" b="1" dirty="0">
                <a:latin typeface="Source Sans Pro"/>
              </a:rPr>
            </a:br>
            <a:r>
              <a:rPr lang="fr" sz="2400" b="1" dirty="0">
                <a:latin typeface="Source Sans Pro"/>
                <a:sym typeface="Calibri"/>
              </a:rPr>
              <a:t>Unité A : L’EIR en contexte</a:t>
            </a:r>
            <a:endParaRPr lang="fr" sz="2400" b="1" dirty="0">
              <a:latin typeface="Source Sans Pro"/>
            </a:endParaRPr>
          </a:p>
        </p:txBody>
      </p:sp>
      <p:sp>
        <p:nvSpPr>
          <p:cNvPr id="631" name="TextBox 10"/>
          <p:cNvSpPr txBox="1"/>
          <p:nvPr/>
        </p:nvSpPr>
        <p:spPr>
          <a:xfrm>
            <a:off x="4724400" y="1804741"/>
            <a:ext cx="2743200" cy="830997"/>
          </a:xfrm>
          <a:prstGeom prst="rect">
            <a:avLst/>
          </a:prstGeom>
          <a:solidFill>
            <a:srgbClr val="C00000"/>
          </a:solidFill>
          <a:ln>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algn="ctr">
              <a:defRPr b="1">
                <a:solidFill>
                  <a:schemeClr val="bg1"/>
                </a:solidFill>
                <a:latin typeface="Source Sans Pro Bold"/>
                <a:ea typeface="Source Sans Pro Bold"/>
                <a:cs typeface="Source Sans Pro Bold"/>
              </a:defRPr>
            </a:lvl1pPr>
          </a:lstStyle>
          <a:p>
            <a:r>
              <a:rPr lang="fr" sz="2400" dirty="0">
                <a:solidFill>
                  <a:srgbClr val="FFFFFF"/>
                </a:solidFill>
                <a:latin typeface="Source Sans Pro"/>
                <a:sym typeface="Source Sans Pro Bold"/>
              </a:rPr>
              <a:t>Unité B : Modules techniques</a:t>
            </a:r>
            <a:endParaRPr lang="fr" sz="2400" dirty="0">
              <a:solidFill>
                <a:srgbClr val="FFFFFF"/>
              </a:solidFill>
              <a:latin typeface="Source Sans Pro"/>
            </a:endParaRPr>
          </a:p>
        </p:txBody>
      </p:sp>
      <p:sp>
        <p:nvSpPr>
          <p:cNvPr id="632" name="TextBox 12"/>
          <p:cNvSpPr txBox="1"/>
          <p:nvPr/>
        </p:nvSpPr>
        <p:spPr>
          <a:xfrm>
            <a:off x="8808048" y="4775940"/>
            <a:ext cx="1443028" cy="1077218"/>
          </a:xfrm>
          <a:prstGeom prst="rect">
            <a:avLst/>
          </a:prstGeom>
          <a:solidFill>
            <a:schemeClr val="bg1">
              <a:lumMod val="75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1400">
                <a:latin typeface="Source Sans Pro Bold"/>
                <a:ea typeface="Source Sans Pro Bold"/>
                <a:cs typeface="Source Sans Pro Bold"/>
                <a:sym typeface="Source Sans Pro Bold"/>
              </a:defRPr>
            </a:lvl1pPr>
          </a:lstStyle>
          <a:p>
            <a:pPr algn="ctr"/>
            <a:r>
              <a:rPr lang="fr" sz="1600" b="1" dirty="0">
                <a:solidFill>
                  <a:schemeClr val="tx1"/>
                </a:solidFill>
                <a:latin typeface="Source Sans Pro"/>
              </a:rPr>
              <a:t>Unité D : Évaluation et étapes suivantes</a:t>
            </a:r>
          </a:p>
        </p:txBody>
      </p:sp>
      <p:sp>
        <p:nvSpPr>
          <p:cNvPr id="633" name="TextBox 8"/>
          <p:cNvSpPr txBox="1"/>
          <p:nvPr/>
        </p:nvSpPr>
        <p:spPr>
          <a:xfrm>
            <a:off x="7552387" y="2636539"/>
            <a:ext cx="2608633" cy="1668900"/>
          </a:xfrm>
          <a:prstGeom prst="rect">
            <a:avLst/>
          </a:prstGeom>
          <a:solidFill>
            <a:srgbClr val="65A000"/>
          </a:solidFill>
          <a:ln>
            <a:no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144000" rIns="45719" bIns="45720" anchor="t">
            <a:spAutoFit/>
          </a:bodyPr>
          <a:lstStyle>
            <a:lvl1pPr>
              <a:defRPr>
                <a:latin typeface="Source Sans Pro Bold"/>
                <a:ea typeface="Source Sans Pro Bold"/>
                <a:cs typeface="Source Sans Pro Bold"/>
                <a:sym typeface="Source Sans Pro Bold"/>
              </a:defRPr>
            </a:lvl1pPr>
          </a:lstStyle>
          <a:p>
            <a:pPr algn="ctr"/>
            <a:r>
              <a:rPr lang="fr" sz="2400" b="1" dirty="0">
                <a:solidFill>
                  <a:srgbClr val="FFFFFF"/>
                </a:solidFill>
                <a:sym typeface="Calibri"/>
              </a:rPr>
              <a:t>Unité C : Exercice pratique basé sur un scénario</a:t>
            </a:r>
            <a:endParaRPr lang="fr" sz="2400" b="1" dirty="0">
              <a:solidFill>
                <a:srgbClr val="FFFFFF"/>
              </a:solidFill>
            </a:endParaRPr>
          </a:p>
          <a:p>
            <a:pPr algn="ctr"/>
            <a:r>
              <a:rPr lang="fr" sz="2400" b="1" dirty="0">
                <a:solidFill>
                  <a:srgbClr val="FFFFFF"/>
                </a:solidFill>
              </a:rPr>
              <a:t>C1 à C6</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6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6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6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6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0" grpId="0" animBg="1" advAuto="0"/>
      <p:bldP spid="631" grpId="0" animBg="1" advAuto="0"/>
      <p:bldP spid="632" grpId="0" animBg="1" advAuto="0"/>
      <p:bldP spid="633"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1">
            <a:extLst>
              <a:ext uri="{FF2B5EF4-FFF2-40B4-BE49-F238E27FC236}">
                <a16:creationId xmlns:a16="http://schemas.microsoft.com/office/drawing/2014/main" id="{B1A25376-BC15-4ECC-A8EC-7B05485C055D}"/>
              </a:ext>
            </a:extLst>
          </p:cNvPr>
          <p:cNvSpPr>
            <a:spLocks noGrp="1"/>
          </p:cNvSpPr>
          <p:nvPr>
            <p:ph type="body" idx="1"/>
            <p:custDataLst>
              <p:tags r:id="rId1"/>
            </p:custDataLst>
          </p:nvPr>
        </p:nvSpPr>
        <p:spPr>
          <a:xfrm>
            <a:off x="4610100" y="2125980"/>
            <a:ext cx="5766198" cy="2937510"/>
          </a:xfrm>
        </p:spPr>
        <p:txBody>
          <a:bodyPr lIns="45719" tIns="45720" rIns="45719" bIns="45720" rtlCol="0" anchor="t">
            <a:normAutofit lnSpcReduction="10000"/>
          </a:bodyPr>
          <a:lstStyle/>
          <a:p>
            <a:pPr marL="0" indent="0" defTabSz="514350" hangingPunct="0">
              <a:lnSpc>
                <a:spcPct val="100000"/>
              </a:lnSpc>
              <a:spcBef>
                <a:spcPts val="500"/>
              </a:spcBef>
              <a:buClrTx/>
              <a:buSzTx/>
              <a:buNone/>
              <a:defRPr sz="2400">
                <a:solidFill>
                  <a:srgbClr val="FF0000"/>
                </a:solidFill>
                <a:latin typeface="Source Sans Pro Regular"/>
                <a:ea typeface="Source Sans Pro Regular"/>
                <a:cs typeface="Source Sans Pro Regular"/>
                <a:sym typeface="Source Sans Pro Regular"/>
              </a:defRPr>
            </a:pPr>
            <a:r>
              <a:rPr lang="fr" sz="2400" dirty="0">
                <a:solidFill>
                  <a:srgbClr val="FF0000"/>
                </a:solidFill>
                <a:latin typeface="Source Sans Pro Regular"/>
                <a:ea typeface="Source Sans Pro Regular"/>
                <a:cs typeface="Source Sans Pro Regular"/>
                <a:sym typeface="Calibri"/>
              </a:rPr>
              <a:t>Le contenu de cette présentation doit être adapté au programme définitif de votre formation de formateurs et aux particularités de votre pays. Les éléments devant être vérifiés ou complétés par les organisateurs ou les facilitateurs de la formation des formateurs sont surlignés en jaune.</a:t>
            </a:r>
            <a:endParaRPr lang="fr-FR" altLang="en-US" sz="2400" dirty="0">
              <a:solidFill>
                <a:srgbClr val="FF0000"/>
              </a:solidFill>
              <a:latin typeface="Source Sans Pro Regular"/>
              <a:ea typeface="Source Sans Pro Regular"/>
              <a:cs typeface="Source Sans Pro Regular"/>
              <a:sym typeface="Calibri"/>
            </a:endParaRPr>
          </a:p>
        </p:txBody>
      </p:sp>
      <p:sp>
        <p:nvSpPr>
          <p:cNvPr id="22530" name="Rectangle 2">
            <a:extLst>
              <a:ext uri="{FF2B5EF4-FFF2-40B4-BE49-F238E27FC236}">
                <a16:creationId xmlns:a16="http://schemas.microsoft.com/office/drawing/2014/main" id="{FED9B0A0-A003-404C-8D9A-9412066C3D15}"/>
              </a:ext>
            </a:extLst>
          </p:cNvPr>
          <p:cNvSpPr>
            <a:spLocks noGrp="1"/>
          </p:cNvSpPr>
          <p:nvPr>
            <p:ph type="title" idx="4294967295"/>
            <p:custDataLst>
              <p:tags r:id="rId2"/>
            </p:custDataLst>
          </p:nvPr>
        </p:nvSpPr>
        <p:spPr>
          <a:xfrm>
            <a:off x="252769" y="617855"/>
            <a:ext cx="2977376" cy="1508125"/>
          </a:xfrm>
        </p:spPr>
        <p:txBody>
          <a:bodyPr rtlCol="0"/>
          <a:lstStyle/>
          <a:p>
            <a:pPr rtl="0" eaLnBrk="1" hangingPunct="1"/>
            <a:r>
              <a:rPr lang="fr" sz="3200" b="1" dirty="0">
                <a:solidFill>
                  <a:schemeClr val="bg1"/>
                </a:solidFill>
                <a:latin typeface="+mj-lt"/>
                <a:cs typeface="Arial"/>
              </a:rPr>
              <a:t>Notes aux facilitateurs</a:t>
            </a:r>
            <a:endParaRPr lang="fr-FR" altLang="en-US" sz="3200" b="1" dirty="0" err="1">
              <a:solidFill>
                <a:schemeClr val="bg1"/>
              </a:solidFill>
              <a:latin typeface="+mj-lt"/>
            </a:endParaRPr>
          </a:p>
        </p:txBody>
      </p:sp>
      <p:sp>
        <p:nvSpPr>
          <p:cNvPr id="4" name="Rounded Rectangle 8">
            <a:extLst>
              <a:ext uri="{FF2B5EF4-FFF2-40B4-BE49-F238E27FC236}">
                <a16:creationId xmlns:a16="http://schemas.microsoft.com/office/drawing/2014/main" id="{60E27E1B-40FF-DFF0-4D61-A36FE3FE7F42}"/>
              </a:ext>
            </a:extLst>
          </p:cNvPr>
          <p:cNvSpPr/>
          <p:nvPr/>
        </p:nvSpPr>
        <p:spPr>
          <a:xfrm rot="10800000" flipH="1">
            <a:off x="4610100" y="4976574"/>
            <a:ext cx="2655040" cy="86916"/>
          </a:xfrm>
          <a:prstGeom prst="roundRect">
            <a:avLst>
              <a:gd name="adj" fmla="val 50000"/>
            </a:avLst>
          </a:prstGeom>
          <a:solidFill>
            <a:srgbClr val="65A000"/>
          </a:solidFill>
          <a:ln w="12700">
            <a:miter lim="400000"/>
          </a:ln>
        </p:spPr>
        <p:txBody>
          <a:bodyPr lIns="45719" rIns="45719" anchor="ctr"/>
          <a:lstStyle/>
          <a:p>
            <a:pPr eaLnBrk="0" fontAlgn="base">
              <a:spcBef>
                <a:spcPct val="0"/>
              </a:spcBef>
              <a:spcAft>
                <a:spcPct val="0"/>
              </a:spcAft>
              <a:defRPr sz="500">
                <a:solidFill>
                  <a:srgbClr val="FFFFFF"/>
                </a:solidFill>
                <a:latin typeface="Source Sans Pro Regular"/>
                <a:ea typeface="Source Sans Pro Regular"/>
                <a:cs typeface="Source Sans Pro Regular"/>
                <a:sym typeface="Source Sans Pro Regular"/>
              </a:defRPr>
            </a:pPr>
            <a:endParaRPr sz="500" kern="1200" dirty="0">
              <a:solidFill>
                <a:srgbClr val="FFFFFF"/>
              </a:solidFill>
              <a:sym typeface="Source Sans Pro Regular"/>
            </a:endParaRPr>
          </a:p>
        </p:txBody>
      </p:sp>
    </p:spTree>
    <p:extLst>
      <p:ext uri="{BB962C8B-B14F-4D97-AF65-F5344CB8AC3E}">
        <p14:creationId xmlns:p14="http://schemas.microsoft.com/office/powerpoint/2010/main" val="4196879509"/>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8" name="Picture 2" descr="Picture 2"/>
          <p:cNvPicPr>
            <a:picLocks noChangeAspect="1"/>
          </p:cNvPicPr>
          <p:nvPr/>
        </p:nvPicPr>
        <p:blipFill>
          <a:blip r:embed="rId22"/>
          <a:stretch>
            <a:fillRect/>
          </a:stretch>
        </p:blipFill>
        <p:spPr>
          <a:xfrm>
            <a:off x="2582250" y="1416630"/>
            <a:ext cx="2016126" cy="1951038"/>
          </a:xfrm>
          <a:prstGeom prst="rect">
            <a:avLst/>
          </a:prstGeom>
          <a:ln w="12700">
            <a:miter lim="400000"/>
          </a:ln>
        </p:spPr>
      </p:pic>
      <p:pic>
        <p:nvPicPr>
          <p:cNvPr id="641" name="Picture 5" descr="Picture 5"/>
          <p:cNvPicPr>
            <a:picLocks noChangeAspect="1"/>
          </p:cNvPicPr>
          <p:nvPr/>
        </p:nvPicPr>
        <p:blipFill>
          <a:blip r:embed="rId23"/>
          <a:stretch>
            <a:fillRect/>
          </a:stretch>
        </p:blipFill>
        <p:spPr>
          <a:xfrm>
            <a:off x="6787219" y="1553594"/>
            <a:ext cx="2716926" cy="1799208"/>
          </a:xfrm>
          <a:prstGeom prst="rect">
            <a:avLst/>
          </a:prstGeom>
          <a:ln w="12700">
            <a:miter lim="400000"/>
          </a:ln>
        </p:spPr>
      </p:pic>
      <p:sp>
        <p:nvSpPr>
          <p:cNvPr id="649" name="TextBox 19"/>
          <p:cNvSpPr txBox="1"/>
          <p:nvPr/>
        </p:nvSpPr>
        <p:spPr>
          <a:xfrm>
            <a:off x="1612412" y="884563"/>
            <a:ext cx="3787079"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400">
                <a:latin typeface="Source Sans Pro Regular"/>
                <a:ea typeface="Source Sans Pro Regular"/>
                <a:cs typeface="Source Sans Pro Regular"/>
                <a:sym typeface="Source Sans Pro Regular"/>
              </a:defRPr>
            </a:lvl1pPr>
          </a:lstStyle>
          <a:p>
            <a:pPr algn="ctr"/>
            <a:r>
              <a:rPr lang="fr" dirty="0"/>
              <a:t>Configuration « hôpital »</a:t>
            </a:r>
          </a:p>
        </p:txBody>
      </p:sp>
      <p:sp>
        <p:nvSpPr>
          <p:cNvPr id="650" name="TextBox 20"/>
          <p:cNvSpPr txBox="1"/>
          <p:nvPr/>
        </p:nvSpPr>
        <p:spPr>
          <a:xfrm>
            <a:off x="6089402" y="857503"/>
            <a:ext cx="4471383"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400">
                <a:latin typeface="Source Sans Pro Regular"/>
                <a:ea typeface="Source Sans Pro Regular"/>
                <a:cs typeface="Source Sans Pro Regular"/>
                <a:sym typeface="Source Sans Pro Regular"/>
              </a:defRPr>
            </a:lvl1pPr>
          </a:lstStyle>
          <a:p>
            <a:pPr algn="ctr"/>
            <a:r>
              <a:rPr lang="fr" dirty="0"/>
              <a:t>Configuration « communauté »</a:t>
            </a:r>
          </a:p>
        </p:txBody>
      </p:sp>
      <p:sp>
        <p:nvSpPr>
          <p:cNvPr id="3" name="3. Key events in the story (6)">
            <a:extLst>
              <a:ext uri="{FF2B5EF4-FFF2-40B4-BE49-F238E27FC236}">
                <a16:creationId xmlns:a16="http://schemas.microsoft.com/office/drawing/2014/main" id="{99BA6D36-E76E-0D63-7DC5-49A6E3C5AC4B}"/>
              </a:ext>
            </a:extLst>
          </p:cNvPr>
          <p:cNvSpPr txBox="1">
            <a:spLocks/>
          </p:cNvSpPr>
          <p:nvPr/>
        </p:nvSpPr>
        <p:spPr>
          <a:xfrm>
            <a:off x="1126" y="131250"/>
            <a:ext cx="9277786"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fontScale="25000" lnSpcReduction="20000"/>
          </a:bodyPr>
          <a:lstStyle>
            <a:lvl1pPr marL="0" marR="0" indent="0" algn="l" defTabSz="51435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sz="12800" b="1" dirty="0"/>
              <a:t>Les différentes EIR n’exécutent pas les mêmes tâches en même temps !  </a:t>
            </a:r>
            <a:endParaRPr lang="en-US" b="1" dirty="0"/>
          </a:p>
        </p:txBody>
      </p:sp>
      <p:pic>
        <p:nvPicPr>
          <p:cNvPr id="27" name="Picture 2" descr="C:\Users\bayugo\AppData\Local\Microsoft\Windows\Temporary Internet Files\Content.IE5\SHE0FIU1\lgi01a201310091700[1].jpg"/>
          <p:cNvPicPr>
            <a:picLocks noChangeAspect="1" noChangeArrowheads="1"/>
          </p:cNvPicPr>
          <p:nvPr>
            <p:custDataLst>
              <p:tags r:id="rId1"/>
            </p:custDataLst>
          </p:nvPr>
        </p:nvPicPr>
        <p:blipFill>
          <a:blip r:embed="rId24" cstate="email">
            <a:extLst>
              <a:ext uri="{28A0092B-C50C-407E-A947-70E740481C1C}">
                <a14:useLocalDpi xmlns:a14="http://schemas.microsoft.com/office/drawing/2010/main"/>
              </a:ext>
            </a:extLst>
          </a:blip>
          <a:srcRect/>
          <a:stretch>
            <a:fillRect/>
          </a:stretch>
        </p:blipFill>
        <p:spPr bwMode="auto">
          <a:xfrm>
            <a:off x="3625563" y="3641670"/>
            <a:ext cx="928569" cy="928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 descr="C:\Users\bayugo\AppData\Local\Microsoft\Windows\Temporary Internet Files\Content.IE5\SHE0FIU1\lgi01a201310091700[1].jpg"/>
          <p:cNvPicPr>
            <a:picLocks noChangeAspect="1" noChangeArrowheads="1"/>
          </p:cNvPicPr>
          <p:nvPr>
            <p:custDataLst>
              <p:tags r:id="rId2"/>
            </p:custDataLst>
          </p:nvPr>
        </p:nvPicPr>
        <p:blipFill>
          <a:blip r:embed="rId24" cstate="email">
            <a:extLst>
              <a:ext uri="{28A0092B-C50C-407E-A947-70E740481C1C}">
                <a14:useLocalDpi xmlns:a14="http://schemas.microsoft.com/office/drawing/2010/main"/>
              </a:ext>
            </a:extLst>
          </a:blip>
          <a:srcRect/>
          <a:stretch>
            <a:fillRect/>
          </a:stretch>
        </p:blipFill>
        <p:spPr bwMode="auto">
          <a:xfrm>
            <a:off x="3625563" y="4947857"/>
            <a:ext cx="928569" cy="928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 descr="C:\Users\bayugo\AppData\Local\Microsoft\Windows\Temporary Internet Files\Content.IE5\SHE0FIU1\lgi01a201310091700[1].jpg"/>
          <p:cNvPicPr>
            <a:picLocks noChangeAspect="1" noChangeArrowheads="1"/>
          </p:cNvPicPr>
          <p:nvPr>
            <p:custDataLst>
              <p:tags r:id="rId3"/>
            </p:custDataLst>
          </p:nvPr>
        </p:nvPicPr>
        <p:blipFill>
          <a:blip r:embed="rId24" cstate="email">
            <a:extLst>
              <a:ext uri="{28A0092B-C50C-407E-A947-70E740481C1C}">
                <a14:useLocalDpi xmlns:a14="http://schemas.microsoft.com/office/drawing/2010/main"/>
              </a:ext>
            </a:extLst>
          </a:blip>
          <a:srcRect/>
          <a:stretch>
            <a:fillRect/>
          </a:stretch>
        </p:blipFill>
        <p:spPr bwMode="auto">
          <a:xfrm>
            <a:off x="8669885" y="3784633"/>
            <a:ext cx="669261" cy="66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TextBox 4"/>
          <p:cNvSpPr txBox="1"/>
          <p:nvPr>
            <p:custDataLst>
              <p:tags r:id="rId4"/>
            </p:custDataLst>
          </p:nvPr>
        </p:nvSpPr>
        <p:spPr>
          <a:xfrm>
            <a:off x="1568163" y="3638654"/>
            <a:ext cx="1666960" cy="1354217"/>
          </a:xfrm>
          <a:prstGeom prst="rect">
            <a:avLst/>
          </a:prstGeom>
          <a:noFill/>
        </p:spPr>
        <p:txBody>
          <a:bodyPr wrap="square" rtlCol="0">
            <a:spAutoFit/>
          </a:bodyPr>
          <a:lstStyle/>
          <a:p>
            <a:pPr algn="ctr" rtl="0"/>
            <a:r>
              <a:rPr lang="fr" sz="2800" dirty="0"/>
              <a:t>C2</a:t>
            </a:r>
            <a:endParaRPr lang="en-GB" dirty="0"/>
          </a:p>
          <a:p>
            <a:pPr algn="ctr" rtl="0"/>
            <a:r>
              <a:rPr lang="fr" dirty="0"/>
              <a:t>Entretien avec le personnel médical</a:t>
            </a:r>
          </a:p>
        </p:txBody>
      </p:sp>
      <p:sp>
        <p:nvSpPr>
          <p:cNvPr id="31" name="TextBox 16"/>
          <p:cNvSpPr txBox="1"/>
          <p:nvPr>
            <p:custDataLst>
              <p:tags r:id="rId5"/>
            </p:custDataLst>
          </p:nvPr>
        </p:nvSpPr>
        <p:spPr>
          <a:xfrm>
            <a:off x="1534004" y="4859533"/>
            <a:ext cx="1666960" cy="1109811"/>
          </a:xfrm>
          <a:prstGeom prst="rect">
            <a:avLst/>
          </a:prstGeom>
          <a:noFill/>
        </p:spPr>
        <p:txBody>
          <a:bodyPr wrap="square" rtlCol="0">
            <a:spAutoFit/>
          </a:bodyPr>
          <a:lstStyle/>
          <a:p>
            <a:pPr algn="ctr" rtl="0"/>
            <a:r>
              <a:rPr lang="fr" sz="2800" dirty="0"/>
              <a:t>C3</a:t>
            </a:r>
            <a:endParaRPr lang="en-GB" dirty="0"/>
          </a:p>
          <a:p>
            <a:pPr algn="ctr" rtl="0"/>
            <a:r>
              <a:rPr lang="fr" dirty="0"/>
              <a:t>Entretien avec une patiente</a:t>
            </a:r>
          </a:p>
        </p:txBody>
      </p:sp>
      <p:sp>
        <p:nvSpPr>
          <p:cNvPr id="32" name="TextBox 17"/>
          <p:cNvSpPr txBox="1"/>
          <p:nvPr>
            <p:custDataLst>
              <p:tags r:id="rId6"/>
            </p:custDataLst>
          </p:nvPr>
        </p:nvSpPr>
        <p:spPr>
          <a:xfrm>
            <a:off x="5826193" y="3589653"/>
            <a:ext cx="2091227" cy="1395191"/>
          </a:xfrm>
          <a:prstGeom prst="rect">
            <a:avLst/>
          </a:prstGeom>
          <a:noFill/>
        </p:spPr>
        <p:txBody>
          <a:bodyPr wrap="square" rtlCol="0">
            <a:spAutoFit/>
          </a:bodyPr>
          <a:lstStyle/>
          <a:p>
            <a:pPr algn="ctr" rtl="0"/>
            <a:r>
              <a:rPr lang="fr" sz="2800"/>
              <a:t>C5</a:t>
            </a:r>
            <a:endParaRPr lang="en-GB"/>
          </a:p>
          <a:p>
            <a:pPr algn="ctr" rtl="0"/>
            <a:r>
              <a:rPr lang="fr"/>
              <a:t>Recherche des cas et des contacts</a:t>
            </a:r>
          </a:p>
          <a:p>
            <a:pPr algn="ctr" rtl="0"/>
            <a:endParaRPr lang="en-GB"/>
          </a:p>
        </p:txBody>
      </p:sp>
      <p:sp>
        <p:nvSpPr>
          <p:cNvPr id="33" name="TextBox 18"/>
          <p:cNvSpPr txBox="1"/>
          <p:nvPr>
            <p:custDataLst>
              <p:tags r:id="rId7"/>
            </p:custDataLst>
          </p:nvPr>
        </p:nvSpPr>
        <p:spPr>
          <a:xfrm>
            <a:off x="5902394" y="5114461"/>
            <a:ext cx="1853090" cy="982975"/>
          </a:xfrm>
          <a:prstGeom prst="rect">
            <a:avLst/>
          </a:prstGeom>
          <a:noFill/>
        </p:spPr>
        <p:txBody>
          <a:bodyPr wrap="square" rtlCol="0">
            <a:spAutoFit/>
          </a:bodyPr>
          <a:lstStyle/>
          <a:p>
            <a:pPr rtl="0"/>
            <a:r>
              <a:rPr lang="fr" sz="2800"/>
              <a:t>Rotation des EIR </a:t>
            </a:r>
            <a:endParaRPr lang="en-GB"/>
          </a:p>
        </p:txBody>
      </p:sp>
      <p:sp>
        <p:nvSpPr>
          <p:cNvPr id="34" name="TextBox 21"/>
          <p:cNvSpPr txBox="1"/>
          <p:nvPr>
            <p:custDataLst>
              <p:tags r:id="rId8"/>
            </p:custDataLst>
          </p:nvPr>
        </p:nvSpPr>
        <p:spPr>
          <a:xfrm>
            <a:off x="3473786" y="4519371"/>
            <a:ext cx="1209067" cy="380507"/>
          </a:xfrm>
          <a:prstGeom prst="rect">
            <a:avLst/>
          </a:prstGeom>
          <a:noFill/>
        </p:spPr>
        <p:txBody>
          <a:bodyPr wrap="square" rtlCol="0">
            <a:spAutoFit/>
          </a:bodyPr>
          <a:lstStyle/>
          <a:p>
            <a:pPr algn="ctr" rtl="0"/>
            <a:r>
              <a:rPr lang="fr" b="1" dirty="0"/>
              <a:t>EIR 1 et 2</a:t>
            </a:r>
            <a:endParaRPr lang="en-GB" sz="1200" b="1" dirty="0"/>
          </a:p>
        </p:txBody>
      </p:sp>
      <p:sp>
        <p:nvSpPr>
          <p:cNvPr id="35" name="TextBox 22"/>
          <p:cNvSpPr txBox="1"/>
          <p:nvPr>
            <p:custDataLst>
              <p:tags r:id="rId9"/>
            </p:custDataLst>
          </p:nvPr>
        </p:nvSpPr>
        <p:spPr>
          <a:xfrm>
            <a:off x="3414028" y="5810111"/>
            <a:ext cx="1329600" cy="380507"/>
          </a:xfrm>
          <a:prstGeom prst="rect">
            <a:avLst/>
          </a:prstGeom>
          <a:noFill/>
        </p:spPr>
        <p:txBody>
          <a:bodyPr wrap="square" rtlCol="0">
            <a:spAutoFit/>
          </a:bodyPr>
          <a:lstStyle/>
          <a:p>
            <a:pPr algn="ctr" rtl="0"/>
            <a:r>
              <a:rPr lang="fr" b="1" dirty="0"/>
              <a:t>EIR 3 et 4</a:t>
            </a:r>
            <a:endParaRPr lang="en-GB" sz="1200" b="1" dirty="0"/>
          </a:p>
        </p:txBody>
      </p:sp>
      <p:sp>
        <p:nvSpPr>
          <p:cNvPr id="36" name="TextBox 23"/>
          <p:cNvSpPr txBox="1"/>
          <p:nvPr>
            <p:custDataLst>
              <p:tags r:id="rId10"/>
            </p:custDataLst>
          </p:nvPr>
        </p:nvSpPr>
        <p:spPr>
          <a:xfrm>
            <a:off x="7847585" y="3573524"/>
            <a:ext cx="2339503" cy="317089"/>
          </a:xfrm>
          <a:prstGeom prst="rect">
            <a:avLst/>
          </a:prstGeom>
          <a:noFill/>
        </p:spPr>
        <p:txBody>
          <a:bodyPr wrap="square" rtlCol="0">
            <a:spAutoFit/>
          </a:bodyPr>
          <a:lstStyle/>
          <a:p>
            <a:pPr algn="ctr" rtl="0"/>
            <a:r>
              <a:rPr lang="fr" sz="1400" b="1"/>
              <a:t>EIR 1 : jeux de rôle 1, 2, 3, 4</a:t>
            </a:r>
          </a:p>
        </p:txBody>
      </p:sp>
      <p:sp>
        <p:nvSpPr>
          <p:cNvPr id="37" name="Up Arrow 6"/>
          <p:cNvSpPr/>
          <p:nvPr>
            <p:custDataLst>
              <p:tags r:id="rId11"/>
            </p:custDataLst>
          </p:nvPr>
        </p:nvSpPr>
        <p:spPr>
          <a:xfrm>
            <a:off x="4461778" y="4451932"/>
            <a:ext cx="238137" cy="57614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38" name="Up Arrow 27"/>
          <p:cNvSpPr/>
          <p:nvPr>
            <p:custDataLst>
              <p:tags r:id="rId12"/>
            </p:custDataLst>
          </p:nvPr>
        </p:nvSpPr>
        <p:spPr>
          <a:xfrm flipV="1">
            <a:off x="3375928" y="4487257"/>
            <a:ext cx="260049" cy="58464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39" name="Rectangle 38"/>
          <p:cNvSpPr/>
          <p:nvPr>
            <p:custDataLst>
              <p:tags r:id="rId13"/>
            </p:custDataLst>
          </p:nvPr>
        </p:nvSpPr>
        <p:spPr>
          <a:xfrm>
            <a:off x="1534003" y="3508472"/>
            <a:ext cx="3810193" cy="26377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40" name="Rectangle 39"/>
          <p:cNvSpPr/>
          <p:nvPr>
            <p:custDataLst>
              <p:tags r:id="rId14"/>
            </p:custDataLst>
          </p:nvPr>
        </p:nvSpPr>
        <p:spPr>
          <a:xfrm>
            <a:off x="5812279" y="3517732"/>
            <a:ext cx="5025627" cy="26377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pic>
        <p:nvPicPr>
          <p:cNvPr id="41" name="Picture 2" descr="C:\Users\bayugo\AppData\Local\Microsoft\Windows\Temporary Internet Files\Content.IE5\SHE0FIU1\lgi01a201310091700[1].jpg">
            <a:extLst>
              <a:ext uri="{FF2B5EF4-FFF2-40B4-BE49-F238E27FC236}">
                <a16:creationId xmlns:a16="http://schemas.microsoft.com/office/drawing/2014/main" id="{3504F784-DC89-4BEB-9E9A-6ABB21C0CC42}"/>
              </a:ext>
            </a:extLst>
          </p:cNvPr>
          <p:cNvPicPr>
            <a:picLocks noChangeAspect="1" noChangeArrowheads="1"/>
          </p:cNvPicPr>
          <p:nvPr>
            <p:custDataLst>
              <p:tags r:id="rId15"/>
            </p:custDataLst>
          </p:nvPr>
        </p:nvPicPr>
        <p:blipFill>
          <a:blip r:embed="rId24" cstate="email">
            <a:extLst>
              <a:ext uri="{28A0092B-C50C-407E-A947-70E740481C1C}">
                <a14:useLocalDpi xmlns:a14="http://schemas.microsoft.com/office/drawing/2010/main"/>
              </a:ext>
            </a:extLst>
          </a:blip>
          <a:srcRect/>
          <a:stretch>
            <a:fillRect/>
          </a:stretch>
        </p:blipFill>
        <p:spPr bwMode="auto">
          <a:xfrm>
            <a:off x="9450935" y="4666175"/>
            <a:ext cx="669261" cy="66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2" descr="C:\Users\bayugo\AppData\Local\Microsoft\Windows\Temporary Internet Files\Content.IE5\SHE0FIU1\lgi01a201310091700[1].jpg">
            <a:extLst>
              <a:ext uri="{FF2B5EF4-FFF2-40B4-BE49-F238E27FC236}">
                <a16:creationId xmlns:a16="http://schemas.microsoft.com/office/drawing/2014/main" id="{13CCE38C-06A4-4430-8AEF-B5DA2D9B38FD}"/>
              </a:ext>
            </a:extLst>
          </p:cNvPr>
          <p:cNvPicPr>
            <a:picLocks noChangeAspect="1" noChangeArrowheads="1"/>
          </p:cNvPicPr>
          <p:nvPr>
            <p:custDataLst>
              <p:tags r:id="rId16"/>
            </p:custDataLst>
          </p:nvPr>
        </p:nvPicPr>
        <p:blipFill>
          <a:blip r:embed="rId24" cstate="email">
            <a:extLst>
              <a:ext uri="{28A0092B-C50C-407E-A947-70E740481C1C}">
                <a14:useLocalDpi xmlns:a14="http://schemas.microsoft.com/office/drawing/2010/main"/>
              </a:ext>
            </a:extLst>
          </a:blip>
          <a:srcRect/>
          <a:stretch>
            <a:fillRect/>
          </a:stretch>
        </p:blipFill>
        <p:spPr bwMode="auto">
          <a:xfrm>
            <a:off x="8645593" y="5275775"/>
            <a:ext cx="669261" cy="66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2" descr="C:\Users\bayugo\AppData\Local\Microsoft\Windows\Temporary Internet Files\Content.IE5\SHE0FIU1\lgi01a201310091700[1].jpg">
            <a:extLst>
              <a:ext uri="{FF2B5EF4-FFF2-40B4-BE49-F238E27FC236}">
                <a16:creationId xmlns:a16="http://schemas.microsoft.com/office/drawing/2014/main" id="{8073E5AE-438D-43ED-9DF3-21B05D18E493}"/>
              </a:ext>
            </a:extLst>
          </p:cNvPr>
          <p:cNvPicPr>
            <a:picLocks noChangeAspect="1" noChangeArrowheads="1"/>
          </p:cNvPicPr>
          <p:nvPr>
            <p:custDataLst>
              <p:tags r:id="rId17"/>
            </p:custDataLst>
          </p:nvPr>
        </p:nvPicPr>
        <p:blipFill>
          <a:blip r:embed="rId24" cstate="email">
            <a:extLst>
              <a:ext uri="{28A0092B-C50C-407E-A947-70E740481C1C}">
                <a14:useLocalDpi xmlns:a14="http://schemas.microsoft.com/office/drawing/2010/main"/>
              </a:ext>
            </a:extLst>
          </a:blip>
          <a:srcRect/>
          <a:stretch>
            <a:fillRect/>
          </a:stretch>
        </p:blipFill>
        <p:spPr bwMode="auto">
          <a:xfrm>
            <a:off x="7807393" y="4470433"/>
            <a:ext cx="669261" cy="66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TextBox 32">
            <a:extLst>
              <a:ext uri="{FF2B5EF4-FFF2-40B4-BE49-F238E27FC236}">
                <a16:creationId xmlns:a16="http://schemas.microsoft.com/office/drawing/2014/main" id="{EDE87424-26E2-44D1-AC06-7E6CA1B2D09E}"/>
              </a:ext>
            </a:extLst>
          </p:cNvPr>
          <p:cNvSpPr txBox="1"/>
          <p:nvPr>
            <p:custDataLst>
              <p:tags r:id="rId18"/>
            </p:custDataLst>
          </p:nvPr>
        </p:nvSpPr>
        <p:spPr>
          <a:xfrm>
            <a:off x="8431017" y="4399361"/>
            <a:ext cx="2297635" cy="317089"/>
          </a:xfrm>
          <a:prstGeom prst="rect">
            <a:avLst/>
          </a:prstGeom>
          <a:noFill/>
        </p:spPr>
        <p:txBody>
          <a:bodyPr wrap="square" rtlCol="0">
            <a:spAutoFit/>
          </a:bodyPr>
          <a:lstStyle/>
          <a:p>
            <a:pPr algn="ctr" rtl="0"/>
            <a:r>
              <a:rPr lang="fr" sz="1400" b="1" dirty="0"/>
              <a:t>EIR 2 : jeux de rôle 2, 3, 4, 1</a:t>
            </a:r>
          </a:p>
        </p:txBody>
      </p:sp>
      <p:sp>
        <p:nvSpPr>
          <p:cNvPr id="45" name="TextBox 33">
            <a:extLst>
              <a:ext uri="{FF2B5EF4-FFF2-40B4-BE49-F238E27FC236}">
                <a16:creationId xmlns:a16="http://schemas.microsoft.com/office/drawing/2014/main" id="{6D1FE437-33D8-4102-8FBF-4E9B7A3FD21B}"/>
              </a:ext>
            </a:extLst>
          </p:cNvPr>
          <p:cNvSpPr txBox="1"/>
          <p:nvPr>
            <p:custDataLst>
              <p:tags r:id="rId19"/>
            </p:custDataLst>
          </p:nvPr>
        </p:nvSpPr>
        <p:spPr>
          <a:xfrm>
            <a:off x="7833669" y="5838430"/>
            <a:ext cx="2297635" cy="317089"/>
          </a:xfrm>
          <a:prstGeom prst="rect">
            <a:avLst/>
          </a:prstGeom>
          <a:noFill/>
        </p:spPr>
        <p:txBody>
          <a:bodyPr wrap="square" rtlCol="0">
            <a:spAutoFit/>
          </a:bodyPr>
          <a:lstStyle/>
          <a:p>
            <a:pPr algn="ctr" rtl="0"/>
            <a:r>
              <a:rPr lang="fr" sz="1400" b="1" dirty="0"/>
              <a:t>EIR 3 : jeux de rôle 4, 1, 2, 3</a:t>
            </a:r>
          </a:p>
        </p:txBody>
      </p:sp>
      <p:sp>
        <p:nvSpPr>
          <p:cNvPr id="46" name="TextBox 34">
            <a:extLst>
              <a:ext uri="{FF2B5EF4-FFF2-40B4-BE49-F238E27FC236}">
                <a16:creationId xmlns:a16="http://schemas.microsoft.com/office/drawing/2014/main" id="{61C610BB-4E51-4408-B8B8-C5540C48679A}"/>
              </a:ext>
            </a:extLst>
          </p:cNvPr>
          <p:cNvSpPr txBox="1"/>
          <p:nvPr>
            <p:custDataLst>
              <p:tags r:id="rId20"/>
            </p:custDataLst>
          </p:nvPr>
        </p:nvSpPr>
        <p:spPr>
          <a:xfrm>
            <a:off x="6967618" y="5021324"/>
            <a:ext cx="2339503" cy="317089"/>
          </a:xfrm>
          <a:prstGeom prst="rect">
            <a:avLst/>
          </a:prstGeom>
          <a:noFill/>
        </p:spPr>
        <p:txBody>
          <a:bodyPr wrap="square" rtlCol="0">
            <a:spAutoFit/>
          </a:bodyPr>
          <a:lstStyle/>
          <a:p>
            <a:pPr algn="ctr" rtl="0"/>
            <a:r>
              <a:rPr lang="fr" sz="1400" b="1" dirty="0"/>
              <a:t>EIR 4 : jeux de rôle 3, 4, 1, 2</a:t>
            </a: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40"/>
                                        </p:tgtEl>
                                        <p:attrNameLst>
                                          <p:attrName>style.visibility</p:attrName>
                                        </p:attrNameLst>
                                      </p:cBhvr>
                                      <p:to>
                                        <p:strVal val="visible"/>
                                      </p:to>
                                    </p:set>
                                  </p:childTnLst>
                                </p:cTn>
                              </p:par>
                              <p:par>
                                <p:cTn id="38" presetID="10" presetClass="entr" presetSubtype="0"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fade">
                                      <p:cBhvr>
                                        <p:cTn id="53" dur="500"/>
                                        <p:tgtEl>
                                          <p:spTgt spid="4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fade">
                                      <p:cBhvr>
                                        <p:cTn id="56" dur="500"/>
                                        <p:tgtEl>
                                          <p:spTgt spid="44"/>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fade">
                                      <p:cBhvr>
                                        <p:cTn id="61" dur="500"/>
                                        <p:tgtEl>
                                          <p:spTgt spid="4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fade">
                                      <p:cBhvr>
                                        <p:cTn id="64" dur="500"/>
                                        <p:tgtEl>
                                          <p:spTgt spid="45"/>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fade">
                                      <p:cBhvr>
                                        <p:cTn id="69" dur="500"/>
                                        <p:tgtEl>
                                          <p:spTgt spid="4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fade">
                                      <p:cBhvr>
                                        <p:cTn id="7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animBg="1"/>
      <p:bldP spid="38" grpId="0" animBg="1"/>
      <p:bldP spid="39" grpId="0" animBg="1"/>
      <p:bldP spid="40" grpId="0" animBg="1"/>
      <p:bldP spid="44" grpId="0"/>
      <p:bldP spid="45" grpId="0"/>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 name="Content Placeholder 2"/>
          <p:cNvSpPr txBox="1">
            <a:spLocks noGrp="1"/>
          </p:cNvSpPr>
          <p:nvPr>
            <p:ph type="body" idx="1"/>
          </p:nvPr>
        </p:nvSpPr>
        <p:spPr>
          <a:xfrm>
            <a:off x="1124263" y="1276981"/>
            <a:ext cx="9761646" cy="4654071"/>
          </a:xfrm>
          <a:prstGeom prst="rect">
            <a:avLst/>
          </a:prstGeom>
        </p:spPr>
        <p:txBody>
          <a:bodyPr>
            <a:normAutofit/>
          </a:bodyPr>
          <a:lstStyle/>
          <a:p>
            <a:pPr>
              <a:defRPr>
                <a:solidFill>
                  <a:srgbClr val="0070C0"/>
                </a:solidFill>
                <a:latin typeface="Source Sans Pro Bold"/>
                <a:ea typeface="Source Sans Pro Bold"/>
                <a:cs typeface="Source Sans Pro Bold"/>
                <a:sym typeface="Source Sans Pro Bold"/>
              </a:defRPr>
            </a:pPr>
            <a:r>
              <a:rPr lang="fr-FR" b="1" dirty="0">
                <a:solidFill>
                  <a:srgbClr val="65A000"/>
                </a:solidFill>
              </a:rPr>
              <a:t>Equipe de facilitation</a:t>
            </a:r>
            <a:r>
              <a:rPr b="1" dirty="0">
                <a:solidFill>
                  <a:srgbClr val="65A000"/>
                </a:solidFill>
              </a:rPr>
              <a:t>: </a:t>
            </a:r>
            <a:endParaRPr lang="hu-HU" b="1" dirty="0">
              <a:solidFill>
                <a:srgbClr val="65A000"/>
              </a:solidFill>
            </a:endParaRPr>
          </a:p>
          <a:p>
            <a:pPr>
              <a:defRPr/>
            </a:pPr>
            <a:r>
              <a:rPr lang="fr" dirty="0"/>
              <a:t>Equipe chargée de planifier, mener et évaluer l’exercice pratique destiné aux EIR. L’équipe d’animation se compose :</a:t>
            </a:r>
          </a:p>
          <a:p>
            <a:pPr marL="216000" lvl="1" indent="-216000">
              <a:lnSpc>
                <a:spcPct val="100000"/>
              </a:lnSpc>
              <a:spcBef>
                <a:spcPts val="100"/>
              </a:spcBef>
              <a:buClr>
                <a:schemeClr val="accent3"/>
              </a:buClr>
              <a:defRPr/>
            </a:pPr>
            <a:r>
              <a:rPr lang="fr" dirty="0"/>
              <a:t>d’un contrôleur de l’exercice</a:t>
            </a:r>
          </a:p>
          <a:p>
            <a:pPr marL="216000" lvl="1" indent="-216000">
              <a:lnSpc>
                <a:spcPct val="100000"/>
              </a:lnSpc>
              <a:spcBef>
                <a:spcPts val="100"/>
              </a:spcBef>
              <a:buClr>
                <a:schemeClr val="accent3"/>
              </a:buClr>
              <a:defRPr/>
            </a:pPr>
            <a:r>
              <a:rPr lang="fr" dirty="0"/>
              <a:t>d’un coach</a:t>
            </a:r>
          </a:p>
          <a:p>
            <a:pPr marL="216000" lvl="1" indent="-216000">
              <a:lnSpc>
                <a:spcPct val="100000"/>
              </a:lnSpc>
              <a:spcBef>
                <a:spcPts val="100"/>
              </a:spcBef>
              <a:buClr>
                <a:schemeClr val="accent3"/>
              </a:buClr>
              <a:defRPr/>
            </a:pPr>
            <a:r>
              <a:rPr lang="fr" dirty="0"/>
              <a:t>d’un évaluateur (rôle pouvant être supprimé si les ressources humaines affectées à l’animation sont insuffisantes)</a:t>
            </a:r>
          </a:p>
          <a:p>
            <a:pPr marL="216000" lvl="1" indent="-216000">
              <a:lnSpc>
                <a:spcPct val="100000"/>
              </a:lnSpc>
              <a:spcBef>
                <a:spcPts val="100"/>
              </a:spcBef>
              <a:buClr>
                <a:schemeClr val="accent3"/>
              </a:buClr>
              <a:defRPr/>
            </a:pPr>
            <a:r>
              <a:rPr lang="fr" dirty="0"/>
              <a:t>d’acteurs (jeux de rôle)</a:t>
            </a:r>
          </a:p>
          <a:p>
            <a:pPr marL="216000" lvl="1" indent="-216000">
              <a:lnSpc>
                <a:spcPct val="100000"/>
              </a:lnSpc>
              <a:spcBef>
                <a:spcPts val="100"/>
              </a:spcBef>
              <a:buClr>
                <a:schemeClr val="accent3"/>
              </a:buClr>
              <a:defRPr>
                <a:solidFill>
                  <a:srgbClr val="0070C0"/>
                </a:solidFill>
                <a:latin typeface="Source Sans Pro Bold"/>
                <a:ea typeface="Source Sans Pro Bold"/>
                <a:cs typeface="Source Sans Pro Bold"/>
                <a:sym typeface="Source Sans Pro Bold"/>
              </a:defRPr>
            </a:pPr>
            <a:endParaRPr dirty="0"/>
          </a:p>
          <a:p>
            <a:pPr>
              <a:defRPr>
                <a:solidFill>
                  <a:srgbClr val="0070C0"/>
                </a:solidFill>
                <a:latin typeface="Source Sans Pro Bold"/>
                <a:ea typeface="Source Sans Pro Bold"/>
                <a:cs typeface="Source Sans Pro Bold"/>
                <a:sym typeface="Source Sans Pro Bold"/>
              </a:defRPr>
            </a:pPr>
            <a:r>
              <a:rPr b="1" dirty="0">
                <a:solidFill>
                  <a:schemeClr val="accent3"/>
                </a:solidFill>
              </a:rPr>
              <a:t>Participant: </a:t>
            </a:r>
            <a:endParaRPr lang="hu-HU" b="1" dirty="0">
              <a:solidFill>
                <a:schemeClr val="accent3"/>
              </a:solidFill>
            </a:endParaRPr>
          </a:p>
          <a:p>
            <a:pPr>
              <a:defRPr/>
            </a:pPr>
            <a:r>
              <a:rPr lang="fr" dirty="0"/>
              <a:t>Personne exerçant une fonction au sein de l’EIR et prenant part à l’exercice</a:t>
            </a:r>
          </a:p>
        </p:txBody>
      </p:sp>
      <p:sp>
        <p:nvSpPr>
          <p:cNvPr id="666" name="Title 1"/>
          <p:cNvSpPr txBox="1">
            <a:spLocks noGrp="1"/>
          </p:cNvSpPr>
          <p:nvPr>
            <p:ph type="title"/>
          </p:nvPr>
        </p:nvSpPr>
        <p:spPr>
          <a:xfrm>
            <a:off x="134911" y="0"/>
            <a:ext cx="8754256" cy="646113"/>
          </a:xfrm>
          <a:prstGeom prst="rect">
            <a:avLst/>
          </a:prstGeom>
        </p:spPr>
        <p:txBody>
          <a:bodyPr lIns="45719" tIns="45720" rIns="45719" bIns="45720" anchor="ctr">
            <a:normAutofit/>
          </a:bodyPr>
          <a:lstStyle>
            <a:lvl1pPr defTabSz="277747">
              <a:defRPr sz="3072"/>
            </a:lvl1pPr>
          </a:lstStyle>
          <a:p>
            <a:r>
              <a:rPr sz="3200" b="1" dirty="0"/>
              <a:t>5. R</a:t>
            </a:r>
            <a:r>
              <a:rPr lang="fr-FR" sz="3200" b="1" dirty="0"/>
              <a:t>ô</a:t>
            </a:r>
            <a:r>
              <a:rPr sz="3200" b="1" dirty="0"/>
              <a:t>les </a:t>
            </a:r>
            <a:r>
              <a:rPr lang="fr-FR" sz="3200" b="1" dirty="0"/>
              <a:t>dans la facilitation de l’exercice</a:t>
            </a:r>
            <a:endParaRPr lang="en-US" sz="3200" b="1" dirty="0"/>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ight Brace 7"/>
          <p:cNvSpPr/>
          <p:nvPr/>
        </p:nvSpPr>
        <p:spPr>
          <a:xfrm rot="16200000">
            <a:off x="6493711" y="-2267182"/>
            <a:ext cx="373109" cy="81236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49"/>
                </a:lnTo>
                <a:lnTo>
                  <a:pt x="21600" y="21600"/>
                </a:lnTo>
              </a:path>
            </a:pathLst>
          </a:custGeom>
          <a:ln w="12700">
            <a:solidFill>
              <a:srgbClr val="000000"/>
            </a:solidFill>
            <a:miter/>
          </a:ln>
        </p:spPr>
        <p:txBody>
          <a:bodyPr lIns="45719" rIns="45719" anchor="ctr"/>
          <a:lstStyle/>
          <a:p>
            <a:endParaRPr/>
          </a:p>
        </p:txBody>
      </p:sp>
      <p:pic>
        <p:nvPicPr>
          <p:cNvPr id="674" name="Picture 2" descr="Picture 2"/>
          <p:cNvPicPr>
            <a:picLocks noChangeAspect="1"/>
          </p:cNvPicPr>
          <p:nvPr/>
        </p:nvPicPr>
        <p:blipFill>
          <a:blip r:embed="rId3"/>
          <a:stretch>
            <a:fillRect/>
          </a:stretch>
        </p:blipFill>
        <p:spPr>
          <a:xfrm>
            <a:off x="2589481" y="3215935"/>
            <a:ext cx="1347789" cy="1347788"/>
          </a:xfrm>
          <a:prstGeom prst="rect">
            <a:avLst/>
          </a:prstGeom>
          <a:ln w="12700">
            <a:miter lim="400000"/>
          </a:ln>
        </p:spPr>
      </p:pic>
      <p:pic>
        <p:nvPicPr>
          <p:cNvPr id="675" name="Picture 2" descr="Picture 2"/>
          <p:cNvPicPr>
            <a:picLocks noChangeAspect="1"/>
          </p:cNvPicPr>
          <p:nvPr/>
        </p:nvPicPr>
        <p:blipFill>
          <a:blip r:embed="rId3"/>
          <a:stretch>
            <a:fillRect/>
          </a:stretch>
        </p:blipFill>
        <p:spPr>
          <a:xfrm>
            <a:off x="4798488" y="3215538"/>
            <a:ext cx="1348582" cy="1348581"/>
          </a:xfrm>
          <a:prstGeom prst="rect">
            <a:avLst/>
          </a:prstGeom>
          <a:ln w="12700">
            <a:miter lim="400000"/>
          </a:ln>
        </p:spPr>
      </p:pic>
      <p:pic>
        <p:nvPicPr>
          <p:cNvPr id="676" name="Picture 2" descr="Picture 2"/>
          <p:cNvPicPr>
            <a:picLocks noChangeAspect="1"/>
          </p:cNvPicPr>
          <p:nvPr/>
        </p:nvPicPr>
        <p:blipFill>
          <a:blip r:embed="rId3"/>
          <a:stretch>
            <a:fillRect/>
          </a:stretch>
        </p:blipFill>
        <p:spPr>
          <a:xfrm>
            <a:off x="7008289" y="3215537"/>
            <a:ext cx="1348582" cy="1348582"/>
          </a:xfrm>
          <a:prstGeom prst="rect">
            <a:avLst/>
          </a:prstGeom>
          <a:ln w="12700">
            <a:miter lim="400000"/>
          </a:ln>
        </p:spPr>
      </p:pic>
      <p:pic>
        <p:nvPicPr>
          <p:cNvPr id="677" name="Picture 2" descr="Picture 2"/>
          <p:cNvPicPr>
            <a:picLocks noChangeAspect="1"/>
          </p:cNvPicPr>
          <p:nvPr/>
        </p:nvPicPr>
        <p:blipFill>
          <a:blip r:embed="rId3"/>
          <a:stretch>
            <a:fillRect/>
          </a:stretch>
        </p:blipFill>
        <p:spPr>
          <a:xfrm>
            <a:off x="9141889" y="3215536"/>
            <a:ext cx="1348582" cy="1348582"/>
          </a:xfrm>
          <a:prstGeom prst="rect">
            <a:avLst/>
          </a:prstGeom>
          <a:ln w="12700">
            <a:miter lim="400000"/>
          </a:ln>
        </p:spPr>
      </p:pic>
      <p:pic>
        <p:nvPicPr>
          <p:cNvPr id="678" name="Picture 15" descr="Picture 15"/>
          <p:cNvPicPr>
            <a:picLocks noChangeAspect="1"/>
          </p:cNvPicPr>
          <p:nvPr/>
        </p:nvPicPr>
        <p:blipFill>
          <a:blip r:embed="rId4"/>
          <a:stretch>
            <a:fillRect/>
          </a:stretch>
        </p:blipFill>
        <p:spPr>
          <a:xfrm>
            <a:off x="2618437" y="1870908"/>
            <a:ext cx="622711" cy="730340"/>
          </a:xfrm>
          <a:prstGeom prst="rect">
            <a:avLst/>
          </a:prstGeom>
          <a:ln w="12700">
            <a:miter lim="400000"/>
          </a:ln>
        </p:spPr>
      </p:pic>
      <p:pic>
        <p:nvPicPr>
          <p:cNvPr id="679" name="Picture 16" descr="Picture 16"/>
          <p:cNvPicPr>
            <a:picLocks noChangeAspect="1"/>
          </p:cNvPicPr>
          <p:nvPr/>
        </p:nvPicPr>
        <p:blipFill>
          <a:blip r:embed="rId5"/>
          <a:stretch>
            <a:fillRect/>
          </a:stretch>
        </p:blipFill>
        <p:spPr>
          <a:xfrm>
            <a:off x="6247045" y="640252"/>
            <a:ext cx="773113" cy="906464"/>
          </a:xfrm>
          <a:prstGeom prst="rect">
            <a:avLst/>
          </a:prstGeom>
          <a:ln w="12700">
            <a:miter lim="400000"/>
          </a:ln>
        </p:spPr>
      </p:pic>
      <p:pic>
        <p:nvPicPr>
          <p:cNvPr id="680" name="Picture 17" descr="Picture 17"/>
          <p:cNvPicPr>
            <a:picLocks noChangeAspect="1"/>
          </p:cNvPicPr>
          <p:nvPr/>
        </p:nvPicPr>
        <p:blipFill>
          <a:blip r:embed="rId6"/>
          <a:stretch>
            <a:fillRect/>
          </a:stretch>
        </p:blipFill>
        <p:spPr>
          <a:xfrm>
            <a:off x="3380437" y="1834503"/>
            <a:ext cx="656051" cy="766743"/>
          </a:xfrm>
          <a:prstGeom prst="rect">
            <a:avLst/>
          </a:prstGeom>
          <a:ln w="12700">
            <a:miter lim="400000"/>
          </a:ln>
        </p:spPr>
      </p:pic>
      <p:pic>
        <p:nvPicPr>
          <p:cNvPr id="681" name="Picture 15" descr="Picture 15"/>
          <p:cNvPicPr>
            <a:picLocks noChangeAspect="1"/>
          </p:cNvPicPr>
          <p:nvPr/>
        </p:nvPicPr>
        <p:blipFill>
          <a:blip r:embed="rId4"/>
          <a:stretch>
            <a:fillRect/>
          </a:stretch>
        </p:blipFill>
        <p:spPr>
          <a:xfrm>
            <a:off x="4707204" y="1925960"/>
            <a:ext cx="622711" cy="730340"/>
          </a:xfrm>
          <a:prstGeom prst="rect">
            <a:avLst/>
          </a:prstGeom>
          <a:ln w="12700">
            <a:miter lim="400000"/>
          </a:ln>
        </p:spPr>
      </p:pic>
      <p:pic>
        <p:nvPicPr>
          <p:cNvPr id="682" name="Picture 17" descr="Picture 17"/>
          <p:cNvPicPr>
            <a:picLocks noChangeAspect="1"/>
          </p:cNvPicPr>
          <p:nvPr/>
        </p:nvPicPr>
        <p:blipFill>
          <a:blip r:embed="rId6"/>
          <a:stretch>
            <a:fillRect/>
          </a:stretch>
        </p:blipFill>
        <p:spPr>
          <a:xfrm>
            <a:off x="5469204" y="1889556"/>
            <a:ext cx="656051" cy="766743"/>
          </a:xfrm>
          <a:prstGeom prst="rect">
            <a:avLst/>
          </a:prstGeom>
          <a:ln w="12700">
            <a:miter lim="400000"/>
          </a:ln>
        </p:spPr>
      </p:pic>
      <p:pic>
        <p:nvPicPr>
          <p:cNvPr id="683" name="Picture 15" descr="Picture 15"/>
          <p:cNvPicPr>
            <a:picLocks noChangeAspect="1"/>
          </p:cNvPicPr>
          <p:nvPr/>
        </p:nvPicPr>
        <p:blipFill>
          <a:blip r:embed="rId4"/>
          <a:stretch>
            <a:fillRect/>
          </a:stretch>
        </p:blipFill>
        <p:spPr>
          <a:xfrm>
            <a:off x="6920578" y="1959992"/>
            <a:ext cx="622711" cy="730340"/>
          </a:xfrm>
          <a:prstGeom prst="rect">
            <a:avLst/>
          </a:prstGeom>
          <a:ln w="12700">
            <a:miter lim="400000"/>
          </a:ln>
        </p:spPr>
      </p:pic>
      <p:pic>
        <p:nvPicPr>
          <p:cNvPr id="684" name="Picture 17" descr="Picture 17"/>
          <p:cNvPicPr>
            <a:picLocks noChangeAspect="1"/>
          </p:cNvPicPr>
          <p:nvPr/>
        </p:nvPicPr>
        <p:blipFill>
          <a:blip r:embed="rId6"/>
          <a:stretch>
            <a:fillRect/>
          </a:stretch>
        </p:blipFill>
        <p:spPr>
          <a:xfrm>
            <a:off x="7682578" y="1923588"/>
            <a:ext cx="656051" cy="766743"/>
          </a:xfrm>
          <a:prstGeom prst="rect">
            <a:avLst/>
          </a:prstGeom>
          <a:ln w="12700">
            <a:miter lim="400000"/>
          </a:ln>
        </p:spPr>
      </p:pic>
      <p:pic>
        <p:nvPicPr>
          <p:cNvPr id="685" name="Picture 15" descr="Picture 15"/>
          <p:cNvPicPr>
            <a:picLocks noChangeAspect="1"/>
          </p:cNvPicPr>
          <p:nvPr/>
        </p:nvPicPr>
        <p:blipFill>
          <a:blip r:embed="rId4"/>
          <a:stretch>
            <a:fillRect/>
          </a:stretch>
        </p:blipFill>
        <p:spPr>
          <a:xfrm>
            <a:off x="9157654" y="2012862"/>
            <a:ext cx="622711" cy="730340"/>
          </a:xfrm>
          <a:prstGeom prst="rect">
            <a:avLst/>
          </a:prstGeom>
          <a:ln w="12700">
            <a:miter lim="400000"/>
          </a:ln>
        </p:spPr>
      </p:pic>
      <p:pic>
        <p:nvPicPr>
          <p:cNvPr id="686" name="Picture 17" descr="Picture 17"/>
          <p:cNvPicPr>
            <a:picLocks noChangeAspect="1"/>
          </p:cNvPicPr>
          <p:nvPr/>
        </p:nvPicPr>
        <p:blipFill>
          <a:blip r:embed="rId6"/>
          <a:stretch>
            <a:fillRect/>
          </a:stretch>
        </p:blipFill>
        <p:spPr>
          <a:xfrm>
            <a:off x="9919654" y="1976458"/>
            <a:ext cx="656051" cy="766743"/>
          </a:xfrm>
          <a:prstGeom prst="rect">
            <a:avLst/>
          </a:prstGeom>
          <a:ln w="12700">
            <a:miter lim="400000"/>
          </a:ln>
        </p:spPr>
      </p:pic>
      <p:pic>
        <p:nvPicPr>
          <p:cNvPr id="687" name="Picture 18" descr="Picture 18"/>
          <p:cNvPicPr>
            <a:picLocks noChangeAspect="1"/>
          </p:cNvPicPr>
          <p:nvPr/>
        </p:nvPicPr>
        <p:blipFill>
          <a:blip r:embed="rId7"/>
          <a:stretch>
            <a:fillRect/>
          </a:stretch>
        </p:blipFill>
        <p:spPr>
          <a:xfrm>
            <a:off x="3479862" y="5138553"/>
            <a:ext cx="1989343" cy="924007"/>
          </a:xfrm>
          <a:prstGeom prst="rect">
            <a:avLst/>
          </a:prstGeom>
          <a:ln w="12700">
            <a:miter lim="400000"/>
          </a:ln>
        </p:spPr>
      </p:pic>
      <p:pic>
        <p:nvPicPr>
          <p:cNvPr id="688" name="Picture 19" descr="Picture 19"/>
          <p:cNvPicPr>
            <a:picLocks noChangeAspect="1"/>
          </p:cNvPicPr>
          <p:nvPr/>
        </p:nvPicPr>
        <p:blipFill>
          <a:blip r:embed="rId8"/>
          <a:stretch>
            <a:fillRect/>
          </a:stretch>
        </p:blipFill>
        <p:spPr>
          <a:xfrm>
            <a:off x="6247045" y="4958739"/>
            <a:ext cx="984888" cy="1218735"/>
          </a:xfrm>
          <a:prstGeom prst="rect">
            <a:avLst/>
          </a:prstGeom>
          <a:ln w="12700">
            <a:miter lim="400000"/>
          </a:ln>
        </p:spPr>
      </p:pic>
      <p:pic>
        <p:nvPicPr>
          <p:cNvPr id="689" name="Picture 20" descr="Picture 20"/>
          <p:cNvPicPr>
            <a:picLocks/>
          </p:cNvPicPr>
          <p:nvPr/>
        </p:nvPicPr>
        <p:blipFill>
          <a:blip r:embed="rId9"/>
          <a:stretch>
            <a:fillRect/>
          </a:stretch>
        </p:blipFill>
        <p:spPr>
          <a:xfrm>
            <a:off x="8384926" y="5138551"/>
            <a:ext cx="576000" cy="1291445"/>
          </a:xfrm>
          <a:prstGeom prst="rect">
            <a:avLst/>
          </a:prstGeom>
          <a:ln w="12700">
            <a:miter lim="400000"/>
          </a:ln>
        </p:spPr>
      </p:pic>
      <p:sp>
        <p:nvSpPr>
          <p:cNvPr id="691" name="Up-Down Arrow 8"/>
          <p:cNvSpPr/>
          <p:nvPr/>
        </p:nvSpPr>
        <p:spPr>
          <a:xfrm>
            <a:off x="3122087" y="2667000"/>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defRPr>
            </a:pPr>
            <a:endParaRPr/>
          </a:p>
        </p:txBody>
      </p:sp>
      <p:sp>
        <p:nvSpPr>
          <p:cNvPr id="692" name="Up-Down Arrow 35"/>
          <p:cNvSpPr/>
          <p:nvPr/>
        </p:nvSpPr>
        <p:spPr>
          <a:xfrm>
            <a:off x="5214427" y="2627585"/>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defRPr>
            </a:pPr>
            <a:endParaRPr/>
          </a:p>
        </p:txBody>
      </p:sp>
      <p:sp>
        <p:nvSpPr>
          <p:cNvPr id="693" name="Up-Down Arrow 36"/>
          <p:cNvSpPr/>
          <p:nvPr/>
        </p:nvSpPr>
        <p:spPr>
          <a:xfrm>
            <a:off x="7424228" y="2697899"/>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defRPr>
            </a:pPr>
            <a:endParaRPr/>
          </a:p>
        </p:txBody>
      </p:sp>
      <p:sp>
        <p:nvSpPr>
          <p:cNvPr id="694" name="Up-Down Arrow 37"/>
          <p:cNvSpPr/>
          <p:nvPr/>
        </p:nvSpPr>
        <p:spPr>
          <a:xfrm>
            <a:off x="9687003" y="2735633"/>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defRPr>
            </a:pPr>
            <a:endParaRPr/>
          </a:p>
        </p:txBody>
      </p:sp>
      <p:sp>
        <p:nvSpPr>
          <p:cNvPr id="695" name="Right Bracket 10"/>
          <p:cNvSpPr/>
          <p:nvPr/>
        </p:nvSpPr>
        <p:spPr>
          <a:xfrm rot="16200000">
            <a:off x="5929423" y="2099216"/>
            <a:ext cx="732251" cy="634692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95"/>
                  <a:pt x="21600" y="211"/>
                </a:cubicBezTo>
                <a:lnTo>
                  <a:pt x="21600" y="21389"/>
                </a:lnTo>
                <a:cubicBezTo>
                  <a:pt x="21600" y="21505"/>
                  <a:pt x="11929" y="21600"/>
                  <a:pt x="0" y="21600"/>
                </a:cubicBezTo>
              </a:path>
            </a:pathLst>
          </a:custGeom>
          <a:ln w="38100">
            <a:solidFill>
              <a:srgbClr val="000000"/>
            </a:solidFill>
            <a:miter/>
            <a:tailEnd type="triangle"/>
          </a:ln>
        </p:spPr>
        <p:txBody>
          <a:bodyPr lIns="45719" rIns="45719" anchor="ctr"/>
          <a:lstStyle/>
          <a:p>
            <a:endParaRPr/>
          </a:p>
        </p:txBody>
      </p:sp>
      <p:sp>
        <p:nvSpPr>
          <p:cNvPr id="696" name="Straight Arrow Connector 12"/>
          <p:cNvSpPr/>
          <p:nvPr/>
        </p:nvSpPr>
        <p:spPr>
          <a:xfrm>
            <a:off x="3960287" y="4564115"/>
            <a:ext cx="1058273" cy="236485"/>
          </a:xfrm>
          <a:prstGeom prst="line">
            <a:avLst/>
          </a:prstGeom>
          <a:ln w="38100">
            <a:solidFill>
              <a:srgbClr val="000000"/>
            </a:solidFill>
            <a:miter/>
            <a:tailEnd type="triangle"/>
          </a:ln>
        </p:spPr>
        <p:txBody>
          <a:bodyPr lIns="45719" rIns="45719"/>
          <a:lstStyle/>
          <a:p>
            <a:endParaRPr/>
          </a:p>
        </p:txBody>
      </p:sp>
      <p:sp>
        <p:nvSpPr>
          <p:cNvPr id="697" name="Straight Arrow Connector 42"/>
          <p:cNvSpPr/>
          <p:nvPr/>
        </p:nvSpPr>
        <p:spPr>
          <a:xfrm flipH="1">
            <a:off x="7231931" y="4490542"/>
            <a:ext cx="192297" cy="310059"/>
          </a:xfrm>
          <a:prstGeom prst="line">
            <a:avLst/>
          </a:prstGeom>
          <a:ln w="38100">
            <a:solidFill>
              <a:srgbClr val="000000"/>
            </a:solidFill>
            <a:miter/>
            <a:tailEnd type="triangle"/>
          </a:ln>
        </p:spPr>
        <p:txBody>
          <a:bodyPr lIns="45719" rIns="45719"/>
          <a:lstStyle/>
          <a:p>
            <a:endParaRPr/>
          </a:p>
        </p:txBody>
      </p:sp>
      <p:sp>
        <p:nvSpPr>
          <p:cNvPr id="698" name="Straight Arrow Connector 43"/>
          <p:cNvSpPr/>
          <p:nvPr/>
        </p:nvSpPr>
        <p:spPr>
          <a:xfrm>
            <a:off x="5717910" y="4564117"/>
            <a:ext cx="223579" cy="270641"/>
          </a:xfrm>
          <a:prstGeom prst="line">
            <a:avLst/>
          </a:prstGeom>
          <a:ln w="38100">
            <a:solidFill>
              <a:srgbClr val="000000"/>
            </a:solidFill>
            <a:miter/>
            <a:tailEnd type="triangle"/>
          </a:ln>
        </p:spPr>
        <p:txBody>
          <a:bodyPr lIns="45719" rIns="45719"/>
          <a:lstStyle/>
          <a:p>
            <a:endParaRPr/>
          </a:p>
        </p:txBody>
      </p:sp>
      <p:sp>
        <p:nvSpPr>
          <p:cNvPr id="699" name="Straight Arrow Connector 44"/>
          <p:cNvSpPr/>
          <p:nvPr/>
        </p:nvSpPr>
        <p:spPr>
          <a:xfrm flipH="1">
            <a:off x="8777435" y="4564116"/>
            <a:ext cx="739998" cy="236484"/>
          </a:xfrm>
          <a:prstGeom prst="line">
            <a:avLst/>
          </a:prstGeom>
          <a:ln w="38100">
            <a:solidFill>
              <a:srgbClr val="000000"/>
            </a:solidFill>
            <a:miter/>
            <a:tailEnd type="triangle"/>
          </a:ln>
        </p:spPr>
        <p:txBody>
          <a:bodyPr lIns="45719" rIns="45719"/>
          <a:lstStyle/>
          <a:p>
            <a:endParaRPr/>
          </a:p>
        </p:txBody>
      </p:sp>
      <p:sp>
        <p:nvSpPr>
          <p:cNvPr id="32" name="Title 1"/>
          <p:cNvSpPr txBox="1">
            <a:spLocks noGrp="1"/>
          </p:cNvSpPr>
          <p:nvPr>
            <p:ph type="title"/>
          </p:nvPr>
        </p:nvSpPr>
        <p:spPr>
          <a:xfrm>
            <a:off x="134911" y="0"/>
            <a:ext cx="8754256" cy="646113"/>
          </a:xfrm>
          <a:prstGeom prst="rect">
            <a:avLst/>
          </a:prstGeom>
        </p:spPr>
        <p:txBody>
          <a:bodyPr lIns="45719" tIns="45720" rIns="45719" bIns="45720" anchor="ctr">
            <a:normAutofit/>
          </a:bodyPr>
          <a:lstStyle>
            <a:lvl1pPr defTabSz="277747">
              <a:defRPr sz="3072"/>
            </a:lvl1pPr>
          </a:lstStyle>
          <a:p>
            <a:r>
              <a:rPr sz="3200" b="1" dirty="0"/>
              <a:t>5. R</a:t>
            </a:r>
            <a:r>
              <a:rPr lang="fr-FR" sz="3200" b="1" dirty="0"/>
              <a:t>ô</a:t>
            </a:r>
            <a:r>
              <a:rPr sz="3200" b="1" dirty="0"/>
              <a:t>les </a:t>
            </a:r>
            <a:r>
              <a:rPr lang="fr-FR" sz="3200" b="1" dirty="0"/>
              <a:t>dans la facilitation de l’exercice</a:t>
            </a:r>
            <a:endParaRPr lang="en-US" sz="3200" b="1" dirty="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 name="Right Brace 7"/>
          <p:cNvSpPr/>
          <p:nvPr/>
        </p:nvSpPr>
        <p:spPr>
          <a:xfrm rot="16200000">
            <a:off x="5707191" y="-1914128"/>
            <a:ext cx="373109" cy="81236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49"/>
                </a:lnTo>
                <a:lnTo>
                  <a:pt x="21600" y="21600"/>
                </a:lnTo>
              </a:path>
            </a:pathLst>
          </a:custGeom>
          <a:ln w="12700">
            <a:solidFill>
              <a:srgbClr val="000000"/>
            </a:solidFill>
            <a:miter/>
          </a:ln>
        </p:spPr>
        <p:txBody>
          <a:bodyPr lIns="45719" rIns="45719" anchor="ctr"/>
          <a:lstStyle/>
          <a:p>
            <a:endParaRPr/>
          </a:p>
        </p:txBody>
      </p:sp>
      <p:pic>
        <p:nvPicPr>
          <p:cNvPr id="706" name="Picture 2" descr="Picture 2"/>
          <p:cNvPicPr>
            <a:picLocks noChangeAspect="1"/>
          </p:cNvPicPr>
          <p:nvPr/>
        </p:nvPicPr>
        <p:blipFill>
          <a:blip r:embed="rId3"/>
          <a:stretch>
            <a:fillRect/>
          </a:stretch>
        </p:blipFill>
        <p:spPr>
          <a:xfrm>
            <a:off x="1812512" y="3570001"/>
            <a:ext cx="1347789" cy="1347788"/>
          </a:xfrm>
          <a:prstGeom prst="rect">
            <a:avLst/>
          </a:prstGeom>
          <a:ln w="12700">
            <a:miter lim="400000"/>
          </a:ln>
        </p:spPr>
      </p:pic>
      <p:pic>
        <p:nvPicPr>
          <p:cNvPr id="707" name="Picture 2" descr="Picture 2"/>
          <p:cNvPicPr>
            <a:picLocks noChangeAspect="1"/>
          </p:cNvPicPr>
          <p:nvPr/>
        </p:nvPicPr>
        <p:blipFill>
          <a:blip r:embed="rId3"/>
          <a:stretch>
            <a:fillRect/>
          </a:stretch>
        </p:blipFill>
        <p:spPr>
          <a:xfrm>
            <a:off x="4011969" y="3568592"/>
            <a:ext cx="1348582" cy="1348581"/>
          </a:xfrm>
          <a:prstGeom prst="rect">
            <a:avLst/>
          </a:prstGeom>
          <a:ln w="12700">
            <a:miter lim="400000"/>
          </a:ln>
        </p:spPr>
      </p:pic>
      <p:pic>
        <p:nvPicPr>
          <p:cNvPr id="708" name="Picture 2" descr="Picture 2"/>
          <p:cNvPicPr>
            <a:picLocks noChangeAspect="1"/>
          </p:cNvPicPr>
          <p:nvPr/>
        </p:nvPicPr>
        <p:blipFill>
          <a:blip r:embed="rId3"/>
          <a:stretch>
            <a:fillRect/>
          </a:stretch>
        </p:blipFill>
        <p:spPr>
          <a:xfrm>
            <a:off x="6221769" y="3568591"/>
            <a:ext cx="1348582" cy="1348582"/>
          </a:xfrm>
          <a:prstGeom prst="rect">
            <a:avLst/>
          </a:prstGeom>
          <a:ln w="12700">
            <a:miter lim="400000"/>
          </a:ln>
        </p:spPr>
      </p:pic>
      <p:pic>
        <p:nvPicPr>
          <p:cNvPr id="709" name="Picture 2" descr="Picture 2"/>
          <p:cNvPicPr>
            <a:picLocks noChangeAspect="1"/>
          </p:cNvPicPr>
          <p:nvPr/>
        </p:nvPicPr>
        <p:blipFill>
          <a:blip r:embed="rId3"/>
          <a:stretch>
            <a:fillRect/>
          </a:stretch>
        </p:blipFill>
        <p:spPr>
          <a:xfrm>
            <a:off x="8355369" y="3568590"/>
            <a:ext cx="1348582" cy="1348582"/>
          </a:xfrm>
          <a:prstGeom prst="rect">
            <a:avLst/>
          </a:prstGeom>
          <a:ln w="12700">
            <a:miter lim="400000"/>
          </a:ln>
        </p:spPr>
      </p:pic>
      <p:pic>
        <p:nvPicPr>
          <p:cNvPr id="710" name="Picture 15" descr="Picture 15"/>
          <p:cNvPicPr>
            <a:picLocks noChangeAspect="1"/>
          </p:cNvPicPr>
          <p:nvPr/>
        </p:nvPicPr>
        <p:blipFill>
          <a:blip r:embed="rId4"/>
          <a:stretch>
            <a:fillRect/>
          </a:stretch>
        </p:blipFill>
        <p:spPr>
          <a:xfrm>
            <a:off x="1831917" y="2223962"/>
            <a:ext cx="622711" cy="730340"/>
          </a:xfrm>
          <a:prstGeom prst="rect">
            <a:avLst/>
          </a:prstGeom>
          <a:ln w="12700">
            <a:miter lim="400000"/>
          </a:ln>
        </p:spPr>
      </p:pic>
      <p:pic>
        <p:nvPicPr>
          <p:cNvPr id="711" name="Picture 16" descr="Picture 16"/>
          <p:cNvPicPr>
            <a:picLocks noChangeAspect="1"/>
          </p:cNvPicPr>
          <p:nvPr/>
        </p:nvPicPr>
        <p:blipFill>
          <a:blip r:embed="rId5"/>
          <a:stretch>
            <a:fillRect/>
          </a:stretch>
        </p:blipFill>
        <p:spPr>
          <a:xfrm>
            <a:off x="5448655" y="605376"/>
            <a:ext cx="773113" cy="906464"/>
          </a:xfrm>
          <a:prstGeom prst="rect">
            <a:avLst/>
          </a:prstGeom>
          <a:ln w="12700">
            <a:miter lim="400000"/>
          </a:ln>
        </p:spPr>
      </p:pic>
      <p:pic>
        <p:nvPicPr>
          <p:cNvPr id="712" name="Picture 17" descr="Picture 17"/>
          <p:cNvPicPr>
            <a:picLocks noChangeAspect="1"/>
          </p:cNvPicPr>
          <p:nvPr/>
        </p:nvPicPr>
        <p:blipFill>
          <a:blip r:embed="rId6"/>
          <a:stretch>
            <a:fillRect/>
          </a:stretch>
        </p:blipFill>
        <p:spPr>
          <a:xfrm>
            <a:off x="2593918" y="2187557"/>
            <a:ext cx="656051" cy="766743"/>
          </a:xfrm>
          <a:prstGeom prst="rect">
            <a:avLst/>
          </a:prstGeom>
          <a:ln w="12700">
            <a:miter lim="400000"/>
          </a:ln>
        </p:spPr>
      </p:pic>
      <p:pic>
        <p:nvPicPr>
          <p:cNvPr id="713" name="Picture 15" descr="Picture 15"/>
          <p:cNvPicPr>
            <a:picLocks noChangeAspect="1"/>
          </p:cNvPicPr>
          <p:nvPr/>
        </p:nvPicPr>
        <p:blipFill>
          <a:blip r:embed="rId4"/>
          <a:stretch>
            <a:fillRect/>
          </a:stretch>
        </p:blipFill>
        <p:spPr>
          <a:xfrm>
            <a:off x="3920685" y="2279014"/>
            <a:ext cx="622711" cy="730340"/>
          </a:xfrm>
          <a:prstGeom prst="rect">
            <a:avLst/>
          </a:prstGeom>
          <a:ln w="12700">
            <a:miter lim="400000"/>
          </a:ln>
        </p:spPr>
      </p:pic>
      <p:pic>
        <p:nvPicPr>
          <p:cNvPr id="714" name="Picture 17" descr="Picture 17"/>
          <p:cNvPicPr>
            <a:picLocks noChangeAspect="1"/>
          </p:cNvPicPr>
          <p:nvPr/>
        </p:nvPicPr>
        <p:blipFill>
          <a:blip r:embed="rId6"/>
          <a:stretch>
            <a:fillRect/>
          </a:stretch>
        </p:blipFill>
        <p:spPr>
          <a:xfrm>
            <a:off x="4682685" y="2242610"/>
            <a:ext cx="656051" cy="766743"/>
          </a:xfrm>
          <a:prstGeom prst="rect">
            <a:avLst/>
          </a:prstGeom>
          <a:ln w="12700">
            <a:miter lim="400000"/>
          </a:ln>
        </p:spPr>
      </p:pic>
      <p:pic>
        <p:nvPicPr>
          <p:cNvPr id="715" name="Picture 15" descr="Picture 15"/>
          <p:cNvPicPr>
            <a:picLocks noChangeAspect="1"/>
          </p:cNvPicPr>
          <p:nvPr/>
        </p:nvPicPr>
        <p:blipFill>
          <a:blip r:embed="rId4"/>
          <a:stretch>
            <a:fillRect/>
          </a:stretch>
        </p:blipFill>
        <p:spPr>
          <a:xfrm>
            <a:off x="6134058" y="2313046"/>
            <a:ext cx="622711" cy="730340"/>
          </a:xfrm>
          <a:prstGeom prst="rect">
            <a:avLst/>
          </a:prstGeom>
          <a:ln w="12700">
            <a:miter lim="400000"/>
          </a:ln>
        </p:spPr>
      </p:pic>
      <p:pic>
        <p:nvPicPr>
          <p:cNvPr id="716" name="Picture 17" descr="Picture 17"/>
          <p:cNvPicPr>
            <a:picLocks noChangeAspect="1"/>
          </p:cNvPicPr>
          <p:nvPr/>
        </p:nvPicPr>
        <p:blipFill>
          <a:blip r:embed="rId6"/>
          <a:stretch>
            <a:fillRect/>
          </a:stretch>
        </p:blipFill>
        <p:spPr>
          <a:xfrm>
            <a:off x="6896058" y="2276642"/>
            <a:ext cx="656051" cy="766743"/>
          </a:xfrm>
          <a:prstGeom prst="rect">
            <a:avLst/>
          </a:prstGeom>
          <a:ln w="12700">
            <a:miter lim="400000"/>
          </a:ln>
        </p:spPr>
      </p:pic>
      <p:pic>
        <p:nvPicPr>
          <p:cNvPr id="717" name="Picture 15" descr="Picture 15"/>
          <p:cNvPicPr>
            <a:picLocks noChangeAspect="1"/>
          </p:cNvPicPr>
          <p:nvPr/>
        </p:nvPicPr>
        <p:blipFill>
          <a:blip r:embed="rId4"/>
          <a:stretch>
            <a:fillRect/>
          </a:stretch>
        </p:blipFill>
        <p:spPr>
          <a:xfrm>
            <a:off x="8371134" y="2365916"/>
            <a:ext cx="622711" cy="730340"/>
          </a:xfrm>
          <a:prstGeom prst="rect">
            <a:avLst/>
          </a:prstGeom>
          <a:ln w="12700">
            <a:miter lim="400000"/>
          </a:ln>
        </p:spPr>
      </p:pic>
      <p:pic>
        <p:nvPicPr>
          <p:cNvPr id="718" name="Picture 17" descr="Picture 17"/>
          <p:cNvPicPr>
            <a:picLocks noChangeAspect="1"/>
          </p:cNvPicPr>
          <p:nvPr/>
        </p:nvPicPr>
        <p:blipFill>
          <a:blip r:embed="rId6"/>
          <a:stretch>
            <a:fillRect/>
          </a:stretch>
        </p:blipFill>
        <p:spPr>
          <a:xfrm>
            <a:off x="9133134" y="2329512"/>
            <a:ext cx="656051" cy="766743"/>
          </a:xfrm>
          <a:prstGeom prst="rect">
            <a:avLst/>
          </a:prstGeom>
          <a:ln w="12700">
            <a:miter lim="400000"/>
          </a:ln>
        </p:spPr>
      </p:pic>
      <p:pic>
        <p:nvPicPr>
          <p:cNvPr id="719" name="Picture 18" descr="Picture 18"/>
          <p:cNvPicPr>
            <a:picLocks noChangeAspect="1"/>
          </p:cNvPicPr>
          <p:nvPr/>
        </p:nvPicPr>
        <p:blipFill>
          <a:blip r:embed="rId7"/>
          <a:stretch>
            <a:fillRect/>
          </a:stretch>
        </p:blipFill>
        <p:spPr>
          <a:xfrm>
            <a:off x="2693343" y="5491607"/>
            <a:ext cx="1989342" cy="924007"/>
          </a:xfrm>
          <a:prstGeom prst="rect">
            <a:avLst/>
          </a:prstGeom>
          <a:ln w="12700">
            <a:miter lim="400000"/>
          </a:ln>
        </p:spPr>
      </p:pic>
      <p:pic>
        <p:nvPicPr>
          <p:cNvPr id="720" name="Picture 19" descr="Picture 19"/>
          <p:cNvPicPr>
            <a:picLocks noChangeAspect="1"/>
          </p:cNvPicPr>
          <p:nvPr/>
        </p:nvPicPr>
        <p:blipFill>
          <a:blip r:embed="rId8"/>
          <a:stretch>
            <a:fillRect/>
          </a:stretch>
        </p:blipFill>
        <p:spPr>
          <a:xfrm>
            <a:off x="5460526" y="5311793"/>
            <a:ext cx="984888" cy="1218735"/>
          </a:xfrm>
          <a:prstGeom prst="rect">
            <a:avLst/>
          </a:prstGeom>
          <a:ln w="12700">
            <a:miter lim="400000"/>
          </a:ln>
        </p:spPr>
      </p:pic>
      <p:pic>
        <p:nvPicPr>
          <p:cNvPr id="721" name="Picture 20" descr="Picture 20"/>
          <p:cNvPicPr>
            <a:picLocks/>
          </p:cNvPicPr>
          <p:nvPr/>
        </p:nvPicPr>
        <p:blipFill>
          <a:blip r:embed="rId9"/>
          <a:stretch>
            <a:fillRect/>
          </a:stretch>
        </p:blipFill>
        <p:spPr>
          <a:xfrm>
            <a:off x="7598406" y="5491605"/>
            <a:ext cx="576000" cy="1291445"/>
          </a:xfrm>
          <a:prstGeom prst="rect">
            <a:avLst/>
          </a:prstGeom>
          <a:ln w="12700">
            <a:miter lim="400000"/>
          </a:ln>
        </p:spPr>
      </p:pic>
      <p:sp>
        <p:nvSpPr>
          <p:cNvPr id="723" name="Up-Down Arrow 8"/>
          <p:cNvSpPr/>
          <p:nvPr/>
        </p:nvSpPr>
        <p:spPr>
          <a:xfrm>
            <a:off x="2349456" y="3020054"/>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defRPr>
            </a:pPr>
            <a:endParaRPr/>
          </a:p>
        </p:txBody>
      </p:sp>
      <p:sp>
        <p:nvSpPr>
          <p:cNvPr id="724" name="Up-Down Arrow 35"/>
          <p:cNvSpPr/>
          <p:nvPr/>
        </p:nvSpPr>
        <p:spPr>
          <a:xfrm>
            <a:off x="4441796" y="2980639"/>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defRPr>
            </a:pPr>
            <a:endParaRPr/>
          </a:p>
        </p:txBody>
      </p:sp>
      <p:sp>
        <p:nvSpPr>
          <p:cNvPr id="725" name="Up-Down Arrow 36"/>
          <p:cNvSpPr/>
          <p:nvPr/>
        </p:nvSpPr>
        <p:spPr>
          <a:xfrm>
            <a:off x="6651596" y="3050953"/>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defRPr>
            </a:pPr>
            <a:endParaRPr/>
          </a:p>
        </p:txBody>
      </p:sp>
      <p:sp>
        <p:nvSpPr>
          <p:cNvPr id="726" name="Up-Down Arrow 37"/>
          <p:cNvSpPr/>
          <p:nvPr/>
        </p:nvSpPr>
        <p:spPr>
          <a:xfrm>
            <a:off x="8914371" y="3088687"/>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defRPr>
            </a:pPr>
            <a:endParaRPr/>
          </a:p>
        </p:txBody>
      </p:sp>
      <p:sp>
        <p:nvSpPr>
          <p:cNvPr id="727" name="Straight Arrow Connector 12"/>
          <p:cNvSpPr/>
          <p:nvPr/>
        </p:nvSpPr>
        <p:spPr>
          <a:xfrm>
            <a:off x="3173767" y="4917169"/>
            <a:ext cx="1058273" cy="236485"/>
          </a:xfrm>
          <a:prstGeom prst="line">
            <a:avLst/>
          </a:prstGeom>
          <a:ln w="38100">
            <a:solidFill>
              <a:srgbClr val="000000"/>
            </a:solidFill>
            <a:miter/>
            <a:tailEnd type="triangle"/>
          </a:ln>
        </p:spPr>
        <p:txBody>
          <a:bodyPr lIns="45719" rIns="45719"/>
          <a:lstStyle/>
          <a:p>
            <a:endParaRPr/>
          </a:p>
        </p:txBody>
      </p:sp>
      <p:sp>
        <p:nvSpPr>
          <p:cNvPr id="728" name="Straight Arrow Connector 42"/>
          <p:cNvSpPr/>
          <p:nvPr/>
        </p:nvSpPr>
        <p:spPr>
          <a:xfrm flipH="1">
            <a:off x="6445411" y="4843596"/>
            <a:ext cx="192297" cy="310059"/>
          </a:xfrm>
          <a:prstGeom prst="line">
            <a:avLst/>
          </a:prstGeom>
          <a:ln w="38100">
            <a:solidFill>
              <a:srgbClr val="000000"/>
            </a:solidFill>
            <a:miter/>
            <a:tailEnd type="triangle"/>
          </a:ln>
        </p:spPr>
        <p:txBody>
          <a:bodyPr lIns="45719" rIns="45719"/>
          <a:lstStyle/>
          <a:p>
            <a:endParaRPr/>
          </a:p>
        </p:txBody>
      </p:sp>
      <p:sp>
        <p:nvSpPr>
          <p:cNvPr id="729" name="Straight Arrow Connector 43"/>
          <p:cNvSpPr/>
          <p:nvPr/>
        </p:nvSpPr>
        <p:spPr>
          <a:xfrm>
            <a:off x="4931390" y="4917171"/>
            <a:ext cx="223579" cy="270641"/>
          </a:xfrm>
          <a:prstGeom prst="line">
            <a:avLst/>
          </a:prstGeom>
          <a:ln w="38100">
            <a:solidFill>
              <a:srgbClr val="000000"/>
            </a:solidFill>
            <a:miter/>
            <a:tailEnd type="triangle"/>
          </a:ln>
        </p:spPr>
        <p:txBody>
          <a:bodyPr lIns="45719" rIns="45719"/>
          <a:lstStyle/>
          <a:p>
            <a:endParaRPr/>
          </a:p>
        </p:txBody>
      </p:sp>
      <p:sp>
        <p:nvSpPr>
          <p:cNvPr id="730" name="Straight Arrow Connector 44"/>
          <p:cNvSpPr/>
          <p:nvPr/>
        </p:nvSpPr>
        <p:spPr>
          <a:xfrm flipH="1">
            <a:off x="7990915" y="4917170"/>
            <a:ext cx="739997" cy="236484"/>
          </a:xfrm>
          <a:prstGeom prst="line">
            <a:avLst/>
          </a:prstGeom>
          <a:ln w="38100">
            <a:solidFill>
              <a:srgbClr val="000000"/>
            </a:solidFill>
            <a:miter/>
            <a:tailEnd type="triangle"/>
          </a:ln>
        </p:spPr>
        <p:txBody>
          <a:bodyPr lIns="45719" rIns="45719"/>
          <a:lstStyle/>
          <a:p>
            <a:endParaRPr/>
          </a:p>
        </p:txBody>
      </p:sp>
      <p:sp>
        <p:nvSpPr>
          <p:cNvPr id="731" name="TextBox 31"/>
          <p:cNvSpPr txBox="1"/>
          <p:nvPr/>
        </p:nvSpPr>
        <p:spPr>
          <a:xfrm>
            <a:off x="6445412" y="810254"/>
            <a:ext cx="2933797" cy="369332"/>
          </a:xfrm>
          <a:prstGeom prst="rect">
            <a:avLst/>
          </a:prstGeom>
          <a:gradFill>
            <a:gsLst>
              <a:gs pos="0">
                <a:schemeClr val="accent3">
                  <a:hueOff val="813959"/>
                  <a:satOff val="-65222"/>
                  <a:lumOff val="39256"/>
                </a:schemeClr>
              </a:gs>
              <a:gs pos="50000">
                <a:srgbClr val="A3C48D"/>
              </a:gs>
              <a:gs pos="100000">
                <a:schemeClr val="accent3">
                  <a:hueOff val="730191"/>
                  <a:satOff val="-66068"/>
                  <a:lumOff val="29060"/>
                </a:schemeClr>
              </a:gs>
            </a:gsLst>
            <a:lin ang="5400000"/>
          </a:gradFill>
          <a:ln w="6350">
            <a:solidFill>
              <a:schemeClr val="accent3"/>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b="1"/>
            </a:lvl1pPr>
          </a:lstStyle>
          <a:p>
            <a:r>
              <a:rPr lang="fr-FR" dirty="0"/>
              <a:t>Contrôleur de l’exercice</a:t>
            </a:r>
            <a:endParaRPr dirty="0"/>
          </a:p>
        </p:txBody>
      </p:sp>
      <p:sp>
        <p:nvSpPr>
          <p:cNvPr id="732" name="TextBox 32"/>
          <p:cNvSpPr txBox="1"/>
          <p:nvPr/>
        </p:nvSpPr>
        <p:spPr>
          <a:xfrm>
            <a:off x="1521056" y="1365869"/>
            <a:ext cx="1244436" cy="339438"/>
          </a:xfrm>
          <a:prstGeom prst="rect">
            <a:avLst/>
          </a:prstGeom>
          <a:gradFill>
            <a:gsLst>
              <a:gs pos="0">
                <a:schemeClr val="accent3">
                  <a:hueOff val="813959"/>
                  <a:satOff val="-65222"/>
                  <a:lumOff val="39256"/>
                </a:schemeClr>
              </a:gs>
              <a:gs pos="50000">
                <a:srgbClr val="A3C48D"/>
              </a:gs>
              <a:gs pos="100000">
                <a:schemeClr val="accent3">
                  <a:hueOff val="730191"/>
                  <a:satOff val="-66068"/>
                  <a:lumOff val="29060"/>
                </a:schemeClr>
              </a:gs>
            </a:gsLst>
            <a:lin ang="5400000"/>
          </a:gradFill>
          <a:ln w="6350">
            <a:solidFill>
              <a:schemeClr val="accent3"/>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b="1"/>
            </a:lvl1pPr>
          </a:lstStyle>
          <a:p>
            <a:r>
              <a:t>Coaches</a:t>
            </a:r>
          </a:p>
        </p:txBody>
      </p:sp>
      <p:sp>
        <p:nvSpPr>
          <p:cNvPr id="733" name="TextBox 33"/>
          <p:cNvSpPr txBox="1"/>
          <p:nvPr/>
        </p:nvSpPr>
        <p:spPr>
          <a:xfrm>
            <a:off x="2868969" y="1375185"/>
            <a:ext cx="1471026" cy="369332"/>
          </a:xfrm>
          <a:prstGeom prst="rect">
            <a:avLst/>
          </a:prstGeom>
          <a:gradFill>
            <a:gsLst>
              <a:gs pos="0">
                <a:schemeClr val="accent3">
                  <a:hueOff val="813959"/>
                  <a:satOff val="-65222"/>
                  <a:lumOff val="39256"/>
                </a:schemeClr>
              </a:gs>
              <a:gs pos="50000">
                <a:srgbClr val="A3C48D"/>
              </a:gs>
              <a:gs pos="100000">
                <a:schemeClr val="accent3">
                  <a:hueOff val="730191"/>
                  <a:satOff val="-66068"/>
                  <a:lumOff val="29060"/>
                </a:schemeClr>
              </a:gs>
            </a:gsLst>
            <a:lin ang="5400000"/>
          </a:gradFill>
          <a:ln w="6350">
            <a:solidFill>
              <a:schemeClr val="accent3"/>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b="1"/>
            </a:lvl1pPr>
          </a:lstStyle>
          <a:p>
            <a:r>
              <a:rPr dirty="0" err="1"/>
              <a:t>Evaluat</a:t>
            </a:r>
            <a:r>
              <a:rPr lang="fr-FR" dirty="0"/>
              <a:t>eu</a:t>
            </a:r>
            <a:r>
              <a:rPr dirty="0" err="1"/>
              <a:t>rs</a:t>
            </a:r>
            <a:endParaRPr dirty="0"/>
          </a:p>
        </p:txBody>
      </p:sp>
      <p:sp>
        <p:nvSpPr>
          <p:cNvPr id="734" name="TextBox 38"/>
          <p:cNvSpPr txBox="1"/>
          <p:nvPr/>
        </p:nvSpPr>
        <p:spPr>
          <a:xfrm>
            <a:off x="4682684" y="4026944"/>
            <a:ext cx="3157172" cy="369332"/>
          </a:xfrm>
          <a:prstGeom prst="rect">
            <a:avLst/>
          </a:prstGeom>
          <a:gradFill>
            <a:gsLst>
              <a:gs pos="0">
                <a:schemeClr val="accent3">
                  <a:hueOff val="813959"/>
                  <a:satOff val="-65222"/>
                  <a:lumOff val="39256"/>
                </a:schemeClr>
              </a:gs>
              <a:gs pos="50000">
                <a:srgbClr val="A3C48D"/>
              </a:gs>
              <a:gs pos="100000">
                <a:schemeClr val="accent3">
                  <a:hueOff val="730191"/>
                  <a:satOff val="-66068"/>
                  <a:lumOff val="29060"/>
                </a:schemeClr>
              </a:gs>
            </a:gsLst>
            <a:lin ang="5400000"/>
          </a:gradFill>
          <a:ln w="6350">
            <a:solidFill>
              <a:schemeClr val="accent3"/>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b="1"/>
            </a:lvl1pPr>
          </a:lstStyle>
          <a:p>
            <a:r>
              <a:rPr dirty="0"/>
              <a:t>Participants (</a:t>
            </a:r>
            <a:r>
              <a:rPr lang="fr-FR" dirty="0"/>
              <a:t>membres des EIR</a:t>
            </a:r>
            <a:r>
              <a:rPr dirty="0"/>
              <a:t>)</a:t>
            </a:r>
          </a:p>
        </p:txBody>
      </p:sp>
      <p:sp>
        <p:nvSpPr>
          <p:cNvPr id="735" name="TextBox 40"/>
          <p:cNvSpPr txBox="1"/>
          <p:nvPr/>
        </p:nvSpPr>
        <p:spPr>
          <a:xfrm>
            <a:off x="8900483" y="5584276"/>
            <a:ext cx="1471026" cy="369332"/>
          </a:xfrm>
          <a:prstGeom prst="rect">
            <a:avLst/>
          </a:prstGeom>
          <a:gradFill>
            <a:gsLst>
              <a:gs pos="0">
                <a:schemeClr val="accent3">
                  <a:hueOff val="813959"/>
                  <a:satOff val="-65222"/>
                  <a:lumOff val="39256"/>
                </a:schemeClr>
              </a:gs>
              <a:gs pos="50000">
                <a:srgbClr val="A3C48D"/>
              </a:gs>
              <a:gs pos="100000">
                <a:schemeClr val="accent3">
                  <a:hueOff val="730191"/>
                  <a:satOff val="-66068"/>
                  <a:lumOff val="29060"/>
                </a:schemeClr>
              </a:gs>
            </a:gsLst>
            <a:lin ang="5400000"/>
          </a:gradFill>
          <a:ln w="6350">
            <a:solidFill>
              <a:schemeClr val="accent3"/>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b="1"/>
            </a:lvl1pPr>
          </a:lstStyle>
          <a:p>
            <a:pPr algn="ctr"/>
            <a:r>
              <a:rPr lang="fr-FR" dirty="0"/>
              <a:t>Acteurs</a:t>
            </a:r>
            <a:endParaRPr dirty="0"/>
          </a:p>
        </p:txBody>
      </p:sp>
      <p:sp>
        <p:nvSpPr>
          <p:cNvPr id="736" name="Right Bracket 13"/>
          <p:cNvSpPr/>
          <p:nvPr/>
        </p:nvSpPr>
        <p:spPr>
          <a:xfrm rot="16200000">
            <a:off x="5131645" y="2402764"/>
            <a:ext cx="687711" cy="641397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86"/>
                  <a:pt x="21600" y="192"/>
                </a:cubicBezTo>
                <a:lnTo>
                  <a:pt x="21600" y="21408"/>
                </a:lnTo>
                <a:cubicBezTo>
                  <a:pt x="21600" y="21514"/>
                  <a:pt x="11929" y="21600"/>
                  <a:pt x="0" y="21600"/>
                </a:cubicBezTo>
              </a:path>
            </a:pathLst>
          </a:custGeom>
          <a:ln w="38100">
            <a:solidFill>
              <a:srgbClr val="000000"/>
            </a:solidFill>
            <a:miter/>
          </a:ln>
        </p:spPr>
        <p:txBody>
          <a:bodyPr lIns="45719" rIns="45719" anchor="ctr"/>
          <a:lstStyle/>
          <a:p>
            <a:endParaRPr/>
          </a:p>
        </p:txBody>
      </p:sp>
      <p:sp>
        <p:nvSpPr>
          <p:cNvPr id="37" name="Title 1"/>
          <p:cNvSpPr txBox="1">
            <a:spLocks noGrp="1"/>
          </p:cNvSpPr>
          <p:nvPr>
            <p:ph type="title"/>
          </p:nvPr>
        </p:nvSpPr>
        <p:spPr>
          <a:xfrm>
            <a:off x="134911" y="0"/>
            <a:ext cx="8754256" cy="646113"/>
          </a:xfrm>
          <a:prstGeom prst="rect">
            <a:avLst/>
          </a:prstGeom>
        </p:spPr>
        <p:txBody>
          <a:bodyPr lIns="45719" tIns="45720" rIns="45719" bIns="45720" anchor="ctr">
            <a:normAutofit/>
          </a:bodyPr>
          <a:lstStyle>
            <a:lvl1pPr defTabSz="277747">
              <a:defRPr sz="3072"/>
            </a:lvl1pPr>
          </a:lstStyle>
          <a:p>
            <a:r>
              <a:rPr sz="3200" b="1" dirty="0"/>
              <a:t>5. R</a:t>
            </a:r>
            <a:r>
              <a:rPr lang="fr-FR" sz="3200" b="1" dirty="0"/>
              <a:t>ô</a:t>
            </a:r>
            <a:r>
              <a:rPr sz="3200" b="1" dirty="0"/>
              <a:t>les </a:t>
            </a:r>
            <a:r>
              <a:rPr lang="fr-FR" sz="3200" b="1" dirty="0"/>
              <a:t>dans la facilitation de l’exercice</a:t>
            </a:r>
            <a:endParaRPr lang="en-US" sz="3200"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706"/>
                                        </p:tgtEl>
                                        <p:attrNameLst>
                                          <p:attrName>style.visibility</p:attrName>
                                        </p:attrNameLst>
                                      </p:cBhvr>
                                      <p:to>
                                        <p:strVal val="visible"/>
                                      </p:to>
                                    </p:set>
                                    <p:animEffect transition="in" filter="fade">
                                      <p:cBhvr>
                                        <p:cTn id="7" dur="500"/>
                                        <p:tgtEl>
                                          <p:spTgt spid="706"/>
                                        </p:tgtEl>
                                      </p:cBhvr>
                                    </p:animEffect>
                                  </p:childTnLst>
                                </p:cTn>
                              </p:par>
                            </p:childTnLst>
                          </p:cTn>
                        </p:par>
                        <p:par>
                          <p:cTn id="8" fill="hold">
                            <p:stCondLst>
                              <p:cond delay="500"/>
                            </p:stCondLst>
                            <p:childTnLst>
                              <p:par>
                                <p:cTn id="9" presetID="10" presetClass="entr" fill="hold" grpId="0" nodeType="afterEffect">
                                  <p:stCondLst>
                                    <p:cond delay="0"/>
                                  </p:stCondLst>
                                  <p:iterate>
                                    <p:tmAbs val="0"/>
                                  </p:iterate>
                                  <p:childTnLst>
                                    <p:set>
                                      <p:cBhvr>
                                        <p:cTn id="10" fill="hold"/>
                                        <p:tgtEl>
                                          <p:spTgt spid="707"/>
                                        </p:tgtEl>
                                        <p:attrNameLst>
                                          <p:attrName>style.visibility</p:attrName>
                                        </p:attrNameLst>
                                      </p:cBhvr>
                                      <p:to>
                                        <p:strVal val="visible"/>
                                      </p:to>
                                    </p:set>
                                    <p:animEffect transition="in" filter="fade">
                                      <p:cBhvr>
                                        <p:cTn id="11" dur="500"/>
                                        <p:tgtEl>
                                          <p:spTgt spid="707"/>
                                        </p:tgtEl>
                                      </p:cBhvr>
                                    </p:animEffect>
                                  </p:childTnLst>
                                </p:cTn>
                              </p:par>
                            </p:childTnLst>
                          </p:cTn>
                        </p:par>
                        <p:par>
                          <p:cTn id="12" fill="hold">
                            <p:stCondLst>
                              <p:cond delay="1000"/>
                            </p:stCondLst>
                            <p:childTnLst>
                              <p:par>
                                <p:cTn id="13" presetID="10" presetClass="entr" fill="hold" grpId="0" nodeType="afterEffect">
                                  <p:stCondLst>
                                    <p:cond delay="0"/>
                                  </p:stCondLst>
                                  <p:iterate>
                                    <p:tmAbs val="0"/>
                                  </p:iterate>
                                  <p:childTnLst>
                                    <p:set>
                                      <p:cBhvr>
                                        <p:cTn id="14" fill="hold"/>
                                        <p:tgtEl>
                                          <p:spTgt spid="708"/>
                                        </p:tgtEl>
                                        <p:attrNameLst>
                                          <p:attrName>style.visibility</p:attrName>
                                        </p:attrNameLst>
                                      </p:cBhvr>
                                      <p:to>
                                        <p:strVal val="visible"/>
                                      </p:to>
                                    </p:set>
                                    <p:animEffect transition="in" filter="fade">
                                      <p:cBhvr>
                                        <p:cTn id="15" dur="500"/>
                                        <p:tgtEl>
                                          <p:spTgt spid="708"/>
                                        </p:tgtEl>
                                      </p:cBhvr>
                                    </p:animEffect>
                                  </p:childTnLst>
                                </p:cTn>
                              </p:par>
                            </p:childTnLst>
                          </p:cTn>
                        </p:par>
                        <p:par>
                          <p:cTn id="16" fill="hold">
                            <p:stCondLst>
                              <p:cond delay="1500"/>
                            </p:stCondLst>
                            <p:childTnLst>
                              <p:par>
                                <p:cTn id="17" presetID="10" presetClass="entr" fill="hold" grpId="0" nodeType="afterEffect">
                                  <p:stCondLst>
                                    <p:cond delay="0"/>
                                  </p:stCondLst>
                                  <p:iterate>
                                    <p:tmAbs val="0"/>
                                  </p:iterate>
                                  <p:childTnLst>
                                    <p:set>
                                      <p:cBhvr>
                                        <p:cTn id="18" fill="hold"/>
                                        <p:tgtEl>
                                          <p:spTgt spid="709"/>
                                        </p:tgtEl>
                                        <p:attrNameLst>
                                          <p:attrName>style.visibility</p:attrName>
                                        </p:attrNameLst>
                                      </p:cBhvr>
                                      <p:to>
                                        <p:strVal val="visible"/>
                                      </p:to>
                                    </p:set>
                                    <p:animEffect transition="in" filter="fade">
                                      <p:cBhvr>
                                        <p:cTn id="19" dur="500"/>
                                        <p:tgtEl>
                                          <p:spTgt spid="70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fill="hold" grpId="0" nodeType="clickEffect">
                                  <p:stCondLst>
                                    <p:cond delay="0"/>
                                  </p:stCondLst>
                                  <p:iterate>
                                    <p:tmAbs val="0"/>
                                  </p:iterate>
                                  <p:childTnLst>
                                    <p:set>
                                      <p:cBhvr>
                                        <p:cTn id="23" fill="hold"/>
                                        <p:tgtEl>
                                          <p:spTgt spid="734"/>
                                        </p:tgtEl>
                                        <p:attrNameLst>
                                          <p:attrName>style.visibility</p:attrName>
                                        </p:attrNameLst>
                                      </p:cBhvr>
                                      <p:to>
                                        <p:strVal val="visible"/>
                                      </p:to>
                                    </p:set>
                                    <p:animEffect transition="in" filter="fade">
                                      <p:cBhvr>
                                        <p:cTn id="24" dur="500"/>
                                        <p:tgtEl>
                                          <p:spTgt spid="73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fill="hold" grpId="0" nodeType="clickEffect">
                                  <p:stCondLst>
                                    <p:cond delay="0"/>
                                  </p:stCondLst>
                                  <p:iterate>
                                    <p:tmAbs val="0"/>
                                  </p:iterate>
                                  <p:childTnLst>
                                    <p:set>
                                      <p:cBhvr>
                                        <p:cTn id="28" fill="hold"/>
                                        <p:tgtEl>
                                          <p:spTgt spid="710"/>
                                        </p:tgtEl>
                                        <p:attrNameLst>
                                          <p:attrName>style.visibility</p:attrName>
                                        </p:attrNameLst>
                                      </p:cBhvr>
                                      <p:to>
                                        <p:strVal val="visible"/>
                                      </p:to>
                                    </p:set>
                                    <p:animEffect transition="in" filter="fade">
                                      <p:cBhvr>
                                        <p:cTn id="29" dur="500"/>
                                        <p:tgtEl>
                                          <p:spTgt spid="710"/>
                                        </p:tgtEl>
                                      </p:cBhvr>
                                    </p:animEffect>
                                  </p:childTnLst>
                                </p:cTn>
                              </p:par>
                            </p:childTnLst>
                          </p:cTn>
                        </p:par>
                        <p:par>
                          <p:cTn id="30" fill="hold">
                            <p:stCondLst>
                              <p:cond delay="500"/>
                            </p:stCondLst>
                            <p:childTnLst>
                              <p:par>
                                <p:cTn id="31" presetID="10" presetClass="entr" fill="hold" grpId="0" nodeType="afterEffect">
                                  <p:stCondLst>
                                    <p:cond delay="0"/>
                                  </p:stCondLst>
                                  <p:iterate>
                                    <p:tmAbs val="0"/>
                                  </p:iterate>
                                  <p:childTnLst>
                                    <p:set>
                                      <p:cBhvr>
                                        <p:cTn id="32" fill="hold"/>
                                        <p:tgtEl>
                                          <p:spTgt spid="713"/>
                                        </p:tgtEl>
                                        <p:attrNameLst>
                                          <p:attrName>style.visibility</p:attrName>
                                        </p:attrNameLst>
                                      </p:cBhvr>
                                      <p:to>
                                        <p:strVal val="visible"/>
                                      </p:to>
                                    </p:set>
                                    <p:animEffect transition="in" filter="fade">
                                      <p:cBhvr>
                                        <p:cTn id="33" dur="500"/>
                                        <p:tgtEl>
                                          <p:spTgt spid="713"/>
                                        </p:tgtEl>
                                      </p:cBhvr>
                                    </p:animEffect>
                                  </p:childTnLst>
                                </p:cTn>
                              </p:par>
                            </p:childTnLst>
                          </p:cTn>
                        </p:par>
                        <p:par>
                          <p:cTn id="34" fill="hold">
                            <p:stCondLst>
                              <p:cond delay="1000"/>
                            </p:stCondLst>
                            <p:childTnLst>
                              <p:par>
                                <p:cTn id="35" presetID="10" presetClass="entr" fill="hold" grpId="0" nodeType="afterEffect">
                                  <p:stCondLst>
                                    <p:cond delay="0"/>
                                  </p:stCondLst>
                                  <p:iterate>
                                    <p:tmAbs val="0"/>
                                  </p:iterate>
                                  <p:childTnLst>
                                    <p:set>
                                      <p:cBhvr>
                                        <p:cTn id="36" fill="hold"/>
                                        <p:tgtEl>
                                          <p:spTgt spid="715"/>
                                        </p:tgtEl>
                                        <p:attrNameLst>
                                          <p:attrName>style.visibility</p:attrName>
                                        </p:attrNameLst>
                                      </p:cBhvr>
                                      <p:to>
                                        <p:strVal val="visible"/>
                                      </p:to>
                                    </p:set>
                                    <p:animEffect transition="in" filter="fade">
                                      <p:cBhvr>
                                        <p:cTn id="37" dur="500"/>
                                        <p:tgtEl>
                                          <p:spTgt spid="715"/>
                                        </p:tgtEl>
                                      </p:cBhvr>
                                    </p:animEffect>
                                  </p:childTnLst>
                                </p:cTn>
                              </p:par>
                            </p:childTnLst>
                          </p:cTn>
                        </p:par>
                        <p:par>
                          <p:cTn id="38" fill="hold">
                            <p:stCondLst>
                              <p:cond delay="1500"/>
                            </p:stCondLst>
                            <p:childTnLst>
                              <p:par>
                                <p:cTn id="39" presetID="10" presetClass="entr" fill="hold" grpId="0" nodeType="afterEffect">
                                  <p:stCondLst>
                                    <p:cond delay="0"/>
                                  </p:stCondLst>
                                  <p:iterate>
                                    <p:tmAbs val="0"/>
                                  </p:iterate>
                                  <p:childTnLst>
                                    <p:set>
                                      <p:cBhvr>
                                        <p:cTn id="40" fill="hold"/>
                                        <p:tgtEl>
                                          <p:spTgt spid="717"/>
                                        </p:tgtEl>
                                        <p:attrNameLst>
                                          <p:attrName>style.visibility</p:attrName>
                                        </p:attrNameLst>
                                      </p:cBhvr>
                                      <p:to>
                                        <p:strVal val="visible"/>
                                      </p:to>
                                    </p:set>
                                    <p:animEffect transition="in" filter="fade">
                                      <p:cBhvr>
                                        <p:cTn id="41" dur="500"/>
                                        <p:tgtEl>
                                          <p:spTgt spid="717"/>
                                        </p:tgtEl>
                                      </p:cBhvr>
                                    </p:animEffect>
                                  </p:childTnLst>
                                </p:cTn>
                              </p:par>
                            </p:childTnLst>
                          </p:cTn>
                        </p:par>
                        <p:par>
                          <p:cTn id="42" fill="hold">
                            <p:stCondLst>
                              <p:cond delay="2000"/>
                            </p:stCondLst>
                            <p:childTnLst>
                              <p:par>
                                <p:cTn id="43" presetID="10" presetClass="entr" fill="hold" grpId="0" nodeType="afterEffect">
                                  <p:stCondLst>
                                    <p:cond delay="0"/>
                                  </p:stCondLst>
                                  <p:iterate>
                                    <p:tmAbs val="0"/>
                                  </p:iterate>
                                  <p:childTnLst>
                                    <p:set>
                                      <p:cBhvr>
                                        <p:cTn id="44" fill="hold"/>
                                        <p:tgtEl>
                                          <p:spTgt spid="732"/>
                                        </p:tgtEl>
                                        <p:attrNameLst>
                                          <p:attrName>style.visibility</p:attrName>
                                        </p:attrNameLst>
                                      </p:cBhvr>
                                      <p:to>
                                        <p:strVal val="visible"/>
                                      </p:to>
                                    </p:set>
                                    <p:animEffect transition="in" filter="fade">
                                      <p:cBhvr>
                                        <p:cTn id="45" dur="500"/>
                                        <p:tgtEl>
                                          <p:spTgt spid="73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fill="hold" grpId="0" nodeType="clickEffect">
                                  <p:stCondLst>
                                    <p:cond delay="0"/>
                                  </p:stCondLst>
                                  <p:iterate>
                                    <p:tmAbs val="0"/>
                                  </p:iterate>
                                  <p:childTnLst>
                                    <p:set>
                                      <p:cBhvr>
                                        <p:cTn id="49" fill="hold"/>
                                        <p:tgtEl>
                                          <p:spTgt spid="712"/>
                                        </p:tgtEl>
                                        <p:attrNameLst>
                                          <p:attrName>style.visibility</p:attrName>
                                        </p:attrNameLst>
                                      </p:cBhvr>
                                      <p:to>
                                        <p:strVal val="visible"/>
                                      </p:to>
                                    </p:set>
                                    <p:animEffect transition="in" filter="fade">
                                      <p:cBhvr>
                                        <p:cTn id="50" dur="500"/>
                                        <p:tgtEl>
                                          <p:spTgt spid="712"/>
                                        </p:tgtEl>
                                      </p:cBhvr>
                                    </p:animEffect>
                                  </p:childTnLst>
                                </p:cTn>
                              </p:par>
                            </p:childTnLst>
                          </p:cTn>
                        </p:par>
                        <p:par>
                          <p:cTn id="51" fill="hold">
                            <p:stCondLst>
                              <p:cond delay="500"/>
                            </p:stCondLst>
                            <p:childTnLst>
                              <p:par>
                                <p:cTn id="52" presetID="10" presetClass="entr" fill="hold" grpId="0" nodeType="afterEffect">
                                  <p:stCondLst>
                                    <p:cond delay="0"/>
                                  </p:stCondLst>
                                  <p:iterate>
                                    <p:tmAbs val="0"/>
                                  </p:iterate>
                                  <p:childTnLst>
                                    <p:set>
                                      <p:cBhvr>
                                        <p:cTn id="53" fill="hold"/>
                                        <p:tgtEl>
                                          <p:spTgt spid="714"/>
                                        </p:tgtEl>
                                        <p:attrNameLst>
                                          <p:attrName>style.visibility</p:attrName>
                                        </p:attrNameLst>
                                      </p:cBhvr>
                                      <p:to>
                                        <p:strVal val="visible"/>
                                      </p:to>
                                    </p:set>
                                    <p:animEffect transition="in" filter="fade">
                                      <p:cBhvr>
                                        <p:cTn id="54" dur="500"/>
                                        <p:tgtEl>
                                          <p:spTgt spid="714"/>
                                        </p:tgtEl>
                                      </p:cBhvr>
                                    </p:animEffect>
                                  </p:childTnLst>
                                </p:cTn>
                              </p:par>
                            </p:childTnLst>
                          </p:cTn>
                        </p:par>
                        <p:par>
                          <p:cTn id="55" fill="hold">
                            <p:stCondLst>
                              <p:cond delay="1000"/>
                            </p:stCondLst>
                            <p:childTnLst>
                              <p:par>
                                <p:cTn id="56" presetID="10" presetClass="entr" fill="hold" grpId="0" nodeType="afterEffect">
                                  <p:stCondLst>
                                    <p:cond delay="0"/>
                                  </p:stCondLst>
                                  <p:iterate>
                                    <p:tmAbs val="0"/>
                                  </p:iterate>
                                  <p:childTnLst>
                                    <p:set>
                                      <p:cBhvr>
                                        <p:cTn id="57" fill="hold"/>
                                        <p:tgtEl>
                                          <p:spTgt spid="716"/>
                                        </p:tgtEl>
                                        <p:attrNameLst>
                                          <p:attrName>style.visibility</p:attrName>
                                        </p:attrNameLst>
                                      </p:cBhvr>
                                      <p:to>
                                        <p:strVal val="visible"/>
                                      </p:to>
                                    </p:set>
                                    <p:animEffect transition="in" filter="fade">
                                      <p:cBhvr>
                                        <p:cTn id="58" dur="500"/>
                                        <p:tgtEl>
                                          <p:spTgt spid="716"/>
                                        </p:tgtEl>
                                      </p:cBhvr>
                                    </p:animEffect>
                                  </p:childTnLst>
                                </p:cTn>
                              </p:par>
                            </p:childTnLst>
                          </p:cTn>
                        </p:par>
                        <p:par>
                          <p:cTn id="59" fill="hold">
                            <p:stCondLst>
                              <p:cond delay="1500"/>
                            </p:stCondLst>
                            <p:childTnLst>
                              <p:par>
                                <p:cTn id="60" presetID="10" presetClass="entr" fill="hold" grpId="0" nodeType="afterEffect">
                                  <p:stCondLst>
                                    <p:cond delay="0"/>
                                  </p:stCondLst>
                                  <p:iterate>
                                    <p:tmAbs val="0"/>
                                  </p:iterate>
                                  <p:childTnLst>
                                    <p:set>
                                      <p:cBhvr>
                                        <p:cTn id="61" fill="hold"/>
                                        <p:tgtEl>
                                          <p:spTgt spid="718"/>
                                        </p:tgtEl>
                                        <p:attrNameLst>
                                          <p:attrName>style.visibility</p:attrName>
                                        </p:attrNameLst>
                                      </p:cBhvr>
                                      <p:to>
                                        <p:strVal val="visible"/>
                                      </p:to>
                                    </p:set>
                                    <p:animEffect transition="in" filter="fade">
                                      <p:cBhvr>
                                        <p:cTn id="62" dur="500"/>
                                        <p:tgtEl>
                                          <p:spTgt spid="718"/>
                                        </p:tgtEl>
                                      </p:cBhvr>
                                    </p:animEffect>
                                  </p:childTnLst>
                                </p:cTn>
                              </p:par>
                            </p:childTnLst>
                          </p:cTn>
                        </p:par>
                        <p:par>
                          <p:cTn id="63" fill="hold">
                            <p:stCondLst>
                              <p:cond delay="2000"/>
                            </p:stCondLst>
                            <p:childTnLst>
                              <p:par>
                                <p:cTn id="64" presetID="10" presetClass="entr" fill="hold" grpId="0" nodeType="afterEffect">
                                  <p:stCondLst>
                                    <p:cond delay="0"/>
                                  </p:stCondLst>
                                  <p:iterate>
                                    <p:tmAbs val="0"/>
                                  </p:iterate>
                                  <p:childTnLst>
                                    <p:set>
                                      <p:cBhvr>
                                        <p:cTn id="65" fill="hold"/>
                                        <p:tgtEl>
                                          <p:spTgt spid="733"/>
                                        </p:tgtEl>
                                        <p:attrNameLst>
                                          <p:attrName>style.visibility</p:attrName>
                                        </p:attrNameLst>
                                      </p:cBhvr>
                                      <p:to>
                                        <p:strVal val="visible"/>
                                      </p:to>
                                    </p:set>
                                    <p:animEffect transition="in" filter="fade">
                                      <p:cBhvr>
                                        <p:cTn id="66" dur="500"/>
                                        <p:tgtEl>
                                          <p:spTgt spid="733"/>
                                        </p:tgtEl>
                                      </p:cBhvr>
                                    </p:animEffect>
                                  </p:childTnLst>
                                </p:cTn>
                              </p:par>
                            </p:childTnLst>
                          </p:cTn>
                        </p:par>
                      </p:childTnLst>
                    </p:cTn>
                  </p:par>
                  <p:par>
                    <p:cTn id="67" fill="hold">
                      <p:stCondLst>
                        <p:cond delay="indefinite"/>
                      </p:stCondLst>
                      <p:childTnLst>
                        <p:par>
                          <p:cTn id="68" fill="hold">
                            <p:stCondLst>
                              <p:cond delay="0"/>
                            </p:stCondLst>
                            <p:childTnLst>
                              <p:par>
                                <p:cTn id="69" presetID="23" presetClass="entr" presetSubtype="16" fill="hold" grpId="0" nodeType="clickEffect">
                                  <p:stCondLst>
                                    <p:cond delay="0"/>
                                  </p:stCondLst>
                                  <p:iterate>
                                    <p:tmAbs val="0"/>
                                  </p:iterate>
                                  <p:childTnLst>
                                    <p:set>
                                      <p:cBhvr>
                                        <p:cTn id="70" fill="hold"/>
                                        <p:tgtEl>
                                          <p:spTgt spid="723"/>
                                        </p:tgtEl>
                                        <p:attrNameLst>
                                          <p:attrName>style.visibility</p:attrName>
                                        </p:attrNameLst>
                                      </p:cBhvr>
                                      <p:to>
                                        <p:strVal val="visible"/>
                                      </p:to>
                                    </p:set>
                                    <p:anim calcmode="lin" valueType="num">
                                      <p:cBhvr>
                                        <p:cTn id="71" dur="500" fill="hold"/>
                                        <p:tgtEl>
                                          <p:spTgt spid="723"/>
                                        </p:tgtEl>
                                        <p:attrNameLst>
                                          <p:attrName>ppt_w</p:attrName>
                                        </p:attrNameLst>
                                      </p:cBhvr>
                                      <p:tavLst>
                                        <p:tav tm="0">
                                          <p:val>
                                            <p:fltVal val="0"/>
                                          </p:val>
                                        </p:tav>
                                        <p:tav tm="100000">
                                          <p:val>
                                            <p:strVal val="#ppt_w"/>
                                          </p:val>
                                        </p:tav>
                                      </p:tavLst>
                                    </p:anim>
                                    <p:anim calcmode="lin" valueType="num">
                                      <p:cBhvr>
                                        <p:cTn id="72" dur="500" fill="hold"/>
                                        <p:tgtEl>
                                          <p:spTgt spid="723"/>
                                        </p:tgtEl>
                                        <p:attrNameLst>
                                          <p:attrName>ppt_h</p:attrName>
                                        </p:attrNameLst>
                                      </p:cBhvr>
                                      <p:tavLst>
                                        <p:tav tm="0">
                                          <p:val>
                                            <p:fltVal val="0"/>
                                          </p:val>
                                        </p:tav>
                                        <p:tav tm="100000">
                                          <p:val>
                                            <p:strVal val="#ppt_h"/>
                                          </p:val>
                                        </p:tav>
                                      </p:tavLst>
                                    </p:anim>
                                  </p:childTnLst>
                                </p:cTn>
                              </p:par>
                            </p:childTnLst>
                          </p:cTn>
                        </p:par>
                        <p:par>
                          <p:cTn id="73" fill="hold">
                            <p:stCondLst>
                              <p:cond delay="500"/>
                            </p:stCondLst>
                            <p:childTnLst>
                              <p:par>
                                <p:cTn id="74" presetID="23" presetClass="entr" presetSubtype="16" fill="hold" grpId="0" nodeType="afterEffect">
                                  <p:stCondLst>
                                    <p:cond delay="0"/>
                                  </p:stCondLst>
                                  <p:iterate>
                                    <p:tmAbs val="0"/>
                                  </p:iterate>
                                  <p:childTnLst>
                                    <p:set>
                                      <p:cBhvr>
                                        <p:cTn id="75" fill="hold"/>
                                        <p:tgtEl>
                                          <p:spTgt spid="724"/>
                                        </p:tgtEl>
                                        <p:attrNameLst>
                                          <p:attrName>style.visibility</p:attrName>
                                        </p:attrNameLst>
                                      </p:cBhvr>
                                      <p:to>
                                        <p:strVal val="visible"/>
                                      </p:to>
                                    </p:set>
                                    <p:anim calcmode="lin" valueType="num">
                                      <p:cBhvr>
                                        <p:cTn id="76" dur="500" fill="hold"/>
                                        <p:tgtEl>
                                          <p:spTgt spid="724"/>
                                        </p:tgtEl>
                                        <p:attrNameLst>
                                          <p:attrName>ppt_w</p:attrName>
                                        </p:attrNameLst>
                                      </p:cBhvr>
                                      <p:tavLst>
                                        <p:tav tm="0">
                                          <p:val>
                                            <p:fltVal val="0"/>
                                          </p:val>
                                        </p:tav>
                                        <p:tav tm="100000">
                                          <p:val>
                                            <p:strVal val="#ppt_w"/>
                                          </p:val>
                                        </p:tav>
                                      </p:tavLst>
                                    </p:anim>
                                    <p:anim calcmode="lin" valueType="num">
                                      <p:cBhvr>
                                        <p:cTn id="77" dur="500" fill="hold"/>
                                        <p:tgtEl>
                                          <p:spTgt spid="724"/>
                                        </p:tgtEl>
                                        <p:attrNameLst>
                                          <p:attrName>ppt_h</p:attrName>
                                        </p:attrNameLst>
                                      </p:cBhvr>
                                      <p:tavLst>
                                        <p:tav tm="0">
                                          <p:val>
                                            <p:fltVal val="0"/>
                                          </p:val>
                                        </p:tav>
                                        <p:tav tm="100000">
                                          <p:val>
                                            <p:strVal val="#ppt_h"/>
                                          </p:val>
                                        </p:tav>
                                      </p:tavLst>
                                    </p:anim>
                                  </p:childTnLst>
                                </p:cTn>
                              </p:par>
                            </p:childTnLst>
                          </p:cTn>
                        </p:par>
                        <p:par>
                          <p:cTn id="78" fill="hold">
                            <p:stCondLst>
                              <p:cond delay="1000"/>
                            </p:stCondLst>
                            <p:childTnLst>
                              <p:par>
                                <p:cTn id="79" presetID="23" presetClass="entr" presetSubtype="16" fill="hold" grpId="0" nodeType="afterEffect">
                                  <p:stCondLst>
                                    <p:cond delay="0"/>
                                  </p:stCondLst>
                                  <p:iterate>
                                    <p:tmAbs val="0"/>
                                  </p:iterate>
                                  <p:childTnLst>
                                    <p:set>
                                      <p:cBhvr>
                                        <p:cTn id="80" fill="hold"/>
                                        <p:tgtEl>
                                          <p:spTgt spid="725"/>
                                        </p:tgtEl>
                                        <p:attrNameLst>
                                          <p:attrName>style.visibility</p:attrName>
                                        </p:attrNameLst>
                                      </p:cBhvr>
                                      <p:to>
                                        <p:strVal val="visible"/>
                                      </p:to>
                                    </p:set>
                                    <p:anim calcmode="lin" valueType="num">
                                      <p:cBhvr>
                                        <p:cTn id="81" dur="500" fill="hold"/>
                                        <p:tgtEl>
                                          <p:spTgt spid="725"/>
                                        </p:tgtEl>
                                        <p:attrNameLst>
                                          <p:attrName>ppt_w</p:attrName>
                                        </p:attrNameLst>
                                      </p:cBhvr>
                                      <p:tavLst>
                                        <p:tav tm="0">
                                          <p:val>
                                            <p:fltVal val="0"/>
                                          </p:val>
                                        </p:tav>
                                        <p:tav tm="100000">
                                          <p:val>
                                            <p:strVal val="#ppt_w"/>
                                          </p:val>
                                        </p:tav>
                                      </p:tavLst>
                                    </p:anim>
                                    <p:anim calcmode="lin" valueType="num">
                                      <p:cBhvr>
                                        <p:cTn id="82" dur="500" fill="hold"/>
                                        <p:tgtEl>
                                          <p:spTgt spid="725"/>
                                        </p:tgtEl>
                                        <p:attrNameLst>
                                          <p:attrName>ppt_h</p:attrName>
                                        </p:attrNameLst>
                                      </p:cBhvr>
                                      <p:tavLst>
                                        <p:tav tm="0">
                                          <p:val>
                                            <p:fltVal val="0"/>
                                          </p:val>
                                        </p:tav>
                                        <p:tav tm="100000">
                                          <p:val>
                                            <p:strVal val="#ppt_h"/>
                                          </p:val>
                                        </p:tav>
                                      </p:tavLst>
                                    </p:anim>
                                  </p:childTnLst>
                                </p:cTn>
                              </p:par>
                            </p:childTnLst>
                          </p:cTn>
                        </p:par>
                        <p:par>
                          <p:cTn id="83" fill="hold">
                            <p:stCondLst>
                              <p:cond delay="1500"/>
                            </p:stCondLst>
                            <p:childTnLst>
                              <p:par>
                                <p:cTn id="84" presetID="23" presetClass="entr" presetSubtype="16" fill="hold" grpId="0" nodeType="afterEffect">
                                  <p:stCondLst>
                                    <p:cond delay="0"/>
                                  </p:stCondLst>
                                  <p:iterate>
                                    <p:tmAbs val="0"/>
                                  </p:iterate>
                                  <p:childTnLst>
                                    <p:set>
                                      <p:cBhvr>
                                        <p:cTn id="85" fill="hold"/>
                                        <p:tgtEl>
                                          <p:spTgt spid="726"/>
                                        </p:tgtEl>
                                        <p:attrNameLst>
                                          <p:attrName>style.visibility</p:attrName>
                                        </p:attrNameLst>
                                      </p:cBhvr>
                                      <p:to>
                                        <p:strVal val="visible"/>
                                      </p:to>
                                    </p:set>
                                    <p:anim calcmode="lin" valueType="num">
                                      <p:cBhvr>
                                        <p:cTn id="86" dur="500" fill="hold"/>
                                        <p:tgtEl>
                                          <p:spTgt spid="726"/>
                                        </p:tgtEl>
                                        <p:attrNameLst>
                                          <p:attrName>ppt_w</p:attrName>
                                        </p:attrNameLst>
                                      </p:cBhvr>
                                      <p:tavLst>
                                        <p:tav tm="0">
                                          <p:val>
                                            <p:fltVal val="0"/>
                                          </p:val>
                                        </p:tav>
                                        <p:tav tm="100000">
                                          <p:val>
                                            <p:strVal val="#ppt_w"/>
                                          </p:val>
                                        </p:tav>
                                      </p:tavLst>
                                    </p:anim>
                                    <p:anim calcmode="lin" valueType="num">
                                      <p:cBhvr>
                                        <p:cTn id="87" dur="500" fill="hold"/>
                                        <p:tgtEl>
                                          <p:spTgt spid="726"/>
                                        </p:tgtEl>
                                        <p:attrNameLst>
                                          <p:attrName>ppt_h</p:attrName>
                                        </p:attrNameLst>
                                      </p:cBhvr>
                                      <p:tavLst>
                                        <p:tav tm="0">
                                          <p:val>
                                            <p:fltVal val="0"/>
                                          </p:val>
                                        </p:tav>
                                        <p:tav tm="100000">
                                          <p:val>
                                            <p:strVal val="#ppt_h"/>
                                          </p:val>
                                        </p:tav>
                                      </p:tavLst>
                                    </p:anim>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iterate>
                                    <p:tmAbs val="0"/>
                                  </p:iterate>
                                  <p:childTnLst>
                                    <p:set>
                                      <p:cBhvr>
                                        <p:cTn id="91" fill="hold"/>
                                        <p:tgtEl>
                                          <p:spTgt spid="719"/>
                                        </p:tgtEl>
                                        <p:attrNameLst>
                                          <p:attrName>style.visibility</p:attrName>
                                        </p:attrNameLst>
                                      </p:cBhvr>
                                      <p:to>
                                        <p:strVal val="visible"/>
                                      </p:to>
                                    </p:set>
                                    <p:animEffect transition="in" filter="wipe(up)">
                                      <p:cBhvr>
                                        <p:cTn id="92" dur="500"/>
                                        <p:tgtEl>
                                          <p:spTgt spid="719"/>
                                        </p:tgtEl>
                                      </p:cBhvr>
                                    </p:animEffect>
                                  </p:childTnLst>
                                </p:cTn>
                              </p:par>
                            </p:childTnLst>
                          </p:cTn>
                        </p:par>
                        <p:par>
                          <p:cTn id="93" fill="hold">
                            <p:stCondLst>
                              <p:cond delay="500"/>
                            </p:stCondLst>
                            <p:childTnLst>
                              <p:par>
                                <p:cTn id="94" presetID="22" presetClass="entr" presetSubtype="1" fill="hold" grpId="0" nodeType="afterEffect">
                                  <p:stCondLst>
                                    <p:cond delay="0"/>
                                  </p:stCondLst>
                                  <p:iterate>
                                    <p:tmAbs val="0"/>
                                  </p:iterate>
                                  <p:childTnLst>
                                    <p:set>
                                      <p:cBhvr>
                                        <p:cTn id="95" fill="hold"/>
                                        <p:tgtEl>
                                          <p:spTgt spid="720"/>
                                        </p:tgtEl>
                                        <p:attrNameLst>
                                          <p:attrName>style.visibility</p:attrName>
                                        </p:attrNameLst>
                                      </p:cBhvr>
                                      <p:to>
                                        <p:strVal val="visible"/>
                                      </p:to>
                                    </p:set>
                                    <p:animEffect transition="in" filter="wipe(up)">
                                      <p:cBhvr>
                                        <p:cTn id="96" dur="500"/>
                                        <p:tgtEl>
                                          <p:spTgt spid="720"/>
                                        </p:tgtEl>
                                      </p:cBhvr>
                                    </p:animEffect>
                                  </p:childTnLst>
                                </p:cTn>
                              </p:par>
                            </p:childTnLst>
                          </p:cTn>
                        </p:par>
                        <p:par>
                          <p:cTn id="97" fill="hold">
                            <p:stCondLst>
                              <p:cond delay="1000"/>
                            </p:stCondLst>
                            <p:childTnLst>
                              <p:par>
                                <p:cTn id="98" presetID="22" presetClass="entr" presetSubtype="1" fill="hold" grpId="0" nodeType="afterEffect">
                                  <p:stCondLst>
                                    <p:cond delay="0"/>
                                  </p:stCondLst>
                                  <p:iterate>
                                    <p:tmAbs val="0"/>
                                  </p:iterate>
                                  <p:childTnLst>
                                    <p:set>
                                      <p:cBhvr>
                                        <p:cTn id="99" fill="hold"/>
                                        <p:tgtEl>
                                          <p:spTgt spid="721"/>
                                        </p:tgtEl>
                                        <p:attrNameLst>
                                          <p:attrName>style.visibility</p:attrName>
                                        </p:attrNameLst>
                                      </p:cBhvr>
                                      <p:to>
                                        <p:strVal val="visible"/>
                                      </p:to>
                                    </p:set>
                                    <p:animEffect transition="in" filter="wipe(up)">
                                      <p:cBhvr>
                                        <p:cTn id="100" dur="500"/>
                                        <p:tgtEl>
                                          <p:spTgt spid="721"/>
                                        </p:tgtEl>
                                      </p:cBhvr>
                                    </p:animEffect>
                                  </p:childTnLst>
                                </p:cTn>
                              </p:par>
                            </p:childTnLst>
                          </p:cTn>
                        </p:par>
                        <p:par>
                          <p:cTn id="101" fill="hold">
                            <p:stCondLst>
                              <p:cond delay="1500"/>
                            </p:stCondLst>
                            <p:childTnLst>
                              <p:par>
                                <p:cTn id="102" presetID="22" presetClass="entr" presetSubtype="1" fill="hold" grpId="0" nodeType="afterEffect">
                                  <p:stCondLst>
                                    <p:cond delay="0"/>
                                  </p:stCondLst>
                                  <p:iterate>
                                    <p:tmAbs val="0"/>
                                  </p:iterate>
                                  <p:childTnLst>
                                    <p:set>
                                      <p:cBhvr>
                                        <p:cTn id="103" fill="hold"/>
                                        <p:tgtEl>
                                          <p:spTgt spid="727"/>
                                        </p:tgtEl>
                                        <p:attrNameLst>
                                          <p:attrName>style.visibility</p:attrName>
                                        </p:attrNameLst>
                                      </p:cBhvr>
                                      <p:to>
                                        <p:strVal val="visible"/>
                                      </p:to>
                                    </p:set>
                                    <p:animEffect transition="in" filter="wipe(up)">
                                      <p:cBhvr>
                                        <p:cTn id="104" dur="500"/>
                                        <p:tgtEl>
                                          <p:spTgt spid="727"/>
                                        </p:tgtEl>
                                      </p:cBhvr>
                                    </p:animEffect>
                                  </p:childTnLst>
                                </p:cTn>
                              </p:par>
                            </p:childTnLst>
                          </p:cTn>
                        </p:par>
                        <p:par>
                          <p:cTn id="105" fill="hold">
                            <p:stCondLst>
                              <p:cond delay="2000"/>
                            </p:stCondLst>
                            <p:childTnLst>
                              <p:par>
                                <p:cTn id="106" presetID="22" presetClass="entr" presetSubtype="1" fill="hold" grpId="0" nodeType="afterEffect">
                                  <p:stCondLst>
                                    <p:cond delay="0"/>
                                  </p:stCondLst>
                                  <p:iterate>
                                    <p:tmAbs val="0"/>
                                  </p:iterate>
                                  <p:childTnLst>
                                    <p:set>
                                      <p:cBhvr>
                                        <p:cTn id="107" fill="hold"/>
                                        <p:tgtEl>
                                          <p:spTgt spid="728"/>
                                        </p:tgtEl>
                                        <p:attrNameLst>
                                          <p:attrName>style.visibility</p:attrName>
                                        </p:attrNameLst>
                                      </p:cBhvr>
                                      <p:to>
                                        <p:strVal val="visible"/>
                                      </p:to>
                                    </p:set>
                                    <p:animEffect transition="in" filter="wipe(up)">
                                      <p:cBhvr>
                                        <p:cTn id="108" dur="500"/>
                                        <p:tgtEl>
                                          <p:spTgt spid="728"/>
                                        </p:tgtEl>
                                      </p:cBhvr>
                                    </p:animEffect>
                                  </p:childTnLst>
                                </p:cTn>
                              </p:par>
                            </p:childTnLst>
                          </p:cTn>
                        </p:par>
                        <p:par>
                          <p:cTn id="109" fill="hold">
                            <p:stCondLst>
                              <p:cond delay="2500"/>
                            </p:stCondLst>
                            <p:childTnLst>
                              <p:par>
                                <p:cTn id="110" presetID="22" presetClass="entr" presetSubtype="1" fill="hold" grpId="0" nodeType="afterEffect">
                                  <p:stCondLst>
                                    <p:cond delay="0"/>
                                  </p:stCondLst>
                                  <p:iterate>
                                    <p:tmAbs val="0"/>
                                  </p:iterate>
                                  <p:childTnLst>
                                    <p:set>
                                      <p:cBhvr>
                                        <p:cTn id="111" fill="hold"/>
                                        <p:tgtEl>
                                          <p:spTgt spid="729"/>
                                        </p:tgtEl>
                                        <p:attrNameLst>
                                          <p:attrName>style.visibility</p:attrName>
                                        </p:attrNameLst>
                                      </p:cBhvr>
                                      <p:to>
                                        <p:strVal val="visible"/>
                                      </p:to>
                                    </p:set>
                                    <p:animEffect transition="in" filter="wipe(up)">
                                      <p:cBhvr>
                                        <p:cTn id="112" dur="500"/>
                                        <p:tgtEl>
                                          <p:spTgt spid="729"/>
                                        </p:tgtEl>
                                      </p:cBhvr>
                                    </p:animEffect>
                                  </p:childTnLst>
                                </p:cTn>
                              </p:par>
                            </p:childTnLst>
                          </p:cTn>
                        </p:par>
                        <p:par>
                          <p:cTn id="113" fill="hold">
                            <p:stCondLst>
                              <p:cond delay="3000"/>
                            </p:stCondLst>
                            <p:childTnLst>
                              <p:par>
                                <p:cTn id="114" presetID="22" presetClass="entr" presetSubtype="1" fill="hold" grpId="0" nodeType="afterEffect">
                                  <p:stCondLst>
                                    <p:cond delay="0"/>
                                  </p:stCondLst>
                                  <p:iterate>
                                    <p:tmAbs val="0"/>
                                  </p:iterate>
                                  <p:childTnLst>
                                    <p:set>
                                      <p:cBhvr>
                                        <p:cTn id="115" fill="hold"/>
                                        <p:tgtEl>
                                          <p:spTgt spid="730"/>
                                        </p:tgtEl>
                                        <p:attrNameLst>
                                          <p:attrName>style.visibility</p:attrName>
                                        </p:attrNameLst>
                                      </p:cBhvr>
                                      <p:to>
                                        <p:strVal val="visible"/>
                                      </p:to>
                                    </p:set>
                                    <p:animEffect transition="in" filter="wipe(up)">
                                      <p:cBhvr>
                                        <p:cTn id="116" dur="500"/>
                                        <p:tgtEl>
                                          <p:spTgt spid="730"/>
                                        </p:tgtEl>
                                      </p:cBhvr>
                                    </p:animEffect>
                                  </p:childTnLst>
                                </p:cTn>
                              </p:par>
                            </p:childTnLst>
                          </p:cTn>
                        </p:par>
                        <p:par>
                          <p:cTn id="117" fill="hold">
                            <p:stCondLst>
                              <p:cond delay="3500"/>
                            </p:stCondLst>
                            <p:childTnLst>
                              <p:par>
                                <p:cTn id="118" presetID="10" presetClass="entr" fill="hold" grpId="0" nodeType="afterEffect">
                                  <p:stCondLst>
                                    <p:cond delay="0"/>
                                  </p:stCondLst>
                                  <p:iterate>
                                    <p:tmAbs val="0"/>
                                  </p:iterate>
                                  <p:childTnLst>
                                    <p:set>
                                      <p:cBhvr>
                                        <p:cTn id="119" fill="hold"/>
                                        <p:tgtEl>
                                          <p:spTgt spid="735"/>
                                        </p:tgtEl>
                                        <p:attrNameLst>
                                          <p:attrName>style.visibility</p:attrName>
                                        </p:attrNameLst>
                                      </p:cBhvr>
                                      <p:to>
                                        <p:strVal val="visible"/>
                                      </p:to>
                                    </p:set>
                                    <p:animEffect transition="in" filter="fade">
                                      <p:cBhvr>
                                        <p:cTn id="120" dur="500"/>
                                        <p:tgtEl>
                                          <p:spTgt spid="735"/>
                                        </p:tgtEl>
                                      </p:cBhvr>
                                    </p:animEffect>
                                  </p:childTnLst>
                                </p:cTn>
                              </p:par>
                            </p:childTnLst>
                          </p:cTn>
                        </p:par>
                      </p:childTnLst>
                    </p:cTn>
                  </p:par>
                  <p:par>
                    <p:cTn id="121" fill="hold">
                      <p:stCondLst>
                        <p:cond delay="indefinite"/>
                      </p:stCondLst>
                      <p:childTnLst>
                        <p:par>
                          <p:cTn id="122" fill="hold">
                            <p:stCondLst>
                              <p:cond delay="0"/>
                            </p:stCondLst>
                            <p:childTnLst>
                              <p:par>
                                <p:cTn id="123" presetID="22" presetClass="entr" presetSubtype="4" fill="hold" grpId="0" nodeType="clickEffect">
                                  <p:stCondLst>
                                    <p:cond delay="0"/>
                                  </p:stCondLst>
                                  <p:iterate>
                                    <p:tmAbs val="0"/>
                                  </p:iterate>
                                  <p:childTnLst>
                                    <p:set>
                                      <p:cBhvr>
                                        <p:cTn id="124" fill="hold"/>
                                        <p:tgtEl>
                                          <p:spTgt spid="711"/>
                                        </p:tgtEl>
                                        <p:attrNameLst>
                                          <p:attrName>style.visibility</p:attrName>
                                        </p:attrNameLst>
                                      </p:cBhvr>
                                      <p:to>
                                        <p:strVal val="visible"/>
                                      </p:to>
                                    </p:set>
                                    <p:animEffect transition="in" filter="wipe(down)">
                                      <p:cBhvr>
                                        <p:cTn id="125" dur="500"/>
                                        <p:tgtEl>
                                          <p:spTgt spid="711"/>
                                        </p:tgtEl>
                                      </p:cBhvr>
                                    </p:animEffect>
                                  </p:childTnLst>
                                </p:cTn>
                              </p:par>
                            </p:childTnLst>
                          </p:cTn>
                        </p:par>
                        <p:par>
                          <p:cTn id="126" fill="hold">
                            <p:stCondLst>
                              <p:cond delay="500"/>
                            </p:stCondLst>
                            <p:childTnLst>
                              <p:par>
                                <p:cTn id="127" presetID="22" presetClass="entr" presetSubtype="4" fill="hold" grpId="0" nodeType="afterEffect">
                                  <p:stCondLst>
                                    <p:cond delay="0"/>
                                  </p:stCondLst>
                                  <p:iterate>
                                    <p:tmAbs val="0"/>
                                  </p:iterate>
                                  <p:childTnLst>
                                    <p:set>
                                      <p:cBhvr>
                                        <p:cTn id="128" fill="hold"/>
                                        <p:tgtEl>
                                          <p:spTgt spid="722"/>
                                        </p:tgtEl>
                                        <p:attrNameLst>
                                          <p:attrName>style.visibility</p:attrName>
                                        </p:attrNameLst>
                                      </p:cBhvr>
                                      <p:to>
                                        <p:strVal val="visible"/>
                                      </p:to>
                                    </p:set>
                                    <p:animEffect transition="in" filter="wipe(down)">
                                      <p:cBhvr>
                                        <p:cTn id="129" dur="500"/>
                                        <p:tgtEl>
                                          <p:spTgt spid="722"/>
                                        </p:tgtEl>
                                      </p:cBhvr>
                                    </p:animEffect>
                                  </p:childTnLst>
                                </p:cTn>
                              </p:par>
                            </p:childTnLst>
                          </p:cTn>
                        </p:par>
                        <p:par>
                          <p:cTn id="130" fill="hold">
                            <p:stCondLst>
                              <p:cond delay="1000"/>
                            </p:stCondLst>
                            <p:childTnLst>
                              <p:par>
                                <p:cTn id="131" presetID="22" presetClass="entr" presetSubtype="4" fill="hold" grpId="0" nodeType="afterEffect">
                                  <p:stCondLst>
                                    <p:cond delay="0"/>
                                  </p:stCondLst>
                                  <p:iterate>
                                    <p:tmAbs val="0"/>
                                  </p:iterate>
                                  <p:childTnLst>
                                    <p:set>
                                      <p:cBhvr>
                                        <p:cTn id="132" fill="hold"/>
                                        <p:tgtEl>
                                          <p:spTgt spid="731"/>
                                        </p:tgtEl>
                                        <p:attrNameLst>
                                          <p:attrName>style.visibility</p:attrName>
                                        </p:attrNameLst>
                                      </p:cBhvr>
                                      <p:to>
                                        <p:strVal val="visible"/>
                                      </p:to>
                                    </p:set>
                                    <p:animEffect transition="in" filter="wipe(down)">
                                      <p:cBhvr>
                                        <p:cTn id="133" dur="500"/>
                                        <p:tgtEl>
                                          <p:spTgt spid="731"/>
                                        </p:tgtEl>
                                      </p:cBhvr>
                                    </p:animEffect>
                                  </p:childTnLst>
                                </p:cTn>
                              </p:par>
                            </p:childTnLst>
                          </p:cTn>
                        </p:par>
                        <p:par>
                          <p:cTn id="134" fill="hold">
                            <p:stCondLst>
                              <p:cond delay="1500"/>
                            </p:stCondLst>
                            <p:childTnLst>
                              <p:par>
                                <p:cTn id="135" presetID="22" presetClass="entr" presetSubtype="1" fill="hold" grpId="0" nodeType="afterEffect">
                                  <p:stCondLst>
                                    <p:cond delay="0"/>
                                  </p:stCondLst>
                                  <p:iterate>
                                    <p:tmAbs val="0"/>
                                  </p:iterate>
                                  <p:childTnLst>
                                    <p:set>
                                      <p:cBhvr>
                                        <p:cTn id="136" fill="hold"/>
                                        <p:tgtEl>
                                          <p:spTgt spid="736"/>
                                        </p:tgtEl>
                                        <p:attrNameLst>
                                          <p:attrName>style.visibility</p:attrName>
                                        </p:attrNameLst>
                                      </p:cBhvr>
                                      <p:to>
                                        <p:strVal val="visible"/>
                                      </p:to>
                                    </p:set>
                                    <p:animEffect transition="in" filter="wipe(up)">
                                      <p:cBhvr>
                                        <p:cTn id="137" dur="500"/>
                                        <p:tgtEl>
                                          <p:spTgt spid="7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2" grpId="0" animBg="1" advAuto="0"/>
      <p:bldP spid="706" grpId="0" animBg="1" advAuto="0"/>
      <p:bldP spid="707" grpId="0" animBg="1" advAuto="0"/>
      <p:bldP spid="708" grpId="0" animBg="1" advAuto="0"/>
      <p:bldP spid="709" grpId="0" animBg="1" advAuto="0"/>
      <p:bldP spid="710" grpId="0" animBg="1" advAuto="0"/>
      <p:bldP spid="711" grpId="0" animBg="1" advAuto="0"/>
      <p:bldP spid="712" grpId="0" animBg="1" advAuto="0"/>
      <p:bldP spid="713" grpId="0" animBg="1" advAuto="0"/>
      <p:bldP spid="714" grpId="0" animBg="1" advAuto="0"/>
      <p:bldP spid="715" grpId="0" animBg="1" advAuto="0"/>
      <p:bldP spid="716" grpId="0" animBg="1" advAuto="0"/>
      <p:bldP spid="717" grpId="0" animBg="1" advAuto="0"/>
      <p:bldP spid="718" grpId="0" animBg="1" advAuto="0"/>
      <p:bldP spid="719" grpId="0" animBg="1" advAuto="0"/>
      <p:bldP spid="720" grpId="0" animBg="1" advAuto="0"/>
      <p:bldP spid="721" grpId="0" animBg="1" advAuto="0"/>
      <p:bldP spid="723" grpId="0" animBg="1" advAuto="0"/>
      <p:bldP spid="724" grpId="0" animBg="1" advAuto="0"/>
      <p:bldP spid="725" grpId="0" animBg="1" advAuto="0"/>
      <p:bldP spid="726" grpId="0" animBg="1" advAuto="0"/>
      <p:bldP spid="727" grpId="0" animBg="1" advAuto="0"/>
      <p:bldP spid="728" grpId="0" animBg="1" advAuto="0"/>
      <p:bldP spid="729" grpId="0" animBg="1" advAuto="0"/>
      <p:bldP spid="730" grpId="0" animBg="1" advAuto="0"/>
      <p:bldP spid="731" grpId="0" animBg="1" advAuto="0"/>
      <p:bldP spid="732" grpId="0" animBg="1" advAuto="0"/>
      <p:bldP spid="733" grpId="0" animBg="1" advAuto="0"/>
      <p:bldP spid="734" grpId="0" animBg="1" advAuto="0"/>
      <p:bldP spid="735" grpId="0" animBg="1" advAuto="0"/>
      <p:bldP spid="736" grpId="0" animBg="1"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3" name="Picture 2" descr="Picture 2"/>
          <p:cNvPicPr>
            <a:picLocks noChangeAspect="1"/>
          </p:cNvPicPr>
          <p:nvPr/>
        </p:nvPicPr>
        <p:blipFill>
          <a:blip r:embed="rId3"/>
          <a:stretch>
            <a:fillRect/>
          </a:stretch>
        </p:blipFill>
        <p:spPr>
          <a:xfrm>
            <a:off x="2673368" y="3238023"/>
            <a:ext cx="1347789" cy="1347788"/>
          </a:xfrm>
          <a:prstGeom prst="rect">
            <a:avLst/>
          </a:prstGeom>
          <a:ln w="12700">
            <a:miter lim="400000"/>
          </a:ln>
        </p:spPr>
      </p:pic>
      <p:pic>
        <p:nvPicPr>
          <p:cNvPr id="744" name="Picture 2" descr="Picture 2"/>
          <p:cNvPicPr>
            <a:picLocks noChangeAspect="1"/>
          </p:cNvPicPr>
          <p:nvPr/>
        </p:nvPicPr>
        <p:blipFill>
          <a:blip r:embed="rId3"/>
          <a:stretch>
            <a:fillRect/>
          </a:stretch>
        </p:blipFill>
        <p:spPr>
          <a:xfrm>
            <a:off x="4818889" y="3215538"/>
            <a:ext cx="1348582" cy="1348581"/>
          </a:xfrm>
          <a:prstGeom prst="rect">
            <a:avLst/>
          </a:prstGeom>
          <a:ln w="12700">
            <a:miter lim="400000"/>
          </a:ln>
        </p:spPr>
      </p:pic>
      <p:pic>
        <p:nvPicPr>
          <p:cNvPr id="745" name="Picture 2" descr="Picture 2"/>
          <p:cNvPicPr>
            <a:picLocks noChangeAspect="1"/>
          </p:cNvPicPr>
          <p:nvPr/>
        </p:nvPicPr>
        <p:blipFill>
          <a:blip r:embed="rId3"/>
          <a:stretch>
            <a:fillRect/>
          </a:stretch>
        </p:blipFill>
        <p:spPr>
          <a:xfrm>
            <a:off x="7028688" y="3215537"/>
            <a:ext cx="1348582" cy="1348582"/>
          </a:xfrm>
          <a:prstGeom prst="rect">
            <a:avLst/>
          </a:prstGeom>
          <a:ln w="12700">
            <a:miter lim="400000"/>
          </a:ln>
        </p:spPr>
      </p:pic>
      <p:pic>
        <p:nvPicPr>
          <p:cNvPr id="746" name="Picture 2" descr="Picture 2"/>
          <p:cNvPicPr>
            <a:picLocks noChangeAspect="1"/>
          </p:cNvPicPr>
          <p:nvPr/>
        </p:nvPicPr>
        <p:blipFill>
          <a:blip r:embed="rId3"/>
          <a:stretch>
            <a:fillRect/>
          </a:stretch>
        </p:blipFill>
        <p:spPr>
          <a:xfrm>
            <a:off x="9162288" y="3215536"/>
            <a:ext cx="1348582" cy="1348582"/>
          </a:xfrm>
          <a:prstGeom prst="rect">
            <a:avLst/>
          </a:prstGeom>
          <a:ln w="12700">
            <a:miter lim="400000"/>
          </a:ln>
        </p:spPr>
      </p:pic>
      <p:pic>
        <p:nvPicPr>
          <p:cNvPr id="747" name="Picture 15" descr="Picture 15"/>
          <p:cNvPicPr>
            <a:picLocks noChangeAspect="1"/>
          </p:cNvPicPr>
          <p:nvPr/>
        </p:nvPicPr>
        <p:blipFill>
          <a:blip r:embed="rId4"/>
          <a:stretch>
            <a:fillRect/>
          </a:stretch>
        </p:blipFill>
        <p:spPr>
          <a:xfrm>
            <a:off x="2638837" y="1870908"/>
            <a:ext cx="622711" cy="730340"/>
          </a:xfrm>
          <a:prstGeom prst="rect">
            <a:avLst/>
          </a:prstGeom>
          <a:ln w="12700">
            <a:miter lim="400000"/>
          </a:ln>
        </p:spPr>
      </p:pic>
      <p:pic>
        <p:nvPicPr>
          <p:cNvPr id="749" name="Picture 17" descr="Picture 17"/>
          <p:cNvPicPr>
            <a:picLocks noChangeAspect="1"/>
          </p:cNvPicPr>
          <p:nvPr/>
        </p:nvPicPr>
        <p:blipFill>
          <a:blip r:embed="rId5"/>
          <a:stretch>
            <a:fillRect/>
          </a:stretch>
        </p:blipFill>
        <p:spPr>
          <a:xfrm>
            <a:off x="3400838" y="1834503"/>
            <a:ext cx="656051" cy="766743"/>
          </a:xfrm>
          <a:prstGeom prst="rect">
            <a:avLst/>
          </a:prstGeom>
          <a:ln w="12700">
            <a:miter lim="400000"/>
          </a:ln>
        </p:spPr>
      </p:pic>
      <p:pic>
        <p:nvPicPr>
          <p:cNvPr id="750" name="Picture 15" descr="Picture 15"/>
          <p:cNvPicPr>
            <a:picLocks noChangeAspect="1"/>
          </p:cNvPicPr>
          <p:nvPr/>
        </p:nvPicPr>
        <p:blipFill>
          <a:blip r:embed="rId4"/>
          <a:stretch>
            <a:fillRect/>
          </a:stretch>
        </p:blipFill>
        <p:spPr>
          <a:xfrm>
            <a:off x="4727604" y="1925960"/>
            <a:ext cx="622711" cy="730340"/>
          </a:xfrm>
          <a:prstGeom prst="rect">
            <a:avLst/>
          </a:prstGeom>
          <a:ln w="12700">
            <a:miter lim="400000"/>
          </a:ln>
        </p:spPr>
      </p:pic>
      <p:pic>
        <p:nvPicPr>
          <p:cNvPr id="751" name="Picture 17" descr="Picture 17"/>
          <p:cNvPicPr>
            <a:picLocks noChangeAspect="1"/>
          </p:cNvPicPr>
          <p:nvPr/>
        </p:nvPicPr>
        <p:blipFill>
          <a:blip r:embed="rId5"/>
          <a:stretch>
            <a:fillRect/>
          </a:stretch>
        </p:blipFill>
        <p:spPr>
          <a:xfrm>
            <a:off x="5489604" y="1889556"/>
            <a:ext cx="656051" cy="766743"/>
          </a:xfrm>
          <a:prstGeom prst="rect">
            <a:avLst/>
          </a:prstGeom>
          <a:ln w="12700">
            <a:miter lim="400000"/>
          </a:ln>
        </p:spPr>
      </p:pic>
      <p:pic>
        <p:nvPicPr>
          <p:cNvPr id="752" name="Picture 15" descr="Picture 15"/>
          <p:cNvPicPr>
            <a:picLocks noChangeAspect="1"/>
          </p:cNvPicPr>
          <p:nvPr/>
        </p:nvPicPr>
        <p:blipFill>
          <a:blip r:embed="rId4"/>
          <a:stretch>
            <a:fillRect/>
          </a:stretch>
        </p:blipFill>
        <p:spPr>
          <a:xfrm>
            <a:off x="6940977" y="1959992"/>
            <a:ext cx="622711" cy="730340"/>
          </a:xfrm>
          <a:prstGeom prst="rect">
            <a:avLst/>
          </a:prstGeom>
          <a:ln w="12700">
            <a:miter lim="400000"/>
          </a:ln>
        </p:spPr>
      </p:pic>
      <p:pic>
        <p:nvPicPr>
          <p:cNvPr id="753" name="Picture 17" descr="Picture 17"/>
          <p:cNvPicPr>
            <a:picLocks noChangeAspect="1"/>
          </p:cNvPicPr>
          <p:nvPr/>
        </p:nvPicPr>
        <p:blipFill>
          <a:blip r:embed="rId5"/>
          <a:stretch>
            <a:fillRect/>
          </a:stretch>
        </p:blipFill>
        <p:spPr>
          <a:xfrm>
            <a:off x="7702977" y="1923588"/>
            <a:ext cx="656051" cy="766743"/>
          </a:xfrm>
          <a:prstGeom prst="rect">
            <a:avLst/>
          </a:prstGeom>
          <a:ln w="12700">
            <a:miter lim="400000"/>
          </a:ln>
        </p:spPr>
      </p:pic>
      <p:pic>
        <p:nvPicPr>
          <p:cNvPr id="754" name="Picture 15" descr="Picture 15"/>
          <p:cNvPicPr>
            <a:picLocks noChangeAspect="1"/>
          </p:cNvPicPr>
          <p:nvPr/>
        </p:nvPicPr>
        <p:blipFill>
          <a:blip r:embed="rId4"/>
          <a:stretch>
            <a:fillRect/>
          </a:stretch>
        </p:blipFill>
        <p:spPr>
          <a:xfrm>
            <a:off x="9178053" y="2012862"/>
            <a:ext cx="622711" cy="730340"/>
          </a:xfrm>
          <a:prstGeom prst="rect">
            <a:avLst/>
          </a:prstGeom>
          <a:ln w="12700">
            <a:miter lim="400000"/>
          </a:ln>
        </p:spPr>
      </p:pic>
      <p:pic>
        <p:nvPicPr>
          <p:cNvPr id="755" name="Picture 17" descr="Picture 17"/>
          <p:cNvPicPr>
            <a:picLocks noChangeAspect="1"/>
          </p:cNvPicPr>
          <p:nvPr/>
        </p:nvPicPr>
        <p:blipFill>
          <a:blip r:embed="rId5"/>
          <a:stretch>
            <a:fillRect/>
          </a:stretch>
        </p:blipFill>
        <p:spPr>
          <a:xfrm>
            <a:off x="9940053" y="1976458"/>
            <a:ext cx="656051" cy="766743"/>
          </a:xfrm>
          <a:prstGeom prst="rect">
            <a:avLst/>
          </a:prstGeom>
          <a:ln w="12700">
            <a:miter lim="400000"/>
          </a:ln>
        </p:spPr>
      </p:pic>
      <p:pic>
        <p:nvPicPr>
          <p:cNvPr id="756" name="Picture 18" descr="Picture 18"/>
          <p:cNvPicPr>
            <a:picLocks noChangeAspect="1"/>
          </p:cNvPicPr>
          <p:nvPr/>
        </p:nvPicPr>
        <p:blipFill>
          <a:blip r:embed="rId6"/>
          <a:stretch>
            <a:fillRect/>
          </a:stretch>
        </p:blipFill>
        <p:spPr>
          <a:xfrm>
            <a:off x="3500263" y="5138553"/>
            <a:ext cx="1989343" cy="924007"/>
          </a:xfrm>
          <a:prstGeom prst="rect">
            <a:avLst/>
          </a:prstGeom>
          <a:ln w="12700">
            <a:miter lim="400000"/>
          </a:ln>
        </p:spPr>
      </p:pic>
      <p:pic>
        <p:nvPicPr>
          <p:cNvPr id="757" name="Picture 19" descr="Picture 19"/>
          <p:cNvPicPr>
            <a:picLocks noChangeAspect="1"/>
          </p:cNvPicPr>
          <p:nvPr/>
        </p:nvPicPr>
        <p:blipFill>
          <a:blip r:embed="rId7"/>
          <a:stretch>
            <a:fillRect/>
          </a:stretch>
        </p:blipFill>
        <p:spPr>
          <a:xfrm>
            <a:off x="6267446" y="4958739"/>
            <a:ext cx="984888" cy="1218735"/>
          </a:xfrm>
          <a:prstGeom prst="rect">
            <a:avLst/>
          </a:prstGeom>
          <a:ln w="12700">
            <a:miter lim="400000"/>
          </a:ln>
        </p:spPr>
      </p:pic>
      <p:pic>
        <p:nvPicPr>
          <p:cNvPr id="758" name="Picture 20" descr="Picture 20"/>
          <p:cNvPicPr>
            <a:picLocks/>
          </p:cNvPicPr>
          <p:nvPr/>
        </p:nvPicPr>
        <p:blipFill>
          <a:blip r:embed="rId8"/>
          <a:stretch>
            <a:fillRect/>
          </a:stretch>
        </p:blipFill>
        <p:spPr>
          <a:xfrm>
            <a:off x="8405325" y="5138551"/>
            <a:ext cx="648000" cy="1291445"/>
          </a:xfrm>
          <a:prstGeom prst="rect">
            <a:avLst/>
          </a:prstGeom>
          <a:ln w="12700">
            <a:miter lim="400000"/>
          </a:ln>
        </p:spPr>
      </p:pic>
      <p:sp>
        <p:nvSpPr>
          <p:cNvPr id="759" name="Right Brace 7"/>
          <p:cNvSpPr/>
          <p:nvPr/>
        </p:nvSpPr>
        <p:spPr>
          <a:xfrm rot="16200000">
            <a:off x="6514111" y="-2267182"/>
            <a:ext cx="373109" cy="81236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49"/>
                </a:lnTo>
                <a:lnTo>
                  <a:pt x="21600" y="21600"/>
                </a:lnTo>
              </a:path>
            </a:pathLst>
          </a:custGeom>
          <a:ln w="12700">
            <a:solidFill>
              <a:srgbClr val="000000"/>
            </a:solidFill>
            <a:miter/>
          </a:ln>
        </p:spPr>
        <p:txBody>
          <a:bodyPr lIns="45719" rIns="45719" anchor="ctr"/>
          <a:lstStyle/>
          <a:p>
            <a:pPr>
              <a:defRPr>
                <a:latin typeface="Source Sans Pro Regular"/>
                <a:ea typeface="Source Sans Pro Regular"/>
                <a:cs typeface="Source Sans Pro Regular"/>
                <a:sym typeface="Source Sans Pro Regular"/>
              </a:defRPr>
            </a:pPr>
            <a:endParaRPr/>
          </a:p>
        </p:txBody>
      </p:sp>
      <p:sp>
        <p:nvSpPr>
          <p:cNvPr id="760" name="Up-Down Arrow 8"/>
          <p:cNvSpPr/>
          <p:nvPr/>
        </p:nvSpPr>
        <p:spPr>
          <a:xfrm>
            <a:off x="3142488" y="2667000"/>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latin typeface="Source Sans Pro Regular"/>
                <a:ea typeface="Source Sans Pro Regular"/>
                <a:cs typeface="Source Sans Pro Regular"/>
                <a:sym typeface="Source Sans Pro Regular"/>
              </a:defRPr>
            </a:pPr>
            <a:endParaRPr/>
          </a:p>
        </p:txBody>
      </p:sp>
      <p:sp>
        <p:nvSpPr>
          <p:cNvPr id="761" name="Up-Down Arrow 35"/>
          <p:cNvSpPr/>
          <p:nvPr/>
        </p:nvSpPr>
        <p:spPr>
          <a:xfrm>
            <a:off x="5234828" y="2627585"/>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latin typeface="Source Sans Pro Regular"/>
                <a:ea typeface="Source Sans Pro Regular"/>
                <a:cs typeface="Source Sans Pro Regular"/>
                <a:sym typeface="Source Sans Pro Regular"/>
              </a:defRPr>
            </a:pPr>
            <a:endParaRPr/>
          </a:p>
        </p:txBody>
      </p:sp>
      <p:sp>
        <p:nvSpPr>
          <p:cNvPr id="762" name="Up-Down Arrow 36"/>
          <p:cNvSpPr/>
          <p:nvPr/>
        </p:nvSpPr>
        <p:spPr>
          <a:xfrm>
            <a:off x="7444627" y="2697899"/>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latin typeface="Source Sans Pro Regular"/>
                <a:ea typeface="Source Sans Pro Regular"/>
                <a:cs typeface="Source Sans Pro Regular"/>
                <a:sym typeface="Source Sans Pro Regular"/>
              </a:defRPr>
            </a:pPr>
            <a:endParaRPr/>
          </a:p>
        </p:txBody>
      </p:sp>
      <p:sp>
        <p:nvSpPr>
          <p:cNvPr id="763" name="Up-Down Arrow 37"/>
          <p:cNvSpPr/>
          <p:nvPr/>
        </p:nvSpPr>
        <p:spPr>
          <a:xfrm>
            <a:off x="9707402" y="2735633"/>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latin typeface="Source Sans Pro Regular"/>
                <a:ea typeface="Source Sans Pro Regular"/>
                <a:cs typeface="Source Sans Pro Regular"/>
                <a:sym typeface="Source Sans Pro Regular"/>
              </a:defRPr>
            </a:pPr>
            <a:endParaRPr/>
          </a:p>
        </p:txBody>
      </p:sp>
      <p:sp>
        <p:nvSpPr>
          <p:cNvPr id="764" name="Right Bracket 10"/>
          <p:cNvSpPr/>
          <p:nvPr/>
        </p:nvSpPr>
        <p:spPr>
          <a:xfrm rot="16200000">
            <a:off x="6004097" y="2153490"/>
            <a:ext cx="732251" cy="62383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95"/>
                  <a:pt x="21600" y="211"/>
                </a:cubicBezTo>
                <a:lnTo>
                  <a:pt x="21600" y="21389"/>
                </a:lnTo>
                <a:cubicBezTo>
                  <a:pt x="21600" y="21505"/>
                  <a:pt x="11929" y="21600"/>
                  <a:pt x="0" y="21600"/>
                </a:cubicBezTo>
              </a:path>
            </a:pathLst>
          </a:custGeom>
          <a:ln w="38100">
            <a:solidFill>
              <a:srgbClr val="000000"/>
            </a:solidFill>
            <a:miter/>
            <a:tailEnd type="triangle"/>
          </a:ln>
        </p:spPr>
        <p:txBody>
          <a:bodyPr lIns="45719" rIns="45719" anchor="ctr"/>
          <a:lstStyle/>
          <a:p>
            <a:pPr>
              <a:defRPr>
                <a:latin typeface="Source Sans Pro Regular"/>
                <a:ea typeface="Source Sans Pro Regular"/>
                <a:cs typeface="Source Sans Pro Regular"/>
                <a:sym typeface="Source Sans Pro Regular"/>
              </a:defRPr>
            </a:pPr>
            <a:endParaRPr/>
          </a:p>
        </p:txBody>
      </p:sp>
      <p:sp>
        <p:nvSpPr>
          <p:cNvPr id="765" name="Straight Arrow Connector 12"/>
          <p:cNvSpPr/>
          <p:nvPr/>
        </p:nvSpPr>
        <p:spPr>
          <a:xfrm>
            <a:off x="3980687" y="4564115"/>
            <a:ext cx="1058273" cy="236485"/>
          </a:xfrm>
          <a:prstGeom prst="line">
            <a:avLst/>
          </a:prstGeom>
          <a:ln w="38100">
            <a:solidFill>
              <a:srgbClr val="000000"/>
            </a:solidFill>
            <a:miter/>
            <a:tailEnd type="triangle"/>
          </a:ln>
        </p:spPr>
        <p:txBody>
          <a:bodyPr lIns="45719" rIns="45719"/>
          <a:lstStyle/>
          <a:p>
            <a:endParaRPr/>
          </a:p>
        </p:txBody>
      </p:sp>
      <p:sp>
        <p:nvSpPr>
          <p:cNvPr id="766" name="Straight Arrow Connector 42"/>
          <p:cNvSpPr/>
          <p:nvPr/>
        </p:nvSpPr>
        <p:spPr>
          <a:xfrm flipH="1">
            <a:off x="7252331" y="4490542"/>
            <a:ext cx="192297" cy="310059"/>
          </a:xfrm>
          <a:prstGeom prst="line">
            <a:avLst/>
          </a:prstGeom>
          <a:ln w="38100">
            <a:solidFill>
              <a:srgbClr val="000000"/>
            </a:solidFill>
            <a:miter/>
            <a:tailEnd type="triangle"/>
          </a:ln>
        </p:spPr>
        <p:txBody>
          <a:bodyPr lIns="45719" rIns="45719"/>
          <a:lstStyle/>
          <a:p>
            <a:endParaRPr/>
          </a:p>
        </p:txBody>
      </p:sp>
      <p:sp>
        <p:nvSpPr>
          <p:cNvPr id="767" name="Straight Arrow Connector 43"/>
          <p:cNvSpPr/>
          <p:nvPr/>
        </p:nvSpPr>
        <p:spPr>
          <a:xfrm>
            <a:off x="5738310" y="4564117"/>
            <a:ext cx="223578" cy="270641"/>
          </a:xfrm>
          <a:prstGeom prst="line">
            <a:avLst/>
          </a:prstGeom>
          <a:ln w="38100">
            <a:solidFill>
              <a:srgbClr val="000000"/>
            </a:solidFill>
            <a:miter/>
            <a:tailEnd type="triangle"/>
          </a:ln>
        </p:spPr>
        <p:txBody>
          <a:bodyPr lIns="45719" rIns="45719"/>
          <a:lstStyle/>
          <a:p>
            <a:endParaRPr/>
          </a:p>
        </p:txBody>
      </p:sp>
      <p:sp>
        <p:nvSpPr>
          <p:cNvPr id="768" name="Straight Arrow Connector 44"/>
          <p:cNvSpPr/>
          <p:nvPr/>
        </p:nvSpPr>
        <p:spPr>
          <a:xfrm flipH="1">
            <a:off x="8797835" y="4564116"/>
            <a:ext cx="739997" cy="236484"/>
          </a:xfrm>
          <a:prstGeom prst="line">
            <a:avLst/>
          </a:prstGeom>
          <a:ln w="38100">
            <a:solidFill>
              <a:srgbClr val="000000"/>
            </a:solidFill>
            <a:miter/>
            <a:tailEnd type="triangle"/>
          </a:ln>
        </p:spPr>
        <p:txBody>
          <a:bodyPr lIns="45719" rIns="45719"/>
          <a:lstStyle/>
          <a:p>
            <a:endParaRPr/>
          </a:p>
        </p:txBody>
      </p:sp>
      <p:grpSp>
        <p:nvGrpSpPr>
          <p:cNvPr id="772" name="Group 9"/>
          <p:cNvGrpSpPr/>
          <p:nvPr/>
        </p:nvGrpSpPr>
        <p:grpSpPr>
          <a:xfrm>
            <a:off x="2454589" y="1221210"/>
            <a:ext cx="8610601" cy="5500114"/>
            <a:chOff x="0" y="-1"/>
            <a:chExt cx="8610600" cy="5500112"/>
          </a:xfrm>
        </p:grpSpPr>
        <p:sp>
          <p:nvSpPr>
            <p:cNvPr id="770" name="Rectangle 2"/>
            <p:cNvSpPr/>
            <p:nvPr/>
          </p:nvSpPr>
          <p:spPr>
            <a:xfrm>
              <a:off x="0" y="-1"/>
              <a:ext cx="8610600" cy="5037602"/>
            </a:xfrm>
            <a:prstGeom prst="rect">
              <a:avLst/>
            </a:prstGeom>
            <a:solidFill>
              <a:srgbClr val="FFFFFF">
                <a:alpha val="89804"/>
              </a:srgbClr>
            </a:solidFill>
            <a:ln w="12700" cap="flat">
              <a:solidFill>
                <a:srgbClr val="FFFFFF"/>
              </a:solidFill>
              <a:prstDash val="solid"/>
              <a:miter lim="800000"/>
            </a:ln>
            <a:effectLst/>
          </p:spPr>
          <p:txBody>
            <a:bodyPr wrap="square" lIns="45719" tIns="45719" rIns="45719" bIns="45719" numCol="1" anchor="ctr">
              <a:noAutofit/>
            </a:bodyPr>
            <a:lstStyle/>
            <a:p>
              <a:pPr>
                <a:defRPr>
                  <a:solidFill>
                    <a:srgbClr val="FFFFFF"/>
                  </a:solidFill>
                  <a:latin typeface="Source Sans Pro Regular"/>
                  <a:ea typeface="Source Sans Pro Regular"/>
                  <a:cs typeface="Source Sans Pro Regular"/>
                  <a:sym typeface="Source Sans Pro Regular"/>
                </a:defRPr>
              </a:pPr>
              <a:endParaRPr/>
            </a:p>
          </p:txBody>
        </p:sp>
        <p:sp>
          <p:nvSpPr>
            <p:cNvPr id="771" name="Rectangle 31"/>
            <p:cNvSpPr/>
            <p:nvPr/>
          </p:nvSpPr>
          <p:spPr>
            <a:xfrm>
              <a:off x="6144139" y="5037601"/>
              <a:ext cx="561460" cy="462510"/>
            </a:xfrm>
            <a:prstGeom prst="rect">
              <a:avLst/>
            </a:prstGeom>
            <a:solidFill>
              <a:srgbClr val="FFFFFF">
                <a:alpha val="89804"/>
              </a:srgbClr>
            </a:solidFill>
            <a:ln w="12700" cap="flat">
              <a:solidFill>
                <a:srgbClr val="FFFFFF"/>
              </a:solidFill>
              <a:prstDash val="solid"/>
              <a:miter lim="800000"/>
            </a:ln>
            <a:effectLst/>
          </p:spPr>
          <p:txBody>
            <a:bodyPr wrap="square" lIns="45719" tIns="45719" rIns="45719" bIns="45719" numCol="1" anchor="ctr">
              <a:noAutofit/>
            </a:bodyPr>
            <a:lstStyle/>
            <a:p>
              <a:pPr>
                <a:defRPr>
                  <a:solidFill>
                    <a:srgbClr val="FFFFFF"/>
                  </a:solidFill>
                  <a:latin typeface="Source Sans Pro Regular"/>
                  <a:ea typeface="Source Sans Pro Regular"/>
                  <a:cs typeface="Source Sans Pro Regular"/>
                  <a:sym typeface="Source Sans Pro Regular"/>
                </a:defRPr>
              </a:pPr>
              <a:endParaRPr/>
            </a:p>
          </p:txBody>
        </p:sp>
      </p:grpSp>
      <p:sp>
        <p:nvSpPr>
          <p:cNvPr id="773" name="Rectangle 3"/>
          <p:cNvSpPr txBox="1"/>
          <p:nvPr/>
        </p:nvSpPr>
        <p:spPr>
          <a:xfrm>
            <a:off x="1678899" y="1620000"/>
            <a:ext cx="9265744" cy="37856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p>
            <a:pPr>
              <a:defRPr sz="2400">
                <a:latin typeface="Source Sans Pro Regular"/>
                <a:ea typeface="Source Sans Pro Regular"/>
                <a:cs typeface="Source Sans Pro Regular"/>
                <a:sym typeface="Source Sans Pro Regular"/>
              </a:defRPr>
            </a:pPr>
            <a:r>
              <a:rPr lang="fr" sz="2400" dirty="0">
                <a:latin typeface="Source Sans Pro"/>
              </a:rPr>
              <a:t>Personne chargée de superviser (seule) la conduite générale de l’exercice en veillant à ce que celui-ci réponde aux objectifs fixés. </a:t>
            </a:r>
            <a:endParaRPr lang="en-GB" altLang="en-US" sz="2400">
              <a:latin typeface="Source Sans Pro"/>
            </a:endParaRPr>
          </a:p>
          <a:p>
            <a:pPr>
              <a:defRPr sz="2400">
                <a:latin typeface="Source Sans Pro Regular"/>
                <a:ea typeface="Source Sans Pro Regular"/>
                <a:cs typeface="Source Sans Pro Regular"/>
                <a:sym typeface="Source Sans Pro Regular"/>
              </a:defRPr>
            </a:pPr>
            <a:endParaRPr dirty="0">
              <a:solidFill>
                <a:schemeClr val="accent3"/>
              </a:solidFill>
              <a:latin typeface="Source Sans Pro"/>
            </a:endParaRPr>
          </a:p>
          <a:p>
            <a:pPr>
              <a:defRPr sz="2400">
                <a:solidFill>
                  <a:schemeClr val="accent6">
                    <a:lumOff val="-9568"/>
                  </a:schemeClr>
                </a:solidFill>
                <a:latin typeface="Source Sans Pro Bold"/>
                <a:ea typeface="Source Sans Pro Bold"/>
                <a:cs typeface="Source Sans Pro Bold"/>
                <a:sym typeface="Source Sans Pro Bold"/>
              </a:defRPr>
            </a:pPr>
            <a:r>
              <a:rPr lang="fr-FR" b="1" dirty="0">
                <a:solidFill>
                  <a:schemeClr val="accent3"/>
                </a:solidFill>
                <a:latin typeface="Source Sans Pro Bold"/>
              </a:rPr>
              <a:t>Principales missions</a:t>
            </a:r>
            <a:r>
              <a:rPr b="1" dirty="0">
                <a:solidFill>
                  <a:schemeClr val="accent3"/>
                </a:solidFill>
                <a:latin typeface="Source Sans Pro Bold"/>
              </a:rPr>
              <a:t>:</a:t>
            </a:r>
          </a:p>
          <a:p>
            <a:pPr marL="285750" indent="-285750">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Présenter les objectifs et le déroulement de l’exercice.</a:t>
            </a:r>
            <a:endParaRPr lang="en-US" altLang="en-US" sz="2400" dirty="0">
              <a:latin typeface="Source Sans Pro Regular"/>
              <a:ea typeface="Source Sans Pro Regular"/>
              <a:cs typeface="Source Sans Pro Regular"/>
            </a:endParaRPr>
          </a:p>
          <a:p>
            <a:pPr marL="285750" indent="-285750">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S’assurer que l’organisation administrative et logistique est au point.</a:t>
            </a:r>
          </a:p>
          <a:p>
            <a:pPr marL="285750" indent="-285750">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Veiller à l’attribution des différents rôles.</a:t>
            </a:r>
          </a:p>
          <a:p>
            <a:pPr marL="285750" indent="-285750">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Donner des consignes claires aux participants avant chaque session.</a:t>
            </a:r>
            <a:endParaRPr lang="en-US" altLang="en-US" sz="2400" dirty="0">
              <a:latin typeface="Source Sans Pro Regular"/>
              <a:ea typeface="Source Sans Pro Regular"/>
              <a:cs typeface="Source Sans Pro Regular"/>
            </a:endParaRPr>
          </a:p>
          <a:p>
            <a:pPr marL="285750" indent="-285750">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Répondre aux questions concernant le scénario ou la procédure</a:t>
            </a:r>
            <a:endParaRPr lang="en-US" altLang="en-US" sz="2400" dirty="0">
              <a:latin typeface="Source Sans Pro Regular"/>
              <a:ea typeface="Source Sans Pro Regular"/>
              <a:cs typeface="Source Sans Pro Regular"/>
            </a:endParaRPr>
          </a:p>
          <a:p>
            <a:pPr marL="285750" indent="-285750">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Faciliter/coordonner les sessions de débriefing.</a:t>
            </a:r>
            <a:endParaRPr lang="en-US" altLang="en-US" sz="2400" dirty="0">
              <a:latin typeface="Source Sans Pro Regular"/>
              <a:ea typeface="Source Sans Pro Regular"/>
              <a:cs typeface="Source Sans Pro Regular"/>
            </a:endParaRPr>
          </a:p>
        </p:txBody>
      </p:sp>
      <p:sp>
        <p:nvSpPr>
          <p:cNvPr id="36" name="Title 1"/>
          <p:cNvSpPr txBox="1">
            <a:spLocks noGrp="1"/>
          </p:cNvSpPr>
          <p:nvPr>
            <p:ph type="title"/>
          </p:nvPr>
        </p:nvSpPr>
        <p:spPr>
          <a:xfrm>
            <a:off x="134911" y="0"/>
            <a:ext cx="8754256" cy="646113"/>
          </a:xfrm>
          <a:prstGeom prst="rect">
            <a:avLst/>
          </a:prstGeom>
        </p:spPr>
        <p:txBody>
          <a:bodyPr lIns="45719" tIns="45720" rIns="45719" bIns="45720" anchor="ctr">
            <a:normAutofit/>
          </a:bodyPr>
          <a:lstStyle>
            <a:lvl1pPr defTabSz="277747">
              <a:defRPr sz="3072"/>
            </a:lvl1pPr>
          </a:lstStyle>
          <a:p>
            <a:r>
              <a:rPr sz="3200" b="1" dirty="0"/>
              <a:t>5. R</a:t>
            </a:r>
            <a:r>
              <a:rPr lang="fr-FR" sz="3200" b="1" dirty="0"/>
              <a:t>ô</a:t>
            </a:r>
            <a:r>
              <a:rPr sz="3200" b="1" dirty="0"/>
              <a:t>les </a:t>
            </a:r>
            <a:r>
              <a:rPr lang="fr-FR" sz="3200" b="1" dirty="0"/>
              <a:t>dans la facilitation de l’exercice</a:t>
            </a:r>
            <a:endParaRPr lang="en-US" sz="3200" b="1" dirty="0"/>
          </a:p>
        </p:txBody>
      </p:sp>
      <p:pic>
        <p:nvPicPr>
          <p:cNvPr id="37" name="Picture 16" descr="Picture 16"/>
          <p:cNvPicPr>
            <a:picLocks noChangeAspect="1"/>
          </p:cNvPicPr>
          <p:nvPr/>
        </p:nvPicPr>
        <p:blipFill>
          <a:blip r:embed="rId9"/>
          <a:stretch>
            <a:fillRect/>
          </a:stretch>
        </p:blipFill>
        <p:spPr>
          <a:xfrm>
            <a:off x="5961888" y="654520"/>
            <a:ext cx="773113" cy="906464"/>
          </a:xfrm>
          <a:prstGeom prst="rect">
            <a:avLst/>
          </a:prstGeom>
          <a:ln w="12700">
            <a:miter lim="400000"/>
          </a:ln>
        </p:spPr>
      </p:pic>
      <p:sp>
        <p:nvSpPr>
          <p:cNvPr id="38" name="TextBox 29"/>
          <p:cNvSpPr txBox="1"/>
          <p:nvPr/>
        </p:nvSpPr>
        <p:spPr>
          <a:xfrm>
            <a:off x="7046357" y="847047"/>
            <a:ext cx="2237077" cy="369332"/>
          </a:xfrm>
          <a:prstGeom prst="rect">
            <a:avLst/>
          </a:prstGeom>
          <a:gradFill>
            <a:gsLst>
              <a:gs pos="0">
                <a:schemeClr val="accent3">
                  <a:hueOff val="813959"/>
                  <a:satOff val="-65222"/>
                  <a:lumOff val="39256"/>
                </a:schemeClr>
              </a:gs>
              <a:gs pos="50000">
                <a:srgbClr val="A3C48D"/>
              </a:gs>
              <a:gs pos="100000">
                <a:schemeClr val="accent3">
                  <a:hueOff val="730191"/>
                  <a:satOff val="-66068"/>
                  <a:lumOff val="29060"/>
                </a:schemeClr>
              </a:gs>
            </a:gsLst>
            <a:lin ang="5400000"/>
          </a:gradFill>
          <a:ln w="6350">
            <a:solidFill>
              <a:schemeClr val="accent3"/>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Source Sans Pro Bold"/>
                <a:ea typeface="Source Sans Pro Bold"/>
                <a:cs typeface="Source Sans Pro Bold"/>
                <a:sym typeface="Source Sans Pro Bold"/>
              </a:defRPr>
            </a:lvl1pPr>
          </a:lstStyle>
          <a:p>
            <a:pPr algn="ctr"/>
            <a:r>
              <a:rPr b="1"/>
              <a:t>Exercise Controller</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773"/>
                                        </p:tgtEl>
                                        <p:attrNameLst>
                                          <p:attrName>style.visibility</p:attrName>
                                        </p:attrNameLst>
                                      </p:cBhvr>
                                      <p:to>
                                        <p:strVal val="visible"/>
                                      </p:to>
                                    </p:set>
                                    <p:animEffect transition="in" filter="fade">
                                      <p:cBhvr>
                                        <p:cTn id="7" dur="500"/>
                                        <p:tgtEl>
                                          <p:spTgt spid="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3" grpId="0"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7" name="Picture 20" descr="Picture 20"/>
          <p:cNvPicPr>
            <a:picLocks noChangeAspect="1"/>
          </p:cNvPicPr>
          <p:nvPr/>
        </p:nvPicPr>
        <p:blipFill>
          <a:blip r:embed="rId3"/>
          <a:stretch>
            <a:fillRect/>
          </a:stretch>
        </p:blipFill>
        <p:spPr>
          <a:xfrm>
            <a:off x="8323029" y="5138551"/>
            <a:ext cx="648000" cy="1066030"/>
          </a:xfrm>
          <a:prstGeom prst="rect">
            <a:avLst/>
          </a:prstGeom>
          <a:ln w="12700">
            <a:miter lim="400000"/>
          </a:ln>
        </p:spPr>
      </p:pic>
      <p:pic>
        <p:nvPicPr>
          <p:cNvPr id="778" name="Picture 16" descr="Picture 16"/>
          <p:cNvPicPr>
            <a:picLocks noChangeAspect="1"/>
          </p:cNvPicPr>
          <p:nvPr/>
        </p:nvPicPr>
        <p:blipFill>
          <a:blip r:embed="rId4"/>
          <a:stretch>
            <a:fillRect/>
          </a:stretch>
        </p:blipFill>
        <p:spPr>
          <a:xfrm>
            <a:off x="6173280" y="687034"/>
            <a:ext cx="773113" cy="906464"/>
          </a:xfrm>
          <a:prstGeom prst="rect">
            <a:avLst/>
          </a:prstGeom>
          <a:ln w="12700">
            <a:miter lim="400000"/>
          </a:ln>
        </p:spPr>
      </p:pic>
      <p:grpSp>
        <p:nvGrpSpPr>
          <p:cNvPr id="781" name="Group 2"/>
          <p:cNvGrpSpPr/>
          <p:nvPr/>
        </p:nvGrpSpPr>
        <p:grpSpPr>
          <a:xfrm>
            <a:off x="3825131" y="626870"/>
            <a:ext cx="5427623" cy="6064784"/>
            <a:chOff x="0" y="0"/>
            <a:chExt cx="5427620" cy="6064782"/>
          </a:xfrm>
        </p:grpSpPr>
        <p:sp>
          <p:nvSpPr>
            <p:cNvPr id="779" name="Rectangle 30"/>
            <p:cNvSpPr/>
            <p:nvPr/>
          </p:nvSpPr>
          <p:spPr>
            <a:xfrm>
              <a:off x="674763" y="-1"/>
              <a:ext cx="4752858" cy="6064784"/>
            </a:xfrm>
            <a:prstGeom prst="rect">
              <a:avLst/>
            </a:prstGeom>
            <a:solidFill>
              <a:srgbClr val="FFFFFF">
                <a:alpha val="89804"/>
              </a:srgbClr>
            </a:solidFill>
            <a:ln w="12700" cap="flat">
              <a:solidFill>
                <a:srgbClr val="FFFFFF"/>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780" name="Rectangle 31"/>
            <p:cNvSpPr/>
            <p:nvPr/>
          </p:nvSpPr>
          <p:spPr>
            <a:xfrm>
              <a:off x="0" y="2579486"/>
              <a:ext cx="674765" cy="3485296"/>
            </a:xfrm>
            <a:prstGeom prst="rect">
              <a:avLst/>
            </a:prstGeom>
            <a:solidFill>
              <a:srgbClr val="FFFFFF">
                <a:alpha val="89804"/>
              </a:srgbClr>
            </a:solidFill>
            <a:ln w="12700" cap="flat">
              <a:solidFill>
                <a:srgbClr val="FFFFFF"/>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grpSp>
      <p:pic>
        <p:nvPicPr>
          <p:cNvPr id="786" name="Picture 2" descr="Picture 2"/>
          <p:cNvPicPr>
            <a:picLocks noChangeAspect="1"/>
          </p:cNvPicPr>
          <p:nvPr/>
        </p:nvPicPr>
        <p:blipFill>
          <a:blip r:embed="rId5"/>
          <a:stretch>
            <a:fillRect/>
          </a:stretch>
        </p:blipFill>
        <p:spPr>
          <a:xfrm>
            <a:off x="2527586" y="3227088"/>
            <a:ext cx="1347789" cy="1347788"/>
          </a:xfrm>
          <a:prstGeom prst="rect">
            <a:avLst/>
          </a:prstGeom>
          <a:ln w="12700">
            <a:miter lim="400000"/>
          </a:ln>
        </p:spPr>
      </p:pic>
      <p:pic>
        <p:nvPicPr>
          <p:cNvPr id="787" name="Picture 2" descr="Picture 2"/>
          <p:cNvPicPr>
            <a:picLocks noChangeAspect="1"/>
          </p:cNvPicPr>
          <p:nvPr/>
        </p:nvPicPr>
        <p:blipFill>
          <a:blip r:embed="rId5"/>
          <a:stretch>
            <a:fillRect/>
          </a:stretch>
        </p:blipFill>
        <p:spPr>
          <a:xfrm>
            <a:off x="4736593" y="3215538"/>
            <a:ext cx="1348582" cy="1348581"/>
          </a:xfrm>
          <a:prstGeom prst="rect">
            <a:avLst/>
          </a:prstGeom>
          <a:ln w="12700">
            <a:miter lim="400000"/>
          </a:ln>
        </p:spPr>
      </p:pic>
      <p:pic>
        <p:nvPicPr>
          <p:cNvPr id="788" name="Picture 2" descr="Picture 2"/>
          <p:cNvPicPr>
            <a:picLocks noChangeAspect="1"/>
          </p:cNvPicPr>
          <p:nvPr/>
        </p:nvPicPr>
        <p:blipFill>
          <a:blip r:embed="rId5"/>
          <a:stretch>
            <a:fillRect/>
          </a:stretch>
        </p:blipFill>
        <p:spPr>
          <a:xfrm>
            <a:off x="6946393" y="3215537"/>
            <a:ext cx="1348582" cy="1348582"/>
          </a:xfrm>
          <a:prstGeom prst="rect">
            <a:avLst/>
          </a:prstGeom>
          <a:ln w="12700">
            <a:miter lim="400000"/>
          </a:ln>
        </p:spPr>
      </p:pic>
      <p:pic>
        <p:nvPicPr>
          <p:cNvPr id="789" name="Picture 2" descr="Picture 2"/>
          <p:cNvPicPr>
            <a:picLocks noChangeAspect="1"/>
          </p:cNvPicPr>
          <p:nvPr/>
        </p:nvPicPr>
        <p:blipFill>
          <a:blip r:embed="rId5"/>
          <a:stretch>
            <a:fillRect/>
          </a:stretch>
        </p:blipFill>
        <p:spPr>
          <a:xfrm>
            <a:off x="9079993" y="3215536"/>
            <a:ext cx="1348582" cy="1348582"/>
          </a:xfrm>
          <a:prstGeom prst="rect">
            <a:avLst/>
          </a:prstGeom>
          <a:ln w="12700">
            <a:miter lim="400000"/>
          </a:ln>
        </p:spPr>
      </p:pic>
      <p:pic>
        <p:nvPicPr>
          <p:cNvPr id="791" name="Picture 17" descr="Picture 17"/>
          <p:cNvPicPr>
            <a:picLocks noChangeAspect="1"/>
          </p:cNvPicPr>
          <p:nvPr/>
        </p:nvPicPr>
        <p:blipFill>
          <a:blip r:embed="rId6"/>
          <a:stretch>
            <a:fillRect/>
          </a:stretch>
        </p:blipFill>
        <p:spPr>
          <a:xfrm>
            <a:off x="3318542" y="1834503"/>
            <a:ext cx="656051" cy="766743"/>
          </a:xfrm>
          <a:prstGeom prst="rect">
            <a:avLst/>
          </a:prstGeom>
          <a:ln w="12700">
            <a:miter lim="400000"/>
          </a:ln>
        </p:spPr>
      </p:pic>
      <p:pic>
        <p:nvPicPr>
          <p:cNvPr id="792" name="Picture 15" descr="Picture 15"/>
          <p:cNvPicPr>
            <a:picLocks noChangeAspect="1"/>
          </p:cNvPicPr>
          <p:nvPr/>
        </p:nvPicPr>
        <p:blipFill>
          <a:blip r:embed="rId7"/>
          <a:stretch>
            <a:fillRect/>
          </a:stretch>
        </p:blipFill>
        <p:spPr>
          <a:xfrm>
            <a:off x="4645309" y="1925960"/>
            <a:ext cx="622711" cy="730340"/>
          </a:xfrm>
          <a:prstGeom prst="rect">
            <a:avLst/>
          </a:prstGeom>
          <a:ln w="12700">
            <a:miter lim="400000"/>
          </a:ln>
        </p:spPr>
      </p:pic>
      <p:pic>
        <p:nvPicPr>
          <p:cNvPr id="793" name="Picture 17" descr="Picture 17"/>
          <p:cNvPicPr>
            <a:picLocks noChangeAspect="1"/>
          </p:cNvPicPr>
          <p:nvPr/>
        </p:nvPicPr>
        <p:blipFill>
          <a:blip r:embed="rId6"/>
          <a:stretch>
            <a:fillRect/>
          </a:stretch>
        </p:blipFill>
        <p:spPr>
          <a:xfrm>
            <a:off x="5407309" y="1889556"/>
            <a:ext cx="656051" cy="766743"/>
          </a:xfrm>
          <a:prstGeom prst="rect">
            <a:avLst/>
          </a:prstGeom>
          <a:ln w="12700">
            <a:miter lim="400000"/>
          </a:ln>
        </p:spPr>
      </p:pic>
      <p:pic>
        <p:nvPicPr>
          <p:cNvPr id="794" name="Picture 15" descr="Picture 15"/>
          <p:cNvPicPr>
            <a:picLocks noChangeAspect="1"/>
          </p:cNvPicPr>
          <p:nvPr/>
        </p:nvPicPr>
        <p:blipFill>
          <a:blip r:embed="rId7"/>
          <a:stretch>
            <a:fillRect/>
          </a:stretch>
        </p:blipFill>
        <p:spPr>
          <a:xfrm>
            <a:off x="6858682" y="1959992"/>
            <a:ext cx="622711" cy="730340"/>
          </a:xfrm>
          <a:prstGeom prst="rect">
            <a:avLst/>
          </a:prstGeom>
          <a:ln w="12700">
            <a:miter lim="400000"/>
          </a:ln>
        </p:spPr>
      </p:pic>
      <p:pic>
        <p:nvPicPr>
          <p:cNvPr id="795" name="Picture 17" descr="Picture 17"/>
          <p:cNvPicPr>
            <a:picLocks noChangeAspect="1"/>
          </p:cNvPicPr>
          <p:nvPr/>
        </p:nvPicPr>
        <p:blipFill>
          <a:blip r:embed="rId6"/>
          <a:stretch>
            <a:fillRect/>
          </a:stretch>
        </p:blipFill>
        <p:spPr>
          <a:xfrm>
            <a:off x="7620682" y="1923588"/>
            <a:ext cx="656051" cy="766743"/>
          </a:xfrm>
          <a:prstGeom prst="rect">
            <a:avLst/>
          </a:prstGeom>
          <a:ln w="12700">
            <a:miter lim="400000"/>
          </a:ln>
        </p:spPr>
      </p:pic>
      <p:pic>
        <p:nvPicPr>
          <p:cNvPr id="796" name="Picture 15" descr="Picture 15"/>
          <p:cNvPicPr>
            <a:picLocks noChangeAspect="1"/>
          </p:cNvPicPr>
          <p:nvPr/>
        </p:nvPicPr>
        <p:blipFill>
          <a:blip r:embed="rId7"/>
          <a:stretch>
            <a:fillRect/>
          </a:stretch>
        </p:blipFill>
        <p:spPr>
          <a:xfrm>
            <a:off x="9095757" y="2012862"/>
            <a:ext cx="622711" cy="730340"/>
          </a:xfrm>
          <a:prstGeom prst="rect">
            <a:avLst/>
          </a:prstGeom>
          <a:ln w="12700">
            <a:miter lim="400000"/>
          </a:ln>
        </p:spPr>
      </p:pic>
      <p:pic>
        <p:nvPicPr>
          <p:cNvPr id="797" name="Picture 17" descr="Picture 17"/>
          <p:cNvPicPr>
            <a:picLocks noChangeAspect="1"/>
          </p:cNvPicPr>
          <p:nvPr/>
        </p:nvPicPr>
        <p:blipFill>
          <a:blip r:embed="rId6"/>
          <a:stretch>
            <a:fillRect/>
          </a:stretch>
        </p:blipFill>
        <p:spPr>
          <a:xfrm>
            <a:off x="9857757" y="1976458"/>
            <a:ext cx="656052" cy="766743"/>
          </a:xfrm>
          <a:prstGeom prst="rect">
            <a:avLst/>
          </a:prstGeom>
          <a:ln w="12700">
            <a:miter lim="400000"/>
          </a:ln>
        </p:spPr>
      </p:pic>
      <p:pic>
        <p:nvPicPr>
          <p:cNvPr id="798" name="Picture 18" descr="Picture 18"/>
          <p:cNvPicPr>
            <a:picLocks noChangeAspect="1"/>
          </p:cNvPicPr>
          <p:nvPr/>
        </p:nvPicPr>
        <p:blipFill>
          <a:blip r:embed="rId8"/>
          <a:stretch>
            <a:fillRect/>
          </a:stretch>
        </p:blipFill>
        <p:spPr>
          <a:xfrm>
            <a:off x="3417966" y="5138553"/>
            <a:ext cx="1989343" cy="924007"/>
          </a:xfrm>
          <a:prstGeom prst="rect">
            <a:avLst/>
          </a:prstGeom>
          <a:ln w="12700">
            <a:miter lim="400000"/>
          </a:ln>
        </p:spPr>
      </p:pic>
      <p:pic>
        <p:nvPicPr>
          <p:cNvPr id="799" name="Picture 19" descr="Picture 19"/>
          <p:cNvPicPr>
            <a:picLocks noChangeAspect="1"/>
          </p:cNvPicPr>
          <p:nvPr/>
        </p:nvPicPr>
        <p:blipFill>
          <a:blip r:embed="rId9"/>
          <a:stretch>
            <a:fillRect/>
          </a:stretch>
        </p:blipFill>
        <p:spPr>
          <a:xfrm>
            <a:off x="6185149" y="4958739"/>
            <a:ext cx="984888" cy="1218735"/>
          </a:xfrm>
          <a:prstGeom prst="rect">
            <a:avLst/>
          </a:prstGeom>
          <a:ln w="12700">
            <a:miter lim="400000"/>
          </a:ln>
        </p:spPr>
      </p:pic>
      <p:sp>
        <p:nvSpPr>
          <p:cNvPr id="800" name="Right Brace 7"/>
          <p:cNvSpPr/>
          <p:nvPr/>
        </p:nvSpPr>
        <p:spPr>
          <a:xfrm rot="16200000">
            <a:off x="6431815" y="-2267182"/>
            <a:ext cx="373109" cy="81236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49"/>
                </a:lnTo>
                <a:lnTo>
                  <a:pt x="21600" y="21600"/>
                </a:lnTo>
              </a:path>
            </a:pathLst>
          </a:custGeom>
          <a:ln w="12700">
            <a:solidFill>
              <a:srgbClr val="000000"/>
            </a:solidFill>
            <a:miter/>
          </a:ln>
        </p:spPr>
        <p:txBody>
          <a:bodyPr lIns="45719" rIns="45719" anchor="ctr"/>
          <a:lstStyle/>
          <a:p>
            <a:pPr>
              <a:defRPr>
                <a:latin typeface="Source Sans Pro Regular"/>
                <a:ea typeface="Source Sans Pro Regular"/>
                <a:cs typeface="Source Sans Pro Regular"/>
                <a:sym typeface="Source Sans Pro Regular"/>
              </a:defRPr>
            </a:pPr>
            <a:endParaRPr/>
          </a:p>
        </p:txBody>
      </p:sp>
      <p:sp>
        <p:nvSpPr>
          <p:cNvPr id="801" name="Up-Down Arrow 8"/>
          <p:cNvSpPr/>
          <p:nvPr/>
        </p:nvSpPr>
        <p:spPr>
          <a:xfrm>
            <a:off x="3060192" y="2667000"/>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latin typeface="Source Sans Pro Regular"/>
                <a:ea typeface="Source Sans Pro Regular"/>
                <a:cs typeface="Source Sans Pro Regular"/>
                <a:sym typeface="Source Sans Pro Regular"/>
              </a:defRPr>
            </a:pPr>
            <a:endParaRPr/>
          </a:p>
        </p:txBody>
      </p:sp>
      <p:sp>
        <p:nvSpPr>
          <p:cNvPr id="802" name="Up-Down Arrow 35"/>
          <p:cNvSpPr/>
          <p:nvPr/>
        </p:nvSpPr>
        <p:spPr>
          <a:xfrm>
            <a:off x="5152532" y="2627585"/>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latin typeface="Source Sans Pro Regular"/>
                <a:ea typeface="Source Sans Pro Regular"/>
                <a:cs typeface="Source Sans Pro Regular"/>
                <a:sym typeface="Source Sans Pro Regular"/>
              </a:defRPr>
            </a:pPr>
            <a:endParaRPr/>
          </a:p>
        </p:txBody>
      </p:sp>
      <p:sp>
        <p:nvSpPr>
          <p:cNvPr id="803" name="Up-Down Arrow 36"/>
          <p:cNvSpPr/>
          <p:nvPr/>
        </p:nvSpPr>
        <p:spPr>
          <a:xfrm>
            <a:off x="7362332" y="2697899"/>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latin typeface="Source Sans Pro Regular"/>
                <a:ea typeface="Source Sans Pro Regular"/>
                <a:cs typeface="Source Sans Pro Regular"/>
                <a:sym typeface="Source Sans Pro Regular"/>
              </a:defRPr>
            </a:pPr>
            <a:endParaRPr/>
          </a:p>
        </p:txBody>
      </p:sp>
      <p:sp>
        <p:nvSpPr>
          <p:cNvPr id="804" name="Up-Down Arrow 37"/>
          <p:cNvSpPr/>
          <p:nvPr/>
        </p:nvSpPr>
        <p:spPr>
          <a:xfrm>
            <a:off x="9625107" y="2735633"/>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latin typeface="Source Sans Pro Regular"/>
                <a:ea typeface="Source Sans Pro Regular"/>
                <a:cs typeface="Source Sans Pro Regular"/>
                <a:sym typeface="Source Sans Pro Regular"/>
              </a:defRPr>
            </a:pPr>
            <a:endParaRPr/>
          </a:p>
        </p:txBody>
      </p:sp>
      <p:sp>
        <p:nvSpPr>
          <p:cNvPr id="805" name="Right Bracket 10"/>
          <p:cNvSpPr/>
          <p:nvPr/>
        </p:nvSpPr>
        <p:spPr>
          <a:xfrm rot="16200000">
            <a:off x="5921802" y="2153490"/>
            <a:ext cx="732251" cy="62383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95"/>
                  <a:pt x="21600" y="211"/>
                </a:cubicBezTo>
                <a:lnTo>
                  <a:pt x="21600" y="21389"/>
                </a:lnTo>
                <a:cubicBezTo>
                  <a:pt x="21600" y="21505"/>
                  <a:pt x="11929" y="21600"/>
                  <a:pt x="0" y="21600"/>
                </a:cubicBezTo>
              </a:path>
            </a:pathLst>
          </a:custGeom>
          <a:ln w="38100">
            <a:solidFill>
              <a:srgbClr val="000000"/>
            </a:solidFill>
            <a:miter/>
            <a:tailEnd type="triangle"/>
          </a:ln>
        </p:spPr>
        <p:txBody>
          <a:bodyPr lIns="45719" rIns="45719" anchor="ctr"/>
          <a:lstStyle/>
          <a:p>
            <a:pPr>
              <a:defRPr>
                <a:latin typeface="Source Sans Pro Regular"/>
                <a:ea typeface="Source Sans Pro Regular"/>
                <a:cs typeface="Source Sans Pro Regular"/>
                <a:sym typeface="Source Sans Pro Regular"/>
              </a:defRPr>
            </a:pPr>
            <a:endParaRPr/>
          </a:p>
        </p:txBody>
      </p:sp>
      <p:sp>
        <p:nvSpPr>
          <p:cNvPr id="806" name="Straight Arrow Connector 12"/>
          <p:cNvSpPr/>
          <p:nvPr/>
        </p:nvSpPr>
        <p:spPr>
          <a:xfrm>
            <a:off x="3898391" y="4564115"/>
            <a:ext cx="1058273" cy="236485"/>
          </a:xfrm>
          <a:prstGeom prst="line">
            <a:avLst/>
          </a:prstGeom>
          <a:ln w="38100">
            <a:solidFill>
              <a:srgbClr val="000000"/>
            </a:solidFill>
            <a:miter/>
            <a:tailEnd type="triangle"/>
          </a:ln>
        </p:spPr>
        <p:txBody>
          <a:bodyPr lIns="45719" rIns="45719"/>
          <a:lstStyle/>
          <a:p>
            <a:endParaRPr/>
          </a:p>
        </p:txBody>
      </p:sp>
      <p:sp>
        <p:nvSpPr>
          <p:cNvPr id="807" name="Straight Arrow Connector 42"/>
          <p:cNvSpPr/>
          <p:nvPr/>
        </p:nvSpPr>
        <p:spPr>
          <a:xfrm flipH="1">
            <a:off x="7170035" y="4490542"/>
            <a:ext cx="192297" cy="310059"/>
          </a:xfrm>
          <a:prstGeom prst="line">
            <a:avLst/>
          </a:prstGeom>
          <a:ln w="38100">
            <a:solidFill>
              <a:srgbClr val="000000"/>
            </a:solidFill>
            <a:miter/>
            <a:tailEnd type="triangle"/>
          </a:ln>
        </p:spPr>
        <p:txBody>
          <a:bodyPr lIns="45719" rIns="45719"/>
          <a:lstStyle/>
          <a:p>
            <a:endParaRPr/>
          </a:p>
        </p:txBody>
      </p:sp>
      <p:sp>
        <p:nvSpPr>
          <p:cNvPr id="808" name="Straight Arrow Connector 43"/>
          <p:cNvSpPr/>
          <p:nvPr/>
        </p:nvSpPr>
        <p:spPr>
          <a:xfrm>
            <a:off x="5656014" y="4564117"/>
            <a:ext cx="223579" cy="270641"/>
          </a:xfrm>
          <a:prstGeom prst="line">
            <a:avLst/>
          </a:prstGeom>
          <a:ln w="38100">
            <a:solidFill>
              <a:srgbClr val="000000"/>
            </a:solidFill>
            <a:miter/>
            <a:tailEnd type="triangle"/>
          </a:ln>
        </p:spPr>
        <p:txBody>
          <a:bodyPr lIns="45719" rIns="45719"/>
          <a:lstStyle/>
          <a:p>
            <a:endParaRPr/>
          </a:p>
        </p:txBody>
      </p:sp>
      <p:sp>
        <p:nvSpPr>
          <p:cNvPr id="809" name="Straight Arrow Connector 44"/>
          <p:cNvSpPr/>
          <p:nvPr/>
        </p:nvSpPr>
        <p:spPr>
          <a:xfrm flipH="1">
            <a:off x="8715539" y="4564116"/>
            <a:ext cx="739997" cy="236484"/>
          </a:xfrm>
          <a:prstGeom prst="line">
            <a:avLst/>
          </a:prstGeom>
          <a:ln w="38100">
            <a:solidFill>
              <a:srgbClr val="000000"/>
            </a:solidFill>
            <a:miter/>
            <a:tailEnd type="triangle"/>
          </a:ln>
        </p:spPr>
        <p:txBody>
          <a:bodyPr lIns="45719" rIns="45719"/>
          <a:lstStyle/>
          <a:p>
            <a:endParaRPr/>
          </a:p>
        </p:txBody>
      </p:sp>
      <p:grpSp>
        <p:nvGrpSpPr>
          <p:cNvPr id="814" name="Group 3"/>
          <p:cNvGrpSpPr/>
          <p:nvPr/>
        </p:nvGrpSpPr>
        <p:grpSpPr>
          <a:xfrm>
            <a:off x="648182" y="901018"/>
            <a:ext cx="10118509" cy="5685686"/>
            <a:chOff x="0" y="0"/>
            <a:chExt cx="8583649" cy="4466881"/>
          </a:xfrm>
        </p:grpSpPr>
        <p:grpSp>
          <p:nvGrpSpPr>
            <p:cNvPr id="812" name="Group 2"/>
            <p:cNvGrpSpPr/>
            <p:nvPr/>
          </p:nvGrpSpPr>
          <p:grpSpPr>
            <a:xfrm>
              <a:off x="0" y="0"/>
              <a:ext cx="8583650" cy="4151246"/>
              <a:chOff x="0" y="0"/>
              <a:chExt cx="8583649" cy="4151245"/>
            </a:xfrm>
          </p:grpSpPr>
          <p:sp>
            <p:nvSpPr>
              <p:cNvPr id="810" name="Rectangle 30"/>
              <p:cNvSpPr/>
              <p:nvPr/>
            </p:nvSpPr>
            <p:spPr>
              <a:xfrm>
                <a:off x="1067122" y="-1"/>
                <a:ext cx="7516528" cy="4151247"/>
              </a:xfrm>
              <a:prstGeom prst="rect">
                <a:avLst/>
              </a:prstGeom>
              <a:solidFill>
                <a:srgbClr val="FFFFFF">
                  <a:alpha val="89804"/>
                </a:srgbClr>
              </a:solidFill>
              <a:ln w="12700" cap="flat">
                <a:solidFill>
                  <a:srgbClr val="FFFFFF"/>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811" name="Rectangle 31"/>
              <p:cNvSpPr/>
              <p:nvPr/>
            </p:nvSpPr>
            <p:spPr>
              <a:xfrm>
                <a:off x="0" y="1765616"/>
                <a:ext cx="1067124" cy="2385629"/>
              </a:xfrm>
              <a:prstGeom prst="rect">
                <a:avLst/>
              </a:prstGeom>
              <a:solidFill>
                <a:srgbClr val="FFFFFF">
                  <a:alpha val="89804"/>
                </a:srgbClr>
              </a:solidFill>
              <a:ln w="12700" cap="flat">
                <a:solidFill>
                  <a:srgbClr val="FFFFFF"/>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grpSp>
        <p:sp>
          <p:nvSpPr>
            <p:cNvPr id="813" name="Rectangle 32"/>
            <p:cNvSpPr/>
            <p:nvPr/>
          </p:nvSpPr>
          <p:spPr>
            <a:xfrm>
              <a:off x="6192933" y="4168224"/>
              <a:ext cx="550480" cy="298658"/>
            </a:xfrm>
            <a:prstGeom prst="rect">
              <a:avLst/>
            </a:prstGeom>
            <a:solidFill>
              <a:srgbClr val="FFFFFF">
                <a:alpha val="89804"/>
              </a:srgbClr>
            </a:solidFill>
            <a:ln w="12700" cap="flat">
              <a:solidFill>
                <a:srgbClr val="FFFFFF"/>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grpSp>
      <p:sp>
        <p:nvSpPr>
          <p:cNvPr id="815" name="TextBox 34"/>
          <p:cNvSpPr txBox="1"/>
          <p:nvPr/>
        </p:nvSpPr>
        <p:spPr>
          <a:xfrm>
            <a:off x="2232000" y="1224000"/>
            <a:ext cx="1244436" cy="369332"/>
          </a:xfrm>
          <a:prstGeom prst="rect">
            <a:avLst/>
          </a:prstGeom>
          <a:gradFill>
            <a:gsLst>
              <a:gs pos="0">
                <a:schemeClr val="accent3">
                  <a:hueOff val="813959"/>
                  <a:satOff val="-65222"/>
                  <a:lumOff val="39256"/>
                </a:schemeClr>
              </a:gs>
              <a:gs pos="50000">
                <a:srgbClr val="A3C48D"/>
              </a:gs>
              <a:gs pos="100000">
                <a:schemeClr val="accent3">
                  <a:hueOff val="730191"/>
                  <a:satOff val="-66068"/>
                  <a:lumOff val="29060"/>
                </a:schemeClr>
              </a:gs>
            </a:gsLst>
            <a:lin ang="5400000"/>
          </a:gradFill>
          <a:ln w="6350">
            <a:solidFill>
              <a:schemeClr val="accent3"/>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Source Sans Pro Bold"/>
                <a:ea typeface="Source Sans Pro Bold"/>
                <a:cs typeface="Source Sans Pro Bold"/>
                <a:sym typeface="Source Sans Pro Bold"/>
              </a:defRPr>
            </a:lvl1pPr>
          </a:lstStyle>
          <a:p>
            <a:pPr algn="ctr"/>
            <a:r>
              <a:rPr b="1"/>
              <a:t>Coach</a:t>
            </a:r>
          </a:p>
        </p:txBody>
      </p:sp>
      <p:sp>
        <p:nvSpPr>
          <p:cNvPr id="816" name="Rectangle 9"/>
          <p:cNvSpPr txBox="1"/>
          <p:nvPr/>
        </p:nvSpPr>
        <p:spPr>
          <a:xfrm>
            <a:off x="3452779" y="1620000"/>
            <a:ext cx="7125849" cy="37856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a:pPr>
            <a:r>
              <a:rPr lang="fr" sz="2400" dirty="0">
                <a:latin typeface="Source Sans Pro Regular"/>
                <a:ea typeface="Source Sans Pro Regular"/>
                <a:cs typeface="Source Sans Pro Regular"/>
              </a:rPr>
              <a:t>Personne chargée de :</a:t>
            </a:r>
          </a:p>
          <a:p>
            <a:pPr marL="285750" indent="-285750">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Donner les informations aux participants.</a:t>
            </a:r>
          </a:p>
          <a:p>
            <a:pPr marL="285750" indent="-285750">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Servir d’interlocuteur privilégié en cas de questions, de précisions ou de demandes.</a:t>
            </a:r>
          </a:p>
          <a:p>
            <a:pPr marL="285750" indent="-285750">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Suivre la progression de l’exercice.</a:t>
            </a:r>
          </a:p>
          <a:p>
            <a:pPr marL="342900" lvl="4" indent="-342900">
              <a:buClr>
                <a:srgbClr val="65A000"/>
              </a:buClr>
              <a:buSzPct val="100000"/>
              <a:buFont typeface="Calibri" panose="020F0502020204030204" pitchFamily="34" charset="0"/>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Veiller au bon déroulement des discussions sans intervenir dans les échanges des participants.</a:t>
            </a:r>
          </a:p>
          <a:p>
            <a:pPr marL="342900" lvl="4" indent="-342900">
              <a:buClr>
                <a:srgbClr val="65A000"/>
              </a:buClr>
              <a:buSzPct val="100000"/>
              <a:buFont typeface="Calibri" panose="020F0502020204030204" pitchFamily="34" charset="0"/>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Veiller à ce que les participants produisent les réalisations attendues et formuler des commentaires</a:t>
            </a:r>
            <a:endParaRPr sz="2400" dirty="0">
              <a:latin typeface="Source Sans Pro Regular"/>
              <a:ea typeface="Source Sans Pro Regular"/>
              <a:cs typeface="Source Sans Pro Regular"/>
            </a:endParaRPr>
          </a:p>
        </p:txBody>
      </p:sp>
      <p:pic>
        <p:nvPicPr>
          <p:cNvPr id="790" name="Picture 15" descr="Picture 15"/>
          <p:cNvPicPr>
            <a:picLocks noChangeAspect="1"/>
          </p:cNvPicPr>
          <p:nvPr/>
        </p:nvPicPr>
        <p:blipFill>
          <a:blip r:embed="rId7"/>
          <a:stretch>
            <a:fillRect/>
          </a:stretch>
        </p:blipFill>
        <p:spPr>
          <a:xfrm>
            <a:off x="2556542" y="1870908"/>
            <a:ext cx="622711" cy="730340"/>
          </a:xfrm>
          <a:prstGeom prst="rect">
            <a:avLst/>
          </a:prstGeom>
          <a:ln w="12700">
            <a:miter lim="400000"/>
          </a:ln>
        </p:spPr>
      </p:pic>
      <p:sp>
        <p:nvSpPr>
          <p:cNvPr id="43" name="Title 1"/>
          <p:cNvSpPr txBox="1">
            <a:spLocks noGrp="1"/>
          </p:cNvSpPr>
          <p:nvPr>
            <p:ph type="title"/>
          </p:nvPr>
        </p:nvSpPr>
        <p:spPr>
          <a:xfrm>
            <a:off x="134911" y="0"/>
            <a:ext cx="8754256" cy="646113"/>
          </a:xfrm>
          <a:prstGeom prst="rect">
            <a:avLst/>
          </a:prstGeom>
        </p:spPr>
        <p:txBody>
          <a:bodyPr lIns="45719" tIns="45720" rIns="45719" bIns="45720" anchor="ctr">
            <a:normAutofit/>
          </a:bodyPr>
          <a:lstStyle>
            <a:lvl1pPr defTabSz="277747">
              <a:defRPr sz="3072"/>
            </a:lvl1pPr>
          </a:lstStyle>
          <a:p>
            <a:r>
              <a:rPr sz="3200" b="1" dirty="0"/>
              <a:t>5. R</a:t>
            </a:r>
            <a:r>
              <a:rPr lang="fr-FR" sz="3200" b="1" dirty="0"/>
              <a:t>ô</a:t>
            </a:r>
            <a:r>
              <a:rPr sz="3200" b="1" dirty="0"/>
              <a:t>les </a:t>
            </a:r>
            <a:r>
              <a:rPr lang="fr-FR" sz="3200" b="1" dirty="0"/>
              <a:t>dans la facilitation de l’exercice</a:t>
            </a:r>
            <a:endParaRPr lang="en-US" sz="3200"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816"/>
                                        </p:tgtEl>
                                        <p:attrNameLst>
                                          <p:attrName>style.visibility</p:attrName>
                                        </p:attrNameLst>
                                      </p:cBhvr>
                                      <p:to>
                                        <p:strVal val="visible"/>
                                      </p:to>
                                    </p:set>
                                    <p:animEffect transition="in" filter="fade">
                                      <p:cBhvr>
                                        <p:cTn id="7" dur="500"/>
                                        <p:tgtEl>
                                          <p:spTgt spid="8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6" grpId="0"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3" name="Right Brace 7"/>
          <p:cNvSpPr/>
          <p:nvPr/>
        </p:nvSpPr>
        <p:spPr>
          <a:xfrm rot="16200000">
            <a:off x="6504967" y="-2267182"/>
            <a:ext cx="373109" cy="81236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49"/>
                </a:lnTo>
                <a:lnTo>
                  <a:pt x="21600" y="21600"/>
                </a:lnTo>
              </a:path>
            </a:pathLst>
          </a:custGeom>
          <a:ln w="12700">
            <a:solidFill>
              <a:srgbClr val="000000"/>
            </a:solidFill>
            <a:miter/>
          </a:ln>
        </p:spPr>
        <p:txBody>
          <a:bodyPr lIns="45719" rIns="45719" anchor="ctr"/>
          <a:lstStyle/>
          <a:p>
            <a:pPr>
              <a:defRPr>
                <a:latin typeface="Source Sans Pro Regular"/>
                <a:ea typeface="Source Sans Pro Regular"/>
                <a:cs typeface="Source Sans Pro Regular"/>
                <a:sym typeface="Source Sans Pro Regular"/>
              </a:defRPr>
            </a:pPr>
            <a:endParaRPr/>
          </a:p>
        </p:txBody>
      </p:sp>
      <p:pic>
        <p:nvPicPr>
          <p:cNvPr id="827" name="Picture 2" descr="Picture 2"/>
          <p:cNvPicPr>
            <a:picLocks noChangeAspect="1"/>
          </p:cNvPicPr>
          <p:nvPr/>
        </p:nvPicPr>
        <p:blipFill>
          <a:blip r:embed="rId3"/>
          <a:stretch>
            <a:fillRect/>
          </a:stretch>
        </p:blipFill>
        <p:spPr>
          <a:xfrm>
            <a:off x="2952906" y="3070480"/>
            <a:ext cx="1347789" cy="1347788"/>
          </a:xfrm>
          <a:prstGeom prst="rect">
            <a:avLst/>
          </a:prstGeom>
          <a:ln w="12700">
            <a:miter lim="400000"/>
          </a:ln>
        </p:spPr>
      </p:pic>
      <p:pic>
        <p:nvPicPr>
          <p:cNvPr id="828" name="Picture 2" descr="Picture 2"/>
          <p:cNvPicPr>
            <a:picLocks noChangeAspect="1"/>
          </p:cNvPicPr>
          <p:nvPr/>
        </p:nvPicPr>
        <p:blipFill>
          <a:blip r:embed="rId3"/>
          <a:stretch>
            <a:fillRect/>
          </a:stretch>
        </p:blipFill>
        <p:spPr>
          <a:xfrm>
            <a:off x="4809745" y="3215538"/>
            <a:ext cx="1348582" cy="1348581"/>
          </a:xfrm>
          <a:prstGeom prst="rect">
            <a:avLst/>
          </a:prstGeom>
          <a:ln w="12700">
            <a:miter lim="400000"/>
          </a:ln>
        </p:spPr>
      </p:pic>
      <p:pic>
        <p:nvPicPr>
          <p:cNvPr id="829" name="Picture 2" descr="Picture 2"/>
          <p:cNvPicPr>
            <a:picLocks noChangeAspect="1"/>
          </p:cNvPicPr>
          <p:nvPr/>
        </p:nvPicPr>
        <p:blipFill>
          <a:blip r:embed="rId3"/>
          <a:stretch>
            <a:fillRect/>
          </a:stretch>
        </p:blipFill>
        <p:spPr>
          <a:xfrm>
            <a:off x="7019545" y="3215537"/>
            <a:ext cx="1348582" cy="1348582"/>
          </a:xfrm>
          <a:prstGeom prst="rect">
            <a:avLst/>
          </a:prstGeom>
          <a:ln w="12700">
            <a:miter lim="400000"/>
          </a:ln>
        </p:spPr>
      </p:pic>
      <p:pic>
        <p:nvPicPr>
          <p:cNvPr id="830" name="Picture 2" descr="Picture 2"/>
          <p:cNvPicPr>
            <a:picLocks noChangeAspect="1"/>
          </p:cNvPicPr>
          <p:nvPr/>
        </p:nvPicPr>
        <p:blipFill>
          <a:blip r:embed="rId3"/>
          <a:stretch>
            <a:fillRect/>
          </a:stretch>
        </p:blipFill>
        <p:spPr>
          <a:xfrm>
            <a:off x="9153145" y="3215536"/>
            <a:ext cx="1348582" cy="1348582"/>
          </a:xfrm>
          <a:prstGeom prst="rect">
            <a:avLst/>
          </a:prstGeom>
          <a:ln w="12700">
            <a:miter lim="400000"/>
          </a:ln>
        </p:spPr>
      </p:pic>
      <p:pic>
        <p:nvPicPr>
          <p:cNvPr id="831" name="Picture 15" descr="Picture 15"/>
          <p:cNvPicPr>
            <a:picLocks noChangeAspect="1"/>
          </p:cNvPicPr>
          <p:nvPr/>
        </p:nvPicPr>
        <p:blipFill>
          <a:blip r:embed="rId4"/>
          <a:stretch>
            <a:fillRect/>
          </a:stretch>
        </p:blipFill>
        <p:spPr>
          <a:xfrm>
            <a:off x="2629693" y="1870908"/>
            <a:ext cx="622711" cy="730340"/>
          </a:xfrm>
          <a:prstGeom prst="rect">
            <a:avLst/>
          </a:prstGeom>
          <a:ln w="12700">
            <a:miter lim="400000"/>
          </a:ln>
        </p:spPr>
      </p:pic>
      <p:pic>
        <p:nvPicPr>
          <p:cNvPr id="832" name="Picture 16" descr="Picture 16"/>
          <p:cNvPicPr>
            <a:picLocks noChangeAspect="1"/>
          </p:cNvPicPr>
          <p:nvPr/>
        </p:nvPicPr>
        <p:blipFill>
          <a:blip r:embed="rId5"/>
          <a:stretch>
            <a:fillRect/>
          </a:stretch>
        </p:blipFill>
        <p:spPr>
          <a:xfrm>
            <a:off x="6246431" y="252322"/>
            <a:ext cx="773113" cy="906464"/>
          </a:xfrm>
          <a:prstGeom prst="rect">
            <a:avLst/>
          </a:prstGeom>
          <a:ln w="12700">
            <a:miter lim="400000"/>
          </a:ln>
        </p:spPr>
      </p:pic>
      <p:pic>
        <p:nvPicPr>
          <p:cNvPr id="834" name="Picture 15" descr="Picture 15"/>
          <p:cNvPicPr>
            <a:picLocks noChangeAspect="1"/>
          </p:cNvPicPr>
          <p:nvPr/>
        </p:nvPicPr>
        <p:blipFill>
          <a:blip r:embed="rId4"/>
          <a:stretch>
            <a:fillRect/>
          </a:stretch>
        </p:blipFill>
        <p:spPr>
          <a:xfrm>
            <a:off x="4718460" y="1925960"/>
            <a:ext cx="622711" cy="730340"/>
          </a:xfrm>
          <a:prstGeom prst="rect">
            <a:avLst/>
          </a:prstGeom>
          <a:ln w="12700">
            <a:miter lim="400000"/>
          </a:ln>
        </p:spPr>
      </p:pic>
      <p:pic>
        <p:nvPicPr>
          <p:cNvPr id="835" name="Picture 17" descr="Picture 17"/>
          <p:cNvPicPr>
            <a:picLocks noChangeAspect="1"/>
          </p:cNvPicPr>
          <p:nvPr/>
        </p:nvPicPr>
        <p:blipFill>
          <a:blip r:embed="rId6"/>
          <a:stretch>
            <a:fillRect/>
          </a:stretch>
        </p:blipFill>
        <p:spPr>
          <a:xfrm>
            <a:off x="5480460" y="1889556"/>
            <a:ext cx="656051" cy="766743"/>
          </a:xfrm>
          <a:prstGeom prst="rect">
            <a:avLst/>
          </a:prstGeom>
          <a:ln w="12700">
            <a:miter lim="400000"/>
          </a:ln>
        </p:spPr>
      </p:pic>
      <p:pic>
        <p:nvPicPr>
          <p:cNvPr id="836" name="Picture 15" descr="Picture 15"/>
          <p:cNvPicPr>
            <a:picLocks noChangeAspect="1"/>
          </p:cNvPicPr>
          <p:nvPr/>
        </p:nvPicPr>
        <p:blipFill>
          <a:blip r:embed="rId4"/>
          <a:stretch>
            <a:fillRect/>
          </a:stretch>
        </p:blipFill>
        <p:spPr>
          <a:xfrm>
            <a:off x="6931834" y="1959992"/>
            <a:ext cx="622711" cy="730340"/>
          </a:xfrm>
          <a:prstGeom prst="rect">
            <a:avLst/>
          </a:prstGeom>
          <a:ln w="12700">
            <a:miter lim="400000"/>
          </a:ln>
        </p:spPr>
      </p:pic>
      <p:pic>
        <p:nvPicPr>
          <p:cNvPr id="837" name="Picture 17" descr="Picture 17"/>
          <p:cNvPicPr>
            <a:picLocks noChangeAspect="1"/>
          </p:cNvPicPr>
          <p:nvPr/>
        </p:nvPicPr>
        <p:blipFill>
          <a:blip r:embed="rId6"/>
          <a:stretch>
            <a:fillRect/>
          </a:stretch>
        </p:blipFill>
        <p:spPr>
          <a:xfrm>
            <a:off x="7693834" y="1923588"/>
            <a:ext cx="656051" cy="766743"/>
          </a:xfrm>
          <a:prstGeom prst="rect">
            <a:avLst/>
          </a:prstGeom>
          <a:ln w="12700">
            <a:miter lim="400000"/>
          </a:ln>
        </p:spPr>
      </p:pic>
      <p:pic>
        <p:nvPicPr>
          <p:cNvPr id="838" name="Picture 15" descr="Picture 15"/>
          <p:cNvPicPr>
            <a:picLocks noChangeAspect="1"/>
          </p:cNvPicPr>
          <p:nvPr/>
        </p:nvPicPr>
        <p:blipFill>
          <a:blip r:embed="rId4"/>
          <a:stretch>
            <a:fillRect/>
          </a:stretch>
        </p:blipFill>
        <p:spPr>
          <a:xfrm>
            <a:off x="9168910" y="2012862"/>
            <a:ext cx="622711" cy="730340"/>
          </a:xfrm>
          <a:prstGeom prst="rect">
            <a:avLst/>
          </a:prstGeom>
          <a:ln w="12700">
            <a:miter lim="400000"/>
          </a:ln>
        </p:spPr>
      </p:pic>
      <p:pic>
        <p:nvPicPr>
          <p:cNvPr id="839" name="Picture 17" descr="Picture 17"/>
          <p:cNvPicPr>
            <a:picLocks noChangeAspect="1"/>
          </p:cNvPicPr>
          <p:nvPr/>
        </p:nvPicPr>
        <p:blipFill>
          <a:blip r:embed="rId6"/>
          <a:stretch>
            <a:fillRect/>
          </a:stretch>
        </p:blipFill>
        <p:spPr>
          <a:xfrm>
            <a:off x="9930910" y="1976458"/>
            <a:ext cx="656051" cy="766743"/>
          </a:xfrm>
          <a:prstGeom prst="rect">
            <a:avLst/>
          </a:prstGeom>
          <a:ln w="12700">
            <a:miter lim="400000"/>
          </a:ln>
        </p:spPr>
      </p:pic>
      <p:pic>
        <p:nvPicPr>
          <p:cNvPr id="840" name="Picture 18" descr="Picture 18"/>
          <p:cNvPicPr>
            <a:picLocks noChangeAspect="1"/>
          </p:cNvPicPr>
          <p:nvPr/>
        </p:nvPicPr>
        <p:blipFill>
          <a:blip r:embed="rId7"/>
          <a:stretch>
            <a:fillRect/>
          </a:stretch>
        </p:blipFill>
        <p:spPr>
          <a:xfrm>
            <a:off x="3491119" y="5138553"/>
            <a:ext cx="1989343" cy="924007"/>
          </a:xfrm>
          <a:prstGeom prst="rect">
            <a:avLst/>
          </a:prstGeom>
          <a:ln w="12700">
            <a:miter lim="400000"/>
          </a:ln>
        </p:spPr>
      </p:pic>
      <p:pic>
        <p:nvPicPr>
          <p:cNvPr id="841" name="Picture 19" descr="Picture 19"/>
          <p:cNvPicPr>
            <a:picLocks noChangeAspect="1"/>
          </p:cNvPicPr>
          <p:nvPr/>
        </p:nvPicPr>
        <p:blipFill>
          <a:blip r:embed="rId8"/>
          <a:stretch>
            <a:fillRect/>
          </a:stretch>
        </p:blipFill>
        <p:spPr>
          <a:xfrm>
            <a:off x="6258302" y="4958739"/>
            <a:ext cx="984888" cy="1218735"/>
          </a:xfrm>
          <a:prstGeom prst="rect">
            <a:avLst/>
          </a:prstGeom>
          <a:ln w="12700">
            <a:miter lim="400000"/>
          </a:ln>
        </p:spPr>
      </p:pic>
      <p:pic>
        <p:nvPicPr>
          <p:cNvPr id="842" name="Picture 20" descr="Picture 20"/>
          <p:cNvPicPr>
            <a:picLocks noChangeAspect="1"/>
          </p:cNvPicPr>
          <p:nvPr/>
        </p:nvPicPr>
        <p:blipFill>
          <a:blip r:embed="rId9"/>
          <a:stretch>
            <a:fillRect/>
          </a:stretch>
        </p:blipFill>
        <p:spPr>
          <a:xfrm>
            <a:off x="8396182" y="5138551"/>
            <a:ext cx="785021" cy="1291445"/>
          </a:xfrm>
          <a:prstGeom prst="rect">
            <a:avLst/>
          </a:prstGeom>
          <a:ln w="12700">
            <a:miter lim="400000"/>
          </a:ln>
        </p:spPr>
      </p:pic>
      <p:sp>
        <p:nvSpPr>
          <p:cNvPr id="844" name="Up-Down Arrow 35"/>
          <p:cNvSpPr/>
          <p:nvPr/>
        </p:nvSpPr>
        <p:spPr>
          <a:xfrm>
            <a:off x="5225684" y="2627585"/>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latin typeface="Source Sans Pro Regular"/>
                <a:ea typeface="Source Sans Pro Regular"/>
                <a:cs typeface="Source Sans Pro Regular"/>
                <a:sym typeface="Source Sans Pro Regular"/>
              </a:defRPr>
            </a:pPr>
            <a:endParaRPr/>
          </a:p>
        </p:txBody>
      </p:sp>
      <p:sp>
        <p:nvSpPr>
          <p:cNvPr id="845" name="Up-Down Arrow 36"/>
          <p:cNvSpPr/>
          <p:nvPr/>
        </p:nvSpPr>
        <p:spPr>
          <a:xfrm>
            <a:off x="7435484" y="2697899"/>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latin typeface="Source Sans Pro Regular"/>
                <a:ea typeface="Source Sans Pro Regular"/>
                <a:cs typeface="Source Sans Pro Regular"/>
                <a:sym typeface="Source Sans Pro Regular"/>
              </a:defRPr>
            </a:pPr>
            <a:endParaRPr/>
          </a:p>
        </p:txBody>
      </p:sp>
      <p:sp>
        <p:nvSpPr>
          <p:cNvPr id="846" name="Up-Down Arrow 37"/>
          <p:cNvSpPr/>
          <p:nvPr/>
        </p:nvSpPr>
        <p:spPr>
          <a:xfrm>
            <a:off x="9698259" y="2735633"/>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latin typeface="Source Sans Pro Regular"/>
                <a:ea typeface="Source Sans Pro Regular"/>
                <a:cs typeface="Source Sans Pro Regular"/>
                <a:sym typeface="Source Sans Pro Regular"/>
              </a:defRPr>
            </a:pPr>
            <a:endParaRPr/>
          </a:p>
        </p:txBody>
      </p:sp>
      <p:sp>
        <p:nvSpPr>
          <p:cNvPr id="847" name="Right Bracket 10"/>
          <p:cNvSpPr/>
          <p:nvPr/>
        </p:nvSpPr>
        <p:spPr>
          <a:xfrm rot="16200000">
            <a:off x="5994953" y="2153490"/>
            <a:ext cx="732251" cy="62383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95"/>
                  <a:pt x="21600" y="211"/>
                </a:cubicBezTo>
                <a:lnTo>
                  <a:pt x="21600" y="21389"/>
                </a:lnTo>
                <a:cubicBezTo>
                  <a:pt x="21600" y="21505"/>
                  <a:pt x="11929" y="21600"/>
                  <a:pt x="0" y="21600"/>
                </a:cubicBezTo>
              </a:path>
            </a:pathLst>
          </a:custGeom>
          <a:ln w="38100">
            <a:solidFill>
              <a:srgbClr val="000000"/>
            </a:solidFill>
            <a:miter/>
            <a:tailEnd type="triangle"/>
          </a:ln>
        </p:spPr>
        <p:txBody>
          <a:bodyPr lIns="45719" rIns="45719" anchor="ctr"/>
          <a:lstStyle/>
          <a:p>
            <a:pPr>
              <a:defRPr>
                <a:latin typeface="Source Sans Pro Regular"/>
                <a:ea typeface="Source Sans Pro Regular"/>
                <a:cs typeface="Source Sans Pro Regular"/>
                <a:sym typeface="Source Sans Pro Regular"/>
              </a:defRPr>
            </a:pPr>
            <a:endParaRPr/>
          </a:p>
        </p:txBody>
      </p:sp>
      <p:sp>
        <p:nvSpPr>
          <p:cNvPr id="848" name="Straight Arrow Connector 12"/>
          <p:cNvSpPr/>
          <p:nvPr/>
        </p:nvSpPr>
        <p:spPr>
          <a:xfrm>
            <a:off x="3971543" y="4564115"/>
            <a:ext cx="1058273" cy="236485"/>
          </a:xfrm>
          <a:prstGeom prst="line">
            <a:avLst/>
          </a:prstGeom>
          <a:ln w="38100">
            <a:solidFill>
              <a:srgbClr val="000000"/>
            </a:solidFill>
            <a:miter/>
            <a:tailEnd type="triangle"/>
          </a:ln>
        </p:spPr>
        <p:txBody>
          <a:bodyPr lIns="45719" rIns="45719"/>
          <a:lstStyle/>
          <a:p>
            <a:endParaRPr/>
          </a:p>
        </p:txBody>
      </p:sp>
      <p:sp>
        <p:nvSpPr>
          <p:cNvPr id="849" name="Straight Arrow Connector 42"/>
          <p:cNvSpPr/>
          <p:nvPr/>
        </p:nvSpPr>
        <p:spPr>
          <a:xfrm flipH="1">
            <a:off x="7243187" y="4490542"/>
            <a:ext cx="192297" cy="310059"/>
          </a:xfrm>
          <a:prstGeom prst="line">
            <a:avLst/>
          </a:prstGeom>
          <a:ln w="38100">
            <a:solidFill>
              <a:srgbClr val="000000"/>
            </a:solidFill>
            <a:miter/>
            <a:tailEnd type="triangle"/>
          </a:ln>
        </p:spPr>
        <p:txBody>
          <a:bodyPr lIns="45719" rIns="45719"/>
          <a:lstStyle/>
          <a:p>
            <a:endParaRPr/>
          </a:p>
        </p:txBody>
      </p:sp>
      <p:sp>
        <p:nvSpPr>
          <p:cNvPr id="850" name="Straight Arrow Connector 43"/>
          <p:cNvSpPr/>
          <p:nvPr/>
        </p:nvSpPr>
        <p:spPr>
          <a:xfrm>
            <a:off x="5729166" y="4564117"/>
            <a:ext cx="223579" cy="270641"/>
          </a:xfrm>
          <a:prstGeom prst="line">
            <a:avLst/>
          </a:prstGeom>
          <a:ln w="38100">
            <a:solidFill>
              <a:srgbClr val="000000"/>
            </a:solidFill>
            <a:miter/>
            <a:tailEnd type="triangle"/>
          </a:ln>
        </p:spPr>
        <p:txBody>
          <a:bodyPr lIns="45719" rIns="45719"/>
          <a:lstStyle/>
          <a:p>
            <a:endParaRPr/>
          </a:p>
        </p:txBody>
      </p:sp>
      <p:sp>
        <p:nvSpPr>
          <p:cNvPr id="851" name="Straight Arrow Connector 44"/>
          <p:cNvSpPr/>
          <p:nvPr/>
        </p:nvSpPr>
        <p:spPr>
          <a:xfrm flipH="1">
            <a:off x="8788691" y="4564116"/>
            <a:ext cx="739997" cy="236484"/>
          </a:xfrm>
          <a:prstGeom prst="line">
            <a:avLst/>
          </a:prstGeom>
          <a:ln w="38100">
            <a:solidFill>
              <a:srgbClr val="000000"/>
            </a:solidFill>
            <a:miter/>
            <a:tailEnd type="triangle"/>
          </a:ln>
        </p:spPr>
        <p:txBody>
          <a:bodyPr lIns="45719" rIns="45719"/>
          <a:lstStyle/>
          <a:p>
            <a:endParaRPr/>
          </a:p>
        </p:txBody>
      </p:sp>
      <p:grpSp>
        <p:nvGrpSpPr>
          <p:cNvPr id="2" name="Group 3">
            <a:extLst>
              <a:ext uri="{FF2B5EF4-FFF2-40B4-BE49-F238E27FC236}">
                <a16:creationId xmlns:a16="http://schemas.microsoft.com/office/drawing/2014/main" id="{941AF502-806E-4FC9-470C-37B007C48DEE}"/>
              </a:ext>
            </a:extLst>
          </p:cNvPr>
          <p:cNvGrpSpPr/>
          <p:nvPr/>
        </p:nvGrpSpPr>
        <p:grpSpPr>
          <a:xfrm>
            <a:off x="1187175" y="308271"/>
            <a:ext cx="10118511" cy="6468933"/>
            <a:chOff x="0" y="-930981"/>
            <a:chExt cx="8583651" cy="5082227"/>
          </a:xfrm>
        </p:grpSpPr>
        <p:grpSp>
          <p:nvGrpSpPr>
            <p:cNvPr id="3" name="Group 2">
              <a:extLst>
                <a:ext uri="{FF2B5EF4-FFF2-40B4-BE49-F238E27FC236}">
                  <a16:creationId xmlns:a16="http://schemas.microsoft.com/office/drawing/2014/main" id="{B102B6DA-0BB8-CB99-9543-8A357915FFB0}"/>
                </a:ext>
              </a:extLst>
            </p:cNvPr>
            <p:cNvGrpSpPr/>
            <p:nvPr/>
          </p:nvGrpSpPr>
          <p:grpSpPr>
            <a:xfrm>
              <a:off x="0" y="-70089"/>
              <a:ext cx="8583651" cy="4221335"/>
              <a:chOff x="0" y="-70089"/>
              <a:chExt cx="8583650" cy="4221334"/>
            </a:xfrm>
          </p:grpSpPr>
          <p:sp>
            <p:nvSpPr>
              <p:cNvPr id="6" name="Rectangle 30">
                <a:extLst>
                  <a:ext uri="{FF2B5EF4-FFF2-40B4-BE49-F238E27FC236}">
                    <a16:creationId xmlns:a16="http://schemas.microsoft.com/office/drawing/2014/main" id="{B25049B6-986B-EC76-1519-B94B85BF99DE}"/>
                  </a:ext>
                </a:extLst>
              </p:cNvPr>
              <p:cNvSpPr/>
              <p:nvPr/>
            </p:nvSpPr>
            <p:spPr>
              <a:xfrm>
                <a:off x="1067122" y="-70089"/>
                <a:ext cx="7516528" cy="3896456"/>
              </a:xfrm>
              <a:prstGeom prst="rect">
                <a:avLst/>
              </a:prstGeom>
              <a:solidFill>
                <a:srgbClr val="FFFFFF">
                  <a:alpha val="89804"/>
                </a:srgbClr>
              </a:solidFill>
              <a:ln w="12700" cap="flat">
                <a:solidFill>
                  <a:srgbClr val="FFFFFF"/>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7" name="Rectangle 31">
                <a:extLst>
                  <a:ext uri="{FF2B5EF4-FFF2-40B4-BE49-F238E27FC236}">
                    <a16:creationId xmlns:a16="http://schemas.microsoft.com/office/drawing/2014/main" id="{6E371FCE-87B5-973A-52CB-75ED58062B6C}"/>
                  </a:ext>
                </a:extLst>
              </p:cNvPr>
              <p:cNvSpPr/>
              <p:nvPr/>
            </p:nvSpPr>
            <p:spPr>
              <a:xfrm>
                <a:off x="0" y="1765616"/>
                <a:ext cx="1067124" cy="2385629"/>
              </a:xfrm>
              <a:prstGeom prst="rect">
                <a:avLst/>
              </a:prstGeom>
              <a:solidFill>
                <a:srgbClr val="FFFFFF">
                  <a:alpha val="89804"/>
                </a:srgbClr>
              </a:solidFill>
              <a:ln w="12700" cap="flat">
                <a:solidFill>
                  <a:srgbClr val="FFFFFF"/>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grpSp>
        <p:sp>
          <p:nvSpPr>
            <p:cNvPr id="5" name="Rectangle 32">
              <a:extLst>
                <a:ext uri="{FF2B5EF4-FFF2-40B4-BE49-F238E27FC236}">
                  <a16:creationId xmlns:a16="http://schemas.microsoft.com/office/drawing/2014/main" id="{CFA29F07-0E2D-77CB-5AD4-69EB9DB100F3}"/>
                </a:ext>
              </a:extLst>
            </p:cNvPr>
            <p:cNvSpPr/>
            <p:nvPr/>
          </p:nvSpPr>
          <p:spPr>
            <a:xfrm>
              <a:off x="6336371" y="3824065"/>
              <a:ext cx="550480" cy="298658"/>
            </a:xfrm>
            <a:prstGeom prst="rect">
              <a:avLst/>
            </a:prstGeom>
            <a:solidFill>
              <a:srgbClr val="FFFFFF">
                <a:alpha val="89804"/>
              </a:srgbClr>
            </a:solidFill>
            <a:ln w="12700" cap="flat">
              <a:solidFill>
                <a:srgbClr val="FFFFFF"/>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8" name="Rectangle 32">
              <a:extLst>
                <a:ext uri="{FF2B5EF4-FFF2-40B4-BE49-F238E27FC236}">
                  <a16:creationId xmlns:a16="http://schemas.microsoft.com/office/drawing/2014/main" id="{6C1B56A8-8742-772C-BA5D-C0E6907FDA08}"/>
                </a:ext>
              </a:extLst>
            </p:cNvPr>
            <p:cNvSpPr/>
            <p:nvPr/>
          </p:nvSpPr>
          <p:spPr>
            <a:xfrm>
              <a:off x="4050305" y="-930981"/>
              <a:ext cx="1189530" cy="834556"/>
            </a:xfrm>
            <a:prstGeom prst="rect">
              <a:avLst/>
            </a:prstGeom>
            <a:solidFill>
              <a:srgbClr val="FFFFFF">
                <a:alpha val="89804"/>
              </a:srgbClr>
            </a:solidFill>
            <a:ln w="12700" cap="flat">
              <a:solidFill>
                <a:srgbClr val="FFFFFF"/>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grpSp>
      <p:pic>
        <p:nvPicPr>
          <p:cNvPr id="833" name="Picture 17" descr="Picture 17"/>
          <p:cNvPicPr>
            <a:picLocks noChangeAspect="1"/>
          </p:cNvPicPr>
          <p:nvPr/>
        </p:nvPicPr>
        <p:blipFill>
          <a:blip r:embed="rId6"/>
          <a:stretch>
            <a:fillRect/>
          </a:stretch>
        </p:blipFill>
        <p:spPr>
          <a:xfrm>
            <a:off x="3391694" y="1834503"/>
            <a:ext cx="656051" cy="766743"/>
          </a:xfrm>
          <a:prstGeom prst="rect">
            <a:avLst/>
          </a:prstGeom>
          <a:ln w="12700">
            <a:miter lim="400000"/>
          </a:ln>
        </p:spPr>
      </p:pic>
      <p:sp>
        <p:nvSpPr>
          <p:cNvPr id="864" name="Rectangle 3"/>
          <p:cNvSpPr txBox="1"/>
          <p:nvPr/>
        </p:nvSpPr>
        <p:spPr>
          <a:xfrm>
            <a:off x="4676746" y="1620000"/>
            <a:ext cx="6508170" cy="29546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defRPr/>
            </a:pPr>
            <a:r>
              <a:rPr lang="fr" sz="2400" dirty="0">
                <a:latin typeface="Source Sans Pro Regular"/>
                <a:ea typeface="Source Sans Pro Regular"/>
                <a:cs typeface="Source Sans Pro Regular"/>
              </a:rPr>
              <a:t>Personne chargée de recueillir des données durant l’exercice et d’évaluer l’atteinte des objectifs :</a:t>
            </a:r>
          </a:p>
          <a:p>
            <a:pPr>
              <a:defRPr/>
            </a:pPr>
            <a:endParaRPr lang="en-GB" altLang="en-US" dirty="0">
              <a:latin typeface="Arial" charset="0"/>
              <a:cs typeface="Arial" charset="0"/>
            </a:endParaRPr>
          </a:p>
          <a:p>
            <a:pPr marL="285750" indent="-285750">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Évalue à chaque session les compétences techniques et non techniques (travail d’équipe, par exemple).</a:t>
            </a:r>
          </a:p>
          <a:p>
            <a:pPr marL="285750" indent="-285750">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Dresse un débriefing à la fin de chaque session.</a:t>
            </a:r>
            <a:endParaRPr lang="en-GB" altLang="en-US" sz="2400" dirty="0">
              <a:latin typeface="Source Sans Pro Regular"/>
              <a:ea typeface="Source Sans Pro Regular"/>
              <a:cs typeface="Source Sans Pro Regular"/>
            </a:endParaRPr>
          </a:p>
        </p:txBody>
      </p:sp>
      <p:sp>
        <p:nvSpPr>
          <p:cNvPr id="863" name="TextBox 38"/>
          <p:cNvSpPr txBox="1"/>
          <p:nvPr/>
        </p:nvSpPr>
        <p:spPr>
          <a:xfrm>
            <a:off x="2976123" y="1224000"/>
            <a:ext cx="1471027" cy="369332"/>
          </a:xfrm>
          <a:prstGeom prst="rect">
            <a:avLst/>
          </a:prstGeom>
          <a:gradFill>
            <a:gsLst>
              <a:gs pos="0">
                <a:schemeClr val="accent3">
                  <a:hueOff val="813959"/>
                  <a:satOff val="-65222"/>
                  <a:lumOff val="39256"/>
                </a:schemeClr>
              </a:gs>
              <a:gs pos="50000">
                <a:srgbClr val="A3C48D"/>
              </a:gs>
              <a:gs pos="100000">
                <a:schemeClr val="accent3">
                  <a:hueOff val="730191"/>
                  <a:satOff val="-66068"/>
                  <a:lumOff val="29060"/>
                </a:schemeClr>
              </a:gs>
            </a:gsLst>
            <a:lin ang="5400000"/>
          </a:gradFill>
          <a:ln w="6350">
            <a:solidFill>
              <a:schemeClr val="accent3"/>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Source Sans Pro Bold"/>
                <a:ea typeface="Source Sans Pro Bold"/>
                <a:cs typeface="Source Sans Pro Bold"/>
                <a:sym typeface="Source Sans Pro Bold"/>
              </a:defRPr>
            </a:lvl1pPr>
          </a:lstStyle>
          <a:p>
            <a:pPr algn="ctr"/>
            <a:r>
              <a:rPr b="1" dirty="0" err="1"/>
              <a:t>Evaluat</a:t>
            </a:r>
            <a:r>
              <a:rPr lang="fr-FR" b="1" dirty="0" err="1"/>
              <a:t>eur</a:t>
            </a:r>
            <a:endParaRPr b="1" dirty="0"/>
          </a:p>
        </p:txBody>
      </p:sp>
      <p:sp>
        <p:nvSpPr>
          <p:cNvPr id="38" name="Title 1"/>
          <p:cNvSpPr txBox="1">
            <a:spLocks noGrp="1"/>
          </p:cNvSpPr>
          <p:nvPr>
            <p:ph type="title"/>
          </p:nvPr>
        </p:nvSpPr>
        <p:spPr>
          <a:xfrm>
            <a:off x="134911" y="0"/>
            <a:ext cx="8754256" cy="646113"/>
          </a:xfrm>
          <a:prstGeom prst="rect">
            <a:avLst/>
          </a:prstGeom>
        </p:spPr>
        <p:txBody>
          <a:bodyPr lIns="45719" tIns="45720" rIns="45719" bIns="45720" anchor="ctr">
            <a:normAutofit/>
          </a:bodyPr>
          <a:lstStyle>
            <a:lvl1pPr defTabSz="277747">
              <a:defRPr sz="3072"/>
            </a:lvl1pPr>
          </a:lstStyle>
          <a:p>
            <a:r>
              <a:rPr sz="3200" b="1" dirty="0"/>
              <a:t>5. R</a:t>
            </a:r>
            <a:r>
              <a:rPr lang="fr-FR" sz="3200" b="1" dirty="0"/>
              <a:t>ô</a:t>
            </a:r>
            <a:r>
              <a:rPr sz="3200" b="1" dirty="0"/>
              <a:t>les </a:t>
            </a:r>
            <a:r>
              <a:rPr lang="fr-FR" sz="3200" b="1" dirty="0"/>
              <a:t>dans la facilitation de l’exercice</a:t>
            </a:r>
            <a:endParaRPr lang="en-US" sz="3200" b="1" dirty="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1" name="Picture 2" descr="Picture 2"/>
          <p:cNvPicPr>
            <a:picLocks noChangeAspect="1"/>
          </p:cNvPicPr>
          <p:nvPr/>
        </p:nvPicPr>
        <p:blipFill>
          <a:blip r:embed="rId3"/>
          <a:stretch>
            <a:fillRect/>
          </a:stretch>
        </p:blipFill>
        <p:spPr>
          <a:xfrm>
            <a:off x="2692177" y="3197375"/>
            <a:ext cx="1347789" cy="1347788"/>
          </a:xfrm>
          <a:prstGeom prst="rect">
            <a:avLst/>
          </a:prstGeom>
          <a:ln w="12700">
            <a:miter lim="400000"/>
          </a:ln>
        </p:spPr>
      </p:pic>
      <p:pic>
        <p:nvPicPr>
          <p:cNvPr id="872" name="Picture 2" descr="Picture 2"/>
          <p:cNvPicPr>
            <a:picLocks noChangeAspect="1"/>
          </p:cNvPicPr>
          <p:nvPr/>
        </p:nvPicPr>
        <p:blipFill>
          <a:blip r:embed="rId3"/>
          <a:stretch>
            <a:fillRect/>
          </a:stretch>
        </p:blipFill>
        <p:spPr>
          <a:xfrm>
            <a:off x="4901184" y="3215538"/>
            <a:ext cx="1348582" cy="1348581"/>
          </a:xfrm>
          <a:prstGeom prst="rect">
            <a:avLst/>
          </a:prstGeom>
          <a:ln w="12700">
            <a:miter lim="400000"/>
          </a:ln>
        </p:spPr>
      </p:pic>
      <p:pic>
        <p:nvPicPr>
          <p:cNvPr id="873" name="Picture 2" descr="Picture 2"/>
          <p:cNvPicPr>
            <a:picLocks noChangeAspect="1"/>
          </p:cNvPicPr>
          <p:nvPr/>
        </p:nvPicPr>
        <p:blipFill>
          <a:blip r:embed="rId3"/>
          <a:stretch>
            <a:fillRect/>
          </a:stretch>
        </p:blipFill>
        <p:spPr>
          <a:xfrm>
            <a:off x="7110985" y="3215537"/>
            <a:ext cx="1348582" cy="1348582"/>
          </a:xfrm>
          <a:prstGeom prst="rect">
            <a:avLst/>
          </a:prstGeom>
          <a:ln w="12700">
            <a:miter lim="400000"/>
          </a:ln>
        </p:spPr>
      </p:pic>
      <p:pic>
        <p:nvPicPr>
          <p:cNvPr id="874" name="Picture 2" descr="Picture 2"/>
          <p:cNvPicPr>
            <a:picLocks noChangeAspect="1"/>
          </p:cNvPicPr>
          <p:nvPr/>
        </p:nvPicPr>
        <p:blipFill>
          <a:blip r:embed="rId3"/>
          <a:stretch>
            <a:fillRect/>
          </a:stretch>
        </p:blipFill>
        <p:spPr>
          <a:xfrm>
            <a:off x="9244585" y="3215536"/>
            <a:ext cx="1348582" cy="1348582"/>
          </a:xfrm>
          <a:prstGeom prst="rect">
            <a:avLst/>
          </a:prstGeom>
          <a:ln w="12700">
            <a:miter lim="400000"/>
          </a:ln>
        </p:spPr>
      </p:pic>
      <p:pic>
        <p:nvPicPr>
          <p:cNvPr id="875" name="Picture 15" descr="Picture 15"/>
          <p:cNvPicPr>
            <a:picLocks noChangeAspect="1"/>
          </p:cNvPicPr>
          <p:nvPr/>
        </p:nvPicPr>
        <p:blipFill>
          <a:blip r:embed="rId4"/>
          <a:stretch>
            <a:fillRect/>
          </a:stretch>
        </p:blipFill>
        <p:spPr>
          <a:xfrm>
            <a:off x="2721133" y="1870908"/>
            <a:ext cx="622711" cy="730340"/>
          </a:xfrm>
          <a:prstGeom prst="rect">
            <a:avLst/>
          </a:prstGeom>
          <a:ln w="12700">
            <a:miter lim="400000"/>
          </a:ln>
        </p:spPr>
      </p:pic>
      <p:pic>
        <p:nvPicPr>
          <p:cNvPr id="876" name="Picture 16" descr="Picture 16"/>
          <p:cNvPicPr>
            <a:picLocks noChangeAspect="1"/>
          </p:cNvPicPr>
          <p:nvPr/>
        </p:nvPicPr>
        <p:blipFill>
          <a:blip r:embed="rId5"/>
          <a:stretch>
            <a:fillRect/>
          </a:stretch>
        </p:blipFill>
        <p:spPr>
          <a:xfrm>
            <a:off x="6396404" y="718086"/>
            <a:ext cx="773113" cy="906464"/>
          </a:xfrm>
          <a:prstGeom prst="rect">
            <a:avLst/>
          </a:prstGeom>
          <a:ln w="12700">
            <a:miter lim="400000"/>
          </a:ln>
        </p:spPr>
      </p:pic>
      <p:pic>
        <p:nvPicPr>
          <p:cNvPr id="877" name="Picture 17" descr="Picture 17"/>
          <p:cNvPicPr>
            <a:picLocks noChangeAspect="1"/>
          </p:cNvPicPr>
          <p:nvPr/>
        </p:nvPicPr>
        <p:blipFill>
          <a:blip r:embed="rId6"/>
          <a:stretch>
            <a:fillRect/>
          </a:stretch>
        </p:blipFill>
        <p:spPr>
          <a:xfrm>
            <a:off x="3483133" y="1834503"/>
            <a:ext cx="656051" cy="766743"/>
          </a:xfrm>
          <a:prstGeom prst="rect">
            <a:avLst/>
          </a:prstGeom>
          <a:ln w="12700">
            <a:miter lim="400000"/>
          </a:ln>
        </p:spPr>
      </p:pic>
      <p:pic>
        <p:nvPicPr>
          <p:cNvPr id="878" name="Picture 15" descr="Picture 15"/>
          <p:cNvPicPr>
            <a:picLocks noChangeAspect="1"/>
          </p:cNvPicPr>
          <p:nvPr/>
        </p:nvPicPr>
        <p:blipFill>
          <a:blip r:embed="rId4"/>
          <a:stretch>
            <a:fillRect/>
          </a:stretch>
        </p:blipFill>
        <p:spPr>
          <a:xfrm>
            <a:off x="4809900" y="1925960"/>
            <a:ext cx="622711" cy="730340"/>
          </a:xfrm>
          <a:prstGeom prst="rect">
            <a:avLst/>
          </a:prstGeom>
          <a:ln w="12700">
            <a:miter lim="400000"/>
          </a:ln>
        </p:spPr>
      </p:pic>
      <p:pic>
        <p:nvPicPr>
          <p:cNvPr id="879" name="Picture 17" descr="Picture 17"/>
          <p:cNvPicPr>
            <a:picLocks noChangeAspect="1"/>
          </p:cNvPicPr>
          <p:nvPr/>
        </p:nvPicPr>
        <p:blipFill>
          <a:blip r:embed="rId6"/>
          <a:stretch>
            <a:fillRect/>
          </a:stretch>
        </p:blipFill>
        <p:spPr>
          <a:xfrm>
            <a:off x="5571900" y="1889556"/>
            <a:ext cx="656052" cy="766743"/>
          </a:xfrm>
          <a:prstGeom prst="rect">
            <a:avLst/>
          </a:prstGeom>
          <a:ln w="12700">
            <a:miter lim="400000"/>
          </a:ln>
        </p:spPr>
      </p:pic>
      <p:pic>
        <p:nvPicPr>
          <p:cNvPr id="880" name="Picture 15" descr="Picture 15"/>
          <p:cNvPicPr>
            <a:picLocks noChangeAspect="1"/>
          </p:cNvPicPr>
          <p:nvPr/>
        </p:nvPicPr>
        <p:blipFill>
          <a:blip r:embed="rId4"/>
          <a:stretch>
            <a:fillRect/>
          </a:stretch>
        </p:blipFill>
        <p:spPr>
          <a:xfrm>
            <a:off x="7023273" y="1959992"/>
            <a:ext cx="622711" cy="730340"/>
          </a:xfrm>
          <a:prstGeom prst="rect">
            <a:avLst/>
          </a:prstGeom>
          <a:ln w="12700">
            <a:miter lim="400000"/>
          </a:ln>
        </p:spPr>
      </p:pic>
      <p:pic>
        <p:nvPicPr>
          <p:cNvPr id="881" name="Picture 17" descr="Picture 17"/>
          <p:cNvPicPr>
            <a:picLocks noChangeAspect="1"/>
          </p:cNvPicPr>
          <p:nvPr/>
        </p:nvPicPr>
        <p:blipFill>
          <a:blip r:embed="rId6"/>
          <a:stretch>
            <a:fillRect/>
          </a:stretch>
        </p:blipFill>
        <p:spPr>
          <a:xfrm>
            <a:off x="7785273" y="1923588"/>
            <a:ext cx="656051" cy="766743"/>
          </a:xfrm>
          <a:prstGeom prst="rect">
            <a:avLst/>
          </a:prstGeom>
          <a:ln w="12700">
            <a:miter lim="400000"/>
          </a:ln>
        </p:spPr>
      </p:pic>
      <p:pic>
        <p:nvPicPr>
          <p:cNvPr id="882" name="Picture 15" descr="Picture 15"/>
          <p:cNvPicPr>
            <a:picLocks noChangeAspect="1"/>
          </p:cNvPicPr>
          <p:nvPr/>
        </p:nvPicPr>
        <p:blipFill>
          <a:blip r:embed="rId4"/>
          <a:stretch>
            <a:fillRect/>
          </a:stretch>
        </p:blipFill>
        <p:spPr>
          <a:xfrm>
            <a:off x="9260350" y="2012862"/>
            <a:ext cx="622711" cy="730340"/>
          </a:xfrm>
          <a:prstGeom prst="rect">
            <a:avLst/>
          </a:prstGeom>
          <a:ln w="12700">
            <a:miter lim="400000"/>
          </a:ln>
        </p:spPr>
      </p:pic>
      <p:pic>
        <p:nvPicPr>
          <p:cNvPr id="883" name="Picture 17" descr="Picture 17"/>
          <p:cNvPicPr>
            <a:picLocks noChangeAspect="1"/>
          </p:cNvPicPr>
          <p:nvPr/>
        </p:nvPicPr>
        <p:blipFill>
          <a:blip r:embed="rId6"/>
          <a:stretch>
            <a:fillRect/>
          </a:stretch>
        </p:blipFill>
        <p:spPr>
          <a:xfrm>
            <a:off x="10022350" y="1976458"/>
            <a:ext cx="656051" cy="766743"/>
          </a:xfrm>
          <a:prstGeom prst="rect">
            <a:avLst/>
          </a:prstGeom>
          <a:ln w="12700">
            <a:miter lim="400000"/>
          </a:ln>
        </p:spPr>
      </p:pic>
      <p:pic>
        <p:nvPicPr>
          <p:cNvPr id="884" name="Picture 18" descr="Picture 18"/>
          <p:cNvPicPr>
            <a:picLocks noChangeAspect="1"/>
          </p:cNvPicPr>
          <p:nvPr/>
        </p:nvPicPr>
        <p:blipFill>
          <a:blip r:embed="rId7"/>
          <a:stretch>
            <a:fillRect/>
          </a:stretch>
        </p:blipFill>
        <p:spPr>
          <a:xfrm>
            <a:off x="3582558" y="5138553"/>
            <a:ext cx="1989343" cy="924007"/>
          </a:xfrm>
          <a:prstGeom prst="rect">
            <a:avLst/>
          </a:prstGeom>
          <a:ln w="12700">
            <a:miter lim="400000"/>
          </a:ln>
        </p:spPr>
      </p:pic>
      <p:pic>
        <p:nvPicPr>
          <p:cNvPr id="885" name="Picture 19" descr="Picture 19"/>
          <p:cNvPicPr>
            <a:picLocks noChangeAspect="1"/>
          </p:cNvPicPr>
          <p:nvPr/>
        </p:nvPicPr>
        <p:blipFill>
          <a:blip r:embed="rId8"/>
          <a:stretch>
            <a:fillRect/>
          </a:stretch>
        </p:blipFill>
        <p:spPr>
          <a:xfrm>
            <a:off x="6349741" y="4958739"/>
            <a:ext cx="984888" cy="1218735"/>
          </a:xfrm>
          <a:prstGeom prst="rect">
            <a:avLst/>
          </a:prstGeom>
          <a:ln w="12700">
            <a:miter lim="400000"/>
          </a:ln>
        </p:spPr>
      </p:pic>
      <p:pic>
        <p:nvPicPr>
          <p:cNvPr id="886" name="Picture 20" descr="Picture 20"/>
          <p:cNvPicPr>
            <a:picLocks/>
          </p:cNvPicPr>
          <p:nvPr/>
        </p:nvPicPr>
        <p:blipFill>
          <a:blip r:embed="rId9"/>
          <a:stretch>
            <a:fillRect/>
          </a:stretch>
        </p:blipFill>
        <p:spPr>
          <a:xfrm>
            <a:off x="8487622" y="5138551"/>
            <a:ext cx="648000" cy="1291445"/>
          </a:xfrm>
          <a:prstGeom prst="rect">
            <a:avLst/>
          </a:prstGeom>
          <a:ln w="12700">
            <a:miter lim="400000"/>
          </a:ln>
        </p:spPr>
      </p:pic>
      <p:sp>
        <p:nvSpPr>
          <p:cNvPr id="887" name="Right Brace 7"/>
          <p:cNvSpPr/>
          <p:nvPr/>
        </p:nvSpPr>
        <p:spPr>
          <a:xfrm rot="16200000">
            <a:off x="6596407" y="-2267182"/>
            <a:ext cx="373109" cy="81236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749"/>
                </a:lnTo>
                <a:lnTo>
                  <a:pt x="21600" y="21600"/>
                </a:lnTo>
              </a:path>
            </a:pathLst>
          </a:custGeom>
          <a:ln w="12700">
            <a:solidFill>
              <a:srgbClr val="000000"/>
            </a:solidFill>
            <a:miter/>
          </a:ln>
        </p:spPr>
        <p:txBody>
          <a:bodyPr lIns="45719" rIns="45719" anchor="ctr"/>
          <a:lstStyle/>
          <a:p>
            <a:endParaRPr/>
          </a:p>
        </p:txBody>
      </p:sp>
      <p:sp>
        <p:nvSpPr>
          <p:cNvPr id="888" name="Up-Down Arrow 8"/>
          <p:cNvSpPr/>
          <p:nvPr/>
        </p:nvSpPr>
        <p:spPr>
          <a:xfrm>
            <a:off x="3224783" y="2667000"/>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defRPr>
            </a:pPr>
            <a:endParaRPr/>
          </a:p>
        </p:txBody>
      </p:sp>
      <p:sp>
        <p:nvSpPr>
          <p:cNvPr id="889" name="Up-Down Arrow 35"/>
          <p:cNvSpPr/>
          <p:nvPr/>
        </p:nvSpPr>
        <p:spPr>
          <a:xfrm>
            <a:off x="5317123" y="2627585"/>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defRPr>
            </a:pPr>
            <a:endParaRPr/>
          </a:p>
        </p:txBody>
      </p:sp>
      <p:sp>
        <p:nvSpPr>
          <p:cNvPr id="890" name="Up-Down Arrow 36"/>
          <p:cNvSpPr/>
          <p:nvPr/>
        </p:nvSpPr>
        <p:spPr>
          <a:xfrm>
            <a:off x="7526924" y="2697899"/>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defRPr>
            </a:pPr>
            <a:endParaRPr/>
          </a:p>
        </p:txBody>
      </p:sp>
      <p:sp>
        <p:nvSpPr>
          <p:cNvPr id="891" name="Up-Down Arrow 37"/>
          <p:cNvSpPr/>
          <p:nvPr/>
        </p:nvSpPr>
        <p:spPr>
          <a:xfrm>
            <a:off x="9789699" y="2735633"/>
            <a:ext cx="258351" cy="472335"/>
          </a:xfrm>
          <a:custGeom>
            <a:avLst/>
            <a:gdLst/>
            <a:ahLst/>
            <a:cxnLst>
              <a:cxn ang="0">
                <a:pos x="wd2" y="hd2"/>
              </a:cxn>
              <a:cxn ang="5400000">
                <a:pos x="wd2" y="hd2"/>
              </a:cxn>
              <a:cxn ang="10800000">
                <a:pos x="wd2" y="hd2"/>
              </a:cxn>
              <a:cxn ang="16200000">
                <a:pos x="wd2" y="hd2"/>
              </a:cxn>
            </a:cxnLst>
            <a:rect l="0" t="0" r="r" b="b"/>
            <a:pathLst>
              <a:path w="21600" h="21600" extrusionOk="0">
                <a:moveTo>
                  <a:pt x="0" y="5907"/>
                </a:moveTo>
                <a:lnTo>
                  <a:pt x="10800" y="0"/>
                </a:lnTo>
                <a:lnTo>
                  <a:pt x="21600" y="5907"/>
                </a:lnTo>
                <a:lnTo>
                  <a:pt x="16200" y="5907"/>
                </a:lnTo>
                <a:lnTo>
                  <a:pt x="16200" y="15693"/>
                </a:lnTo>
                <a:lnTo>
                  <a:pt x="21600" y="15693"/>
                </a:lnTo>
                <a:lnTo>
                  <a:pt x="10800" y="21600"/>
                </a:lnTo>
                <a:lnTo>
                  <a:pt x="0" y="15693"/>
                </a:lnTo>
                <a:lnTo>
                  <a:pt x="5400" y="15693"/>
                </a:lnTo>
                <a:lnTo>
                  <a:pt x="5400" y="5907"/>
                </a:lnTo>
                <a:close/>
              </a:path>
            </a:pathLst>
          </a:custGeom>
          <a:solidFill>
            <a:srgbClr val="000000"/>
          </a:solidFill>
          <a:ln w="12700">
            <a:solidFill>
              <a:srgbClr val="011749"/>
            </a:solidFill>
            <a:miter/>
          </a:ln>
        </p:spPr>
        <p:txBody>
          <a:bodyPr lIns="45719" rIns="45719" anchor="ctr"/>
          <a:lstStyle/>
          <a:p>
            <a:pPr>
              <a:defRPr>
                <a:solidFill>
                  <a:srgbClr val="FFFFFF"/>
                </a:solidFill>
              </a:defRPr>
            </a:pPr>
            <a:endParaRPr/>
          </a:p>
        </p:txBody>
      </p:sp>
      <p:sp>
        <p:nvSpPr>
          <p:cNvPr id="892" name="Right Bracket 10"/>
          <p:cNvSpPr/>
          <p:nvPr/>
        </p:nvSpPr>
        <p:spPr>
          <a:xfrm rot="16200000">
            <a:off x="6086393" y="2153490"/>
            <a:ext cx="732252" cy="62383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95"/>
                  <a:pt x="21600" y="211"/>
                </a:cubicBezTo>
                <a:lnTo>
                  <a:pt x="21600" y="21389"/>
                </a:lnTo>
                <a:cubicBezTo>
                  <a:pt x="21600" y="21505"/>
                  <a:pt x="11929" y="21600"/>
                  <a:pt x="0" y="21600"/>
                </a:cubicBezTo>
              </a:path>
            </a:pathLst>
          </a:custGeom>
          <a:ln w="38100">
            <a:solidFill>
              <a:srgbClr val="000000"/>
            </a:solidFill>
            <a:miter/>
            <a:tailEnd type="triangle"/>
          </a:ln>
        </p:spPr>
        <p:txBody>
          <a:bodyPr lIns="45719" rIns="45719" anchor="ctr"/>
          <a:lstStyle/>
          <a:p>
            <a:endParaRPr/>
          </a:p>
        </p:txBody>
      </p:sp>
      <p:sp>
        <p:nvSpPr>
          <p:cNvPr id="893" name="Straight Arrow Connector 12"/>
          <p:cNvSpPr/>
          <p:nvPr/>
        </p:nvSpPr>
        <p:spPr>
          <a:xfrm>
            <a:off x="4062984" y="4564115"/>
            <a:ext cx="1058273" cy="236485"/>
          </a:xfrm>
          <a:prstGeom prst="line">
            <a:avLst/>
          </a:prstGeom>
          <a:ln w="38100">
            <a:solidFill>
              <a:srgbClr val="000000"/>
            </a:solidFill>
            <a:miter/>
            <a:tailEnd type="triangle"/>
          </a:ln>
        </p:spPr>
        <p:txBody>
          <a:bodyPr lIns="45719" rIns="45719"/>
          <a:lstStyle/>
          <a:p>
            <a:endParaRPr/>
          </a:p>
        </p:txBody>
      </p:sp>
      <p:sp>
        <p:nvSpPr>
          <p:cNvPr id="894" name="Straight Arrow Connector 42"/>
          <p:cNvSpPr/>
          <p:nvPr/>
        </p:nvSpPr>
        <p:spPr>
          <a:xfrm flipH="1">
            <a:off x="7334627" y="4490542"/>
            <a:ext cx="192297" cy="310059"/>
          </a:xfrm>
          <a:prstGeom prst="line">
            <a:avLst/>
          </a:prstGeom>
          <a:ln w="38100">
            <a:solidFill>
              <a:srgbClr val="000000"/>
            </a:solidFill>
            <a:miter/>
            <a:tailEnd type="triangle"/>
          </a:ln>
        </p:spPr>
        <p:txBody>
          <a:bodyPr lIns="45719" rIns="45719"/>
          <a:lstStyle/>
          <a:p>
            <a:endParaRPr/>
          </a:p>
        </p:txBody>
      </p:sp>
      <p:sp>
        <p:nvSpPr>
          <p:cNvPr id="895" name="Straight Arrow Connector 43"/>
          <p:cNvSpPr/>
          <p:nvPr/>
        </p:nvSpPr>
        <p:spPr>
          <a:xfrm>
            <a:off x="5820606" y="4564117"/>
            <a:ext cx="223579" cy="270641"/>
          </a:xfrm>
          <a:prstGeom prst="line">
            <a:avLst/>
          </a:prstGeom>
          <a:ln w="38100">
            <a:solidFill>
              <a:srgbClr val="000000"/>
            </a:solidFill>
            <a:miter/>
            <a:tailEnd type="triangle"/>
          </a:ln>
        </p:spPr>
        <p:txBody>
          <a:bodyPr lIns="45719" rIns="45719"/>
          <a:lstStyle/>
          <a:p>
            <a:endParaRPr/>
          </a:p>
        </p:txBody>
      </p:sp>
      <p:sp>
        <p:nvSpPr>
          <p:cNvPr id="896" name="Straight Arrow Connector 44"/>
          <p:cNvSpPr/>
          <p:nvPr/>
        </p:nvSpPr>
        <p:spPr>
          <a:xfrm flipH="1">
            <a:off x="8880132" y="4564116"/>
            <a:ext cx="739997" cy="236484"/>
          </a:xfrm>
          <a:prstGeom prst="line">
            <a:avLst/>
          </a:prstGeom>
          <a:ln w="38100">
            <a:solidFill>
              <a:srgbClr val="000000"/>
            </a:solidFill>
            <a:miter/>
            <a:tailEnd type="triangle"/>
          </a:ln>
        </p:spPr>
        <p:txBody>
          <a:bodyPr lIns="45719" rIns="45719"/>
          <a:lstStyle/>
          <a:p>
            <a:endParaRPr/>
          </a:p>
        </p:txBody>
      </p:sp>
      <p:sp>
        <p:nvSpPr>
          <p:cNvPr id="897" name="Rectangle 2"/>
          <p:cNvSpPr/>
          <p:nvPr/>
        </p:nvSpPr>
        <p:spPr>
          <a:xfrm>
            <a:off x="2311646" y="1206743"/>
            <a:ext cx="8832378" cy="3651849"/>
          </a:xfrm>
          <a:prstGeom prst="rect">
            <a:avLst/>
          </a:prstGeom>
          <a:solidFill>
            <a:srgbClr val="FFFFFF">
              <a:alpha val="89804"/>
            </a:srgbClr>
          </a:solidFill>
          <a:ln w="12700">
            <a:solidFill>
              <a:srgbClr val="FFFFFF"/>
            </a:solidFill>
            <a:miter/>
          </a:ln>
        </p:spPr>
        <p:txBody>
          <a:bodyPr lIns="45719" rIns="45719" anchor="ctr"/>
          <a:lstStyle/>
          <a:p>
            <a:pPr>
              <a:defRPr>
                <a:solidFill>
                  <a:srgbClr val="FFFFFF"/>
                </a:solidFill>
              </a:defRPr>
            </a:pPr>
            <a:endParaRPr/>
          </a:p>
        </p:txBody>
      </p:sp>
      <p:sp>
        <p:nvSpPr>
          <p:cNvPr id="898" name="Rectangle 11"/>
          <p:cNvSpPr txBox="1"/>
          <p:nvPr/>
        </p:nvSpPr>
        <p:spPr>
          <a:xfrm>
            <a:off x="673252" y="1158582"/>
            <a:ext cx="9263929" cy="36462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p>
            <a:pPr>
              <a:defRPr/>
            </a:pPr>
            <a:r>
              <a:rPr lang="fr" sz="2400" dirty="0">
                <a:latin typeface="Source Sans Pro Regular"/>
                <a:ea typeface="Source Sans Pro Regular"/>
                <a:cs typeface="Source Sans Pro Regular"/>
              </a:rPr>
              <a:t>Personnes qui jouent/interprètent un rôle spécifique dans le cadre de l’exercice.</a:t>
            </a:r>
          </a:p>
          <a:p>
            <a:pPr marL="251460" indent="-251460">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Les acteurs des jeux de rôle utilisent les informations fournies dans les scripts pour répondre aux questions de l’EIR et </a:t>
            </a:r>
            <a:r>
              <a:rPr lang="fr" sz="2400" u="sng" dirty="0">
                <a:latin typeface="Source Sans Pro Regular"/>
                <a:ea typeface="Source Sans Pro Regular"/>
                <a:cs typeface="Source Sans Pro Regular"/>
              </a:rPr>
              <a:t>n’inventent pas de nouvelles informations</a:t>
            </a:r>
            <a:r>
              <a:rPr lang="fr" sz="2400" dirty="0">
                <a:latin typeface="Source Sans Pro Regular"/>
                <a:ea typeface="Source Sans Pro Regular"/>
                <a:cs typeface="Source Sans Pro Regular"/>
              </a:rPr>
              <a:t>.</a:t>
            </a:r>
          </a:p>
          <a:p>
            <a:pPr marL="251460" indent="-251460">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Ils font part de leurs observations lors des sessions de débriefing (en plénière).</a:t>
            </a:r>
            <a:endParaRPr lang="en-US" altLang="en-US" sz="2400" dirty="0">
              <a:latin typeface="Source Sans Pro Regular"/>
              <a:ea typeface="Source Sans Pro Regular"/>
              <a:cs typeface="Source Sans Pro Regular"/>
            </a:endParaRPr>
          </a:p>
          <a:p>
            <a:pPr marL="251460" indent="-251460">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D’autres facilitateurs de la formation peuvent être invités à jouer différents « rôles » dans le cadre de l’exercice pratique, en fonction des scripts (p. ex., patient malade).</a:t>
            </a:r>
          </a:p>
        </p:txBody>
      </p:sp>
      <p:sp>
        <p:nvSpPr>
          <p:cNvPr id="899" name="TextBox 34"/>
          <p:cNvSpPr txBox="1"/>
          <p:nvPr/>
        </p:nvSpPr>
        <p:spPr>
          <a:xfrm>
            <a:off x="9789700" y="5231222"/>
            <a:ext cx="1471026" cy="369332"/>
          </a:xfrm>
          <a:prstGeom prst="rect">
            <a:avLst/>
          </a:prstGeom>
          <a:gradFill>
            <a:gsLst>
              <a:gs pos="0">
                <a:schemeClr val="accent3">
                  <a:hueOff val="813959"/>
                  <a:satOff val="-65222"/>
                  <a:lumOff val="39256"/>
                </a:schemeClr>
              </a:gs>
              <a:gs pos="50000">
                <a:srgbClr val="A3C48D"/>
              </a:gs>
              <a:gs pos="100000">
                <a:schemeClr val="accent3">
                  <a:hueOff val="730191"/>
                  <a:satOff val="-66068"/>
                  <a:lumOff val="29060"/>
                </a:schemeClr>
              </a:gs>
            </a:gsLst>
            <a:lin ang="5400000"/>
          </a:gradFill>
          <a:ln w="6350">
            <a:solidFill>
              <a:schemeClr val="accent3"/>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Source Sans Pro Bold"/>
                <a:ea typeface="Source Sans Pro Bold"/>
                <a:cs typeface="Source Sans Pro Bold"/>
                <a:sym typeface="Source Sans Pro Bold"/>
              </a:defRPr>
            </a:lvl1pPr>
          </a:lstStyle>
          <a:p>
            <a:pPr algn="ctr"/>
            <a:r>
              <a:rPr lang="fr-FR" b="1" dirty="0"/>
              <a:t>Acteurs</a:t>
            </a:r>
            <a:endParaRPr lang="hu-HU" b="1" dirty="0"/>
          </a:p>
        </p:txBody>
      </p:sp>
      <p:sp>
        <p:nvSpPr>
          <p:cNvPr id="900" name="Rectangle 2"/>
          <p:cNvSpPr/>
          <p:nvPr/>
        </p:nvSpPr>
        <p:spPr>
          <a:xfrm>
            <a:off x="6049563" y="705629"/>
            <a:ext cx="3599231" cy="923485"/>
          </a:xfrm>
          <a:prstGeom prst="rect">
            <a:avLst/>
          </a:prstGeom>
          <a:solidFill>
            <a:srgbClr val="FFFFFF">
              <a:alpha val="89804"/>
            </a:srgbClr>
          </a:solidFill>
          <a:ln w="12700">
            <a:solidFill>
              <a:srgbClr val="FFFFFF"/>
            </a:solidFill>
            <a:miter/>
          </a:ln>
        </p:spPr>
        <p:txBody>
          <a:bodyPr lIns="45719" rIns="45719" anchor="ctr"/>
          <a:lstStyle/>
          <a:p>
            <a:pPr>
              <a:defRPr>
                <a:solidFill>
                  <a:srgbClr val="FFFFFF"/>
                </a:solidFill>
              </a:defRPr>
            </a:pPr>
            <a:endParaRPr/>
          </a:p>
        </p:txBody>
      </p:sp>
      <p:sp>
        <p:nvSpPr>
          <p:cNvPr id="35" name="Title 1"/>
          <p:cNvSpPr txBox="1">
            <a:spLocks noGrp="1"/>
          </p:cNvSpPr>
          <p:nvPr>
            <p:ph type="title"/>
          </p:nvPr>
        </p:nvSpPr>
        <p:spPr>
          <a:xfrm>
            <a:off x="134911" y="0"/>
            <a:ext cx="8754256" cy="646113"/>
          </a:xfrm>
          <a:prstGeom prst="rect">
            <a:avLst/>
          </a:prstGeom>
        </p:spPr>
        <p:txBody>
          <a:bodyPr lIns="45719" tIns="45720" rIns="45719" bIns="45720" anchor="ctr">
            <a:normAutofit/>
          </a:bodyPr>
          <a:lstStyle>
            <a:lvl1pPr defTabSz="277747">
              <a:defRPr sz="3072"/>
            </a:lvl1pPr>
          </a:lstStyle>
          <a:p>
            <a:r>
              <a:rPr sz="3200" b="1" dirty="0"/>
              <a:t>5. R</a:t>
            </a:r>
            <a:r>
              <a:rPr lang="fr-FR" sz="3200" b="1" dirty="0"/>
              <a:t>ô</a:t>
            </a:r>
            <a:r>
              <a:rPr sz="3200" b="1" dirty="0"/>
              <a:t>les </a:t>
            </a:r>
            <a:r>
              <a:rPr lang="fr-FR" sz="3200" b="1" dirty="0"/>
              <a:t>dans la facilitation de l’exercice</a:t>
            </a:r>
            <a:endParaRPr lang="en-US" sz="3200"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898"/>
                                        </p:tgtEl>
                                        <p:attrNameLst>
                                          <p:attrName>style.visibility</p:attrName>
                                        </p:attrNameLst>
                                      </p:cBhvr>
                                      <p:to>
                                        <p:strVal val="visible"/>
                                      </p:to>
                                    </p:set>
                                    <p:animEffect transition="in" filter="fade">
                                      <p:cBhvr>
                                        <p:cTn id="7" dur="500"/>
                                        <p:tgtEl>
                                          <p:spTgt spid="8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8" grpId="0" animBg="1"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4" name="Content Placeholder 2"/>
          <p:cNvSpPr txBox="1">
            <a:spLocks noGrp="1"/>
          </p:cNvSpPr>
          <p:nvPr>
            <p:ph type="body" idx="1"/>
          </p:nvPr>
        </p:nvSpPr>
        <p:spPr>
          <a:xfrm>
            <a:off x="702086" y="1202031"/>
            <a:ext cx="9848537" cy="4654071"/>
          </a:xfrm>
          <a:prstGeom prst="rect">
            <a:avLst/>
          </a:prstGeom>
        </p:spPr>
        <p:txBody>
          <a:bodyPr lIns="45719" tIns="45720" rIns="45719" bIns="45720" anchor="t">
            <a:normAutofit/>
          </a:bodyPr>
          <a:lstStyle/>
          <a:p>
            <a:pPr>
              <a:defRPr>
                <a:solidFill>
                  <a:srgbClr val="C00000"/>
                </a:solidFill>
                <a:latin typeface="Source Sans Pro Bold"/>
                <a:ea typeface="Source Sans Pro Bold"/>
                <a:cs typeface="Source Sans Pro Bold"/>
                <a:sym typeface="Source Sans Pro Bold"/>
              </a:defRPr>
            </a:pPr>
            <a:r>
              <a:rPr lang="fr" b="1" dirty="0">
                <a:solidFill>
                  <a:srgbClr val="C00000"/>
                </a:solidFill>
                <a:latin typeface="Source Sans Pro Bold"/>
                <a:ea typeface="Source Sans Pro Bold"/>
                <a:cs typeface="Source Sans Pro Bold"/>
              </a:rPr>
              <a:t>Éléments à prévoir :</a:t>
            </a:r>
          </a:p>
          <a:p>
            <a:pPr marL="342900" indent="-342900">
              <a:buClr>
                <a:srgbClr val="FF0000"/>
              </a:buClr>
              <a:buFont typeface="Arial" panose="020B0604020202020204" pitchFamily="34" charset="0"/>
              <a:buChar char="•"/>
            </a:pPr>
            <a:endParaRPr lang="fr" sz="2200" b="1" dirty="0">
              <a:solidFill>
                <a:srgbClr val="C00000"/>
              </a:solidFill>
              <a:latin typeface="Source Sans Pro Bold"/>
            </a:endParaRPr>
          </a:p>
          <a:p>
            <a:pPr marL="342900" indent="-342900">
              <a:buClr>
                <a:srgbClr val="FF0000"/>
              </a:buClr>
              <a:buFont typeface="Arial" panose="020B0604020202020204" pitchFamily="34" charset="0"/>
              <a:buChar char="•"/>
            </a:pPr>
            <a:r>
              <a:rPr lang="fr" sz="2200" dirty="0"/>
              <a:t>Copies des documents « C2.1_Participant_guide_V1_Jan_2023_fr » et « C2.2_Participant_annexes_V1_Jan_2023_fr ».</a:t>
            </a:r>
          </a:p>
          <a:p>
            <a:pPr marL="342900" indent="-342900">
              <a:buClr>
                <a:srgbClr val="FF0000"/>
              </a:buClr>
              <a:buFont typeface="Arial" panose="020B0604020202020204" pitchFamily="34" charset="0"/>
              <a:buChar char="•"/>
            </a:pPr>
            <a:r>
              <a:rPr lang="fr" sz="2200" dirty="0"/>
              <a:t>Salles et espaces servant à la mise en scène des différents contextes (configuration « hôpital », « communauté » ou « salle de classe »).</a:t>
            </a:r>
          </a:p>
          <a:p>
            <a:pPr marL="342900" indent="-342900">
              <a:buClr>
                <a:srgbClr val="FF0000"/>
              </a:buClr>
              <a:buFont typeface="Arial" panose="020B0604020202020204" pitchFamily="34" charset="0"/>
              <a:buChar char="•"/>
            </a:pPr>
            <a:r>
              <a:rPr lang="fr" sz="2200" dirty="0"/>
              <a:t>Autre matériel : solution hydroalcoolique, assortiments d’EPI renforcés, sacs étanches destinés aux déchets infectieux pour les opérations de destruction et de désinfection, lit, oreiller et couverture (lit d’hôpital), kit de prélèvement sanguin, thermomètres sans contact...</a:t>
            </a:r>
          </a:p>
          <a:p>
            <a:pPr marL="342900" indent="-342900">
              <a:buClr>
                <a:srgbClr val="FF0000"/>
              </a:buClr>
              <a:buFont typeface="Arial" panose="020B0604020202020204" pitchFamily="34" charset="0"/>
              <a:buChar char="•"/>
            </a:pPr>
            <a:r>
              <a:rPr lang="fr" sz="2200" dirty="0"/>
              <a:t>Une liste détaillée du matériel et des équipements est disponible dans ce fichier « 03_RRT_TOT_material_checklist_V1_Jan_2023_fr ».</a:t>
            </a:r>
          </a:p>
          <a:p>
            <a:pPr>
              <a:buClr>
                <a:srgbClr val="FF0000"/>
              </a:buClr>
            </a:pPr>
            <a:endParaRPr lang="fr" sz="2200" dirty="0"/>
          </a:p>
        </p:txBody>
      </p:sp>
      <p:sp>
        <p:nvSpPr>
          <p:cNvPr id="905" name="Title 1"/>
          <p:cNvSpPr txBox="1">
            <a:spLocks noGrp="1"/>
          </p:cNvSpPr>
          <p:nvPr>
            <p:ph type="title"/>
          </p:nvPr>
        </p:nvSpPr>
        <p:spPr>
          <a:xfrm>
            <a:off x="0" y="0"/>
            <a:ext cx="9280973" cy="646113"/>
          </a:xfrm>
          <a:prstGeom prst="rect">
            <a:avLst/>
          </a:prstGeom>
        </p:spPr>
        <p:txBody>
          <a:bodyPr lIns="45719" tIns="45720" rIns="45719" bIns="45720" anchor="ctr">
            <a:normAutofit fontScale="90000"/>
          </a:bodyPr>
          <a:lstStyle/>
          <a:p>
            <a:r>
              <a:rPr lang="fr" b="1" dirty="0"/>
              <a:t>6. Matériel et équipements nécessaires pour l’exercice pratique</a:t>
            </a:r>
            <a:endParaRPr lang="en-US" b="1" dirty="0"/>
          </a:p>
        </p:txBody>
      </p:sp>
      <p:sp>
        <p:nvSpPr>
          <p:cNvPr id="7" name="Rectangle 6">
            <a:extLst>
              <a:ext uri="{FF2B5EF4-FFF2-40B4-BE49-F238E27FC236}">
                <a16:creationId xmlns:a16="http://schemas.microsoft.com/office/drawing/2014/main" id="{BB0F1FF0-7E62-4F53-8E51-2F8526ECC8E9}"/>
              </a:ext>
            </a:extLst>
          </p:cNvPr>
          <p:cNvSpPr/>
          <p:nvPr>
            <p:custDataLst>
              <p:tags r:id="rId1"/>
            </p:custDataLst>
          </p:nvPr>
        </p:nvSpPr>
        <p:spPr>
          <a:xfrm>
            <a:off x="1499265" y="5983399"/>
            <a:ext cx="8254181" cy="7159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rtl="0">
              <a:buNone/>
            </a:pPr>
            <a:r>
              <a:rPr lang="fr" sz="2000" dirty="0">
                <a:solidFill>
                  <a:schemeClr val="bg1"/>
                </a:solidFill>
                <a:latin typeface="Arial" panose="020B0604020202020204" pitchFamily="34" charset="0"/>
                <a:cs typeface="Arial" panose="020B0604020202020204" pitchFamily="34" charset="0"/>
              </a:rPr>
              <a:t>Vérifiez bien que l’ensemble du matériel, des équipements et des aménagements sont prêts </a:t>
            </a:r>
            <a:r>
              <a:rPr lang="fr" sz="2000" u="sng" dirty="0">
                <a:solidFill>
                  <a:schemeClr val="bg1"/>
                </a:solidFill>
                <a:latin typeface="Arial" panose="020B0604020202020204" pitchFamily="34" charset="0"/>
                <a:cs typeface="Arial" panose="020B0604020202020204" pitchFamily="34" charset="0"/>
              </a:rPr>
              <a:t>avant</a:t>
            </a:r>
            <a:r>
              <a:rPr lang="fr" sz="2000" dirty="0">
                <a:solidFill>
                  <a:schemeClr val="bg1"/>
                </a:solidFill>
                <a:latin typeface="Arial" panose="020B0604020202020204" pitchFamily="34" charset="0"/>
                <a:cs typeface="Arial" panose="020B0604020202020204" pitchFamily="34" charset="0"/>
              </a:rPr>
              <a:t> de démarrer l’exercice pratique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 name="Title 1"/>
          <p:cNvSpPr txBox="1">
            <a:spLocks noGrp="1"/>
          </p:cNvSpPr>
          <p:nvPr>
            <p:ph type="title"/>
          </p:nvPr>
        </p:nvSpPr>
        <p:spPr>
          <a:xfrm>
            <a:off x="144000" y="36000"/>
            <a:ext cx="8850098" cy="646113"/>
          </a:xfrm>
          <a:prstGeom prst="rect">
            <a:avLst/>
          </a:prstGeom>
        </p:spPr>
        <p:txBody>
          <a:bodyPr lIns="45719" tIns="45720" rIns="45719" bIns="45720" anchor="ctr">
            <a:noAutofit/>
          </a:bodyPr>
          <a:lstStyle>
            <a:lvl1pPr defTabSz="263281">
              <a:defRPr sz="2912"/>
            </a:lvl1pPr>
          </a:lstStyle>
          <a:p>
            <a:r>
              <a:rPr lang="fr" sz="3200" b="1" dirty="0"/>
              <a:t>Ressources nécessaires pour la facilitation de l’exercice pratique</a:t>
            </a:r>
            <a:endParaRPr lang="en-US" sz="3600" b="1" dirty="0"/>
          </a:p>
        </p:txBody>
      </p:sp>
      <p:sp>
        <p:nvSpPr>
          <p:cNvPr id="916" name="TextBox 2"/>
          <p:cNvSpPr txBox="1"/>
          <p:nvPr/>
        </p:nvSpPr>
        <p:spPr>
          <a:xfrm>
            <a:off x="129010" y="1588261"/>
            <a:ext cx="5705075" cy="3960000"/>
          </a:xfrm>
          <a:prstGeom prst="rect">
            <a:avLst/>
          </a:prstGeom>
          <a:solidFill>
            <a:srgbClr val="0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noAutofit/>
          </a:bodyPr>
          <a:lstStyle/>
          <a:p>
            <a:pPr lvl="0" algn="ctr"/>
            <a:r>
              <a:rPr lang="fr" sz="2400" b="1" dirty="0">
                <a:solidFill>
                  <a:schemeClr val="bg1"/>
                </a:solidFill>
              </a:rPr>
              <a:t>Pour les animateurs</a:t>
            </a:r>
            <a:endParaRPr lang="en-US" sz="2400" b="1" dirty="0">
              <a:solidFill>
                <a:schemeClr val="bg1"/>
              </a:solidFill>
            </a:endParaRPr>
          </a:p>
          <a:p>
            <a:pPr marL="173038" lvl="0">
              <a:defRPr sz="2000">
                <a:solidFill>
                  <a:srgbClr val="FFFFFF"/>
                </a:solidFill>
                <a:latin typeface="Source Sans Pro Regular"/>
                <a:ea typeface="Source Sans Pro Regular"/>
                <a:cs typeface="Source Sans Pro Regular"/>
                <a:sym typeface="Source Sans Pro Regular"/>
              </a:defRPr>
            </a:pPr>
            <a:endParaRPr lang="en-US" sz="2400" dirty="0">
              <a:solidFill>
                <a:srgbClr val="FFFFFF"/>
              </a:solidFill>
              <a:latin typeface="Source Sans Pro Regular"/>
              <a:ea typeface="Source Sans Pro Regular"/>
              <a:cs typeface="Source Sans Pro Regular"/>
            </a:endParaRPr>
          </a:p>
          <a:p>
            <a:pPr marL="173038" lvl="0">
              <a:defRPr sz="2000">
                <a:solidFill>
                  <a:srgbClr val="FFFFFF"/>
                </a:solidFill>
                <a:latin typeface="Source Sans Pro Regular"/>
                <a:ea typeface="Source Sans Pro Regular"/>
                <a:cs typeface="Source Sans Pro Regular"/>
                <a:sym typeface="Source Sans Pro Regular"/>
              </a:defRPr>
            </a:pPr>
            <a:r>
              <a:rPr lang="fr" sz="2400" dirty="0">
                <a:solidFill>
                  <a:srgbClr val="FFFFFF"/>
                </a:solidFill>
                <a:latin typeface="Source Sans Pro Regular"/>
                <a:ea typeface="Source Sans Pro Regular"/>
                <a:cs typeface="Source Sans Pro Regular"/>
              </a:rPr>
              <a:t>C1.0 Présentation pour les facilitateurs</a:t>
            </a:r>
          </a:p>
          <a:p>
            <a:pPr marL="173038" lvl="0">
              <a:defRPr sz="2000">
                <a:solidFill>
                  <a:srgbClr val="FFFFFF"/>
                </a:solidFill>
                <a:latin typeface="Source Sans Pro Regular"/>
                <a:ea typeface="Source Sans Pro Regular"/>
                <a:cs typeface="Source Sans Pro Regular"/>
                <a:sym typeface="Source Sans Pro Regular"/>
              </a:defRPr>
            </a:pPr>
            <a:r>
              <a:rPr lang="fr" sz="2400" dirty="0">
                <a:solidFill>
                  <a:srgbClr val="FFFFFF"/>
                </a:solidFill>
                <a:latin typeface="Source Sans Pro Regular"/>
                <a:ea typeface="Source Sans Pro Regular"/>
                <a:cs typeface="Source Sans Pro Regular"/>
              </a:rPr>
              <a:t>C1.1 Guide de facilitation</a:t>
            </a:r>
          </a:p>
          <a:p>
            <a:pPr marL="173038" lvl="0">
              <a:defRPr sz="2000">
                <a:solidFill>
                  <a:srgbClr val="FFFFFF"/>
                </a:solidFill>
                <a:latin typeface="Source Sans Pro Regular"/>
                <a:ea typeface="Source Sans Pro Regular"/>
                <a:cs typeface="Source Sans Pro Regular"/>
                <a:sym typeface="Source Sans Pro Regular"/>
              </a:defRPr>
            </a:pPr>
            <a:r>
              <a:rPr lang="fr" sz="2400" dirty="0">
                <a:solidFill>
                  <a:srgbClr val="FFFFFF"/>
                </a:solidFill>
                <a:latin typeface="Source Sans Pro Regular"/>
                <a:ea typeface="Source Sans Pro Regular"/>
                <a:cs typeface="Source Sans Pro Regular"/>
              </a:rPr>
              <a:t>C1.2 Déroulement détaillé</a:t>
            </a:r>
          </a:p>
          <a:p>
            <a:pPr marL="173038" lvl="0">
              <a:defRPr sz="2000">
                <a:solidFill>
                  <a:srgbClr val="FFFFFF"/>
                </a:solidFill>
                <a:latin typeface="Source Sans Pro Regular"/>
                <a:ea typeface="Source Sans Pro Regular"/>
                <a:cs typeface="Source Sans Pro Regular"/>
                <a:sym typeface="Source Sans Pro Regular"/>
              </a:defRPr>
            </a:pPr>
            <a:r>
              <a:rPr lang="fr" sz="2400" dirty="0">
                <a:solidFill>
                  <a:srgbClr val="FFFFFF"/>
                </a:solidFill>
                <a:latin typeface="Source Sans Pro Regular"/>
                <a:ea typeface="Source Sans Pro Regular"/>
                <a:cs typeface="Source Sans Pro Regular"/>
              </a:rPr>
              <a:t>C1.3 Grille d’évaluation</a:t>
            </a:r>
          </a:p>
          <a:p>
            <a:pPr marL="173038" lvl="0">
              <a:defRPr sz="2000">
                <a:solidFill>
                  <a:srgbClr val="FFFFFF"/>
                </a:solidFill>
                <a:latin typeface="Source Sans Pro Regular"/>
                <a:ea typeface="Source Sans Pro Regular"/>
                <a:cs typeface="Source Sans Pro Regular"/>
                <a:sym typeface="Source Sans Pro Regular"/>
              </a:defRPr>
            </a:pPr>
            <a:r>
              <a:rPr lang="fr" sz="2400" dirty="0">
                <a:solidFill>
                  <a:srgbClr val="FFFFFF"/>
                </a:solidFill>
                <a:latin typeface="Source Sans Pro Regular"/>
                <a:ea typeface="Source Sans Pro Regular"/>
                <a:cs typeface="Source Sans Pro Regular"/>
              </a:rPr>
              <a:t>C1.4 Débriefing</a:t>
            </a:r>
          </a:p>
          <a:p>
            <a:pPr marL="173038" lvl="0">
              <a:defRPr sz="2000">
                <a:solidFill>
                  <a:srgbClr val="FFFFFF"/>
                </a:solidFill>
                <a:latin typeface="Source Sans Pro Regular"/>
                <a:ea typeface="Source Sans Pro Regular"/>
                <a:cs typeface="Source Sans Pro Regular"/>
                <a:sym typeface="Source Sans Pro Regular"/>
              </a:defRPr>
            </a:pPr>
            <a:r>
              <a:rPr lang="fr" sz="2400" dirty="0">
                <a:solidFill>
                  <a:srgbClr val="FFFFFF"/>
                </a:solidFill>
                <a:latin typeface="Source Sans Pro Regular"/>
                <a:ea typeface="Source Sans Pro Regular"/>
                <a:cs typeface="Source Sans Pro Regular"/>
              </a:rPr>
              <a:t>C1.5 Contexte du Pays</a:t>
            </a:r>
          </a:p>
          <a:p>
            <a:pPr marL="173038">
              <a:defRPr sz="2000">
                <a:solidFill>
                  <a:srgbClr val="FFFFFF"/>
                </a:solidFill>
                <a:latin typeface="Source Sans Pro Regular"/>
                <a:ea typeface="Source Sans Pro Regular"/>
                <a:cs typeface="Source Sans Pro Regular"/>
                <a:sym typeface="Source Sans Pro Regular"/>
              </a:defRPr>
            </a:pPr>
            <a:r>
              <a:rPr sz="2400" dirty="0"/>
              <a:t>C1.6 </a:t>
            </a:r>
            <a:r>
              <a:rPr lang="fr-FR" sz="2400" dirty="0"/>
              <a:t>Panneaux de signalisation</a:t>
            </a:r>
            <a:endParaRPr sz="2400" dirty="0"/>
          </a:p>
        </p:txBody>
      </p:sp>
      <p:sp>
        <p:nvSpPr>
          <p:cNvPr id="917" name="TextBox 4"/>
          <p:cNvSpPr txBox="1"/>
          <p:nvPr/>
        </p:nvSpPr>
        <p:spPr>
          <a:xfrm>
            <a:off x="5948038" y="1588260"/>
            <a:ext cx="6089064" cy="3960000"/>
          </a:xfrm>
          <a:prstGeom prst="rect">
            <a:avLst/>
          </a:prstGeom>
          <a:solidFill>
            <a:srgbClr val="C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oAutofit/>
          </a:bodyPr>
          <a:lstStyle/>
          <a:p>
            <a:pPr lvl="0" algn="ctr"/>
            <a:r>
              <a:rPr lang="fr" sz="2800" b="1" dirty="0">
                <a:solidFill>
                  <a:schemeClr val="bg1"/>
                </a:solidFill>
              </a:rPr>
              <a:t>Pour les participants</a:t>
            </a:r>
          </a:p>
          <a:p>
            <a:pPr marL="173038">
              <a:defRPr sz="2000">
                <a:solidFill>
                  <a:srgbClr val="FFFFFF"/>
                </a:solidFill>
                <a:latin typeface="Source Sans Pro Regular"/>
                <a:ea typeface="Source Sans Pro Regular"/>
                <a:cs typeface="Source Sans Pro Regular"/>
                <a:sym typeface="Source Sans Pro Regular"/>
              </a:defRPr>
            </a:pPr>
            <a:endParaRPr sz="2400" dirty="0"/>
          </a:p>
          <a:p>
            <a:pPr marL="173038" lvl="0">
              <a:defRPr sz="2000">
                <a:solidFill>
                  <a:srgbClr val="FFFFFF"/>
                </a:solidFill>
                <a:latin typeface="Source Sans Pro Regular"/>
                <a:ea typeface="Source Sans Pro Regular"/>
                <a:cs typeface="Source Sans Pro Regular"/>
                <a:sym typeface="Source Sans Pro Regular"/>
              </a:defRPr>
            </a:pPr>
            <a:r>
              <a:rPr lang="fr" sz="2400" dirty="0">
                <a:solidFill>
                  <a:srgbClr val="FFFFFF"/>
                </a:solidFill>
                <a:latin typeface="Source Sans Pro Regular"/>
                <a:ea typeface="Source Sans Pro Regular"/>
                <a:cs typeface="Source Sans Pro Regular"/>
              </a:rPr>
              <a:t>C2.1 Guide à l’intention des participants</a:t>
            </a:r>
          </a:p>
          <a:p>
            <a:pPr marL="173038" lvl="0">
              <a:defRPr sz="2000">
                <a:solidFill>
                  <a:srgbClr val="FFFFFF"/>
                </a:solidFill>
                <a:latin typeface="Source Sans Pro Regular"/>
                <a:ea typeface="Source Sans Pro Regular"/>
                <a:cs typeface="Source Sans Pro Regular"/>
                <a:sym typeface="Source Sans Pro Regular"/>
              </a:defRPr>
            </a:pPr>
            <a:r>
              <a:rPr lang="fr" sz="2400" dirty="0">
                <a:solidFill>
                  <a:srgbClr val="FFFFFF"/>
                </a:solidFill>
                <a:latin typeface="Source Sans Pro Regular"/>
                <a:ea typeface="Source Sans Pro Regular"/>
                <a:cs typeface="Source Sans Pro Regular"/>
              </a:rPr>
              <a:t>C2.2 Annexes à l’intention des participants</a:t>
            </a:r>
          </a:p>
          <a:p>
            <a:pPr marL="173038" lvl="0">
              <a:defRPr sz="2000">
                <a:solidFill>
                  <a:srgbClr val="FFFFFF"/>
                </a:solidFill>
                <a:latin typeface="Source Sans Pro Regular"/>
                <a:ea typeface="Source Sans Pro Regular"/>
                <a:cs typeface="Source Sans Pro Regular"/>
                <a:sym typeface="Source Sans Pro Regular"/>
              </a:defRPr>
            </a:pPr>
            <a:r>
              <a:rPr lang="fr" sz="2400" dirty="0">
                <a:solidFill>
                  <a:srgbClr val="FFFFFF"/>
                </a:solidFill>
                <a:latin typeface="Source Sans Pro Regular"/>
                <a:ea typeface="Source Sans Pro Regular"/>
                <a:cs typeface="Source Sans Pro Regular"/>
              </a:rPr>
              <a:t>C2.3 Liste des cas</a:t>
            </a:r>
          </a:p>
          <a:p>
            <a:pPr marL="173038" lvl="0">
              <a:defRPr sz="2000">
                <a:solidFill>
                  <a:srgbClr val="FFFFFF"/>
                </a:solidFill>
                <a:latin typeface="Source Sans Pro Regular"/>
                <a:ea typeface="Source Sans Pro Regular"/>
                <a:cs typeface="Source Sans Pro Regular"/>
                <a:sym typeface="Source Sans Pro Regular"/>
              </a:defRPr>
            </a:pPr>
            <a:r>
              <a:rPr lang="fr" sz="2400" dirty="0">
                <a:solidFill>
                  <a:srgbClr val="FFFFFF"/>
                </a:solidFill>
                <a:latin typeface="Source Sans Pro Regular"/>
                <a:ea typeface="Source Sans Pro Regular"/>
                <a:cs typeface="Source Sans Pro Regular"/>
              </a:rPr>
              <a:t>C2.4 Présentation du rapport d’investigation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Content Placeholder 1"/>
          <p:cNvSpPr txBox="1">
            <a:spLocks noGrp="1"/>
          </p:cNvSpPr>
          <p:nvPr>
            <p:ph type="body" idx="1"/>
          </p:nvPr>
        </p:nvSpPr>
        <p:spPr>
          <a:xfrm>
            <a:off x="649627" y="1247001"/>
            <a:ext cx="8222168" cy="4654071"/>
          </a:xfrm>
          <a:prstGeom prst="rect">
            <a:avLst/>
          </a:prstGeom>
        </p:spPr>
        <p:txBody>
          <a:bodyPr>
            <a:noAutofit/>
          </a:bodyPr>
          <a:lstStyle/>
          <a:p>
            <a:pPr>
              <a:lnSpc>
                <a:spcPct val="120000"/>
              </a:lnSpc>
              <a:spcBef>
                <a:spcPts val="1800"/>
              </a:spcBef>
            </a:pPr>
            <a:r>
              <a:rPr lang="fr" sz="2200" dirty="0"/>
              <a:t>La session suivante présente l’exercice pratique destiné aux EIR du point de vue facilitateur, quand on porte la « casquette » du facilitateur.</a:t>
            </a:r>
          </a:p>
          <a:p>
            <a:pPr>
              <a:lnSpc>
                <a:spcPct val="120000"/>
              </a:lnSpc>
              <a:spcBef>
                <a:spcPts val="1800"/>
              </a:spcBef>
            </a:pPr>
            <a:r>
              <a:rPr lang="fr" sz="2200" dirty="0"/>
              <a:t>Lors des sessions suivantes, vous aborderez ce même exercice pratique du point de vue participant, en portant la « casquette » de participant.</a:t>
            </a:r>
          </a:p>
          <a:p>
            <a:pPr>
              <a:lnSpc>
                <a:spcPct val="120000"/>
              </a:lnSpc>
              <a:spcBef>
                <a:spcPts val="1800"/>
              </a:spcBef>
            </a:pPr>
            <a:r>
              <a:rPr lang="fr" sz="2200" dirty="0"/>
              <a:t>À la fin de chaque session de l’exercice pratique, vous changerez de casquette et ferez le point sur les éléments à prévoir pour faciliter chaque session du point de vue d’un facilitateur.</a:t>
            </a:r>
          </a:p>
          <a:p>
            <a:pPr>
              <a:lnSpc>
                <a:spcPct val="120000"/>
              </a:lnSpc>
              <a:spcBef>
                <a:spcPts val="1800"/>
              </a:spcBef>
            </a:pPr>
            <a:r>
              <a:rPr sz="2200" dirty="0"/>
              <a:t> </a:t>
            </a:r>
            <a:endParaRPr lang="fr-FR" sz="2200" dirty="0"/>
          </a:p>
        </p:txBody>
      </p:sp>
      <p:sp>
        <p:nvSpPr>
          <p:cNvPr id="512" name="TextBox 8"/>
          <p:cNvSpPr txBox="1"/>
          <p:nvPr/>
        </p:nvSpPr>
        <p:spPr>
          <a:xfrm>
            <a:off x="124795" y="57397"/>
            <a:ext cx="9040357"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3000">
                <a:solidFill>
                  <a:srgbClr val="FFFFFF"/>
                </a:solidFill>
                <a:latin typeface="Source Sans Pro Bold"/>
                <a:ea typeface="Source Sans Pro Bold"/>
                <a:cs typeface="Source Sans Pro Bold"/>
                <a:sym typeface="Source Sans Pro Bold"/>
              </a:defRPr>
            </a:lvl1pPr>
          </a:lstStyle>
          <a:p>
            <a:r>
              <a:rPr lang="fr-FR" sz="3200" b="1" dirty="0"/>
              <a:t>Casquettes facilitateur et participant</a:t>
            </a:r>
            <a:endParaRPr lang="en-US" sz="3200" b="1" dirty="0"/>
          </a:p>
        </p:txBody>
      </p:sp>
      <p:grpSp>
        <p:nvGrpSpPr>
          <p:cNvPr id="515" name="Picture 2"/>
          <p:cNvGrpSpPr/>
          <p:nvPr/>
        </p:nvGrpSpPr>
        <p:grpSpPr>
          <a:xfrm>
            <a:off x="9298504" y="1094849"/>
            <a:ext cx="2144613" cy="2144613"/>
            <a:chOff x="0" y="0"/>
            <a:chExt cx="2144611" cy="2144611"/>
          </a:xfrm>
        </p:grpSpPr>
        <p:sp>
          <p:nvSpPr>
            <p:cNvPr id="513" name="Square"/>
            <p:cNvSpPr/>
            <p:nvPr/>
          </p:nvSpPr>
          <p:spPr>
            <a:xfrm>
              <a:off x="0" y="0"/>
              <a:ext cx="2144612" cy="2144612"/>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514" name="image16.jpeg" descr="image16.jpeg"/>
            <p:cNvPicPr>
              <a:picLocks noChangeAspect="1"/>
            </p:cNvPicPr>
            <p:nvPr/>
          </p:nvPicPr>
          <p:blipFill>
            <a:blip r:embed="rId2"/>
            <a:stretch>
              <a:fillRect/>
            </a:stretch>
          </p:blipFill>
          <p:spPr>
            <a:xfrm>
              <a:off x="0" y="0"/>
              <a:ext cx="2144612" cy="2144612"/>
            </a:xfrm>
            <a:prstGeom prst="rect">
              <a:avLst/>
            </a:prstGeom>
            <a:ln w="12700" cap="flat">
              <a:noFill/>
              <a:miter lim="400000"/>
            </a:ln>
            <a:effectLst/>
          </p:spPr>
        </p:pic>
      </p:grpSp>
      <p:pic>
        <p:nvPicPr>
          <p:cNvPr id="516" name="Picture 6" descr="Picture 6"/>
          <p:cNvPicPr>
            <a:picLocks noChangeAspect="1"/>
          </p:cNvPicPr>
          <p:nvPr/>
        </p:nvPicPr>
        <p:blipFill>
          <a:blip r:embed="rId3"/>
          <a:stretch>
            <a:fillRect/>
          </a:stretch>
        </p:blipFill>
        <p:spPr>
          <a:xfrm>
            <a:off x="9165152" y="3553888"/>
            <a:ext cx="2144614" cy="2144614"/>
          </a:xfrm>
          <a:prstGeom prst="rect">
            <a:avLst/>
          </a:prstGeom>
          <a:ln w="12700">
            <a:miter lim="400000"/>
          </a:ln>
        </p:spPr>
      </p:pic>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 name="C1 – RRT Activated"/>
          <p:cNvSpPr txBox="1">
            <a:spLocks noGrp="1"/>
          </p:cNvSpPr>
          <p:nvPr>
            <p:ph type="title"/>
          </p:nvPr>
        </p:nvSpPr>
        <p:spPr>
          <a:xfrm>
            <a:off x="144000" y="15680"/>
            <a:ext cx="6296903" cy="646113"/>
          </a:xfrm>
          <a:prstGeom prst="rect">
            <a:avLst/>
          </a:prstGeom>
        </p:spPr>
        <p:txBody>
          <a:bodyPr lIns="45719" tIns="45720" rIns="45719" bIns="45720" anchor="ctr">
            <a:normAutofit/>
          </a:bodyPr>
          <a:lstStyle>
            <a:lvl1pPr defTabSz="914400">
              <a:lnSpc>
                <a:spcPct val="100000"/>
              </a:lnSpc>
            </a:lvl1pPr>
          </a:lstStyle>
          <a:p>
            <a:r>
              <a:rPr b="1" dirty="0"/>
              <a:t>C1 – </a:t>
            </a:r>
            <a:r>
              <a:rPr lang="fr-FR" b="1" dirty="0"/>
              <a:t>Activation de l’EIR</a:t>
            </a:r>
            <a:endParaRPr lang="en-US" b="1" dirty="0"/>
          </a:p>
        </p:txBody>
      </p:sp>
      <p:sp>
        <p:nvSpPr>
          <p:cNvPr id="7" name="TextBox 6">
            <a:extLst>
              <a:ext uri="{FF2B5EF4-FFF2-40B4-BE49-F238E27FC236}">
                <a16:creationId xmlns:a16="http://schemas.microsoft.com/office/drawing/2014/main" id="{9EFAB56A-50B8-427E-9E68-18FBEAE7F3FC}"/>
              </a:ext>
            </a:extLst>
          </p:cNvPr>
          <p:cNvSpPr txBox="1"/>
          <p:nvPr>
            <p:custDataLst>
              <p:tags r:id="rId1"/>
            </p:custDataLst>
          </p:nvPr>
        </p:nvSpPr>
        <p:spPr>
          <a:xfrm>
            <a:off x="5694849" y="3210328"/>
            <a:ext cx="4789364" cy="984885"/>
          </a:xfrm>
          <a:prstGeom prst="rect">
            <a:avLst/>
          </a:prstGeom>
          <a:noFill/>
        </p:spPr>
        <p:txBody>
          <a:bodyPr wrap="square" rtlCol="0">
            <a:spAutoFit/>
          </a:bodyPr>
          <a:lstStyle/>
          <a:p>
            <a:pPr algn="ctr" fontAlgn="auto">
              <a:spcBef>
                <a:spcPts val="0"/>
              </a:spcBef>
              <a:spcAft>
                <a:spcPts val="0"/>
              </a:spcAft>
              <a:defRPr sz="1600">
                <a:solidFill>
                  <a:schemeClr val="accent6">
                    <a:lumOff val="-9568"/>
                  </a:schemeClr>
                </a:solidFill>
                <a:latin typeface="Source Sans Pro Bold"/>
                <a:ea typeface="Source Sans Pro Bold"/>
                <a:cs typeface="Source Sans Pro Bold"/>
                <a:sym typeface="Source Sans Pro Bold"/>
              </a:defRPr>
            </a:pPr>
            <a:r>
              <a:rPr lang="fr" sz="2000" b="1" dirty="0">
                <a:solidFill>
                  <a:schemeClr val="accent6">
                    <a:lumOff val="-9568"/>
                  </a:schemeClr>
                </a:solidFill>
                <a:latin typeface="Source Sans Pro Bold"/>
                <a:ea typeface="Source Sans Pro Bold"/>
                <a:cs typeface="Source Sans Pro Bold"/>
                <a:sym typeface="Calibri"/>
              </a:rPr>
              <a:t>C2 À l’Hôpital général de Karan : entretiens avec le personnel médical</a:t>
            </a:r>
            <a:endParaRPr lang="en-US" sz="2000" b="1" dirty="0">
              <a:solidFill>
                <a:schemeClr val="accent6">
                  <a:lumOff val="-9568"/>
                </a:schemeClr>
              </a:solidFill>
              <a:latin typeface="Source Sans Pro Bold"/>
              <a:ea typeface="Source Sans Pro Bold"/>
              <a:cs typeface="Source Sans Pro Bold"/>
              <a:sym typeface="Calibri"/>
            </a:endParaRPr>
          </a:p>
          <a:p>
            <a:pPr rtl="0"/>
            <a:endParaRPr lang="pt-PT" b="1" dirty="0"/>
          </a:p>
        </p:txBody>
      </p:sp>
      <p:sp>
        <p:nvSpPr>
          <p:cNvPr id="8" name="TextBox 7">
            <a:extLst>
              <a:ext uri="{FF2B5EF4-FFF2-40B4-BE49-F238E27FC236}">
                <a16:creationId xmlns:a16="http://schemas.microsoft.com/office/drawing/2014/main" id="{8FD51632-7B90-4AC8-933C-5885D35FD9F1}"/>
              </a:ext>
            </a:extLst>
          </p:cNvPr>
          <p:cNvSpPr txBox="1"/>
          <p:nvPr>
            <p:custDataLst>
              <p:tags r:id="rId2"/>
            </p:custDataLst>
          </p:nvPr>
        </p:nvSpPr>
        <p:spPr>
          <a:xfrm>
            <a:off x="6902928" y="1159625"/>
            <a:ext cx="4639498" cy="1631216"/>
          </a:xfrm>
          <a:prstGeom prst="rect">
            <a:avLst/>
          </a:prstGeom>
          <a:noFill/>
          <a:ln w="19050">
            <a:solidFill>
              <a:schemeClr val="tx1"/>
            </a:solidFill>
          </a:ln>
        </p:spPr>
        <p:txBody>
          <a:bodyPr wrap="square" lIns="91440" tIns="45720" rIns="91440" bIns="45720" rtlCol="0" anchor="t">
            <a:spAutoFit/>
          </a:bodyPr>
          <a:lstStyle/>
          <a:p>
            <a:r>
              <a:rPr lang="fr" sz="2000" dirty="0">
                <a:latin typeface="Source Sans Pro Bold"/>
                <a:ea typeface="Source Sans Pro Bold"/>
                <a:cs typeface="Source Sans Pro Bold"/>
              </a:rPr>
              <a:t>Des exemples de consignes pour </a:t>
            </a:r>
            <a:r>
              <a:rPr lang="fr" sz="2000" dirty="0">
                <a:latin typeface="Source Sans Pro Bold"/>
                <a:ea typeface="Source Sans Pro Bold"/>
                <a:cs typeface="Source Sans Pro Bold"/>
                <a:sym typeface="Source Sans Pro Bold"/>
              </a:rPr>
              <a:t>les sessions et de besoins relatifs à la logistique/à l’interprétation des rôles pour chaque session figurent dans le guide du facilitateur.</a:t>
            </a:r>
          </a:p>
        </p:txBody>
      </p:sp>
      <p:pic>
        <p:nvPicPr>
          <p:cNvPr id="2" name="Image 2" descr="Une image contenant texte, capture d’écran, Police, nombre&#10;&#10;Description générée automatiquement">
            <a:extLst>
              <a:ext uri="{FF2B5EF4-FFF2-40B4-BE49-F238E27FC236}">
                <a16:creationId xmlns:a16="http://schemas.microsoft.com/office/drawing/2014/main" id="{711F8FC4-13FE-4A92-9A3E-8BA6030DA8A7}"/>
              </a:ext>
            </a:extLst>
          </p:cNvPr>
          <p:cNvPicPr>
            <a:picLocks noChangeAspect="1"/>
          </p:cNvPicPr>
          <p:nvPr/>
        </p:nvPicPr>
        <p:blipFill>
          <a:blip r:embed="rId4"/>
          <a:stretch>
            <a:fillRect/>
          </a:stretch>
        </p:blipFill>
        <p:spPr>
          <a:xfrm>
            <a:off x="283369" y="862230"/>
            <a:ext cx="5160168" cy="3204726"/>
          </a:xfrm>
          <a:prstGeom prst="rect">
            <a:avLst/>
          </a:prstGeom>
        </p:spPr>
      </p:pic>
      <p:pic>
        <p:nvPicPr>
          <p:cNvPr id="3" name="Image 3" descr="Une image contenant texte, capture d’écran, Police, nombre&#10;&#10;Description générée automatiquement">
            <a:extLst>
              <a:ext uri="{FF2B5EF4-FFF2-40B4-BE49-F238E27FC236}">
                <a16:creationId xmlns:a16="http://schemas.microsoft.com/office/drawing/2014/main" id="{AB0E195A-EAD6-288C-0415-277E307A6159}"/>
              </a:ext>
            </a:extLst>
          </p:cNvPr>
          <p:cNvPicPr>
            <a:picLocks noChangeAspect="1"/>
          </p:cNvPicPr>
          <p:nvPr/>
        </p:nvPicPr>
        <p:blipFill>
          <a:blip r:embed="rId5"/>
          <a:stretch>
            <a:fillRect/>
          </a:stretch>
        </p:blipFill>
        <p:spPr>
          <a:xfrm>
            <a:off x="5843587" y="4013549"/>
            <a:ext cx="4802981" cy="2498026"/>
          </a:xfrm>
          <a:prstGeom prst="rect">
            <a:avLst/>
          </a:prstGeom>
        </p:spPr>
      </p:pic>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9" name="Image" descr="Image"/>
          <p:cNvPicPr>
            <a:picLocks/>
          </p:cNvPicPr>
          <p:nvPr/>
        </p:nvPicPr>
        <p:blipFill>
          <a:blip r:embed="rId2"/>
          <a:stretch>
            <a:fillRect/>
          </a:stretch>
        </p:blipFill>
        <p:spPr>
          <a:xfrm>
            <a:off x="-92463" y="-3509"/>
            <a:ext cx="11055872" cy="994352"/>
          </a:xfrm>
          <a:prstGeom prst="rect">
            <a:avLst/>
          </a:prstGeom>
          <a:ln w="12700">
            <a:miter lim="400000"/>
          </a:ln>
        </p:spPr>
      </p:pic>
      <p:sp>
        <p:nvSpPr>
          <p:cNvPr id="932" name="TextBox 13"/>
          <p:cNvSpPr txBox="1"/>
          <p:nvPr/>
        </p:nvSpPr>
        <p:spPr>
          <a:xfrm>
            <a:off x="144000" y="9290"/>
            <a:ext cx="1072371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C2 </a:t>
            </a:r>
            <a:r>
              <a:rPr lang="fr" b="1" dirty="0"/>
              <a:t> À l’hôpital de Karan : entretien avec le personnel médical</a:t>
            </a:r>
            <a:endParaRPr lang="pt-PT" b="1" dirty="0"/>
          </a:p>
        </p:txBody>
      </p:sp>
      <p:sp>
        <p:nvSpPr>
          <p:cNvPr id="933" name="TextBox 15"/>
          <p:cNvSpPr txBox="1"/>
          <p:nvPr/>
        </p:nvSpPr>
        <p:spPr>
          <a:xfrm>
            <a:off x="7170420" y="1248795"/>
            <a:ext cx="4091748" cy="2031325"/>
          </a:xfrm>
          <a:prstGeom prst="rect">
            <a:avLst/>
          </a:prstGeom>
          <a:ln w="19050">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p>
            <a:r>
              <a:rPr lang="fr" dirty="0">
                <a:latin typeface="Source Sans Pro Bold"/>
                <a:ea typeface="Source Sans Pro Bold"/>
                <a:cs typeface="Source Sans Pro Bold"/>
              </a:rPr>
              <a:t>Nouvelles informations fournies au fur et à mesure aux participants : </a:t>
            </a:r>
          </a:p>
          <a:p>
            <a:pPr marL="285750" indent="-193675">
              <a:buClr>
                <a:srgbClr val="65A000"/>
              </a:buClr>
              <a:buSzPct val="100000"/>
              <a:buFont typeface="Arial"/>
              <a:buChar char="•"/>
              <a:defRPr>
                <a:latin typeface="Source Sans Pro Bold"/>
                <a:ea typeface="Source Sans Pro Bold"/>
                <a:cs typeface="Source Sans Pro Bold"/>
                <a:sym typeface="Source Sans Pro Bold"/>
              </a:defRPr>
            </a:pPr>
            <a:r>
              <a:rPr lang="fr" dirty="0">
                <a:latin typeface="Source Sans Pro Bold"/>
                <a:ea typeface="Source Sans Pro Bold"/>
                <a:cs typeface="Source Sans Pro Bold"/>
              </a:rPr>
              <a:t>Dans le guide du participant</a:t>
            </a:r>
          </a:p>
          <a:p>
            <a:pPr marL="285750" indent="-193675">
              <a:buClr>
                <a:srgbClr val="65A000"/>
              </a:buClr>
              <a:buSzPct val="100000"/>
              <a:buFont typeface="Arial"/>
              <a:buChar char="•"/>
              <a:defRPr>
                <a:latin typeface="Source Sans Pro Bold"/>
                <a:ea typeface="Source Sans Pro Bold"/>
                <a:cs typeface="Source Sans Pro Bold"/>
                <a:sym typeface="Source Sans Pro Bold"/>
              </a:defRPr>
            </a:pPr>
            <a:r>
              <a:rPr lang="fr" dirty="0">
                <a:latin typeface="Source Sans Pro Bold"/>
                <a:ea typeface="Source Sans Pro Bold"/>
                <a:cs typeface="Source Sans Pro Bold"/>
              </a:rPr>
              <a:t>Lors des jeux de rôle</a:t>
            </a:r>
          </a:p>
          <a:p>
            <a:pPr marL="285750" indent="-193675">
              <a:buClr>
                <a:srgbClr val="65A000"/>
              </a:buClr>
              <a:buSzPct val="100000"/>
              <a:buFont typeface="Arial"/>
              <a:buChar char="•"/>
              <a:defRPr>
                <a:latin typeface="Source Sans Pro Bold"/>
                <a:ea typeface="Source Sans Pro Bold"/>
                <a:cs typeface="Source Sans Pro Bold"/>
                <a:sym typeface="Source Sans Pro Bold"/>
              </a:defRPr>
            </a:pPr>
            <a:r>
              <a:rPr lang="fr" dirty="0">
                <a:latin typeface="Source Sans Pro Bold"/>
                <a:ea typeface="Source Sans Pro Bold"/>
                <a:cs typeface="Source Sans Pro Bold"/>
              </a:rPr>
              <a:t>Dans les documents papier distribués aux équipes (courriels, fax, messages WhatsApp)</a:t>
            </a:r>
            <a:endParaRPr lang="pt-PT" dirty="0">
              <a:latin typeface="Source Sans Pro Bold"/>
              <a:ea typeface="Source Sans Pro Bold"/>
              <a:cs typeface="Source Sans Pro Bold"/>
            </a:endParaRPr>
          </a:p>
        </p:txBody>
      </p:sp>
      <p:pic>
        <p:nvPicPr>
          <p:cNvPr id="2" name="Image 2" descr="Une image contenant texte, Police, capture d’écran&#10;&#10;Description générée automatiquement">
            <a:extLst>
              <a:ext uri="{FF2B5EF4-FFF2-40B4-BE49-F238E27FC236}">
                <a16:creationId xmlns:a16="http://schemas.microsoft.com/office/drawing/2014/main" id="{A559A6B0-C3F9-618C-F93A-1DDB87C36EAC}"/>
              </a:ext>
            </a:extLst>
          </p:cNvPr>
          <p:cNvPicPr>
            <a:picLocks noChangeAspect="1"/>
          </p:cNvPicPr>
          <p:nvPr/>
        </p:nvPicPr>
        <p:blipFill>
          <a:blip r:embed="rId3"/>
          <a:stretch>
            <a:fillRect/>
          </a:stretch>
        </p:blipFill>
        <p:spPr>
          <a:xfrm>
            <a:off x="200026" y="1170732"/>
            <a:ext cx="6636542" cy="1075628"/>
          </a:xfrm>
          <a:prstGeom prst="rect">
            <a:avLst/>
          </a:prstGeom>
          <a:ln>
            <a:solidFill>
              <a:schemeClr val="tx1"/>
            </a:solidFill>
          </a:ln>
        </p:spPr>
      </p:pic>
      <p:pic>
        <p:nvPicPr>
          <p:cNvPr id="3" name="Image 3" descr="Une image contenant texte, capture d’écran, Police, document&#10;&#10;Description générée automatiquement">
            <a:extLst>
              <a:ext uri="{FF2B5EF4-FFF2-40B4-BE49-F238E27FC236}">
                <a16:creationId xmlns:a16="http://schemas.microsoft.com/office/drawing/2014/main" id="{0D675D04-9803-CF82-3105-9866A513494B}"/>
              </a:ext>
            </a:extLst>
          </p:cNvPr>
          <p:cNvPicPr>
            <a:picLocks noChangeAspect="1"/>
          </p:cNvPicPr>
          <p:nvPr/>
        </p:nvPicPr>
        <p:blipFill>
          <a:blip r:embed="rId4"/>
          <a:stretch>
            <a:fillRect/>
          </a:stretch>
        </p:blipFill>
        <p:spPr>
          <a:xfrm>
            <a:off x="342901" y="2324999"/>
            <a:ext cx="3874292" cy="2708064"/>
          </a:xfrm>
          <a:prstGeom prst="rect">
            <a:avLst/>
          </a:prstGeom>
        </p:spPr>
      </p:pic>
      <p:pic>
        <p:nvPicPr>
          <p:cNvPr id="4" name="Image 4" descr="Une image contenant texte, capture d’écran, Police, nombre&#10;&#10;Description générée automatiquement">
            <a:extLst>
              <a:ext uri="{FF2B5EF4-FFF2-40B4-BE49-F238E27FC236}">
                <a16:creationId xmlns:a16="http://schemas.microsoft.com/office/drawing/2014/main" id="{0EA447AA-FD7B-F77F-DFA6-F4C37DCBD832}"/>
              </a:ext>
            </a:extLst>
          </p:cNvPr>
          <p:cNvPicPr>
            <a:picLocks noChangeAspect="1"/>
          </p:cNvPicPr>
          <p:nvPr/>
        </p:nvPicPr>
        <p:blipFill>
          <a:blip r:embed="rId5"/>
          <a:stretch>
            <a:fillRect/>
          </a:stretch>
        </p:blipFill>
        <p:spPr>
          <a:xfrm>
            <a:off x="140494" y="5323234"/>
            <a:ext cx="5195887" cy="1533625"/>
          </a:xfrm>
          <a:prstGeom prst="rect">
            <a:avLst/>
          </a:prstGeom>
        </p:spPr>
      </p:pic>
      <p:pic>
        <p:nvPicPr>
          <p:cNvPr id="5" name="Image 5" descr="Une image contenant texte, capture d’écran, Police&#10;&#10;Description générée automatiquement">
            <a:extLst>
              <a:ext uri="{FF2B5EF4-FFF2-40B4-BE49-F238E27FC236}">
                <a16:creationId xmlns:a16="http://schemas.microsoft.com/office/drawing/2014/main" id="{4CDF92BC-167F-BA45-20F4-2C112D88173F}"/>
              </a:ext>
            </a:extLst>
          </p:cNvPr>
          <p:cNvPicPr>
            <a:picLocks noChangeAspect="1"/>
          </p:cNvPicPr>
          <p:nvPr/>
        </p:nvPicPr>
        <p:blipFill>
          <a:blip r:embed="rId6"/>
          <a:stretch>
            <a:fillRect/>
          </a:stretch>
        </p:blipFill>
        <p:spPr>
          <a:xfrm>
            <a:off x="6093619" y="3609407"/>
            <a:ext cx="4660106" cy="2544310"/>
          </a:xfrm>
          <a:prstGeom prst="rect">
            <a:avLst/>
          </a:prstGeom>
        </p:spPr>
      </p:pic>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9" name="TextBox 5"/>
          <p:cNvSpPr txBox="1"/>
          <p:nvPr/>
        </p:nvSpPr>
        <p:spPr>
          <a:xfrm>
            <a:off x="994018" y="3921543"/>
            <a:ext cx="3783669" cy="16312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p>
            <a:pPr>
              <a:defRPr>
                <a:latin typeface="Source Sans Pro Bold"/>
                <a:ea typeface="Source Sans Pro Bold"/>
                <a:cs typeface="Source Sans Pro Bold"/>
                <a:sym typeface="Source Sans Pro Bold"/>
              </a:defRPr>
            </a:pPr>
            <a:r>
              <a:rPr lang="fr" sz="2000" dirty="0">
                <a:latin typeface="Source Sans Pro Bold"/>
                <a:ea typeface="Source Sans Pro Bold"/>
                <a:cs typeface="Source Sans Pro Bold"/>
              </a:rPr>
              <a:t>Exemples du document Excel </a:t>
            </a:r>
            <a:r>
              <a:rPr lang="fr" sz="2000" dirty="0">
                <a:solidFill>
                  <a:srgbClr val="C00000"/>
                </a:solidFill>
                <a:latin typeface="Source Sans Pro Bold"/>
                <a:ea typeface="Source Sans Pro Bold"/>
                <a:cs typeface="Source Sans Pro Bold"/>
              </a:rPr>
              <a:t>C1.2 Déroulement détaillé</a:t>
            </a:r>
            <a:r>
              <a:rPr lang="fr" sz="2000" dirty="0">
                <a:latin typeface="Source Sans Pro Bold"/>
                <a:ea typeface="Source Sans Pro Bold"/>
                <a:cs typeface="Source Sans Pro Bold"/>
              </a:rPr>
              <a:t> fourni au contrôleur pour l’organisation de l’exercice pratique.</a:t>
            </a:r>
          </a:p>
        </p:txBody>
      </p:sp>
      <p:pic>
        <p:nvPicPr>
          <p:cNvPr id="2" name="Image 2" descr="Une image contenant texte, capture d’écran, nombre, Police&#10;&#10;Description générée automatiquement">
            <a:extLst>
              <a:ext uri="{FF2B5EF4-FFF2-40B4-BE49-F238E27FC236}">
                <a16:creationId xmlns:a16="http://schemas.microsoft.com/office/drawing/2014/main" id="{24289AFC-0F09-CF4A-EB20-59BDA2ECF7AE}"/>
              </a:ext>
            </a:extLst>
          </p:cNvPr>
          <p:cNvPicPr>
            <a:picLocks noChangeAspect="1"/>
          </p:cNvPicPr>
          <p:nvPr/>
        </p:nvPicPr>
        <p:blipFill>
          <a:blip r:embed="rId2"/>
          <a:stretch>
            <a:fillRect/>
          </a:stretch>
        </p:blipFill>
        <p:spPr>
          <a:xfrm>
            <a:off x="366712" y="416588"/>
            <a:ext cx="8017668" cy="2298168"/>
          </a:xfrm>
          <a:prstGeom prst="rect">
            <a:avLst/>
          </a:prstGeom>
        </p:spPr>
      </p:pic>
      <p:pic>
        <p:nvPicPr>
          <p:cNvPr id="3" name="Image 3" descr="Une image contenant texte, capture d’écran, nombre, Police&#10;&#10;Description générée automatiquement">
            <a:extLst>
              <a:ext uri="{FF2B5EF4-FFF2-40B4-BE49-F238E27FC236}">
                <a16:creationId xmlns:a16="http://schemas.microsoft.com/office/drawing/2014/main" id="{A71848DE-AB63-56E5-49F6-6033CC990655}"/>
              </a:ext>
            </a:extLst>
          </p:cNvPr>
          <p:cNvPicPr>
            <a:picLocks noChangeAspect="1"/>
          </p:cNvPicPr>
          <p:nvPr/>
        </p:nvPicPr>
        <p:blipFill>
          <a:blip r:embed="rId3"/>
          <a:stretch>
            <a:fillRect/>
          </a:stretch>
        </p:blipFill>
        <p:spPr>
          <a:xfrm>
            <a:off x="5581650" y="3245644"/>
            <a:ext cx="6279355" cy="3212304"/>
          </a:xfrm>
          <a:prstGeom prst="rect">
            <a:avLst/>
          </a:prstGeom>
        </p:spPr>
      </p:pic>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0" name="TextBox 5"/>
          <p:cNvSpPr txBox="1"/>
          <p:nvPr/>
        </p:nvSpPr>
        <p:spPr>
          <a:xfrm>
            <a:off x="1362075" y="285347"/>
            <a:ext cx="9182100"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r>
              <a:rPr lang="fr" sz="2400" dirty="0">
                <a:latin typeface="Source Sans Pro Bold"/>
                <a:ea typeface="Source Sans Pro Bold"/>
                <a:cs typeface="Source Sans Pro Bold"/>
              </a:rPr>
              <a:t>Exemples du document Excel </a:t>
            </a:r>
            <a:r>
              <a:rPr lang="fr" sz="2400" dirty="0">
                <a:solidFill>
                  <a:srgbClr val="C00000"/>
                </a:solidFill>
                <a:latin typeface="Source Sans Pro Bold"/>
                <a:ea typeface="Source Sans Pro Bold"/>
                <a:cs typeface="Source Sans Pro Bold"/>
              </a:rPr>
              <a:t>C1.3 Grille d’évaluation </a:t>
            </a:r>
            <a:r>
              <a:rPr lang="fr" sz="2400" dirty="0">
                <a:latin typeface="Source Sans Pro Bold"/>
                <a:ea typeface="Source Sans Pro Bold"/>
                <a:cs typeface="Source Sans Pro Bold"/>
              </a:rPr>
              <a:t>que les évaluateurs des équipes doivent remplir après chaque session</a:t>
            </a:r>
          </a:p>
        </p:txBody>
      </p:sp>
      <p:pic>
        <p:nvPicPr>
          <p:cNvPr id="9" name="Image 8">
            <a:extLst>
              <a:ext uri="{FF2B5EF4-FFF2-40B4-BE49-F238E27FC236}">
                <a16:creationId xmlns:a16="http://schemas.microsoft.com/office/drawing/2014/main" id="{6FDC86C3-7112-C011-3CF8-11B997A99981}"/>
              </a:ext>
            </a:extLst>
          </p:cNvPr>
          <p:cNvPicPr>
            <a:picLocks noChangeAspect="1"/>
          </p:cNvPicPr>
          <p:nvPr/>
        </p:nvPicPr>
        <p:blipFill>
          <a:blip r:embed="rId2"/>
          <a:stretch>
            <a:fillRect/>
          </a:stretch>
        </p:blipFill>
        <p:spPr>
          <a:xfrm>
            <a:off x="1214088" y="1259904"/>
            <a:ext cx="4139430" cy="5353050"/>
          </a:xfrm>
          <a:prstGeom prst="rect">
            <a:avLst/>
          </a:prstGeom>
        </p:spPr>
      </p:pic>
      <p:pic>
        <p:nvPicPr>
          <p:cNvPr id="10" name="Image 9">
            <a:extLst>
              <a:ext uri="{FF2B5EF4-FFF2-40B4-BE49-F238E27FC236}">
                <a16:creationId xmlns:a16="http://schemas.microsoft.com/office/drawing/2014/main" id="{BB2DE948-1776-7532-0522-10067662F087}"/>
              </a:ext>
            </a:extLst>
          </p:cNvPr>
          <p:cNvPicPr>
            <a:picLocks noChangeAspect="1"/>
          </p:cNvPicPr>
          <p:nvPr/>
        </p:nvPicPr>
        <p:blipFill>
          <a:blip r:embed="rId3"/>
          <a:stretch>
            <a:fillRect/>
          </a:stretch>
        </p:blipFill>
        <p:spPr>
          <a:xfrm>
            <a:off x="5953125" y="1259904"/>
            <a:ext cx="4138360" cy="5383448"/>
          </a:xfrm>
          <a:prstGeom prst="rect">
            <a:avLst/>
          </a:prstGeom>
        </p:spPr>
      </p:pic>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 name="Picture 2" descr="Picture 2"/>
          <p:cNvPicPr>
            <a:picLocks noChangeAspect="1"/>
          </p:cNvPicPr>
          <p:nvPr/>
        </p:nvPicPr>
        <p:blipFill>
          <a:blip r:embed="rId3"/>
          <a:stretch>
            <a:fillRect/>
          </a:stretch>
        </p:blipFill>
        <p:spPr>
          <a:xfrm>
            <a:off x="0" y="0"/>
            <a:ext cx="4864609" cy="653143"/>
          </a:xfrm>
          <a:prstGeom prst="rect">
            <a:avLst/>
          </a:prstGeom>
          <a:ln w="12700">
            <a:miter lim="400000"/>
          </a:ln>
        </p:spPr>
      </p:pic>
      <p:pic>
        <p:nvPicPr>
          <p:cNvPr id="953" name="Picture 15" descr="Picture 15"/>
          <p:cNvPicPr>
            <a:picLocks noChangeAspect="1"/>
          </p:cNvPicPr>
          <p:nvPr/>
        </p:nvPicPr>
        <p:blipFill>
          <a:blip r:embed="rId4"/>
          <a:stretch>
            <a:fillRect/>
          </a:stretch>
        </p:blipFill>
        <p:spPr>
          <a:xfrm>
            <a:off x="3572226" y="1702667"/>
            <a:ext cx="1202910" cy="1806287"/>
          </a:xfrm>
          <a:prstGeom prst="rect">
            <a:avLst/>
          </a:prstGeom>
          <a:ln w="12700">
            <a:miter lim="400000"/>
          </a:ln>
        </p:spPr>
      </p:pic>
      <p:sp>
        <p:nvSpPr>
          <p:cNvPr id="954" name="Title 1"/>
          <p:cNvSpPr txBox="1">
            <a:spLocks noGrp="1"/>
          </p:cNvSpPr>
          <p:nvPr>
            <p:ph type="title"/>
          </p:nvPr>
        </p:nvSpPr>
        <p:spPr>
          <a:xfrm>
            <a:off x="207801" y="-20444"/>
            <a:ext cx="8816277" cy="646113"/>
          </a:xfrm>
          <a:prstGeom prst="rect">
            <a:avLst/>
          </a:prstGeom>
        </p:spPr>
        <p:txBody>
          <a:bodyPr lIns="45719" tIns="45720" rIns="45719" bIns="45720" anchor="ctr">
            <a:noAutofit/>
          </a:bodyPr>
          <a:lstStyle>
            <a:lvl1pPr>
              <a:defRPr sz="2800"/>
            </a:lvl1pPr>
          </a:lstStyle>
          <a:p>
            <a:r>
              <a:rPr lang="fr" sz="3200" b="1" dirty="0"/>
              <a:t>Aménagements pour l’exercice pratique</a:t>
            </a:r>
            <a:endParaRPr lang="en-US" sz="3200" b="1" dirty="0"/>
          </a:p>
        </p:txBody>
      </p:sp>
      <p:pic>
        <p:nvPicPr>
          <p:cNvPr id="956" name="Picture 2" descr="Picture 2"/>
          <p:cNvPicPr>
            <a:picLocks noChangeAspect="1"/>
          </p:cNvPicPr>
          <p:nvPr/>
        </p:nvPicPr>
        <p:blipFill>
          <a:blip r:embed="rId5"/>
          <a:stretch>
            <a:fillRect/>
          </a:stretch>
        </p:blipFill>
        <p:spPr>
          <a:xfrm>
            <a:off x="4864609" y="3935231"/>
            <a:ext cx="2086019" cy="2020095"/>
          </a:xfrm>
          <a:prstGeom prst="rect">
            <a:avLst/>
          </a:prstGeom>
          <a:ln w="12700">
            <a:miter lim="400000"/>
          </a:ln>
        </p:spPr>
      </p:pic>
      <p:pic>
        <p:nvPicPr>
          <p:cNvPr id="957" name="Picture 5" descr="Picture 5"/>
          <p:cNvPicPr>
            <a:picLocks noChangeAspect="1"/>
          </p:cNvPicPr>
          <p:nvPr/>
        </p:nvPicPr>
        <p:blipFill>
          <a:blip r:embed="rId6"/>
          <a:stretch>
            <a:fillRect/>
          </a:stretch>
        </p:blipFill>
        <p:spPr>
          <a:xfrm>
            <a:off x="7809734" y="2342019"/>
            <a:ext cx="3037347" cy="2011398"/>
          </a:xfrm>
          <a:prstGeom prst="rect">
            <a:avLst/>
          </a:prstGeom>
          <a:ln w="12700">
            <a:miter lim="400000"/>
          </a:ln>
        </p:spPr>
      </p:pic>
      <p:pic>
        <p:nvPicPr>
          <p:cNvPr id="958" name="Picture 5" descr="Picture 5"/>
          <p:cNvPicPr>
            <a:picLocks noChangeAspect="1"/>
          </p:cNvPicPr>
          <p:nvPr/>
        </p:nvPicPr>
        <p:blipFill>
          <a:blip r:embed="rId7"/>
          <a:stretch>
            <a:fillRect/>
          </a:stretch>
        </p:blipFill>
        <p:spPr>
          <a:xfrm>
            <a:off x="461343" y="1131061"/>
            <a:ext cx="1550484" cy="1143214"/>
          </a:xfrm>
          <a:prstGeom prst="rect">
            <a:avLst/>
          </a:prstGeom>
          <a:ln w="12700">
            <a:miter lim="400000"/>
          </a:ln>
        </p:spPr>
      </p:pic>
      <p:pic>
        <p:nvPicPr>
          <p:cNvPr id="959" name="Picture 6" descr="Picture 6"/>
          <p:cNvPicPr>
            <a:picLocks noChangeAspect="1"/>
          </p:cNvPicPr>
          <p:nvPr/>
        </p:nvPicPr>
        <p:blipFill>
          <a:blip r:embed="rId7"/>
          <a:stretch>
            <a:fillRect/>
          </a:stretch>
        </p:blipFill>
        <p:spPr>
          <a:xfrm>
            <a:off x="2153614" y="844438"/>
            <a:ext cx="1550484" cy="1143213"/>
          </a:xfrm>
          <a:prstGeom prst="rect">
            <a:avLst/>
          </a:prstGeom>
          <a:ln w="12700">
            <a:miter lim="400000"/>
          </a:ln>
        </p:spPr>
      </p:pic>
      <p:pic>
        <p:nvPicPr>
          <p:cNvPr id="960" name="Picture 7" descr="Picture 7"/>
          <p:cNvPicPr>
            <a:picLocks noChangeAspect="1"/>
          </p:cNvPicPr>
          <p:nvPr/>
        </p:nvPicPr>
        <p:blipFill>
          <a:blip r:embed="rId7"/>
          <a:stretch>
            <a:fillRect/>
          </a:stretch>
        </p:blipFill>
        <p:spPr>
          <a:xfrm>
            <a:off x="448205" y="2342019"/>
            <a:ext cx="1550484" cy="1143214"/>
          </a:xfrm>
          <a:prstGeom prst="rect">
            <a:avLst/>
          </a:prstGeom>
          <a:ln w="12700">
            <a:miter lim="400000"/>
          </a:ln>
        </p:spPr>
      </p:pic>
      <p:pic>
        <p:nvPicPr>
          <p:cNvPr id="961" name="Picture 8" descr="Picture 8"/>
          <p:cNvPicPr>
            <a:picLocks noChangeAspect="1"/>
          </p:cNvPicPr>
          <p:nvPr/>
        </p:nvPicPr>
        <p:blipFill>
          <a:blip r:embed="rId7"/>
          <a:stretch>
            <a:fillRect/>
          </a:stretch>
        </p:blipFill>
        <p:spPr>
          <a:xfrm>
            <a:off x="2029625" y="3036061"/>
            <a:ext cx="1550484" cy="1143214"/>
          </a:xfrm>
          <a:prstGeom prst="rect">
            <a:avLst/>
          </a:prstGeom>
          <a:ln w="12700">
            <a:miter lim="400000"/>
          </a:ln>
        </p:spPr>
      </p:pic>
      <p:sp>
        <p:nvSpPr>
          <p:cNvPr id="962" name="TextBox 16"/>
          <p:cNvSpPr txBox="1"/>
          <p:nvPr/>
        </p:nvSpPr>
        <p:spPr>
          <a:xfrm>
            <a:off x="1901636" y="2174027"/>
            <a:ext cx="2054439" cy="7078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gn="ctr"/>
            <a:r>
              <a:rPr lang="fr" sz="2000" b="1" dirty="0"/>
              <a:t>Configuration « plénière » </a:t>
            </a:r>
          </a:p>
        </p:txBody>
      </p:sp>
      <p:sp>
        <p:nvSpPr>
          <p:cNvPr id="963" name="TextBox 17"/>
          <p:cNvSpPr txBox="1"/>
          <p:nvPr/>
        </p:nvSpPr>
        <p:spPr>
          <a:xfrm>
            <a:off x="5624273" y="3227345"/>
            <a:ext cx="1755908" cy="7078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gn="ctr"/>
            <a:r>
              <a:rPr lang="fr" sz="2000" b="1" dirty="0"/>
              <a:t>Configuration « hôpital » </a:t>
            </a:r>
          </a:p>
        </p:txBody>
      </p:sp>
      <p:sp>
        <p:nvSpPr>
          <p:cNvPr id="964" name="TextBox 18"/>
          <p:cNvSpPr txBox="1"/>
          <p:nvPr/>
        </p:nvSpPr>
        <p:spPr>
          <a:xfrm>
            <a:off x="8564879" y="1543289"/>
            <a:ext cx="1584961" cy="1015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r>
              <a:rPr lang="fr" sz="2000" b="1" dirty="0"/>
              <a:t>Configuration « communauté »</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9" name="Title 1"/>
          <p:cNvSpPr txBox="1">
            <a:spLocks noGrp="1"/>
          </p:cNvSpPr>
          <p:nvPr>
            <p:ph type="title"/>
          </p:nvPr>
        </p:nvSpPr>
        <p:spPr>
          <a:xfrm>
            <a:off x="144000" y="36000"/>
            <a:ext cx="9014990" cy="646113"/>
          </a:xfrm>
          <a:prstGeom prst="rect">
            <a:avLst/>
          </a:prstGeom>
        </p:spPr>
        <p:txBody>
          <a:bodyPr lIns="45719" tIns="45720" rIns="45719" bIns="45720" anchor="ctr">
            <a:noAutofit/>
          </a:bodyPr>
          <a:lstStyle>
            <a:lvl1pPr defTabSz="277747">
              <a:defRPr sz="3072"/>
            </a:lvl1pPr>
          </a:lstStyle>
          <a:p>
            <a:r>
              <a:rPr lang="fr" sz="3200" b="1" dirty="0"/>
              <a:t>7. Principales étapes de facilitation de l’exercice pratique</a:t>
            </a:r>
            <a:endParaRPr lang="en-US" sz="2800" b="1" dirty="0"/>
          </a:p>
        </p:txBody>
      </p:sp>
      <p:sp>
        <p:nvSpPr>
          <p:cNvPr id="6" name="Szövegdoboz 5">
            <a:extLst>
              <a:ext uri="{FF2B5EF4-FFF2-40B4-BE49-F238E27FC236}">
                <a16:creationId xmlns:a16="http://schemas.microsoft.com/office/drawing/2014/main" id="{B64DA8DF-960F-0F5C-E1CC-7D432C108EE9}"/>
              </a:ext>
            </a:extLst>
          </p:cNvPr>
          <p:cNvSpPr txBox="1"/>
          <p:nvPr/>
        </p:nvSpPr>
        <p:spPr>
          <a:xfrm>
            <a:off x="1184223" y="1038875"/>
            <a:ext cx="9701103" cy="47038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fr" sz="2400" b="1" dirty="0">
                <a:solidFill>
                  <a:schemeClr val="accent6"/>
                </a:solidFill>
                <a:latin typeface="Source Sans Pro Bold"/>
                <a:ea typeface="Source Sans Pro Bold"/>
                <a:cs typeface="Source Sans Pro Bold"/>
              </a:rPr>
              <a:t>Préparation et lancement :</a:t>
            </a:r>
          </a:p>
          <a:p>
            <a:pPr marL="251460" indent="-251460" defTabSz="286426">
              <a:spcBef>
                <a:spcPts val="200"/>
              </a:spcBef>
              <a:buClr>
                <a:srgbClr val="65A000"/>
              </a:buClr>
              <a:buFont typeface="Arial" panose="020B0604020202020204" pitchFamily="34" charset="0"/>
              <a:buChar char="•"/>
              <a:defRPr sz="2376"/>
            </a:pPr>
            <a:r>
              <a:rPr lang="fr" sz="2400" dirty="0">
                <a:latin typeface="Source Sans Pro Regular"/>
              </a:rPr>
              <a:t>La veille du lancement de l’exercice pratique, remettez aux participants les documents relatifs au contexte du pays afin qu’ils les lisent.</a:t>
            </a:r>
          </a:p>
          <a:p>
            <a:pPr marL="251460" indent="-251460" defTabSz="286426">
              <a:spcBef>
                <a:spcPts val="200"/>
              </a:spcBef>
              <a:buClr>
                <a:srgbClr val="65A000"/>
              </a:buClr>
              <a:buFont typeface="Arial" panose="020B0604020202020204" pitchFamily="34" charset="0"/>
              <a:buChar char="•"/>
              <a:defRPr sz="2376"/>
            </a:pPr>
            <a:r>
              <a:rPr lang="fr" sz="2400" dirty="0">
                <a:latin typeface="Source Sans Pro Regular"/>
              </a:rPr>
              <a:t>Au début de l’exercice pratique, présentez le contexte du pays.</a:t>
            </a:r>
          </a:p>
          <a:p>
            <a:endParaRPr lang="fr-FR" sz="2400" b="1" dirty="0">
              <a:solidFill>
                <a:schemeClr val="accent6"/>
              </a:solidFill>
              <a:latin typeface="Source Sans Pro Bold"/>
              <a:ea typeface="Source Sans Pro Bold"/>
              <a:cs typeface="Source Sans Pro Bold"/>
            </a:endParaRPr>
          </a:p>
          <a:p>
            <a:r>
              <a:rPr lang="fr" sz="2400" b="1" dirty="0">
                <a:solidFill>
                  <a:schemeClr val="accent6"/>
                </a:solidFill>
                <a:latin typeface="Source Sans Pro Bold"/>
                <a:ea typeface="Source Sans Pro Bold"/>
                <a:cs typeface="Source Sans Pro Bold"/>
              </a:rPr>
              <a:t>Facilitation de chaque session :</a:t>
            </a:r>
          </a:p>
          <a:p>
            <a:pPr marL="251460" indent="-251460" defTabSz="286426">
              <a:spcBef>
                <a:spcPts val="200"/>
              </a:spcBef>
              <a:buClr>
                <a:srgbClr val="65A000"/>
              </a:buClr>
              <a:buFont typeface="Arial" panose="020B0604020202020204" pitchFamily="34" charset="0"/>
              <a:buChar char="•"/>
              <a:defRPr sz="2376"/>
            </a:pPr>
            <a:r>
              <a:rPr lang="fr" sz="2400" dirty="0">
                <a:latin typeface="Source Sans Pro Regular"/>
              </a:rPr>
              <a:t>Présentez les consignes de la session.</a:t>
            </a:r>
          </a:p>
          <a:p>
            <a:pPr marL="251460" indent="-251460" defTabSz="286426">
              <a:spcBef>
                <a:spcPts val="200"/>
              </a:spcBef>
              <a:buClr>
                <a:srgbClr val="65A000"/>
              </a:buClr>
              <a:buFont typeface="Arial" panose="020B0604020202020204" pitchFamily="34" charset="0"/>
              <a:buChar char="•"/>
              <a:defRPr sz="2376"/>
            </a:pPr>
            <a:r>
              <a:rPr lang="fr" sz="2400" dirty="0">
                <a:latin typeface="Source Sans Pro Regular"/>
              </a:rPr>
              <a:t>Distribuez la version papier des consignes et des annexes de la sessione aux participants.</a:t>
            </a:r>
          </a:p>
          <a:p>
            <a:pPr marL="251460" indent="-251460" defTabSz="286426">
              <a:spcBef>
                <a:spcPts val="200"/>
              </a:spcBef>
              <a:buClr>
                <a:srgbClr val="65A000"/>
              </a:buClr>
              <a:buFont typeface="Arial" panose="020B0604020202020204" pitchFamily="34" charset="0"/>
              <a:buChar char="•"/>
              <a:defRPr sz="2376"/>
            </a:pPr>
            <a:r>
              <a:rPr lang="fr" sz="2400" dirty="0">
                <a:latin typeface="Source Sans Pro Regular"/>
              </a:rPr>
              <a:t>Facilitez la session.</a:t>
            </a:r>
          </a:p>
          <a:p>
            <a:pPr marL="251460" indent="-251460" defTabSz="286426">
              <a:spcBef>
                <a:spcPts val="200"/>
              </a:spcBef>
              <a:buClr>
                <a:srgbClr val="65A000"/>
              </a:buClr>
              <a:buFont typeface="Arial" panose="020B0604020202020204" pitchFamily="34" charset="0"/>
              <a:buChar char="•"/>
              <a:defRPr sz="2376"/>
            </a:pPr>
            <a:r>
              <a:rPr lang="fr" sz="2400" dirty="0">
                <a:latin typeface="Source Sans Pro Regular"/>
              </a:rPr>
              <a:t>Faites part de vos commentaires à chaque équipe (évaluateur, coach).</a:t>
            </a:r>
          </a:p>
          <a:p>
            <a:pPr marL="251460" indent="-251460" defTabSz="286426">
              <a:spcBef>
                <a:spcPts val="200"/>
              </a:spcBef>
              <a:buClr>
                <a:srgbClr val="65A000"/>
              </a:buClr>
              <a:buFont typeface="Arial" panose="020B0604020202020204" pitchFamily="34" charset="0"/>
              <a:buChar char="•"/>
              <a:defRPr sz="2376"/>
            </a:pPr>
            <a:r>
              <a:rPr lang="fr" sz="2400" dirty="0">
                <a:latin typeface="Source Sans Pro Regular"/>
              </a:rPr>
              <a:t>Faites le débriefing de la session en plénière.</a:t>
            </a:r>
            <a:endParaRPr lang="en-US" sz="2400" dirty="0">
              <a:latin typeface="Source Sans Pro Regular"/>
            </a:endParaRP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 name="Picture 6" descr="Picture 6"/>
          <p:cNvPicPr>
            <a:picLocks noChangeAspect="1"/>
          </p:cNvPicPr>
          <p:nvPr/>
        </p:nvPicPr>
        <p:blipFill>
          <a:blip r:embed="rId3"/>
          <a:stretch>
            <a:fillRect/>
          </a:stretch>
        </p:blipFill>
        <p:spPr>
          <a:xfrm>
            <a:off x="5635961" y="1892807"/>
            <a:ext cx="3356575" cy="3356576"/>
          </a:xfrm>
          <a:prstGeom prst="rect">
            <a:avLst/>
          </a:prstGeom>
          <a:ln w="12700">
            <a:miter lim="400000"/>
          </a:ln>
        </p:spPr>
      </p:pic>
      <p:sp>
        <p:nvSpPr>
          <p:cNvPr id="974" name="Google Shape;308;p8"/>
          <p:cNvSpPr txBox="1">
            <a:spLocks noGrp="1"/>
          </p:cNvSpPr>
          <p:nvPr>
            <p:ph type="title"/>
          </p:nvPr>
        </p:nvSpPr>
        <p:spPr>
          <a:xfrm>
            <a:off x="0" y="212034"/>
            <a:ext cx="4085959" cy="1680773"/>
          </a:xfrm>
          <a:prstGeom prst="rect">
            <a:avLst/>
          </a:prstGeom>
        </p:spPr>
        <p:txBody>
          <a:bodyPr lIns="0" tIns="0" rIns="0" bIns="0">
            <a:normAutofit fontScale="90000"/>
          </a:bodyPr>
          <a:lstStyle/>
          <a:p>
            <a:r>
              <a:rPr lang="fr" b="1" dirty="0"/>
              <a:t>Session C0 </a:t>
            </a:r>
            <a:br>
              <a:rPr lang="fr" b="1" dirty="0"/>
            </a:br>
            <a:r>
              <a:rPr lang="fr" b="1" dirty="0"/>
              <a:t>Présentation de l’exercice pratique</a:t>
            </a:r>
            <a:br>
              <a:rPr lang="en-US" b="1" dirty="0"/>
            </a:br>
            <a:r>
              <a:rPr lang="fr" b="1" dirty="0"/>
              <a:t>Casquette participant</a:t>
            </a:r>
            <a:endParaRPr lang="en-US" b="1" dirty="0"/>
          </a:p>
        </p:txBody>
      </p:sp>
      <p:sp>
        <p:nvSpPr>
          <p:cNvPr id="2" name="Rounded Rectangle 8">
            <a:extLst>
              <a:ext uri="{FF2B5EF4-FFF2-40B4-BE49-F238E27FC236}">
                <a16:creationId xmlns:a16="http://schemas.microsoft.com/office/drawing/2014/main" id="{09A9674D-9F27-C136-B10A-B4BF326A829B}"/>
              </a:ext>
            </a:extLst>
          </p:cNvPr>
          <p:cNvSpPr/>
          <p:nvPr/>
        </p:nvSpPr>
        <p:spPr>
          <a:xfrm flipV="1">
            <a:off x="144979" y="2054297"/>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2" name="TextBox 8"/>
          <p:cNvSpPr txBox="1"/>
          <p:nvPr/>
        </p:nvSpPr>
        <p:spPr>
          <a:xfrm>
            <a:off x="177035" y="903925"/>
            <a:ext cx="3359749"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Objectifs d’apprentissage</a:t>
            </a:r>
            <a:endParaRPr lang="en-US" b="1" dirty="0"/>
          </a:p>
        </p:txBody>
      </p:sp>
      <p:sp>
        <p:nvSpPr>
          <p:cNvPr id="3" name="Rounded Rectangle 8">
            <a:extLst>
              <a:ext uri="{FF2B5EF4-FFF2-40B4-BE49-F238E27FC236}">
                <a16:creationId xmlns:a16="http://schemas.microsoft.com/office/drawing/2014/main" id="{014EAB02-CCB5-6601-6988-3BB57CC4E40F}"/>
              </a:ext>
            </a:extLst>
          </p:cNvPr>
          <p:cNvSpPr/>
          <p:nvPr/>
        </p:nvSpPr>
        <p:spPr>
          <a:xfrm flipV="1">
            <a:off x="144979" y="2054297"/>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2" name="Szövegdoboz 1">
            <a:extLst>
              <a:ext uri="{FF2B5EF4-FFF2-40B4-BE49-F238E27FC236}">
                <a16:creationId xmlns:a16="http://schemas.microsoft.com/office/drawing/2014/main" id="{8F4AAC4C-CA41-1D2C-A886-94CA070EAFD8}"/>
              </a:ext>
            </a:extLst>
          </p:cNvPr>
          <p:cNvSpPr txBox="1"/>
          <p:nvPr/>
        </p:nvSpPr>
        <p:spPr>
          <a:xfrm>
            <a:off x="4542020" y="798994"/>
            <a:ext cx="7022418" cy="626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just">
              <a:lnSpc>
                <a:spcPct val="115000"/>
              </a:lnSpc>
              <a:spcAft>
                <a:spcPts val="1000"/>
              </a:spcAft>
            </a:pPr>
            <a:r>
              <a:rPr lang="fr" sz="2200" dirty="0">
                <a:latin typeface="Source Sans Pro Regular"/>
              </a:rPr>
              <a:t>Cet exercice utilise un scénario dans lequel viennent s’insérer</a:t>
            </a:r>
            <a:r>
              <a:rPr lang="fr" sz="2200" dirty="0">
                <a:ea typeface="SimSun" panose="02010600030101010101" pitchFamily="2" charset="-122"/>
              </a:rPr>
              <a:t> </a:t>
            </a:r>
            <a:r>
              <a:rPr lang="fr" sz="2200" dirty="0">
                <a:solidFill>
                  <a:srgbClr val="65A000"/>
                </a:solidFill>
                <a:latin typeface="Source Sans Pro Regular"/>
              </a:rPr>
              <a:t>progressivement </a:t>
            </a:r>
            <a:r>
              <a:rPr lang="fr" sz="2200" dirty="0">
                <a:latin typeface="Source Sans Pro Regular"/>
              </a:rPr>
              <a:t>différents </a:t>
            </a:r>
            <a:r>
              <a:rPr lang="fr" sz="2200" dirty="0">
                <a:solidFill>
                  <a:srgbClr val="65A000"/>
                </a:solidFill>
                <a:latin typeface="Source Sans Pro Regular"/>
              </a:rPr>
              <a:t>compléments d’information</a:t>
            </a:r>
            <a:r>
              <a:rPr lang="fr" sz="2200" dirty="0">
                <a:latin typeface="Source Sans Pro Regular"/>
              </a:rPr>
              <a:t>, le but étant que les EIR et leurs membres puissent mettre en pratique les connaissances et les compétences nécessaires pour détecter rapidement les événements de santé publique et intervenir efficacement. </a:t>
            </a:r>
            <a:endParaRPr lang="en-US" sz="2200" dirty="0">
              <a:latin typeface="Source Sans Pro Regular"/>
            </a:endParaRPr>
          </a:p>
          <a:p>
            <a:pPr algn="just">
              <a:lnSpc>
                <a:spcPct val="115000"/>
              </a:lnSpc>
              <a:spcAft>
                <a:spcPts val="1000"/>
              </a:spcAft>
            </a:pPr>
            <a:r>
              <a:rPr lang="fr" sz="2200" dirty="0">
                <a:latin typeface="Source Sans Pro Regular"/>
              </a:rPr>
              <a:t>Le scénario illustre la découverte </a:t>
            </a:r>
            <a:r>
              <a:rPr lang="fr" sz="2200" dirty="0">
                <a:solidFill>
                  <a:srgbClr val="65A000"/>
                </a:solidFill>
                <a:latin typeface="Source Sans Pro Regular"/>
              </a:rPr>
              <a:t>de différents dangers potentiels </a:t>
            </a:r>
            <a:r>
              <a:rPr lang="fr" sz="2200" dirty="0">
                <a:latin typeface="Source Sans Pro Regular"/>
              </a:rPr>
              <a:t>dans un pays fictif, le Salam. Toutes les informations utilisées sont fictives, et ont été spécialement imaginées pour les besoins de la formation.</a:t>
            </a:r>
          </a:p>
          <a:p>
            <a:pPr algn="just">
              <a:lnSpc>
                <a:spcPct val="115000"/>
              </a:lnSpc>
              <a:spcAft>
                <a:spcPts val="1000"/>
              </a:spcAft>
            </a:pPr>
            <a:r>
              <a:rPr lang="fr" sz="2200" dirty="0">
                <a:latin typeface="Source Sans Pro Regular"/>
              </a:rPr>
              <a:t>Chaque groupe joue le rôle d’une EIR basée au Salam et se verra attribuer un</a:t>
            </a:r>
            <a:r>
              <a:rPr lang="fr" sz="2200" dirty="0">
                <a:ea typeface="SimSun" panose="02010600030101010101" pitchFamily="2" charset="-122"/>
              </a:rPr>
              <a:t> </a:t>
            </a:r>
            <a:r>
              <a:rPr lang="fr" sz="2200" dirty="0">
                <a:solidFill>
                  <a:srgbClr val="65A000"/>
                </a:solidFill>
                <a:latin typeface="Source Sans Pro Regular"/>
              </a:rPr>
              <a:t>coach et </a:t>
            </a:r>
            <a:r>
              <a:rPr lang="fr" sz="2200" dirty="0">
                <a:solidFill>
                  <a:srgbClr val="65A000"/>
                </a:solidFill>
                <a:highlight>
                  <a:srgbClr val="FFFF00"/>
                </a:highlight>
                <a:latin typeface="Source Sans Pro Regular"/>
              </a:rPr>
              <a:t>un évaluateur</a:t>
            </a:r>
            <a:r>
              <a:rPr lang="fr" sz="2200" dirty="0">
                <a:ea typeface="SimSun" panose="02010600030101010101" pitchFamily="2" charset="-122"/>
              </a:rPr>
              <a:t>.</a:t>
            </a:r>
          </a:p>
          <a:p>
            <a:pPr marL="0" marR="0" indent="0" algn="l" defTabSz="914400" rtl="0" fontAlgn="auto" latinLnBrk="0" hangingPunct="0">
              <a:lnSpc>
                <a:spcPct val="100000"/>
              </a:lnSpc>
              <a:spcBef>
                <a:spcPts val="0"/>
              </a:spcBef>
              <a:spcAft>
                <a:spcPts val="0"/>
              </a:spcAft>
              <a:buClrTx/>
              <a:buSzTx/>
              <a:buFontTx/>
              <a:buNone/>
              <a:tabLst/>
            </a:pPr>
            <a:endParaRPr kumimoji="0" lang="hu-HU" sz="2200" b="0" i="0" u="none" strike="noStrike" cap="none" spc="0" normalizeH="0" baseline="0" dirty="0">
              <a:ln>
                <a:noFill/>
              </a:ln>
              <a:solidFill>
                <a:srgbClr val="000000"/>
              </a:solidFill>
              <a:effectLst/>
              <a:uFillTx/>
              <a:latin typeface="Source Sans Pro Regular"/>
              <a:sym typeface="Calibri"/>
            </a:endParaRP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61894-A610-49CF-8164-1146B4FCF71A}"/>
              </a:ext>
            </a:extLst>
          </p:cNvPr>
          <p:cNvSpPr>
            <a:spLocks noGrp="1"/>
          </p:cNvSpPr>
          <p:nvPr>
            <p:ph type="title"/>
            <p:custDataLst>
              <p:tags r:id="rId1"/>
            </p:custDataLst>
          </p:nvPr>
        </p:nvSpPr>
        <p:spPr>
          <a:xfrm>
            <a:off x="207802" y="-20444"/>
            <a:ext cx="8756316" cy="646113"/>
          </a:xfrm>
        </p:spPr>
        <p:txBody>
          <a:bodyPr rtlCol="0">
            <a:normAutofit/>
          </a:bodyPr>
          <a:lstStyle/>
          <a:p>
            <a:pPr rtl="0"/>
            <a:r>
              <a:rPr lang="fr" b="1" dirty="0"/>
              <a:t>Noms des équipes, coaches </a:t>
            </a:r>
            <a:r>
              <a:rPr lang="fr" b="1" dirty="0">
                <a:solidFill>
                  <a:srgbClr val="C00000"/>
                </a:solidFill>
                <a:highlight>
                  <a:srgbClr val="FFFF00"/>
                </a:highlight>
                <a:latin typeface="Arial"/>
                <a:cs typeface="Arial"/>
              </a:rPr>
              <a:t>et évaluateurs</a:t>
            </a:r>
            <a:endParaRPr lang="en-US" b="1" dirty="0">
              <a:solidFill>
                <a:srgbClr val="C00000"/>
              </a:solidFill>
              <a:highlight>
                <a:srgbClr val="FFFF00"/>
              </a:highlight>
              <a:latin typeface="Arial"/>
              <a:cs typeface="Arial"/>
            </a:endParaRPr>
          </a:p>
        </p:txBody>
      </p:sp>
      <p:graphicFrame>
        <p:nvGraphicFramePr>
          <p:cNvPr id="4" name="Table 4">
            <a:extLst>
              <a:ext uri="{FF2B5EF4-FFF2-40B4-BE49-F238E27FC236}">
                <a16:creationId xmlns:a16="http://schemas.microsoft.com/office/drawing/2014/main" id="{DBCB3D4D-E429-4442-B9A3-E71F7E14E321}"/>
              </a:ext>
            </a:extLst>
          </p:cNvPr>
          <p:cNvGraphicFramePr>
            <a:graphicFrameLocks noGrp="1"/>
          </p:cNvGraphicFramePr>
          <p:nvPr>
            <p:ph idx="4294967295"/>
            <p:custDataLst>
              <p:tags r:id="rId2"/>
            </p:custDataLst>
            <p:extLst>
              <p:ext uri="{D42A27DB-BD31-4B8C-83A1-F6EECF244321}">
                <p14:modId xmlns:p14="http://schemas.microsoft.com/office/powerpoint/2010/main" val="2837479675"/>
              </p:ext>
            </p:extLst>
          </p:nvPr>
        </p:nvGraphicFramePr>
        <p:xfrm>
          <a:off x="1798820" y="2468381"/>
          <a:ext cx="8822805" cy="2286000"/>
        </p:xfrm>
        <a:graphic>
          <a:graphicData uri="http://schemas.openxmlformats.org/drawingml/2006/table">
            <a:tbl>
              <a:tblPr firstRow="1" bandRow="1">
                <a:tableStyleId>{5C22544A-7EE6-4342-B048-85BDC9FD1C3A}</a:tableStyleId>
              </a:tblPr>
              <a:tblGrid>
                <a:gridCol w="3167161">
                  <a:extLst>
                    <a:ext uri="{9D8B030D-6E8A-4147-A177-3AD203B41FA5}">
                      <a16:colId xmlns:a16="http://schemas.microsoft.com/office/drawing/2014/main" val="2809218535"/>
                    </a:ext>
                  </a:extLst>
                </a:gridCol>
                <a:gridCol w="2827822">
                  <a:extLst>
                    <a:ext uri="{9D8B030D-6E8A-4147-A177-3AD203B41FA5}">
                      <a16:colId xmlns:a16="http://schemas.microsoft.com/office/drawing/2014/main" val="1260650478"/>
                    </a:ext>
                  </a:extLst>
                </a:gridCol>
                <a:gridCol w="2827822">
                  <a:extLst>
                    <a:ext uri="{9D8B030D-6E8A-4147-A177-3AD203B41FA5}">
                      <a16:colId xmlns:a16="http://schemas.microsoft.com/office/drawing/2014/main" val="595285389"/>
                    </a:ext>
                  </a:extLst>
                </a:gridCol>
              </a:tblGrid>
              <a:tr h="370840">
                <a:tc>
                  <a:txBody>
                    <a:bodyPr/>
                    <a:lstStyle/>
                    <a:p>
                      <a:pPr rtl="0"/>
                      <a:r>
                        <a:rPr lang="fr" sz="2400" b="1" dirty="0">
                          <a:latin typeface="Arial" panose="020B0604020202020204" pitchFamily="34" charset="0"/>
                          <a:cs typeface="Arial" panose="020B0604020202020204" pitchFamily="34" charset="0"/>
                        </a:rPr>
                        <a:t>Noms des équipes</a:t>
                      </a:r>
                      <a:endParaRPr lang="en-US" sz="2400" b="1" dirty="0">
                        <a:latin typeface="Arial" panose="020B0604020202020204" pitchFamily="34" charset="0"/>
                        <a:cs typeface="Arial" panose="020B0604020202020204" pitchFamily="34" charset="0"/>
                      </a:endParaRPr>
                    </a:p>
                  </a:txBody>
                  <a:tcPr/>
                </a:tc>
                <a:tc>
                  <a:txBody>
                    <a:bodyPr/>
                    <a:lstStyle/>
                    <a:p>
                      <a:pPr algn="ctr" rtl="0"/>
                      <a:r>
                        <a:rPr lang="fr" sz="2400" b="1">
                          <a:latin typeface="Arial" panose="020B0604020202020204" pitchFamily="34" charset="0"/>
                          <a:cs typeface="Arial" panose="020B0604020202020204" pitchFamily="34" charset="0"/>
                        </a:rPr>
                        <a:t>Coach</a:t>
                      </a:r>
                      <a:endParaRPr lang="en-US" sz="2400" b="1" dirty="0">
                        <a:latin typeface="Arial" panose="020B0604020202020204" pitchFamily="34" charset="0"/>
                        <a:cs typeface="Arial" panose="020B0604020202020204" pitchFamily="34" charset="0"/>
                      </a:endParaRPr>
                    </a:p>
                  </a:txBody>
                  <a:tcPr/>
                </a:tc>
                <a:tc>
                  <a:txBody>
                    <a:bodyPr/>
                    <a:lstStyle/>
                    <a:p>
                      <a:pPr algn="ctr" rtl="0"/>
                      <a:r>
                        <a:rPr lang="fr" sz="2400" b="1" dirty="0">
                          <a:solidFill>
                            <a:srgbClr val="C00000"/>
                          </a:solidFill>
                          <a:highlight>
                            <a:srgbClr val="FFFF00"/>
                          </a:highlight>
                          <a:latin typeface="Arial" panose="020B0604020202020204" pitchFamily="34" charset="0"/>
                          <a:cs typeface="Arial" panose="020B0604020202020204" pitchFamily="34" charset="0"/>
                        </a:rPr>
                        <a:t>Évaluateur</a:t>
                      </a:r>
                      <a:endParaRPr lang="en-US" sz="2400" b="1" dirty="0">
                        <a:solidFill>
                          <a:srgbClr val="C00000"/>
                        </a:solidFill>
                        <a:highlight>
                          <a:srgbClr val="FFFF00"/>
                        </a:highlight>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895197683"/>
                  </a:ext>
                </a:extLst>
              </a:tr>
              <a:tr h="370840">
                <a:tc>
                  <a:txBody>
                    <a:bodyPr/>
                    <a:lstStyle/>
                    <a:p>
                      <a:pPr rtl="0"/>
                      <a:r>
                        <a:rPr lang="fr" sz="2000" b="1">
                          <a:latin typeface="Arial" panose="020B0604020202020204" pitchFamily="34" charset="0"/>
                          <a:cs typeface="Arial" panose="020B0604020202020204" pitchFamily="34" charset="0"/>
                        </a:rPr>
                        <a:t>EIR 1</a:t>
                      </a:r>
                      <a:endParaRPr lang="en-US" sz="2000" b="1" dirty="0">
                        <a:latin typeface="Arial" panose="020B0604020202020204" pitchFamily="34" charset="0"/>
                        <a:cs typeface="Arial" panose="020B0604020202020204" pitchFamily="34" charset="0"/>
                      </a:endParaRPr>
                    </a:p>
                  </a:txBody>
                  <a:tcPr/>
                </a:tc>
                <a:tc>
                  <a:txBody>
                    <a:bodyPr/>
                    <a:lstStyle/>
                    <a:p>
                      <a:pPr algn="ctr" rtl="0"/>
                      <a:endParaRPr lang="fr-FR" sz="2400" b="1" dirty="0">
                        <a:latin typeface="Arial"/>
                        <a:cs typeface="Arial"/>
                      </a:endParaRPr>
                    </a:p>
                  </a:txBody>
                  <a:tcPr/>
                </a:tc>
                <a:tc>
                  <a:txBody>
                    <a:bodyPr/>
                    <a:lstStyle/>
                    <a:p>
                      <a:pPr algn="ctr" rtl="0"/>
                      <a:endParaRPr lang="fr-FR" sz="2400" b="1" dirty="0">
                        <a:latin typeface="Arial"/>
                        <a:cs typeface="Arial"/>
                      </a:endParaRPr>
                    </a:p>
                  </a:txBody>
                  <a:tcPr/>
                </a:tc>
                <a:extLst>
                  <a:ext uri="{0D108BD9-81ED-4DB2-BD59-A6C34878D82A}">
                    <a16:rowId xmlns:a16="http://schemas.microsoft.com/office/drawing/2014/main" val="2977693577"/>
                  </a:ext>
                </a:extLst>
              </a:tr>
              <a:tr h="370840">
                <a:tc>
                  <a:txBody>
                    <a:bodyPr/>
                    <a:lstStyle/>
                    <a:p>
                      <a:pPr rtl="0"/>
                      <a:r>
                        <a:rPr lang="fr" sz="2000" b="1">
                          <a:latin typeface="Arial" panose="020B0604020202020204" pitchFamily="34" charset="0"/>
                          <a:cs typeface="Arial" panose="020B0604020202020204" pitchFamily="34" charset="0"/>
                        </a:rPr>
                        <a:t>EIR 2</a:t>
                      </a:r>
                      <a:endParaRPr lang="en-US" sz="2000" b="1" dirty="0">
                        <a:latin typeface="Arial" panose="020B0604020202020204" pitchFamily="34" charset="0"/>
                        <a:cs typeface="Arial" panose="020B0604020202020204" pitchFamily="34" charset="0"/>
                      </a:endParaRPr>
                    </a:p>
                  </a:txBody>
                  <a:tcPr/>
                </a:tc>
                <a:tc>
                  <a:txBody>
                    <a:bodyPr/>
                    <a:lstStyle/>
                    <a:p>
                      <a:pPr algn="ctr" rtl="0"/>
                      <a:endParaRPr lang="fr-FR" sz="2400" b="1" dirty="0">
                        <a:latin typeface="Arial"/>
                        <a:cs typeface="Arial"/>
                      </a:endParaRPr>
                    </a:p>
                  </a:txBody>
                  <a:tcPr/>
                </a:tc>
                <a:tc>
                  <a:txBody>
                    <a:bodyPr/>
                    <a:lstStyle/>
                    <a:p>
                      <a:pPr algn="ctr" rtl="0"/>
                      <a:endParaRPr lang="fr-FR" sz="2400" b="1" dirty="0">
                        <a:latin typeface="Arial"/>
                        <a:cs typeface="Arial"/>
                      </a:endParaRPr>
                    </a:p>
                  </a:txBody>
                  <a:tcPr/>
                </a:tc>
                <a:extLst>
                  <a:ext uri="{0D108BD9-81ED-4DB2-BD59-A6C34878D82A}">
                    <a16:rowId xmlns:a16="http://schemas.microsoft.com/office/drawing/2014/main" val="3844701267"/>
                  </a:ext>
                </a:extLst>
              </a:tr>
              <a:tr h="367030">
                <a:tc>
                  <a:txBody>
                    <a:bodyPr/>
                    <a:lstStyle/>
                    <a:p>
                      <a:pPr rtl="0"/>
                      <a:r>
                        <a:rPr lang="fr" sz="2000" b="1">
                          <a:latin typeface="Arial" panose="020B0604020202020204" pitchFamily="34" charset="0"/>
                          <a:cs typeface="Arial" panose="020B0604020202020204" pitchFamily="34" charset="0"/>
                        </a:rPr>
                        <a:t>EIR 3</a:t>
                      </a:r>
                      <a:endParaRPr lang="en-US" sz="2000" b="1" dirty="0">
                        <a:latin typeface="Arial" panose="020B0604020202020204" pitchFamily="34" charset="0"/>
                        <a:cs typeface="Arial" panose="020B0604020202020204" pitchFamily="34" charset="0"/>
                      </a:endParaRPr>
                    </a:p>
                  </a:txBody>
                  <a:tcPr/>
                </a:tc>
                <a:tc>
                  <a:txBody>
                    <a:bodyPr/>
                    <a:lstStyle/>
                    <a:p>
                      <a:pPr algn="ctr" rtl="0"/>
                      <a:endParaRPr lang="fr-FR" sz="2400" b="1" dirty="0">
                        <a:latin typeface="Arial"/>
                        <a:cs typeface="Arial"/>
                      </a:endParaRPr>
                    </a:p>
                  </a:txBody>
                  <a:tcPr/>
                </a:tc>
                <a:tc>
                  <a:txBody>
                    <a:bodyPr/>
                    <a:lstStyle/>
                    <a:p>
                      <a:pPr algn="ctr" rtl="0"/>
                      <a:endParaRPr lang="fr-FR" sz="2400" b="1" dirty="0">
                        <a:latin typeface="Arial"/>
                        <a:cs typeface="Arial"/>
                      </a:endParaRPr>
                    </a:p>
                  </a:txBody>
                  <a:tcPr/>
                </a:tc>
                <a:extLst>
                  <a:ext uri="{0D108BD9-81ED-4DB2-BD59-A6C34878D82A}">
                    <a16:rowId xmlns:a16="http://schemas.microsoft.com/office/drawing/2014/main" val="2065625499"/>
                  </a:ext>
                </a:extLst>
              </a:tr>
              <a:tr h="370840">
                <a:tc>
                  <a:txBody>
                    <a:bodyPr/>
                    <a:lstStyle/>
                    <a:p>
                      <a:pPr rtl="0"/>
                      <a:r>
                        <a:rPr lang="fr" sz="2000" b="1">
                          <a:latin typeface="Arial" panose="020B0604020202020204" pitchFamily="34" charset="0"/>
                          <a:cs typeface="Arial" panose="020B0604020202020204" pitchFamily="34" charset="0"/>
                        </a:rPr>
                        <a:t>EIR 4</a:t>
                      </a:r>
                      <a:endParaRPr lang="en-US" sz="2000" b="1" dirty="0">
                        <a:latin typeface="Arial" panose="020B0604020202020204" pitchFamily="34" charset="0"/>
                        <a:cs typeface="Arial" panose="020B0604020202020204" pitchFamily="34" charset="0"/>
                      </a:endParaRPr>
                    </a:p>
                  </a:txBody>
                  <a:tcPr/>
                </a:tc>
                <a:tc>
                  <a:txBody>
                    <a:bodyPr/>
                    <a:lstStyle/>
                    <a:p>
                      <a:pPr algn="ctr" rtl="0"/>
                      <a:endParaRPr lang="fr-FR" sz="2400" b="1" dirty="0">
                        <a:latin typeface="Arial"/>
                        <a:cs typeface="Arial"/>
                      </a:endParaRPr>
                    </a:p>
                  </a:txBody>
                  <a:tcPr/>
                </a:tc>
                <a:tc>
                  <a:txBody>
                    <a:bodyPr/>
                    <a:lstStyle/>
                    <a:p>
                      <a:pPr algn="ctr" rtl="0"/>
                      <a:endParaRPr lang="fr-FR" sz="2400" b="1" dirty="0">
                        <a:latin typeface="Arial"/>
                        <a:cs typeface="Arial"/>
                      </a:endParaRPr>
                    </a:p>
                  </a:txBody>
                  <a:tcPr/>
                </a:tc>
                <a:extLst>
                  <a:ext uri="{0D108BD9-81ED-4DB2-BD59-A6C34878D82A}">
                    <a16:rowId xmlns:a16="http://schemas.microsoft.com/office/drawing/2014/main" val="4185143063"/>
                  </a:ext>
                </a:extLst>
              </a:tr>
            </a:tbl>
          </a:graphicData>
        </a:graphic>
      </p:graphicFrame>
    </p:spTree>
    <p:extLst>
      <p:ext uri="{BB962C8B-B14F-4D97-AF65-F5344CB8AC3E}">
        <p14:creationId xmlns:p14="http://schemas.microsoft.com/office/powerpoint/2010/main" val="2037903596"/>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1">
            <a:extLst>
              <a:ext uri="{FF2B5EF4-FFF2-40B4-BE49-F238E27FC236}">
                <a16:creationId xmlns:a16="http://schemas.microsoft.com/office/drawing/2014/main" id="{1BD00435-6460-4E09-9B49-27DB96F0977E}"/>
              </a:ext>
            </a:extLst>
          </p:cNvPr>
          <p:cNvSpPr>
            <a:spLocks noGrp="1"/>
          </p:cNvSpPr>
          <p:nvPr>
            <p:ph type="body" idx="1"/>
            <p:custDataLst>
              <p:tags r:id="rId1"/>
            </p:custDataLst>
          </p:nvPr>
        </p:nvSpPr>
        <p:spPr>
          <a:xfrm>
            <a:off x="959371" y="1561795"/>
            <a:ext cx="9626734" cy="4654071"/>
          </a:xfrm>
        </p:spPr>
        <p:txBody>
          <a:bodyPr lIns="45719" tIns="45720" rIns="45719" bIns="45720" rtlCol="0" anchor="t">
            <a:normAutofit/>
          </a:bodyPr>
          <a:lstStyle/>
          <a:p>
            <a:pPr algn="just" fontAlgn="base"/>
            <a:r>
              <a:rPr lang="fr" sz="2600" b="1" dirty="0">
                <a:solidFill>
                  <a:schemeClr val="accent6">
                    <a:lumOff val="-9568"/>
                  </a:schemeClr>
                </a:solidFill>
                <a:latin typeface="Source Sans Pro Bold"/>
                <a:ea typeface="Source Sans Pro Bold"/>
                <a:cs typeface="Source Sans Pro Bold"/>
                <a:sym typeface="Calibri"/>
              </a:rPr>
              <a:t>Coach :</a:t>
            </a:r>
          </a:p>
          <a:p>
            <a:pPr algn="just" fontAlgn="base"/>
            <a:r>
              <a:rPr lang="fr" dirty="0">
                <a:sym typeface="Calibri"/>
              </a:rPr>
              <a:t>Un coach sera attribué à chaque EIR et suivra cette équipe tout au long de la formation. Ses principales attributions consisteront à : </a:t>
            </a:r>
          </a:p>
          <a:p>
            <a:pPr algn="just" fontAlgn="base"/>
            <a:endParaRPr lang="fr" dirty="0">
              <a:sym typeface="Calibri"/>
            </a:endParaRPr>
          </a:p>
          <a:p>
            <a:pPr marL="215900" indent="-215900" defTabSz="514350" hangingPunct="0">
              <a:spcBef>
                <a:spcPts val="500"/>
              </a:spcBef>
              <a:buClr>
                <a:schemeClr val="accent6"/>
              </a:buClr>
              <a:buSzPct val="100000"/>
              <a:buFont typeface="Arial"/>
              <a:buChar char="•"/>
              <a:defRPr sz="2400">
                <a:latin typeface="Source Sans Pro Regular"/>
                <a:ea typeface="Source Sans Pro Regular"/>
                <a:cs typeface="Source Sans Pro Regular"/>
                <a:sym typeface="Source Sans Pro Regular"/>
              </a:defRPr>
            </a:pPr>
            <a:r>
              <a:rPr lang="fr" dirty="0">
                <a:sym typeface="Calibri"/>
              </a:rPr>
              <a:t>S’assurer que l’équipe qui lui a été confiée comprend bien les différents sujets et les tâches à effectuer.</a:t>
            </a:r>
            <a:endParaRPr lang="fr" dirty="0"/>
          </a:p>
          <a:p>
            <a:pPr marL="215900" indent="-215900" defTabSz="514350" hangingPunct="0">
              <a:spcBef>
                <a:spcPts val="500"/>
              </a:spcBef>
              <a:buClr>
                <a:schemeClr val="accent6"/>
              </a:buClr>
              <a:buSzPct val="100000"/>
              <a:buFont typeface="Arial"/>
              <a:buChar char="•"/>
              <a:defRPr sz="2400">
                <a:latin typeface="Source Sans Pro Regular"/>
                <a:ea typeface="Source Sans Pro Regular"/>
                <a:cs typeface="Source Sans Pro Regular"/>
                <a:sym typeface="Source Sans Pro Regular"/>
              </a:defRPr>
            </a:pPr>
            <a:r>
              <a:rPr lang="fr" dirty="0">
                <a:sym typeface="Calibri"/>
              </a:rPr>
              <a:t>Apporter, le cas échéant, des conseils et des clarifications lors des sessions techniques, des travaux de groupes et des exercices.  </a:t>
            </a:r>
            <a:endParaRPr lang="fr" dirty="0"/>
          </a:p>
          <a:p>
            <a:pPr marL="215900" indent="-215900" defTabSz="514350" hangingPunct="0">
              <a:spcBef>
                <a:spcPts val="500"/>
              </a:spcBef>
              <a:buClr>
                <a:schemeClr val="accent6"/>
              </a:buClr>
              <a:buSzPct val="100000"/>
              <a:buFont typeface="Arial"/>
              <a:buChar char="•"/>
              <a:defRPr sz="2400">
                <a:latin typeface="Source Sans Pro Regular"/>
                <a:ea typeface="Source Sans Pro Regular"/>
                <a:cs typeface="Source Sans Pro Regular"/>
                <a:sym typeface="Source Sans Pro Regular"/>
              </a:defRPr>
            </a:pPr>
            <a:r>
              <a:rPr lang="fr" dirty="0">
                <a:sym typeface="Calibri"/>
              </a:rPr>
              <a:t>Accompagner l’équipe lors des jeux de rôle et assurer la gestion du temps.</a:t>
            </a:r>
            <a:endParaRPr lang="en-US" dirty="0"/>
          </a:p>
          <a:p>
            <a:pPr marL="215900" indent="-215900" defTabSz="514350" hangingPunct="0">
              <a:spcBef>
                <a:spcPts val="500"/>
              </a:spcBef>
              <a:buClr>
                <a:schemeClr val="accent6"/>
              </a:buClr>
              <a:buSzPct val="100000"/>
              <a:buFont typeface="Arial"/>
              <a:buChar char="•"/>
              <a:defRPr sz="2400">
                <a:latin typeface="Source Sans Pro Regular"/>
                <a:ea typeface="Source Sans Pro Regular"/>
                <a:cs typeface="Source Sans Pro Regular"/>
                <a:sym typeface="Source Sans Pro Regular"/>
              </a:defRPr>
            </a:pPr>
            <a:endParaRPr lang="en-US" dirty="0"/>
          </a:p>
        </p:txBody>
      </p:sp>
      <p:sp>
        <p:nvSpPr>
          <p:cNvPr id="20482" name="Rectangle 2">
            <a:extLst>
              <a:ext uri="{FF2B5EF4-FFF2-40B4-BE49-F238E27FC236}">
                <a16:creationId xmlns:a16="http://schemas.microsoft.com/office/drawing/2014/main" id="{C0154A34-9975-45F1-8059-125489D4C21A}"/>
              </a:ext>
            </a:extLst>
          </p:cNvPr>
          <p:cNvSpPr>
            <a:spLocks noGrp="1"/>
          </p:cNvSpPr>
          <p:nvPr>
            <p:ph type="title"/>
            <p:custDataLst>
              <p:tags r:id="rId2"/>
            </p:custDataLst>
          </p:nvPr>
        </p:nvSpPr>
        <p:spPr/>
        <p:txBody>
          <a:bodyPr rtlCol="0"/>
          <a:lstStyle/>
          <a:p>
            <a:pPr rtl="0" eaLnBrk="1" hangingPunct="1"/>
            <a:r>
              <a:rPr lang="fr" b="1" dirty="0">
                <a:latin typeface="Arial"/>
                <a:cs typeface="Arial"/>
              </a:rPr>
              <a:t>Rôle des coaches</a:t>
            </a:r>
            <a:endParaRPr lang="en-US" altLang="en-US" b="1" dirty="0">
              <a:solidFill>
                <a:srgbClr val="0070C0"/>
              </a:solidFill>
              <a:latin typeface="Arial"/>
              <a:cs typeface="Arial"/>
            </a:endParaRPr>
          </a:p>
        </p:txBody>
      </p:sp>
    </p:spTree>
    <p:extLst>
      <p:ext uri="{BB962C8B-B14F-4D97-AF65-F5344CB8AC3E}">
        <p14:creationId xmlns:p14="http://schemas.microsoft.com/office/powerpoint/2010/main" val="130213073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Overview of the RRT skills drill…"/>
          <p:cNvSpPr txBox="1">
            <a:spLocks noGrp="1"/>
          </p:cNvSpPr>
          <p:nvPr>
            <p:ph type="title"/>
          </p:nvPr>
        </p:nvSpPr>
        <p:spPr>
          <a:xfrm>
            <a:off x="44970" y="472544"/>
            <a:ext cx="4564761" cy="1753453"/>
          </a:xfrm>
          <a:prstGeom prst="rect">
            <a:avLst/>
          </a:prstGeom>
        </p:spPr>
        <p:txBody>
          <a:bodyPr lIns="45719" tIns="45720" rIns="45719" bIns="45720" anchor="ctr">
            <a:noAutofit/>
          </a:bodyPr>
          <a:lstStyle/>
          <a:p>
            <a:r>
              <a:rPr lang="fr" sz="2800" b="1" dirty="0"/>
              <a:t>Aperçu de l’exercice pratique</a:t>
            </a:r>
            <a:br>
              <a:rPr lang="en-US" sz="2800" b="1" dirty="0"/>
            </a:br>
            <a:r>
              <a:rPr lang="fr" sz="2800" b="1" dirty="0"/>
              <a:t>Casquette facilitateur</a:t>
            </a:r>
            <a:endParaRPr lang="en-US" sz="2800" b="1" dirty="0"/>
          </a:p>
        </p:txBody>
      </p:sp>
      <p:grpSp>
        <p:nvGrpSpPr>
          <p:cNvPr id="523" name="Picture 2"/>
          <p:cNvGrpSpPr/>
          <p:nvPr/>
        </p:nvGrpSpPr>
        <p:grpSpPr>
          <a:xfrm>
            <a:off x="5499182" y="1611162"/>
            <a:ext cx="3635674" cy="3635675"/>
            <a:chOff x="0" y="0"/>
            <a:chExt cx="3635673" cy="3635673"/>
          </a:xfrm>
        </p:grpSpPr>
        <p:sp>
          <p:nvSpPr>
            <p:cNvPr id="521" name="Square"/>
            <p:cNvSpPr/>
            <p:nvPr/>
          </p:nvSpPr>
          <p:spPr>
            <a:xfrm>
              <a:off x="0" y="0"/>
              <a:ext cx="3635674" cy="3635674"/>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522" name="image16.jpeg" descr="image16.jpeg"/>
            <p:cNvPicPr>
              <a:picLocks noChangeAspect="1"/>
            </p:cNvPicPr>
            <p:nvPr/>
          </p:nvPicPr>
          <p:blipFill>
            <a:blip r:embed="rId3"/>
            <a:stretch>
              <a:fillRect/>
            </a:stretch>
          </p:blipFill>
          <p:spPr>
            <a:xfrm>
              <a:off x="0" y="0"/>
              <a:ext cx="3635674" cy="3635674"/>
            </a:xfrm>
            <a:prstGeom prst="rect">
              <a:avLst/>
            </a:prstGeom>
            <a:ln w="12700" cap="flat">
              <a:noFill/>
              <a:miter lim="400000"/>
            </a:ln>
            <a:effectLst/>
          </p:spPr>
        </p:pic>
      </p:grpSp>
      <p:sp>
        <p:nvSpPr>
          <p:cNvPr id="524" name="TextBox 3"/>
          <p:cNvSpPr txBox="1"/>
          <p:nvPr/>
        </p:nvSpPr>
        <p:spPr>
          <a:xfrm>
            <a:off x="135905" y="45532"/>
            <a:ext cx="6007609"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3</a:t>
            </a:r>
            <a:r>
              <a:rPr b="1" dirty="0"/>
              <a:t>.1</a:t>
            </a:r>
            <a:r>
              <a:rPr lang="en-US" b="1" dirty="0"/>
              <a:t> </a:t>
            </a:r>
          </a:p>
        </p:txBody>
      </p:sp>
      <p:sp>
        <p:nvSpPr>
          <p:cNvPr id="525" name="Rounded Rectangle 8"/>
          <p:cNvSpPr/>
          <p:nvPr/>
        </p:nvSpPr>
        <p:spPr>
          <a:xfrm rot="10800000" flipH="1">
            <a:off x="330776" y="2143507"/>
            <a:ext cx="2340000" cy="86400"/>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1">
            <a:extLst>
              <a:ext uri="{FF2B5EF4-FFF2-40B4-BE49-F238E27FC236}">
                <a16:creationId xmlns:a16="http://schemas.microsoft.com/office/drawing/2014/main" id="{1BD00435-6460-4E09-9B49-27DB96F0977E}"/>
              </a:ext>
            </a:extLst>
          </p:cNvPr>
          <p:cNvSpPr>
            <a:spLocks noGrp="1"/>
          </p:cNvSpPr>
          <p:nvPr>
            <p:ph type="body" idx="1"/>
            <p:custDataLst>
              <p:tags r:id="rId1"/>
            </p:custDataLst>
          </p:nvPr>
        </p:nvSpPr>
        <p:spPr>
          <a:xfrm>
            <a:off x="909891" y="812287"/>
            <a:ext cx="10122869" cy="6045713"/>
          </a:xfrm>
        </p:spPr>
        <p:txBody>
          <a:bodyPr lIns="45719" tIns="45720" rIns="45719" bIns="45720" rtlCol="0" anchor="t">
            <a:noAutofit/>
          </a:bodyPr>
          <a:lstStyle/>
          <a:p>
            <a:pPr defTabSz="286426" hangingPunct="0">
              <a:lnSpc>
                <a:spcPct val="81000"/>
              </a:lnSpc>
              <a:spcBef>
                <a:spcPts val="200"/>
              </a:spcBef>
              <a:defRPr sz="2376">
                <a:latin typeface="Source Sans Pro Bold"/>
                <a:ea typeface="Source Sans Pro Bold"/>
                <a:cs typeface="Source Sans Pro Bold"/>
                <a:sym typeface="Source Sans Pro Bold"/>
              </a:defRPr>
            </a:pPr>
            <a:r>
              <a:rPr lang="fr" sz="2200" b="1" dirty="0">
                <a:solidFill>
                  <a:schemeClr val="accent6">
                    <a:lumOff val="-9568"/>
                  </a:schemeClr>
                </a:solidFill>
                <a:latin typeface="Source Sans Pro Bold"/>
                <a:ea typeface="Source Sans Pro Bold"/>
                <a:cs typeface="Source Sans Pro Bold"/>
                <a:sym typeface="Calibri"/>
              </a:rPr>
              <a:t>Évaluateur : </a:t>
            </a:r>
          </a:p>
          <a:p>
            <a:pPr defTabSz="286426" hangingPunct="0">
              <a:lnSpc>
                <a:spcPct val="120000"/>
              </a:lnSpc>
              <a:spcBef>
                <a:spcPts val="200"/>
              </a:spcBef>
              <a:defRPr sz="2376">
                <a:latin typeface="Source Sans Pro Bold"/>
                <a:ea typeface="Source Sans Pro Bold"/>
                <a:cs typeface="Source Sans Pro Bold"/>
                <a:sym typeface="Source Sans Pro Bold"/>
              </a:defRPr>
            </a:pPr>
            <a:r>
              <a:rPr lang="fr" sz="2200" dirty="0">
                <a:sym typeface="Calibri"/>
              </a:rPr>
              <a:t>un évaluateur sera assigné à chaque EIR pour toute la durée de l’exercice. Son rôle consistera à : </a:t>
            </a:r>
          </a:p>
          <a:p>
            <a:pPr marL="251460" indent="-251460" defTabSz="286426" hangingPunct="0">
              <a:lnSpc>
                <a:spcPct val="120000"/>
              </a:lnSpc>
              <a:spcBef>
                <a:spcPts val="200"/>
              </a:spcBef>
              <a:buClr>
                <a:srgbClr val="65A000"/>
              </a:buClr>
              <a:buFont typeface="Arial" panose="020B0604020202020204" pitchFamily="34" charset="0"/>
              <a:buChar char="•"/>
              <a:defRPr sz="2376"/>
            </a:pPr>
            <a:r>
              <a:rPr lang="fr" sz="2200" dirty="0">
                <a:ea typeface="+mj-ea"/>
                <a:cs typeface="+mj-cs"/>
                <a:sym typeface="Calibri"/>
              </a:rPr>
              <a:t>Évaluer dans quelle mesure les tâches ou les compétences attendues de l’équipe à chaque étape ont été mises en œuvre. </a:t>
            </a:r>
            <a:endParaRPr lang="fr" sz="2200" dirty="0">
              <a:ea typeface="+mj-ea"/>
              <a:cs typeface="+mj-cs"/>
            </a:endParaRPr>
          </a:p>
          <a:p>
            <a:pPr marL="251460" indent="-251460" defTabSz="286426" hangingPunct="0">
              <a:lnSpc>
                <a:spcPct val="120000"/>
              </a:lnSpc>
              <a:spcBef>
                <a:spcPts val="200"/>
              </a:spcBef>
              <a:buClr>
                <a:srgbClr val="65A000"/>
              </a:buClr>
              <a:buFont typeface="Arial" panose="020B0604020202020204" pitchFamily="34" charset="0"/>
              <a:buChar char="•"/>
              <a:defRPr sz="2376"/>
            </a:pPr>
            <a:r>
              <a:rPr lang="fr" sz="2200" dirty="0">
                <a:ea typeface="+mj-ea"/>
                <a:cs typeface="+mj-cs"/>
                <a:sym typeface="Calibri"/>
              </a:rPr>
              <a:t>Des grilles d’évaluation seront remises aux évaluateurs pour chaque session de l’exercice pratique. L’échelle d’évaluation va de 0 à 3, selon les critères suivants : </a:t>
            </a:r>
            <a:endParaRPr lang="fr" sz="2200" dirty="0">
              <a:ea typeface="+mj-ea"/>
              <a:cs typeface="+mj-cs"/>
            </a:endParaRPr>
          </a:p>
          <a:p>
            <a:pPr marL="755650" indent="-287655" defTabSz="286426" hangingPunct="0">
              <a:lnSpc>
                <a:spcPct val="120000"/>
              </a:lnSpc>
              <a:spcBef>
                <a:spcPts val="200"/>
              </a:spcBef>
              <a:buClr>
                <a:srgbClr val="65A000"/>
              </a:buClr>
              <a:buSzPct val="80000"/>
              <a:buFont typeface="Courier New" panose="02070309020205020404" pitchFamily="49" charset="0"/>
              <a:buChar char="o"/>
              <a:defRPr sz="2376"/>
            </a:pPr>
            <a:r>
              <a:rPr lang="fr" sz="2200" dirty="0">
                <a:ea typeface="+mj-ea"/>
                <a:cs typeface="+mj-cs"/>
                <a:sym typeface="Calibri"/>
              </a:rPr>
              <a:t>0 – non mis en œuvre </a:t>
            </a:r>
            <a:endParaRPr lang="fr" sz="2200" dirty="0">
              <a:ea typeface="+mj-ea"/>
              <a:cs typeface="+mj-cs"/>
            </a:endParaRPr>
          </a:p>
          <a:p>
            <a:pPr marL="755650" indent="-287655" defTabSz="286426" hangingPunct="0">
              <a:lnSpc>
                <a:spcPct val="120000"/>
              </a:lnSpc>
              <a:spcBef>
                <a:spcPts val="200"/>
              </a:spcBef>
              <a:buClr>
                <a:srgbClr val="65A000"/>
              </a:buClr>
              <a:buSzPct val="80000"/>
              <a:buFont typeface="Courier New" panose="02070309020205020404" pitchFamily="49" charset="0"/>
              <a:buChar char="o"/>
              <a:defRPr sz="2376"/>
            </a:pPr>
            <a:r>
              <a:rPr lang="fr" sz="2200" dirty="0">
                <a:ea typeface="+mj-ea"/>
                <a:cs typeface="+mj-cs"/>
                <a:sym typeface="Calibri"/>
              </a:rPr>
              <a:t>1 – mis en œuvre avec d’importantes difficultés </a:t>
            </a:r>
            <a:endParaRPr lang="fr" sz="2200" dirty="0">
              <a:ea typeface="+mj-ea"/>
              <a:cs typeface="+mj-cs"/>
            </a:endParaRPr>
          </a:p>
          <a:p>
            <a:pPr marL="755650" indent="-287655" defTabSz="286426" hangingPunct="0">
              <a:lnSpc>
                <a:spcPct val="120000"/>
              </a:lnSpc>
              <a:spcBef>
                <a:spcPts val="200"/>
              </a:spcBef>
              <a:buClr>
                <a:srgbClr val="65A000"/>
              </a:buClr>
              <a:buSzPct val="80000"/>
              <a:buFont typeface="Courier New" panose="02070309020205020404" pitchFamily="49" charset="0"/>
              <a:buChar char="o"/>
              <a:defRPr sz="2376"/>
            </a:pPr>
            <a:r>
              <a:rPr lang="fr" sz="2200" dirty="0">
                <a:ea typeface="+mj-ea"/>
                <a:cs typeface="+mj-cs"/>
                <a:sym typeface="Calibri"/>
              </a:rPr>
              <a:t>2 – mis en œuvre avec de légères difficultés </a:t>
            </a:r>
            <a:endParaRPr lang="fr" sz="2200" dirty="0">
              <a:ea typeface="+mj-ea"/>
              <a:cs typeface="+mj-cs"/>
            </a:endParaRPr>
          </a:p>
          <a:p>
            <a:pPr marL="755650" indent="-287655" defTabSz="286426" hangingPunct="0">
              <a:lnSpc>
                <a:spcPct val="120000"/>
              </a:lnSpc>
              <a:spcBef>
                <a:spcPts val="200"/>
              </a:spcBef>
              <a:buClr>
                <a:srgbClr val="65A000"/>
              </a:buClr>
              <a:buSzPct val="80000"/>
              <a:buFont typeface="Courier New" panose="02070309020205020404" pitchFamily="49" charset="0"/>
              <a:buChar char="o"/>
              <a:defRPr sz="2376"/>
            </a:pPr>
            <a:r>
              <a:rPr lang="fr" sz="2200" dirty="0">
                <a:ea typeface="+mj-ea"/>
                <a:cs typeface="+mj-cs"/>
                <a:sym typeface="Calibri"/>
              </a:rPr>
              <a:t>3 – pleinement mis en œuvre </a:t>
            </a:r>
            <a:endParaRPr lang="fr" sz="2200" i="1" dirty="0">
              <a:solidFill>
                <a:srgbClr val="C00000"/>
              </a:solidFill>
              <a:ea typeface="+mj-ea"/>
              <a:cs typeface="+mj-cs"/>
            </a:endParaRPr>
          </a:p>
          <a:p>
            <a:pPr defTabSz="286426" hangingPunct="0">
              <a:lnSpc>
                <a:spcPct val="120000"/>
              </a:lnSpc>
              <a:spcBef>
                <a:spcPts val="200"/>
              </a:spcBef>
              <a:defRPr sz="2376" i="1"/>
            </a:pPr>
            <a:r>
              <a:rPr lang="fr" sz="2000" i="1" dirty="0">
                <a:solidFill>
                  <a:srgbClr val="C00000"/>
                </a:solidFill>
                <a:ea typeface="+mj-ea"/>
                <a:cs typeface="+mj-cs"/>
                <a:sym typeface="Calibri"/>
              </a:rPr>
              <a:t>Remarque : le rôle d’évaluateur peut être supprimé si les ressources humaines affectées à la facilitation de l’exercice sont insuffisantes.</a:t>
            </a:r>
            <a:endParaRPr lang="en-US" sz="2000" i="1" dirty="0">
              <a:solidFill>
                <a:srgbClr val="C00000"/>
              </a:solidFill>
              <a:ea typeface="+mj-ea"/>
              <a:cs typeface="+mj-cs"/>
              <a:sym typeface="Calibri"/>
            </a:endParaRPr>
          </a:p>
        </p:txBody>
      </p:sp>
      <p:sp>
        <p:nvSpPr>
          <p:cNvPr id="20482" name="Rectangle 2">
            <a:extLst>
              <a:ext uri="{FF2B5EF4-FFF2-40B4-BE49-F238E27FC236}">
                <a16:creationId xmlns:a16="http://schemas.microsoft.com/office/drawing/2014/main" id="{C0154A34-9975-45F1-8059-125489D4C21A}"/>
              </a:ext>
            </a:extLst>
          </p:cNvPr>
          <p:cNvSpPr>
            <a:spLocks noGrp="1"/>
          </p:cNvSpPr>
          <p:nvPr>
            <p:ph type="title"/>
            <p:custDataLst>
              <p:tags r:id="rId2"/>
            </p:custDataLst>
          </p:nvPr>
        </p:nvSpPr>
        <p:spPr/>
        <p:txBody>
          <a:bodyPr lIns="45719" tIns="45720" rIns="45719" bIns="45720" rtlCol="0" anchor="ctr">
            <a:normAutofit/>
          </a:bodyPr>
          <a:lstStyle/>
          <a:p>
            <a:pPr rtl="0" eaLnBrk="1" hangingPunct="1"/>
            <a:r>
              <a:rPr lang="fr" b="1" dirty="0">
                <a:latin typeface="Arial"/>
                <a:cs typeface="Arial"/>
              </a:rPr>
              <a:t>Rôles des évaluateurs</a:t>
            </a:r>
            <a:endParaRPr lang="en-US" altLang="en-US" b="1" dirty="0">
              <a:solidFill>
                <a:srgbClr val="0070C0"/>
              </a:solidFill>
              <a:latin typeface="Arial"/>
              <a:cs typeface="Arial"/>
            </a:endParaRPr>
          </a:p>
        </p:txBody>
      </p:sp>
    </p:spTree>
    <p:extLst>
      <p:ext uri="{BB962C8B-B14F-4D97-AF65-F5344CB8AC3E}">
        <p14:creationId xmlns:p14="http://schemas.microsoft.com/office/powerpoint/2010/main" val="1107437850"/>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361DFA-22DC-5731-D34C-F22A499C9BFE}"/>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10" name="Rounded Rectangle 9">
            <a:extLst>
              <a:ext uri="{FF2B5EF4-FFF2-40B4-BE49-F238E27FC236}">
                <a16:creationId xmlns:a16="http://schemas.microsoft.com/office/drawing/2014/main" id="{1ABE6C9F-485D-1EED-FB45-034EC25042FE}"/>
              </a:ext>
            </a:extLst>
          </p:cNvPr>
          <p:cNvSpPr/>
          <p:nvPr/>
        </p:nvSpPr>
        <p:spPr>
          <a:xfrm flipV="1">
            <a:off x="388997" y="1332426"/>
            <a:ext cx="2079883" cy="10013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x-none"/>
          </a:p>
        </p:txBody>
      </p:sp>
      <p:sp>
        <p:nvSpPr>
          <p:cNvPr id="4" name="TextBox 3">
            <a:extLst>
              <a:ext uri="{FF2B5EF4-FFF2-40B4-BE49-F238E27FC236}">
                <a16:creationId xmlns:a16="http://schemas.microsoft.com/office/drawing/2014/main" id="{606EE061-C853-95CE-4F3C-5D3A286811DB}"/>
              </a:ext>
            </a:extLst>
          </p:cNvPr>
          <p:cNvSpPr txBox="1"/>
          <p:nvPr/>
        </p:nvSpPr>
        <p:spPr>
          <a:xfrm>
            <a:off x="315236" y="747651"/>
            <a:ext cx="2943728" cy="584775"/>
          </a:xfrm>
          <a:prstGeom prst="rect">
            <a:avLst/>
          </a:prstGeom>
          <a:noFill/>
        </p:spPr>
        <p:txBody>
          <a:bodyPr wrap="square">
            <a:spAutoFit/>
          </a:bodyPr>
          <a:lstStyle/>
          <a:p>
            <a:pPr algn="l"/>
            <a:r>
              <a:rPr lang="en-GB" sz="3200" b="1">
                <a:solidFill>
                  <a:schemeClr val="bg1"/>
                </a:solidFill>
                <a:effectLst/>
                <a:latin typeface="Source Sans Pro" panose="020B0503030403020204" pitchFamily="34" charset="0"/>
                <a:ea typeface="Source Sans Pro" panose="020B0503030403020204" pitchFamily="34" charset="0"/>
              </a:rPr>
              <a:t>Questions?</a:t>
            </a:r>
          </a:p>
        </p:txBody>
      </p:sp>
      <p:pic>
        <p:nvPicPr>
          <p:cNvPr id="11" name="Picture 10">
            <a:extLst>
              <a:ext uri="{FF2B5EF4-FFF2-40B4-BE49-F238E27FC236}">
                <a16:creationId xmlns:a16="http://schemas.microsoft.com/office/drawing/2014/main" id="{A99917A7-C39C-8533-1A55-3CE47B020912}"/>
              </a:ext>
            </a:extLst>
          </p:cNvPr>
          <p:cNvPicPr>
            <a:picLocks noChangeAspect="1"/>
          </p:cNvPicPr>
          <p:nvPr/>
        </p:nvPicPr>
        <p:blipFill>
          <a:blip r:embed="rId3"/>
          <a:stretch>
            <a:fillRect/>
          </a:stretch>
        </p:blipFill>
        <p:spPr>
          <a:xfrm>
            <a:off x="5181600" y="555578"/>
            <a:ext cx="5190565" cy="5594442"/>
          </a:xfrm>
          <a:prstGeom prst="rect">
            <a:avLst/>
          </a:prstGeom>
        </p:spPr>
      </p:pic>
    </p:spTree>
    <p:extLst>
      <p:ext uri="{BB962C8B-B14F-4D97-AF65-F5344CB8AC3E}">
        <p14:creationId xmlns:p14="http://schemas.microsoft.com/office/powerpoint/2010/main" val="3899760866"/>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4" name="Picture 2"/>
          <p:cNvGrpSpPr/>
          <p:nvPr/>
        </p:nvGrpSpPr>
        <p:grpSpPr>
          <a:xfrm>
            <a:off x="5785436" y="1868590"/>
            <a:ext cx="3120820" cy="3120820"/>
            <a:chOff x="0" y="0"/>
            <a:chExt cx="3120819" cy="3120819"/>
          </a:xfrm>
        </p:grpSpPr>
        <p:sp>
          <p:nvSpPr>
            <p:cNvPr id="1002" name="Square"/>
            <p:cNvSpPr/>
            <p:nvPr/>
          </p:nvSpPr>
          <p:spPr>
            <a:xfrm>
              <a:off x="0" y="0"/>
              <a:ext cx="3120820" cy="3120820"/>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1003" name="image16.jpeg" descr="image16.jpeg"/>
            <p:cNvPicPr>
              <a:picLocks noChangeAspect="1"/>
            </p:cNvPicPr>
            <p:nvPr/>
          </p:nvPicPr>
          <p:blipFill>
            <a:blip r:embed="rId3"/>
            <a:stretch>
              <a:fillRect/>
            </a:stretch>
          </p:blipFill>
          <p:spPr>
            <a:xfrm>
              <a:off x="0" y="0"/>
              <a:ext cx="3120820" cy="3120820"/>
            </a:xfrm>
            <a:prstGeom prst="rect">
              <a:avLst/>
            </a:prstGeom>
            <a:ln w="12700" cap="flat">
              <a:noFill/>
              <a:miter lim="400000"/>
            </a:ln>
            <a:effectLst/>
          </p:spPr>
        </p:pic>
      </p:grpSp>
      <p:sp>
        <p:nvSpPr>
          <p:cNvPr id="1006" name="Google Shape;308;p8"/>
          <p:cNvSpPr txBox="1">
            <a:spLocks noGrp="1"/>
          </p:cNvSpPr>
          <p:nvPr>
            <p:ph type="title"/>
          </p:nvPr>
        </p:nvSpPr>
        <p:spPr>
          <a:xfrm>
            <a:off x="105481" y="130397"/>
            <a:ext cx="3881904" cy="1932377"/>
          </a:xfrm>
          <a:prstGeom prst="rect">
            <a:avLst/>
          </a:prstGeom>
        </p:spPr>
        <p:txBody>
          <a:bodyPr lIns="0" tIns="0" rIns="0" bIns="0">
            <a:normAutofit/>
          </a:bodyPr>
          <a:lstStyle/>
          <a:p>
            <a:pPr defTabSz="514350"/>
            <a:r>
              <a:rPr lang="fr-FR" sz="2800" b="1" dirty="0"/>
              <a:t>Session C0 </a:t>
            </a:r>
            <a:endParaRPr sz="2800" b="1" dirty="0"/>
          </a:p>
          <a:p>
            <a:pPr defTabSz="514350"/>
            <a:r>
              <a:rPr lang="fr" sz="2800" b="1" dirty="0"/>
              <a:t>Présentation de l’exercice pratique</a:t>
            </a:r>
            <a:br>
              <a:rPr lang="fr-FR" sz="2800" b="1" dirty="0"/>
            </a:br>
            <a:r>
              <a:rPr lang="fr-FR" sz="2800" b="1" dirty="0"/>
              <a:t>Casquette facilitateur</a:t>
            </a:r>
            <a:endParaRPr sz="2800" b="1" dirty="0" err="1"/>
          </a:p>
        </p:txBody>
      </p:sp>
      <p:sp>
        <p:nvSpPr>
          <p:cNvPr id="2" name="Rounded Rectangle 4">
            <a:extLst>
              <a:ext uri="{FF2B5EF4-FFF2-40B4-BE49-F238E27FC236}">
                <a16:creationId xmlns:a16="http://schemas.microsoft.com/office/drawing/2014/main" id="{4753F919-5434-F843-0CB2-DD16728BE6E5}"/>
              </a:ext>
            </a:extLst>
          </p:cNvPr>
          <p:cNvSpPr/>
          <p:nvPr/>
        </p:nvSpPr>
        <p:spPr>
          <a:xfrm rot="10800000" flipH="1">
            <a:off x="324848" y="2167704"/>
            <a:ext cx="2144393" cy="91599"/>
          </a:xfrm>
          <a:prstGeom prst="roundRect">
            <a:avLst>
              <a:gd name="adj" fmla="val 47444"/>
            </a:avLst>
          </a:prstGeom>
          <a:solidFill>
            <a:schemeClr val="accent3"/>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1034321" y="992168"/>
            <a:ext cx="9311941" cy="5303701"/>
          </a:xfrm>
        </p:spPr>
        <p:txBody>
          <a:bodyPr lIns="45719" tIns="45720" rIns="45719" bIns="45720" rtlCol="0" anchor="t">
            <a:noAutofit/>
          </a:bodyPr>
          <a:lstStyle/>
          <a:p>
            <a:r>
              <a:rPr lang="fr" b="1" dirty="0">
                <a:solidFill>
                  <a:schemeClr val="accent6"/>
                </a:solidFill>
                <a:latin typeface="Source Sans Pro Bold"/>
                <a:ea typeface="Source Sans Pro Bold"/>
                <a:cs typeface="Source Sans Pro Bold"/>
                <a:sym typeface="Calibri"/>
              </a:rPr>
              <a:t>Aménagement des salles :</a:t>
            </a:r>
          </a:p>
          <a:p>
            <a:pPr marL="251460" indent="-251460" defTabSz="286426" hangingPunct="0">
              <a:lnSpc>
                <a:spcPct val="100000"/>
              </a:lnSpc>
              <a:spcBef>
                <a:spcPts val="200"/>
              </a:spcBef>
              <a:buClr>
                <a:schemeClr val="accent6">
                  <a:lumOff val="-9568"/>
                </a:schemeClr>
              </a:buClr>
              <a:buSzPct val="100000"/>
              <a:buFontTx/>
              <a:buChar char="•"/>
              <a:defRPr sz="2376"/>
            </a:pPr>
            <a:r>
              <a:rPr lang="fr" dirty="0">
                <a:ea typeface="+mj-ea"/>
                <a:cs typeface="+mj-cs"/>
                <a:sym typeface="Calibri"/>
              </a:rPr>
              <a:t>Salle plénière</a:t>
            </a:r>
            <a:endParaRPr lang="fr" dirty="0">
              <a:ea typeface="+mj-ea"/>
              <a:cs typeface="+mj-cs"/>
            </a:endParaRPr>
          </a:p>
          <a:p>
            <a:endParaRPr lang="en-GB" dirty="0"/>
          </a:p>
          <a:p>
            <a:r>
              <a:rPr lang="fr" b="1" dirty="0">
                <a:solidFill>
                  <a:schemeClr val="accent6"/>
                </a:solidFill>
                <a:latin typeface="Source Sans Pro Bold"/>
                <a:ea typeface="Source Sans Pro Bold"/>
                <a:cs typeface="Source Sans Pro Bold"/>
              </a:rPr>
              <a:t>Logistique :</a:t>
            </a:r>
          </a:p>
          <a:p>
            <a:pPr marL="251460" indent="-251460" defTabSz="286426" hangingPunct="0">
              <a:lnSpc>
                <a:spcPct val="100000"/>
              </a:lnSpc>
              <a:spcBef>
                <a:spcPts val="200"/>
              </a:spcBef>
              <a:buClr>
                <a:schemeClr val="accent6">
                  <a:lumOff val="-9568"/>
                </a:schemeClr>
              </a:buClr>
              <a:buSzPct val="100000"/>
              <a:buFontTx/>
              <a:buChar char="•"/>
              <a:defRPr sz="2376"/>
            </a:pPr>
            <a:r>
              <a:rPr lang="fr" dirty="0">
                <a:ea typeface="+mj-ea"/>
                <a:cs typeface="+mj-cs"/>
                <a:sym typeface="Calibri"/>
              </a:rPr>
              <a:t>Informations sur le contexte national sur support papier à distribuer aux participants la veille du lancement de l’exercice pratique</a:t>
            </a:r>
            <a:endParaRPr lang="fr" dirty="0">
              <a:ea typeface="+mj-ea"/>
              <a:cs typeface="+mj-cs"/>
            </a:endParaRPr>
          </a:p>
          <a:p>
            <a:pPr marL="251460" indent="-251460" defTabSz="286426" hangingPunct="0">
              <a:lnSpc>
                <a:spcPct val="100000"/>
              </a:lnSpc>
              <a:spcBef>
                <a:spcPts val="200"/>
              </a:spcBef>
              <a:buClr>
                <a:schemeClr val="accent6">
                  <a:lumOff val="-9568"/>
                </a:schemeClr>
              </a:buClr>
              <a:buSzPct val="100000"/>
              <a:buFontTx/>
              <a:buChar char="•"/>
              <a:defRPr sz="2376"/>
            </a:pPr>
            <a:r>
              <a:rPr lang="fr" dirty="0">
                <a:ea typeface="+mj-ea"/>
                <a:cs typeface="+mj-cs"/>
                <a:sym typeface="Calibri"/>
              </a:rPr>
              <a:t>Ordinateur portable, projecteur, micros, système audio (à tester au préalable)</a:t>
            </a:r>
            <a:endParaRPr lang="fr" dirty="0">
              <a:ea typeface="+mj-ea"/>
              <a:cs typeface="+mj-cs"/>
            </a:endParaRPr>
          </a:p>
          <a:p>
            <a:pPr marL="251460" indent="-251460" defTabSz="286426" hangingPunct="0">
              <a:lnSpc>
                <a:spcPct val="100000"/>
              </a:lnSpc>
              <a:spcBef>
                <a:spcPts val="200"/>
              </a:spcBef>
              <a:buClr>
                <a:schemeClr val="accent6">
                  <a:lumOff val="-9568"/>
                </a:schemeClr>
              </a:buClr>
              <a:buSzPct val="100000"/>
              <a:buFont typeface="Arial"/>
              <a:buChar char="•"/>
              <a:defRPr sz="2376"/>
            </a:pPr>
            <a:r>
              <a:rPr lang="fr" sz="2350" dirty="0">
                <a:ea typeface="+mj-ea"/>
                <a:cs typeface="+mj-cs"/>
                <a:sym typeface="Calibri"/>
              </a:rPr>
              <a:t>PPT </a:t>
            </a:r>
            <a:r>
              <a:rPr lang="fr" sz="2350" dirty="0">
                <a:cs typeface="+mj-cs"/>
                <a:sym typeface="Calibri"/>
              </a:rPr>
              <a:t>C1.5_Country_context_V1_Jan_2023_fr</a:t>
            </a:r>
            <a:endParaRPr lang="fr" sz="2350" dirty="0">
              <a:cs typeface="+mj-cs"/>
            </a:endParaRPr>
          </a:p>
          <a:p>
            <a:pPr marL="251460" indent="-251460" defTabSz="286426" hangingPunct="0">
              <a:lnSpc>
                <a:spcPct val="100000"/>
              </a:lnSpc>
              <a:spcBef>
                <a:spcPts val="200"/>
              </a:spcBef>
              <a:buClr>
                <a:schemeClr val="accent6">
                  <a:lumOff val="-9568"/>
                </a:schemeClr>
              </a:buClr>
              <a:buSzPct val="100000"/>
              <a:buFontTx/>
              <a:buChar char="•"/>
              <a:defRPr sz="2376"/>
            </a:pPr>
            <a:r>
              <a:rPr lang="fr" dirty="0">
                <a:ea typeface="+mj-ea"/>
                <a:cs typeface="+mj-cs"/>
                <a:sym typeface="Calibri"/>
              </a:rPr>
              <a:t>Programme détaillé de l’exercice pratique sur support papier pour les coaches des équipes</a:t>
            </a:r>
            <a:endParaRPr lang="fr" dirty="0">
              <a:ea typeface="+mj-ea"/>
              <a:cs typeface="+mj-cs"/>
            </a:endParaRPr>
          </a:p>
          <a:p>
            <a:endParaRPr lang="en-GB" b="1" dirty="0">
              <a:solidFill>
                <a:srgbClr val="0070C0"/>
              </a:solidFill>
            </a:endParaRPr>
          </a:p>
          <a:p>
            <a:r>
              <a:rPr lang="fr" b="1" dirty="0">
                <a:solidFill>
                  <a:schemeClr val="accent6"/>
                </a:solidFill>
                <a:latin typeface="Source Sans Pro Bold"/>
                <a:ea typeface="Source Sans Pro Bold"/>
                <a:cs typeface="Source Sans Pro Bold"/>
              </a:rPr>
              <a:t>Rôles à interpréter :</a:t>
            </a:r>
          </a:p>
          <a:p>
            <a:pPr marL="251460" indent="-251460" defTabSz="286426" hangingPunct="0">
              <a:lnSpc>
                <a:spcPct val="100000"/>
              </a:lnSpc>
              <a:spcBef>
                <a:spcPts val="200"/>
              </a:spcBef>
              <a:buClr>
                <a:schemeClr val="accent6">
                  <a:lumOff val="-9568"/>
                </a:schemeClr>
              </a:buClr>
              <a:buSzPct val="100000"/>
              <a:buFontTx/>
              <a:buChar char="•"/>
              <a:defRPr sz="2376"/>
            </a:pPr>
            <a:r>
              <a:rPr lang="fr" dirty="0">
                <a:ea typeface="+mj-ea"/>
                <a:cs typeface="+mj-cs"/>
                <a:sym typeface="Calibri"/>
              </a:rPr>
              <a:t>s.o.</a:t>
            </a:r>
            <a:endParaRPr lang="fr" dirty="0">
              <a:ea typeface="+mj-ea"/>
              <a:cs typeface="+mj-cs"/>
            </a:endParaRPr>
          </a:p>
          <a:p>
            <a:endParaRPr lang="en-GB" sz="2000" dirty="0"/>
          </a:p>
          <a:p>
            <a:endParaRPr lang="en-GB" sz="2000" dirty="0"/>
          </a:p>
        </p:txBody>
      </p:sp>
      <p:sp>
        <p:nvSpPr>
          <p:cNvPr id="2" name="Title 1"/>
          <p:cNvSpPr>
            <a:spLocks noGrp="1"/>
          </p:cNvSpPr>
          <p:nvPr>
            <p:ph type="title"/>
            <p:custDataLst>
              <p:tags r:id="rId2"/>
            </p:custDataLst>
          </p:nvPr>
        </p:nvSpPr>
        <p:spPr>
          <a:xfrm>
            <a:off x="130969" y="86712"/>
            <a:ext cx="8919148" cy="646113"/>
          </a:xfrm>
        </p:spPr>
        <p:txBody>
          <a:bodyPr rtlCol="0">
            <a:noAutofit/>
          </a:bodyPr>
          <a:lstStyle/>
          <a:p>
            <a:pPr rtl="0"/>
            <a:r>
              <a:rPr lang="fr" sz="2800" b="1" dirty="0"/>
              <a:t>Préparation de la présentation de l’exercice pratique, session C0</a:t>
            </a:r>
            <a:endParaRPr lang="en-GB" sz="2800" b="1" dirty="0"/>
          </a:p>
        </p:txBody>
      </p:sp>
    </p:spTree>
    <p:extLst>
      <p:ext uri="{BB962C8B-B14F-4D97-AF65-F5344CB8AC3E}">
        <p14:creationId xmlns:p14="http://schemas.microsoft.com/office/powerpoint/2010/main" val="336237443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1344605" y="1531814"/>
            <a:ext cx="8222168" cy="4654071"/>
          </a:xfrm>
        </p:spPr>
        <p:txBody>
          <a:bodyPr lIns="45719" tIns="45720" rIns="45719" bIns="45720" rtlCol="0" anchor="t">
            <a:noAutofit/>
          </a:bodyPr>
          <a:lstStyle/>
          <a:p>
            <a:r>
              <a:rPr lang="fr" b="1" dirty="0">
                <a:solidFill>
                  <a:schemeClr val="accent6"/>
                </a:solidFill>
                <a:latin typeface="Source Sans Pro Bold"/>
                <a:ea typeface="Source Sans Pro Bold"/>
                <a:cs typeface="Source Sans Pro Bold"/>
                <a:sym typeface="Calibri"/>
              </a:rPr>
              <a:t>Facilitation</a:t>
            </a:r>
          </a:p>
          <a:p>
            <a:endParaRPr lang="fr" sz="2300" b="1" dirty="0">
              <a:solidFill>
                <a:schemeClr val="accent6"/>
              </a:solidFill>
              <a:latin typeface="Source Sans Pro Bold"/>
              <a:ea typeface="Source Sans Pro Bold"/>
              <a:cs typeface="Source Sans Pro Bold"/>
              <a:sym typeface="Calibri"/>
            </a:endParaRPr>
          </a:p>
          <a:p>
            <a:pPr marL="359410" indent="-359410" defTabSz="914400" hangingPunct="0">
              <a:lnSpc>
                <a:spcPct val="100000"/>
              </a:lnSpc>
              <a:spcBef>
                <a:spcPts val="0"/>
              </a:spcBef>
              <a:buClr>
                <a:schemeClr val="accent6"/>
              </a:buClr>
              <a:buSzPct val="100000"/>
              <a:buFontTx/>
              <a:buAutoNum type="arabicPeriod"/>
              <a:defRPr sz="2000"/>
            </a:pPr>
            <a:r>
              <a:rPr lang="fr" sz="2300" dirty="0">
                <a:ea typeface="+mj-ea"/>
                <a:cs typeface="+mj-cs"/>
                <a:sym typeface="Calibri"/>
              </a:rPr>
              <a:t>Expliquer les objectifs d’apprentissage de l’exercice pratique.</a:t>
            </a:r>
            <a:endParaRPr lang="fr" sz="2300" dirty="0">
              <a:ea typeface="+mj-ea"/>
              <a:cs typeface="+mj-cs"/>
            </a:endParaRPr>
          </a:p>
          <a:p>
            <a:pPr marL="359410" indent="-359410" defTabSz="914400" hangingPunct="0">
              <a:lnSpc>
                <a:spcPct val="100000"/>
              </a:lnSpc>
              <a:spcBef>
                <a:spcPts val="0"/>
              </a:spcBef>
              <a:buClr>
                <a:schemeClr val="accent6"/>
              </a:buClr>
              <a:buSzPct val="100000"/>
              <a:buFontTx/>
              <a:buAutoNum type="arabicPeriod"/>
              <a:defRPr sz="2000"/>
            </a:pPr>
            <a:endParaRPr lang="fr" sz="2300" dirty="0">
              <a:ea typeface="+mj-ea"/>
              <a:cs typeface="+mj-cs"/>
            </a:endParaRPr>
          </a:p>
          <a:p>
            <a:pPr marL="359410" indent="-359410" defTabSz="914400" hangingPunct="0">
              <a:lnSpc>
                <a:spcPct val="100000"/>
              </a:lnSpc>
              <a:spcBef>
                <a:spcPts val="0"/>
              </a:spcBef>
              <a:buClr>
                <a:schemeClr val="accent6"/>
              </a:buClr>
              <a:buSzPct val="100000"/>
              <a:buFontTx/>
              <a:buAutoNum type="arabicPeriod"/>
              <a:defRPr sz="2000"/>
            </a:pPr>
            <a:r>
              <a:rPr lang="fr" sz="2300" dirty="0">
                <a:ea typeface="+mj-ea"/>
                <a:cs typeface="+mj-cs"/>
                <a:sym typeface="Calibri"/>
              </a:rPr>
              <a:t>Indiquer les noms des coaches pour chaque équipe et expliquer leur rôle.</a:t>
            </a:r>
            <a:endParaRPr lang="fr" sz="2300" dirty="0">
              <a:ea typeface="+mj-ea"/>
              <a:cs typeface="+mj-cs"/>
            </a:endParaRPr>
          </a:p>
          <a:p>
            <a:pPr marL="359410" indent="-359410" defTabSz="914400" hangingPunct="0">
              <a:lnSpc>
                <a:spcPct val="100000"/>
              </a:lnSpc>
              <a:spcBef>
                <a:spcPts val="0"/>
              </a:spcBef>
              <a:buClr>
                <a:schemeClr val="accent6"/>
              </a:buClr>
              <a:buSzPct val="100000"/>
              <a:buFontTx/>
              <a:buAutoNum type="arabicPeriod"/>
              <a:defRPr sz="2000"/>
            </a:pPr>
            <a:endParaRPr lang="fr" sz="2300" dirty="0">
              <a:ea typeface="+mj-ea"/>
              <a:cs typeface="+mj-cs"/>
            </a:endParaRPr>
          </a:p>
          <a:p>
            <a:pPr marL="359410" indent="-359410" defTabSz="914400" hangingPunct="0">
              <a:lnSpc>
                <a:spcPct val="100000"/>
              </a:lnSpc>
              <a:spcBef>
                <a:spcPts val="0"/>
              </a:spcBef>
              <a:buClr>
                <a:schemeClr val="accent6"/>
              </a:buClr>
              <a:buSzPct val="100000"/>
              <a:buFontTx/>
              <a:buAutoNum type="arabicPeriod"/>
              <a:defRPr sz="2000"/>
            </a:pPr>
            <a:r>
              <a:rPr lang="fr" sz="2300" dirty="0">
                <a:ea typeface="+mj-ea"/>
                <a:cs typeface="+mj-cs"/>
                <a:sym typeface="Calibri"/>
              </a:rPr>
              <a:t>Expliquer brièvement les principales informations concernant </a:t>
            </a:r>
            <a:r>
              <a:rPr lang="fr" sz="2300">
                <a:ea typeface="+mj-ea"/>
                <a:cs typeface="+mj-cs"/>
                <a:sym typeface="Calibri"/>
              </a:rPr>
              <a:t>le contexte du pays.</a:t>
            </a:r>
            <a:endParaRPr lang="fr" sz="2000">
              <a:cs typeface="+mj-cs"/>
              <a:sym typeface="Calibri"/>
            </a:endParaRPr>
          </a:p>
          <a:p>
            <a:pPr marL="359410" indent="-359410" defTabSz="914400">
              <a:lnSpc>
                <a:spcPct val="100000"/>
              </a:lnSpc>
              <a:spcBef>
                <a:spcPts val="0"/>
              </a:spcBef>
              <a:buClr>
                <a:schemeClr val="accent6"/>
              </a:buClr>
              <a:buSzPct val="100000"/>
              <a:buFontTx/>
              <a:buAutoNum type="arabicPeriod"/>
              <a:defRPr sz="2000"/>
            </a:pPr>
            <a:endParaRPr lang="fr" sz="2300" dirty="0">
              <a:ea typeface="+mj-ea"/>
              <a:cs typeface="+mj-cs"/>
              <a:sym typeface="Calibri"/>
            </a:endParaRPr>
          </a:p>
          <a:p>
            <a:pPr marL="359410" indent="-359410" defTabSz="914400">
              <a:lnSpc>
                <a:spcPct val="100000"/>
              </a:lnSpc>
              <a:spcBef>
                <a:spcPts val="0"/>
              </a:spcBef>
              <a:buClr>
                <a:schemeClr val="accent6"/>
              </a:buClr>
              <a:buSzPct val="100000"/>
              <a:buFontTx/>
              <a:buAutoNum type="arabicPeriod"/>
              <a:defRPr sz="2000"/>
            </a:pPr>
            <a:r>
              <a:rPr lang="fr" sz="2300">
                <a:ea typeface="+mj-ea"/>
                <a:cs typeface="+mj-cs"/>
                <a:sym typeface="Calibri"/>
              </a:rPr>
              <a:t>Afficher le PPT animé </a:t>
            </a:r>
            <a:r>
              <a:rPr lang="fr" sz="2300" dirty="0">
                <a:ea typeface="+mj-ea"/>
                <a:cs typeface="+mj-cs"/>
                <a:sym typeface="Calibri"/>
              </a:rPr>
              <a:t>C1.5_Country_context_V1_Jan_2023_fr</a:t>
            </a:r>
            <a:endParaRPr lang="fr" sz="2300">
              <a:ea typeface="+mj-ea"/>
              <a:cs typeface="+mj-cs"/>
            </a:endParaRPr>
          </a:p>
          <a:p>
            <a:pPr marL="359410" indent="-359410" defTabSz="914400">
              <a:lnSpc>
                <a:spcPct val="100000"/>
              </a:lnSpc>
              <a:spcBef>
                <a:spcPts val="0"/>
              </a:spcBef>
              <a:buClr>
                <a:schemeClr val="accent6"/>
              </a:buClr>
              <a:buSzPct val="100000"/>
              <a:buFontTx/>
              <a:buAutoNum type="arabicPeriod"/>
              <a:defRPr sz="2000"/>
            </a:pPr>
            <a:endParaRPr lang="fr" sz="2300" dirty="0">
              <a:ea typeface="+mj-ea"/>
              <a:cs typeface="+mj-cs"/>
            </a:endParaRPr>
          </a:p>
          <a:p>
            <a:pPr marL="359410" indent="-359410" defTabSz="914400" hangingPunct="0">
              <a:lnSpc>
                <a:spcPct val="100000"/>
              </a:lnSpc>
              <a:spcBef>
                <a:spcPts val="0"/>
              </a:spcBef>
              <a:buClr>
                <a:schemeClr val="accent6"/>
              </a:buClr>
              <a:buSzPct val="100000"/>
              <a:defRPr sz="2000"/>
            </a:pPr>
            <a:endParaRPr lang="en-GB" dirty="0">
              <a:ea typeface="+mj-ea"/>
              <a:cs typeface="+mj-cs"/>
            </a:endParaRPr>
          </a:p>
          <a:p>
            <a:endParaRPr lang="en-GB" sz="2000" dirty="0"/>
          </a:p>
          <a:p>
            <a:r>
              <a:rPr lang="fr" sz="2000" dirty="0"/>
              <a:t> </a:t>
            </a:r>
          </a:p>
        </p:txBody>
      </p:sp>
      <p:sp>
        <p:nvSpPr>
          <p:cNvPr id="2" name="Title 1"/>
          <p:cNvSpPr>
            <a:spLocks noGrp="1"/>
          </p:cNvSpPr>
          <p:nvPr>
            <p:ph type="title"/>
            <p:custDataLst>
              <p:tags r:id="rId2"/>
            </p:custDataLst>
          </p:nvPr>
        </p:nvSpPr>
        <p:spPr>
          <a:xfrm>
            <a:off x="207802" y="-20444"/>
            <a:ext cx="8396552" cy="646113"/>
          </a:xfrm>
        </p:spPr>
        <p:txBody>
          <a:bodyPr rtlCol="0">
            <a:noAutofit/>
          </a:bodyPr>
          <a:lstStyle/>
          <a:p>
            <a:pPr rtl="0"/>
            <a:r>
              <a:rPr lang="fr" b="1" dirty="0">
                <a:latin typeface="Source Sans Pro"/>
                <a:cs typeface="Arial"/>
              </a:rPr>
              <a:t>Facilitation et débriefing de la session C0</a:t>
            </a:r>
            <a:endParaRPr lang="en-GB" sz="2400" b="1" dirty="0">
              <a:solidFill>
                <a:schemeClr val="accent6">
                  <a:lumMod val="75000"/>
                </a:schemeClr>
              </a:solidFill>
              <a:latin typeface="Source Sans Pro"/>
              <a:cs typeface="Arial"/>
            </a:endParaRPr>
          </a:p>
        </p:txBody>
      </p:sp>
    </p:spTree>
    <p:extLst>
      <p:ext uri="{BB962C8B-B14F-4D97-AF65-F5344CB8AC3E}">
        <p14:creationId xmlns:p14="http://schemas.microsoft.com/office/powerpoint/2010/main" val="79579241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p:txBody>
          <a:bodyPr rtlCol="0">
            <a:noAutofit/>
          </a:bodyPr>
          <a:lstStyle/>
          <a:p>
            <a:endParaRPr lang="en-GB" sz="2000" dirty="0"/>
          </a:p>
          <a:p>
            <a:endParaRPr lang="en-GB" sz="2000" dirty="0"/>
          </a:p>
        </p:txBody>
      </p:sp>
      <p:sp>
        <p:nvSpPr>
          <p:cNvPr id="2" name="Title 1"/>
          <p:cNvSpPr>
            <a:spLocks noGrp="1"/>
          </p:cNvSpPr>
          <p:nvPr>
            <p:ph type="title"/>
            <p:custDataLst>
              <p:tags r:id="rId2"/>
            </p:custDataLst>
          </p:nvPr>
        </p:nvSpPr>
        <p:spPr>
          <a:xfrm>
            <a:off x="142875" y="113368"/>
            <a:ext cx="8816277" cy="646113"/>
          </a:xfrm>
        </p:spPr>
        <p:txBody>
          <a:bodyPr rtlCol="0">
            <a:noAutofit/>
          </a:bodyPr>
          <a:lstStyle/>
          <a:p>
            <a:pPr rtl="0"/>
            <a:r>
              <a:rPr lang="fr" b="1" dirty="0">
                <a:latin typeface="Source Sans Pro"/>
                <a:cs typeface="Arial"/>
              </a:rPr>
              <a:t>Déroulement détaillé de la séssion C0 de l’exercice pratique</a:t>
            </a:r>
            <a:endParaRPr lang="en-GB" sz="2400" b="1" dirty="0">
              <a:solidFill>
                <a:schemeClr val="accent6">
                  <a:lumMod val="75000"/>
                </a:schemeClr>
              </a:solidFill>
              <a:latin typeface="Source Sans Pro"/>
              <a:cs typeface="Arial"/>
            </a:endParaRPr>
          </a:p>
        </p:txBody>
      </p:sp>
      <p:pic>
        <p:nvPicPr>
          <p:cNvPr id="4" name="Image 5" descr="Une image contenant texte, capture d’écran, Police, nombre&#10;&#10;Description générée automatiquement">
            <a:extLst>
              <a:ext uri="{FF2B5EF4-FFF2-40B4-BE49-F238E27FC236}">
                <a16:creationId xmlns:a16="http://schemas.microsoft.com/office/drawing/2014/main" id="{9BB888A0-37F6-244D-B006-8E2FAFB5286D}"/>
              </a:ext>
            </a:extLst>
          </p:cNvPr>
          <p:cNvPicPr>
            <a:picLocks noChangeAspect="1"/>
          </p:cNvPicPr>
          <p:nvPr/>
        </p:nvPicPr>
        <p:blipFill>
          <a:blip r:embed="rId4"/>
          <a:stretch>
            <a:fillRect/>
          </a:stretch>
        </p:blipFill>
        <p:spPr>
          <a:xfrm>
            <a:off x="2938463" y="1715749"/>
            <a:ext cx="5922168" cy="3247908"/>
          </a:xfrm>
          <a:prstGeom prst="rect">
            <a:avLst/>
          </a:prstGeom>
          <a:ln>
            <a:solidFill>
              <a:schemeClr val="tx1"/>
            </a:solidFill>
          </a:ln>
        </p:spPr>
      </p:pic>
    </p:spTree>
    <p:extLst>
      <p:ext uri="{BB962C8B-B14F-4D97-AF65-F5344CB8AC3E}">
        <p14:creationId xmlns:p14="http://schemas.microsoft.com/office/powerpoint/2010/main" val="4270241376"/>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Google Shape;308;p8"/>
          <p:cNvSpPr txBox="1">
            <a:spLocks noGrp="1"/>
          </p:cNvSpPr>
          <p:nvPr>
            <p:ph type="title"/>
          </p:nvPr>
        </p:nvSpPr>
        <p:spPr>
          <a:xfrm>
            <a:off x="166687" y="0"/>
            <a:ext cx="3765301" cy="1932377"/>
          </a:xfrm>
          <a:prstGeom prst="rect">
            <a:avLst/>
          </a:prstGeom>
        </p:spPr>
        <p:txBody>
          <a:bodyPr lIns="0" tIns="0" rIns="0" bIns="0">
            <a:normAutofit fontScale="90000"/>
          </a:bodyPr>
          <a:lstStyle/>
          <a:p>
            <a:pPr>
              <a:defRPr b="1">
                <a:latin typeface="Arial"/>
                <a:ea typeface="Arial"/>
                <a:cs typeface="Arial"/>
                <a:sym typeface="Arial"/>
              </a:defRPr>
            </a:pPr>
            <a:endParaRPr dirty="0">
              <a:latin typeface="Source Sans Pro Regular"/>
            </a:endParaRPr>
          </a:p>
          <a:p>
            <a:pPr>
              <a:defRPr b="1">
                <a:latin typeface="Arial"/>
                <a:ea typeface="Arial"/>
                <a:cs typeface="Arial"/>
                <a:sym typeface="Arial"/>
              </a:defRPr>
            </a:pPr>
            <a:r>
              <a:rPr lang="fr-FR" dirty="0">
                <a:latin typeface="Source Sans Pro Regular"/>
              </a:rPr>
              <a:t>Session C1</a:t>
            </a:r>
            <a:r>
              <a:rPr dirty="0">
                <a:latin typeface="Source Sans Pro Regular"/>
              </a:rPr>
              <a:t>: </a:t>
            </a:r>
            <a:br>
              <a:rPr lang="hu-HU" dirty="0">
                <a:latin typeface="Source Sans Pro Regular"/>
              </a:rPr>
            </a:br>
            <a:r>
              <a:rPr lang="fr-FR" dirty="0">
                <a:latin typeface="Source Sans Pro Regular"/>
              </a:rPr>
              <a:t>Activation de l’EIR</a:t>
            </a:r>
            <a:br>
              <a:rPr lang="fr-FR" dirty="0">
                <a:latin typeface="Source Sans Pro Regular"/>
              </a:rPr>
            </a:br>
            <a:r>
              <a:rPr lang="fr-FR" dirty="0">
                <a:latin typeface="Source Sans Pro Regular"/>
              </a:rPr>
              <a:t>Casquette participant</a:t>
            </a:r>
            <a:endParaRPr dirty="0">
              <a:latin typeface="Source Sans Pro Regular"/>
            </a:endParaRPr>
          </a:p>
        </p:txBody>
      </p:sp>
      <p:sp>
        <p:nvSpPr>
          <p:cNvPr id="1033" name="Google Shape;308;p8"/>
          <p:cNvSpPr txBox="1">
            <a:spLocks noGrp="1"/>
          </p:cNvSpPr>
          <p:nvPr>
            <p:ph type="body" idx="1"/>
          </p:nvPr>
        </p:nvSpPr>
        <p:spPr>
          <a:prstGeom prst="rect">
            <a:avLst/>
          </a:prstGeom>
        </p:spPr>
        <p:txBody>
          <a:bodyPr lIns="0" tIns="0" rIns="0" bIns="0"/>
          <a:lstStyle/>
          <a:p>
            <a:pPr>
              <a:spcBef>
                <a:spcPts val="0"/>
              </a:spcBef>
              <a:defRPr sz="3200" b="1">
                <a:solidFill>
                  <a:srgbClr val="FFFFFF"/>
                </a:solidFill>
                <a:latin typeface="Arial"/>
                <a:ea typeface="Arial"/>
                <a:cs typeface="Arial"/>
                <a:sym typeface="Arial"/>
              </a:defRPr>
            </a:pPr>
            <a:endParaRPr/>
          </a:p>
          <a:p>
            <a:pPr>
              <a:spcBef>
                <a:spcPts val="0"/>
              </a:spcBef>
              <a:defRPr sz="3200" b="1">
                <a:solidFill>
                  <a:srgbClr val="FFFFFF"/>
                </a:solidFill>
                <a:latin typeface="Arial"/>
                <a:ea typeface="Arial"/>
                <a:cs typeface="Arial"/>
                <a:sym typeface="Arial"/>
              </a:defRPr>
            </a:pPr>
            <a:r>
              <a:t>Session C1: RRT activated</a:t>
            </a:r>
          </a:p>
        </p:txBody>
      </p:sp>
      <p:pic>
        <p:nvPicPr>
          <p:cNvPr id="1035" name="Picture 6" descr="Picture 6"/>
          <p:cNvPicPr>
            <a:picLocks noChangeAspect="1"/>
          </p:cNvPicPr>
          <p:nvPr/>
        </p:nvPicPr>
        <p:blipFill>
          <a:blip r:embed="rId3"/>
          <a:stretch>
            <a:fillRect/>
          </a:stretch>
        </p:blipFill>
        <p:spPr>
          <a:xfrm>
            <a:off x="5938094" y="2180638"/>
            <a:ext cx="2840147" cy="2840147"/>
          </a:xfrm>
          <a:prstGeom prst="rect">
            <a:avLst/>
          </a:prstGeom>
          <a:ln w="12700">
            <a:miter lim="400000"/>
          </a:ln>
        </p:spPr>
      </p:pic>
      <p:sp>
        <p:nvSpPr>
          <p:cNvPr id="2" name="Rounded Rectangle 4">
            <a:extLst>
              <a:ext uri="{FF2B5EF4-FFF2-40B4-BE49-F238E27FC236}">
                <a16:creationId xmlns:a16="http://schemas.microsoft.com/office/drawing/2014/main" id="{189C7FD3-C0AF-1C0A-CD30-C180844EFB80}"/>
              </a:ext>
            </a:extLst>
          </p:cNvPr>
          <p:cNvSpPr/>
          <p:nvPr/>
        </p:nvSpPr>
        <p:spPr>
          <a:xfrm rot="10800000" flipH="1">
            <a:off x="324848" y="2167704"/>
            <a:ext cx="2144393" cy="91599"/>
          </a:xfrm>
          <a:prstGeom prst="roundRect">
            <a:avLst>
              <a:gd name="adj" fmla="val 47444"/>
            </a:avLst>
          </a:prstGeom>
          <a:solidFill>
            <a:schemeClr val="accent3"/>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0" name="Content Placeholder 2"/>
          <p:cNvSpPr txBox="1">
            <a:spLocks noGrp="1"/>
          </p:cNvSpPr>
          <p:nvPr>
            <p:ph type="body" sz="quarter" idx="1"/>
          </p:nvPr>
        </p:nvSpPr>
        <p:spPr>
          <a:xfrm>
            <a:off x="362951" y="900000"/>
            <a:ext cx="5363292" cy="653144"/>
          </a:xfrm>
          <a:prstGeom prst="rect">
            <a:avLst/>
          </a:prstGeom>
        </p:spPr>
        <p:txBody>
          <a:bodyPr lIns="45719" tIns="45720" rIns="45719" bIns="45720" anchor="t">
            <a:normAutofit/>
          </a:bodyPr>
          <a:lstStyle>
            <a:lvl1pPr>
              <a:defRPr sz="2800">
                <a:solidFill>
                  <a:srgbClr val="C00000"/>
                </a:solidFill>
                <a:latin typeface="Source Sans Pro Bold"/>
                <a:ea typeface="Source Sans Pro Bold"/>
                <a:cs typeface="Source Sans Pro Bold"/>
                <a:sym typeface="Source Sans Pro Bold"/>
              </a:defRPr>
            </a:lvl1pPr>
          </a:lstStyle>
          <a:p>
            <a:r>
              <a:rPr lang="fr-FR" b="1" dirty="0"/>
              <a:t>Principales </a:t>
            </a:r>
            <a:r>
              <a:rPr b="1" dirty="0"/>
              <a:t>information</a:t>
            </a:r>
            <a:r>
              <a:rPr lang="fr-FR" b="1" dirty="0"/>
              <a:t>s</a:t>
            </a:r>
            <a:endParaRPr lang="en-US" b="1" dirty="0"/>
          </a:p>
        </p:txBody>
      </p:sp>
      <p:sp>
        <p:nvSpPr>
          <p:cNvPr id="1041" name="Title 1"/>
          <p:cNvSpPr txBox="1">
            <a:spLocks noGrp="1"/>
          </p:cNvSpPr>
          <p:nvPr>
            <p:ph type="title"/>
          </p:nvPr>
        </p:nvSpPr>
        <p:spPr>
          <a:xfrm>
            <a:off x="144000" y="2547"/>
            <a:ext cx="6296903" cy="646113"/>
          </a:xfrm>
          <a:prstGeom prst="rect">
            <a:avLst/>
          </a:prstGeom>
        </p:spPr>
        <p:txBody>
          <a:bodyPr/>
          <a:lstStyle>
            <a:lvl1pPr>
              <a:defRPr b="1">
                <a:latin typeface="Arial"/>
                <a:ea typeface="Arial"/>
                <a:cs typeface="Arial"/>
                <a:sym typeface="Arial"/>
              </a:defRPr>
            </a:lvl1pPr>
          </a:lstStyle>
          <a:p>
            <a:r>
              <a:rPr dirty="0">
                <a:latin typeface="Source Sans Pro Regular"/>
              </a:rPr>
              <a:t>C1 </a:t>
            </a:r>
            <a:r>
              <a:rPr lang="fr-FR" dirty="0">
                <a:latin typeface="Source Sans Pro Regular"/>
              </a:rPr>
              <a:t>Activation de l’EIR</a:t>
            </a:r>
            <a:endParaRPr dirty="0">
              <a:latin typeface="Source Sans Pro Regular"/>
            </a:endParaRPr>
          </a:p>
        </p:txBody>
      </p:sp>
      <p:sp>
        <p:nvSpPr>
          <p:cNvPr id="5" name="ZoneTexte 4">
            <a:extLst>
              <a:ext uri="{FF2B5EF4-FFF2-40B4-BE49-F238E27FC236}">
                <a16:creationId xmlns:a16="http://schemas.microsoft.com/office/drawing/2014/main" id="{F84B9994-C9E8-22DD-90EF-D78C2F71B363}"/>
              </a:ext>
            </a:extLst>
          </p:cNvPr>
          <p:cNvSpPr txBox="1"/>
          <p:nvPr>
            <p:custDataLst>
              <p:tags r:id="rId1"/>
            </p:custDataLst>
          </p:nvPr>
        </p:nvSpPr>
        <p:spPr>
          <a:xfrm>
            <a:off x="1257992" y="1804484"/>
            <a:ext cx="9205142" cy="4370427"/>
          </a:xfrm>
          <a:prstGeom prst="rect">
            <a:avLst/>
          </a:prstGeom>
          <a:solidFill>
            <a:srgbClr val="65A0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rtl="0"/>
            <a:r>
              <a:rPr lang="fr" b="1" dirty="0">
                <a:solidFill>
                  <a:schemeClr val="bg1"/>
                </a:solidFill>
                <a:latin typeface="Calibri"/>
                <a:cs typeface="Segoe UI"/>
              </a:rPr>
              <a:t>Titre : Un mystérieux virus frappe des enfants et des femmes à Syan</a:t>
            </a:r>
            <a:r>
              <a:rPr lang="fr" dirty="0">
                <a:solidFill>
                  <a:schemeClr val="bg1"/>
                </a:solidFill>
                <a:latin typeface="Calibri"/>
                <a:cs typeface="Calibri"/>
              </a:rPr>
              <a:t> </a:t>
            </a:r>
          </a:p>
          <a:p>
            <a:pPr algn="just" rtl="0"/>
            <a:endParaRPr lang="fr-FR" dirty="0">
              <a:solidFill>
                <a:schemeClr val="bg1"/>
              </a:solidFill>
              <a:cs typeface="Calibri"/>
            </a:endParaRPr>
          </a:p>
          <a:p>
            <a:pPr algn="just" rtl="0"/>
            <a:r>
              <a:rPr lang="fr" b="1" dirty="0">
                <a:solidFill>
                  <a:schemeClr val="bg1"/>
                </a:solidFill>
                <a:latin typeface="Calibri"/>
                <a:cs typeface="Segoe UI"/>
              </a:rPr>
              <a:t>Date : jeudi 22 juillet 2021</a:t>
            </a:r>
            <a:r>
              <a:rPr lang="fr" dirty="0">
                <a:solidFill>
                  <a:schemeClr val="bg1"/>
                </a:solidFill>
                <a:latin typeface="Calibri"/>
                <a:cs typeface="Calibri"/>
              </a:rPr>
              <a:t> </a:t>
            </a:r>
          </a:p>
          <a:p>
            <a:pPr algn="just" rtl="0"/>
            <a:r>
              <a:rPr lang="fr" b="1" dirty="0">
                <a:solidFill>
                  <a:schemeClr val="bg1"/>
                </a:solidFill>
                <a:latin typeface="Calibri"/>
                <a:cs typeface="Segoe UI"/>
              </a:rPr>
              <a:t>Source : Salam Times, édition du soir</a:t>
            </a:r>
            <a:r>
              <a:rPr lang="fr" dirty="0">
                <a:solidFill>
                  <a:schemeClr val="bg1"/>
                </a:solidFill>
                <a:latin typeface="Calibri"/>
                <a:cs typeface="Calibri"/>
              </a:rPr>
              <a:t> </a:t>
            </a:r>
          </a:p>
          <a:p>
            <a:pPr algn="just" rtl="0"/>
            <a:r>
              <a:rPr lang="fr" sz="2000" b="1" dirty="0">
                <a:solidFill>
                  <a:schemeClr val="accent1">
                    <a:lumMod val="60000"/>
                    <a:lumOff val="40000"/>
                  </a:schemeClr>
                </a:solidFill>
                <a:latin typeface="Calibri"/>
                <a:cs typeface="Segoe UI"/>
              </a:rPr>
              <a:t>&lt;http://www.salamtimes.sal.html&gt;</a:t>
            </a:r>
            <a:r>
              <a:rPr lang="fr" sz="2800" b="1" dirty="0">
                <a:solidFill>
                  <a:schemeClr val="accent1">
                    <a:lumMod val="60000"/>
                    <a:lumOff val="40000"/>
                  </a:schemeClr>
                </a:solidFill>
                <a:latin typeface="Calibri"/>
                <a:cs typeface="Segoe UI"/>
              </a:rPr>
              <a:t> </a:t>
            </a:r>
            <a:r>
              <a:rPr lang="fr" sz="2800" b="1" dirty="0">
                <a:solidFill>
                  <a:schemeClr val="accent1">
                    <a:lumMod val="60000"/>
                    <a:lumOff val="40000"/>
                  </a:schemeClr>
                </a:solidFill>
                <a:latin typeface="Calibri"/>
                <a:cs typeface="Calibri"/>
              </a:rPr>
              <a:t> </a:t>
            </a:r>
          </a:p>
          <a:p>
            <a:pPr rtl="0"/>
            <a:endParaRPr lang="fr-FR" sz="1600" dirty="0">
              <a:cs typeface="Calibri"/>
            </a:endParaRPr>
          </a:p>
          <a:p>
            <a:pPr rtl="0"/>
            <a:r>
              <a:rPr lang="fr" dirty="0">
                <a:solidFill>
                  <a:schemeClr val="bg1"/>
                </a:solidFill>
                <a:latin typeface="Calibri"/>
                <a:cs typeface="Segoe UI"/>
              </a:rPr>
              <a:t>Des responsables gouvernementaux ont annoncé le décès de plus de 100 personnes dans la province de Karan, au nord du Salam. Les décès signalés sont dus à un mystérieux virus. Les principaux symptômes de cette étrange épidémie sont une diarrhée aiguë sévère et des vomissements. Les autorités du Salam font état d’environ 65 décès, essentiellement des femmes et des enfants, dans le village de Syan. Les autres décès ont été signalés dans les villages voisins.</a:t>
            </a:r>
            <a:r>
              <a:rPr lang="fr" dirty="0">
                <a:solidFill>
                  <a:schemeClr val="bg1"/>
                </a:solidFill>
                <a:latin typeface="Calibri"/>
                <a:cs typeface="Calibri"/>
              </a:rPr>
              <a:t> </a:t>
            </a:r>
          </a:p>
          <a:p>
            <a:pPr algn="just" rtl="0"/>
            <a:r>
              <a:rPr lang="fr" dirty="0">
                <a:solidFill>
                  <a:schemeClr val="bg1"/>
                </a:solidFill>
                <a:latin typeface="Calibri"/>
                <a:cs typeface="Segoe UI"/>
              </a:rPr>
              <a:t>Une source médicale indépendante (qui a souhaité garder l’anonymat) a confirmé que le virus avait commencé à se propager à d’autres régions, menaçant principalement les jeunes enfants. Cette source a ajouté : « Je m’attends à observer prochainement des cas similaires de personnes infectées par cet étrange virus dans la ville de Mando, la capitale du Salam ».</a:t>
            </a:r>
            <a:r>
              <a:rPr lang="fr" dirty="0">
                <a:solidFill>
                  <a:schemeClr val="bg1"/>
                </a:solidFill>
                <a:latin typeface="Calibri"/>
                <a:cs typeface="Calibri"/>
              </a:rPr>
              <a:t> </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 name="TextBox 6"/>
          <p:cNvSpPr txBox="1"/>
          <p:nvPr/>
        </p:nvSpPr>
        <p:spPr>
          <a:xfrm>
            <a:off x="288000" y="900000"/>
            <a:ext cx="6003037"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r>
              <a:rPr b="1"/>
              <a:t>Instructions</a:t>
            </a:r>
          </a:p>
        </p:txBody>
      </p:sp>
      <p:sp>
        <p:nvSpPr>
          <p:cNvPr id="2" name="Title 1">
            <a:extLst>
              <a:ext uri="{FF2B5EF4-FFF2-40B4-BE49-F238E27FC236}">
                <a16:creationId xmlns:a16="http://schemas.microsoft.com/office/drawing/2014/main" id="{26E1CFCB-4BAA-446F-183D-972B8FE0BADE}"/>
              </a:ext>
            </a:extLst>
          </p:cNvPr>
          <p:cNvSpPr txBox="1">
            <a:spLocks noGrp="1"/>
          </p:cNvSpPr>
          <p:nvPr>
            <p:ph type="title"/>
          </p:nvPr>
        </p:nvSpPr>
        <p:spPr>
          <a:xfrm>
            <a:off x="144000" y="2547"/>
            <a:ext cx="6296903" cy="646113"/>
          </a:xfrm>
          <a:prstGeom prst="rect">
            <a:avLst/>
          </a:prstGeom>
        </p:spPr>
        <p:txBody>
          <a:bodyPr/>
          <a:lstStyle>
            <a:lvl1pPr>
              <a:defRPr b="1">
                <a:latin typeface="Arial"/>
                <a:ea typeface="Arial"/>
                <a:cs typeface="Arial"/>
                <a:sym typeface="Arial"/>
              </a:defRPr>
            </a:lvl1pPr>
          </a:lstStyle>
          <a:p>
            <a:r>
              <a:rPr dirty="0">
                <a:latin typeface="Source Sans Pro Regular"/>
              </a:rPr>
              <a:t>C1 </a:t>
            </a:r>
            <a:r>
              <a:rPr lang="fr-FR" dirty="0">
                <a:latin typeface="Source Sans Pro Regular"/>
              </a:rPr>
              <a:t>Activation de l’EIR</a:t>
            </a:r>
            <a:endParaRPr dirty="0">
              <a:latin typeface="Source Sans Pro Regular"/>
            </a:endParaRPr>
          </a:p>
        </p:txBody>
      </p:sp>
      <p:sp>
        <p:nvSpPr>
          <p:cNvPr id="3" name="Szövegdoboz 2">
            <a:extLst>
              <a:ext uri="{FF2B5EF4-FFF2-40B4-BE49-F238E27FC236}">
                <a16:creationId xmlns:a16="http://schemas.microsoft.com/office/drawing/2014/main" id="{DA808411-D99B-F32D-E3EC-2E3815419F87}"/>
              </a:ext>
            </a:extLst>
          </p:cNvPr>
          <p:cNvSpPr txBox="1"/>
          <p:nvPr/>
        </p:nvSpPr>
        <p:spPr>
          <a:xfrm>
            <a:off x="1260000" y="1440000"/>
            <a:ext cx="9990592" cy="50521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271960">
              <a:lnSpc>
                <a:spcPct val="115000"/>
              </a:lnSpc>
            </a:pPr>
            <a:r>
              <a:rPr lang="fr" sz="2200" dirty="0">
                <a:latin typeface="Source Sans Pro Regular"/>
              </a:rPr>
              <a:t>Votre groupe constitue l’EIR nationale du Salam. Alerté par les rumeurs relayées par les médias, le Dr Zaher, gestionnaire des EIR au Centre d’opérations d’urgence, active l’EIR et lui demande de se déployer afin de mener une investigation pour confirmer ou démentir les rumeurs, et de mettre en place une première série de mesures de contrôle et de prévention si nécessaire. </a:t>
            </a:r>
          </a:p>
          <a:p>
            <a:pPr defTabSz="271960">
              <a:lnSpc>
                <a:spcPct val="115000"/>
              </a:lnSpc>
            </a:pPr>
            <a:r>
              <a:rPr lang="fr" sz="2200" dirty="0">
                <a:latin typeface="Source Sans Pro Regular"/>
              </a:rPr>
              <a:t>Le Dr Zaher convoque l’EIR cette après-midi, le 23 juillet 2021, pour une réunion d’information préalable au déploiement. L’EIR doit rassembler toutes les données et informations possibles sur la situation avant de procéder au déploiement. L’équipe doit préparer un plan d’action et l’examiner lors de la réunion préalable au déploiement. Le plan d’action devra être actualisé suivant l’évolution du scénario, en fonction des nouvelles informations reçues. </a:t>
            </a:r>
            <a:endParaRPr lang="en-US" sz="2200" dirty="0">
              <a:latin typeface="Source Sans Pro Regular"/>
            </a:endParaRPr>
          </a:p>
          <a:p>
            <a:pPr defTabSz="271960"/>
            <a:r>
              <a:rPr lang="fr" sz="2200" dirty="0">
                <a:latin typeface="Source Sans Pro Regular"/>
              </a:rPr>
              <a:t>L’EIR, par l’intermédiaire de son chef d’équipe, doit présenter un rapport de situation au Dr Zaher, le gestionnaire des EIR au Centre d’opérations d’urgence.</a:t>
            </a:r>
            <a:endParaRPr lang="fr-FR" sz="2200" dirty="0">
              <a:latin typeface="Source Sans Pro Regular"/>
            </a:endParaRP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3" name="TextBox 8"/>
          <p:cNvSpPr txBox="1"/>
          <p:nvPr/>
        </p:nvSpPr>
        <p:spPr>
          <a:xfrm>
            <a:off x="288000" y="900000"/>
            <a:ext cx="6012181"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r>
              <a:rPr lang="fr" b="1" dirty="0"/>
              <a:t>Réalisations attendues :</a:t>
            </a:r>
          </a:p>
        </p:txBody>
      </p:sp>
      <p:sp>
        <p:nvSpPr>
          <p:cNvPr id="2" name="Title 1">
            <a:extLst>
              <a:ext uri="{FF2B5EF4-FFF2-40B4-BE49-F238E27FC236}">
                <a16:creationId xmlns:a16="http://schemas.microsoft.com/office/drawing/2014/main" id="{750550CA-3FFD-A12D-8C7D-427AD72CD224}"/>
              </a:ext>
            </a:extLst>
          </p:cNvPr>
          <p:cNvSpPr txBox="1">
            <a:spLocks noGrp="1"/>
          </p:cNvSpPr>
          <p:nvPr>
            <p:ph type="title"/>
          </p:nvPr>
        </p:nvSpPr>
        <p:spPr>
          <a:xfrm>
            <a:off x="144000" y="2547"/>
            <a:ext cx="6296903" cy="646113"/>
          </a:xfrm>
          <a:prstGeom prst="rect">
            <a:avLst/>
          </a:prstGeom>
        </p:spPr>
        <p:txBody>
          <a:bodyPr/>
          <a:lstStyle>
            <a:lvl1pPr>
              <a:defRPr b="1">
                <a:latin typeface="Arial"/>
                <a:ea typeface="Arial"/>
                <a:cs typeface="Arial"/>
                <a:sym typeface="Arial"/>
              </a:defRPr>
            </a:lvl1pPr>
          </a:lstStyle>
          <a:p>
            <a:r>
              <a:rPr dirty="0">
                <a:latin typeface="Source Sans Pro Regular"/>
              </a:rPr>
              <a:t>C1 </a:t>
            </a:r>
            <a:r>
              <a:rPr lang="fr-FR" dirty="0">
                <a:latin typeface="Source Sans Pro Regular"/>
              </a:rPr>
              <a:t>Activation de l’EIR</a:t>
            </a:r>
            <a:endParaRPr dirty="0">
              <a:latin typeface="Source Sans Pro Regular"/>
            </a:endParaRPr>
          </a:p>
        </p:txBody>
      </p:sp>
      <p:sp>
        <p:nvSpPr>
          <p:cNvPr id="3" name="Szövegdoboz 2">
            <a:extLst>
              <a:ext uri="{FF2B5EF4-FFF2-40B4-BE49-F238E27FC236}">
                <a16:creationId xmlns:a16="http://schemas.microsoft.com/office/drawing/2014/main" id="{06920753-BED0-3DFE-5BE9-56BB2F478FAA}"/>
              </a:ext>
            </a:extLst>
          </p:cNvPr>
          <p:cNvSpPr txBox="1"/>
          <p:nvPr/>
        </p:nvSpPr>
        <p:spPr>
          <a:xfrm>
            <a:off x="795657" y="1428094"/>
            <a:ext cx="10920093" cy="56015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fr" sz="2000" b="1" dirty="0">
                <a:solidFill>
                  <a:srgbClr val="65A000"/>
                </a:solidFill>
                <a:latin typeface="Source Sans Pro"/>
              </a:rPr>
              <a:t>Équipe 1 :</a:t>
            </a:r>
            <a:endParaRPr lang="en-US" sz="2000" dirty="0">
              <a:solidFill>
                <a:srgbClr val="65A000"/>
              </a:solidFill>
              <a:latin typeface="Source Sans Pro"/>
            </a:endParaRPr>
          </a:p>
          <a:p>
            <a:pPr marL="360045" lvl="1" indent="0"/>
            <a:r>
              <a:rPr lang="fr" sz="2000" dirty="0">
                <a:solidFill>
                  <a:schemeClr val="tx1"/>
                </a:solidFill>
                <a:latin typeface="Source Sans Pro"/>
              </a:rPr>
              <a:t>1. Définition de la composition de l’EIR et des mandats de ses différents membres.</a:t>
            </a:r>
          </a:p>
          <a:p>
            <a:pPr marL="360045" lvl="1" indent="0"/>
            <a:r>
              <a:rPr lang="fr" sz="2000" dirty="0">
                <a:solidFill>
                  <a:schemeClr val="tx1"/>
                </a:solidFill>
                <a:latin typeface="Source Sans Pro"/>
              </a:rPr>
              <a:t>2. Sujets à aborder/informations à recueillir lors de la réunion d’information préalable au déploiement.</a:t>
            </a:r>
          </a:p>
          <a:p>
            <a:endParaRPr lang="en-US" sz="2000" dirty="0">
              <a:solidFill>
                <a:schemeClr val="tx1"/>
              </a:solidFill>
              <a:latin typeface="Source Sans Pro"/>
            </a:endParaRPr>
          </a:p>
          <a:p>
            <a:r>
              <a:rPr lang="fr" sz="2000" b="1" dirty="0">
                <a:solidFill>
                  <a:srgbClr val="65A000"/>
                </a:solidFill>
                <a:latin typeface="Source Sans Pro"/>
              </a:rPr>
              <a:t>Équipe 2 :</a:t>
            </a:r>
            <a:endParaRPr lang="en-US" sz="2000" dirty="0">
              <a:solidFill>
                <a:srgbClr val="65A000"/>
              </a:solidFill>
              <a:latin typeface="Source Sans Pro"/>
            </a:endParaRPr>
          </a:p>
          <a:p>
            <a:pPr marL="360045" lvl="1" indent="0"/>
            <a:r>
              <a:rPr lang="fr" sz="2000" dirty="0">
                <a:solidFill>
                  <a:schemeClr val="tx1"/>
                </a:solidFill>
                <a:latin typeface="Source Sans Pro"/>
              </a:rPr>
              <a:t>1. Définition de la composition de l’EIR et des mandats de ses différents membres.</a:t>
            </a:r>
          </a:p>
          <a:p>
            <a:pPr marL="360045" lvl="1" indent="0"/>
            <a:r>
              <a:rPr lang="fr" sz="2000" dirty="0">
                <a:solidFill>
                  <a:schemeClr val="tx1"/>
                </a:solidFill>
                <a:latin typeface="Source Sans Pro"/>
              </a:rPr>
              <a:t>2. Élaboration du plan d’action de base.</a:t>
            </a:r>
          </a:p>
          <a:p>
            <a:pPr marL="360045" lvl="1" indent="0"/>
            <a:endParaRPr lang="en-US" sz="2000" dirty="0">
              <a:solidFill>
                <a:schemeClr val="tx1"/>
              </a:solidFill>
              <a:latin typeface="Source Sans Pro"/>
            </a:endParaRPr>
          </a:p>
          <a:p>
            <a:r>
              <a:rPr lang="fr" sz="2000" b="1" dirty="0">
                <a:solidFill>
                  <a:srgbClr val="65A000"/>
                </a:solidFill>
                <a:latin typeface="Source Sans Pro"/>
              </a:rPr>
              <a:t>Équipe 3 :</a:t>
            </a:r>
            <a:endParaRPr lang="en-US" sz="2000" dirty="0">
              <a:solidFill>
                <a:srgbClr val="65A000"/>
              </a:solidFill>
              <a:latin typeface="Source Sans Pro"/>
            </a:endParaRPr>
          </a:p>
          <a:p>
            <a:pPr marL="360045" lvl="1" indent="0"/>
            <a:r>
              <a:rPr lang="fr" sz="2000" dirty="0">
                <a:solidFill>
                  <a:schemeClr val="tx1"/>
                </a:solidFill>
                <a:latin typeface="Source Sans Pro"/>
              </a:rPr>
              <a:t>1. Définition de la composition de l’EIR et des mandats de ses différents membres.</a:t>
            </a:r>
          </a:p>
          <a:p>
            <a:pPr marL="360045" lvl="1" indent="0"/>
            <a:r>
              <a:rPr lang="fr" sz="2000" dirty="0">
                <a:solidFill>
                  <a:schemeClr val="tx1"/>
                </a:solidFill>
                <a:latin typeface="Source Sans Pro"/>
              </a:rPr>
              <a:t>2. Établissement de la liste de contrôle logistique en vue du déploiement.</a:t>
            </a:r>
          </a:p>
          <a:p>
            <a:endParaRPr lang="en-US" sz="2000" dirty="0">
              <a:solidFill>
                <a:srgbClr val="65A000"/>
              </a:solidFill>
              <a:latin typeface="Source Sans Pro"/>
            </a:endParaRPr>
          </a:p>
          <a:p>
            <a:r>
              <a:rPr lang="fr" sz="2000" b="1" dirty="0">
                <a:solidFill>
                  <a:srgbClr val="65A000"/>
                </a:solidFill>
                <a:latin typeface="Source Sans Pro"/>
              </a:rPr>
              <a:t>Équipe 4 :</a:t>
            </a:r>
            <a:endParaRPr lang="en-US" sz="2000" dirty="0">
              <a:solidFill>
                <a:srgbClr val="65A000"/>
              </a:solidFill>
              <a:latin typeface="Source Sans Pro"/>
            </a:endParaRPr>
          </a:p>
          <a:p>
            <a:pPr marL="360045" lvl="1" indent="0"/>
            <a:r>
              <a:rPr lang="fr" sz="2000" dirty="0">
                <a:solidFill>
                  <a:schemeClr val="tx1"/>
                </a:solidFill>
                <a:latin typeface="Source Sans Pro"/>
              </a:rPr>
              <a:t>1. Définition de la composition de l’EIR et des mandats de ses différents membres.</a:t>
            </a:r>
          </a:p>
          <a:p>
            <a:pPr marL="360045" lvl="1" indent="0"/>
            <a:r>
              <a:rPr lang="fr" sz="2000" dirty="0">
                <a:solidFill>
                  <a:schemeClr val="tx1"/>
                </a:solidFill>
                <a:latin typeface="Source Sans Pro"/>
              </a:rPr>
              <a:t>2. Élaboration du rapport de situation à l’intention du gestionnaire des EIR au Centre d’opérations d’urgence en vue des étapes suivantes.</a:t>
            </a:r>
            <a:endParaRPr lang="fr-FR" sz="2000" b="1" dirty="0">
              <a:solidFill>
                <a:schemeClr val="tx1"/>
              </a:solidFill>
              <a:latin typeface="Source Sans Pro"/>
            </a:endParaRPr>
          </a:p>
          <a:p>
            <a:pPr marL="0" marR="0" indent="0" algn="l" defTabSz="914400" rtl="0" fontAlgn="auto" latinLnBrk="0" hangingPunct="0">
              <a:lnSpc>
                <a:spcPct val="100000"/>
              </a:lnSpc>
              <a:spcBef>
                <a:spcPts val="0"/>
              </a:spcBef>
              <a:spcAft>
                <a:spcPts val="0"/>
              </a:spcAft>
              <a:buClrTx/>
              <a:buSzTx/>
              <a:buFontTx/>
              <a:buNone/>
              <a:tabLst/>
            </a:pPr>
            <a:endParaRPr kumimoji="0" lang="hu-HU" sz="1800" b="0" i="0" u="none" strike="noStrike" cap="none" spc="0" normalizeH="0" baseline="0" dirty="0">
              <a:ln>
                <a:noFill/>
              </a:ln>
              <a:solidFill>
                <a:srgbClr val="000000"/>
              </a:solidFill>
              <a:effectLst/>
              <a:uFillTx/>
              <a:latin typeface="+mj-lt"/>
              <a:ea typeface="+mj-ea"/>
              <a:cs typeface="+mj-cs"/>
              <a:sym typeface="Calibri"/>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 name="Rectangle 2"/>
          <p:cNvSpPr txBox="1">
            <a:spLocks noGrp="1"/>
          </p:cNvSpPr>
          <p:nvPr>
            <p:ph type="title"/>
          </p:nvPr>
        </p:nvSpPr>
        <p:spPr>
          <a:xfrm>
            <a:off x="390196" y="878513"/>
            <a:ext cx="3264195" cy="1303112"/>
          </a:xfrm>
          <a:prstGeom prst="rect">
            <a:avLst/>
          </a:prstGeom>
        </p:spPr>
        <p:txBody>
          <a:bodyPr lIns="45719" tIns="45720" rIns="45719" bIns="45720" anchor="ctr">
            <a:normAutofit/>
          </a:bodyPr>
          <a:lstStyle/>
          <a:p>
            <a:r>
              <a:rPr lang="fr-FR" b="1" dirty="0"/>
              <a:t>Objectifs d’apprentissage</a:t>
            </a:r>
            <a:endParaRPr lang="en-US" b="1" dirty="0"/>
          </a:p>
        </p:txBody>
      </p:sp>
      <p:sp>
        <p:nvSpPr>
          <p:cNvPr id="530" name="Content Placeholder 1"/>
          <p:cNvSpPr txBox="1">
            <a:spLocks noGrp="1"/>
          </p:cNvSpPr>
          <p:nvPr>
            <p:ph type="body" idx="1"/>
          </p:nvPr>
        </p:nvSpPr>
        <p:spPr>
          <a:xfrm>
            <a:off x="4495871" y="1885134"/>
            <a:ext cx="7529515" cy="4238701"/>
          </a:xfrm>
          <a:prstGeom prst="rect">
            <a:avLst/>
          </a:prstGeom>
        </p:spPr>
        <p:txBody>
          <a:bodyPr lIns="45719" tIns="45720" rIns="45719" bIns="45720" anchor="ctr">
            <a:normAutofit/>
          </a:bodyPr>
          <a:lstStyle/>
          <a:p>
            <a:pPr marL="252000" lvl="1" indent="-252000">
              <a:spcBef>
                <a:spcPts val="1200"/>
              </a:spcBef>
              <a:buClr>
                <a:srgbClr val="65A000"/>
              </a:buClr>
              <a:buFont typeface="Arial"/>
              <a:buChar char="•"/>
            </a:pPr>
            <a:r>
              <a:rPr lang="fr" dirty="0"/>
              <a:t>Expliquer l’objectif et les caractéristiques de l’exercice pratique destiné aux EIR.</a:t>
            </a:r>
          </a:p>
          <a:p>
            <a:pPr marL="252000" lvl="1" indent="-252000">
              <a:spcBef>
                <a:spcPts val="1200"/>
              </a:spcBef>
              <a:buClr>
                <a:srgbClr val="65A000"/>
              </a:buClr>
              <a:buFont typeface="Arial"/>
              <a:buChar char="•"/>
            </a:pPr>
            <a:r>
              <a:rPr lang="fr" dirty="0"/>
              <a:t>Identifier les principaux événements du scénario.</a:t>
            </a:r>
            <a:endParaRPr lang="fr-FR" altLang="en-US" dirty="0"/>
          </a:p>
          <a:p>
            <a:pPr marL="252000" lvl="1" indent="-252000">
              <a:spcBef>
                <a:spcPts val="1200"/>
              </a:spcBef>
              <a:buClr>
                <a:srgbClr val="65A000"/>
              </a:buClr>
              <a:buFont typeface="Arial"/>
              <a:buChar char="•"/>
            </a:pPr>
            <a:r>
              <a:rPr lang="fr" dirty="0"/>
              <a:t>Expliquer les différents rôles interprétés par l’équipe de facilitation dans le cadre de l’exercice pratique.</a:t>
            </a:r>
          </a:p>
          <a:p>
            <a:pPr marL="252000" lvl="1" indent="-252000">
              <a:spcBef>
                <a:spcPts val="1200"/>
              </a:spcBef>
              <a:buClr>
                <a:srgbClr val="65A000"/>
              </a:buClr>
              <a:buFont typeface="Arial"/>
              <a:buChar char="•"/>
            </a:pPr>
            <a:r>
              <a:rPr lang="fr" dirty="0"/>
              <a:t>Recenser les besoins logistiques pour l’exercice pratique.</a:t>
            </a:r>
          </a:p>
          <a:p>
            <a:pPr marL="252000" lvl="1" indent="-252000">
              <a:spcBef>
                <a:spcPts val="1200"/>
              </a:spcBef>
              <a:buClr>
                <a:srgbClr val="65A000"/>
              </a:buClr>
              <a:buFont typeface="Arial"/>
              <a:buChar char="•"/>
            </a:pPr>
            <a:r>
              <a:rPr lang="fr" dirty="0"/>
              <a:t>Expliquer le déroulement de la facilitation de l’exercice pratique</a:t>
            </a:r>
            <a:r>
              <a:rPr lang="fr" dirty="0">
                <a:solidFill>
                  <a:srgbClr val="002060"/>
                </a:solidFill>
              </a:rPr>
              <a:t>.</a:t>
            </a:r>
          </a:p>
        </p:txBody>
      </p:sp>
      <p:sp>
        <p:nvSpPr>
          <p:cNvPr id="532" name="TextBox 5"/>
          <p:cNvSpPr txBox="1"/>
          <p:nvPr/>
        </p:nvSpPr>
        <p:spPr>
          <a:xfrm>
            <a:off x="4495871" y="1423469"/>
            <a:ext cx="729473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spcBef>
                <a:spcPts val="1200"/>
              </a:spcBef>
              <a:defRPr sz="2800">
                <a:solidFill>
                  <a:srgbClr val="C00000"/>
                </a:solidFill>
                <a:latin typeface="Source Sans Pro Bold"/>
                <a:ea typeface="Source Sans Pro Bold"/>
                <a:cs typeface="Source Sans Pro Bold"/>
                <a:sym typeface="Source Sans Pro Bold"/>
              </a:defRPr>
            </a:lvl1pPr>
          </a:lstStyle>
          <a:p>
            <a:pPr>
              <a:spcAft>
                <a:spcPts val="1200"/>
              </a:spcAft>
            </a:pPr>
            <a:r>
              <a:rPr lang="fr" sz="2400" dirty="0">
                <a:solidFill>
                  <a:srgbClr val="000000"/>
                </a:solidFill>
                <a:latin typeface="Source Sans Pro Regular"/>
              </a:rPr>
              <a:t>À l’issue de cette session, vous saurez :</a:t>
            </a:r>
          </a:p>
        </p:txBody>
      </p:sp>
      <p:sp>
        <p:nvSpPr>
          <p:cNvPr id="3" name="Rounded Rectangle 8">
            <a:extLst>
              <a:ext uri="{FF2B5EF4-FFF2-40B4-BE49-F238E27FC236}">
                <a16:creationId xmlns:a16="http://schemas.microsoft.com/office/drawing/2014/main" id="{C4C6A610-22F7-4BD4-B86B-CA923EA8DAE6}"/>
              </a:ext>
            </a:extLst>
          </p:cNvPr>
          <p:cNvSpPr/>
          <p:nvPr/>
        </p:nvSpPr>
        <p:spPr>
          <a:xfrm rot="10800000" flipH="1">
            <a:off x="330776" y="2143507"/>
            <a:ext cx="2340000" cy="86400"/>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5" name="TextBox 4"/>
          <p:cNvSpPr txBox="1"/>
          <p:nvPr/>
        </p:nvSpPr>
        <p:spPr>
          <a:xfrm>
            <a:off x="288000" y="900000"/>
            <a:ext cx="6012181"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1. Composition </a:t>
            </a:r>
            <a:r>
              <a:rPr lang="fr-FR" b="1" dirty="0"/>
              <a:t>de l’EIR</a:t>
            </a:r>
            <a:endParaRPr lang="en-US" b="1" dirty="0"/>
          </a:p>
        </p:txBody>
      </p:sp>
      <p:sp>
        <p:nvSpPr>
          <p:cNvPr id="1056" name="Content Placeholder 2"/>
          <p:cNvSpPr txBox="1">
            <a:spLocks noGrp="1"/>
          </p:cNvSpPr>
          <p:nvPr>
            <p:ph type="body" idx="1"/>
          </p:nvPr>
        </p:nvSpPr>
        <p:spPr>
          <a:xfrm>
            <a:off x="1484026" y="1571092"/>
            <a:ext cx="8641282" cy="4654071"/>
          </a:xfrm>
          <a:prstGeom prst="rect">
            <a:avLst/>
          </a:prstGeom>
        </p:spPr>
        <p:txBody>
          <a:bodyPr lIns="45719" tIns="45720" rIns="45719" bIns="45720" anchor="t">
            <a:normAutofit lnSpcReduction="10000"/>
          </a:bodyPr>
          <a:lstStyle/>
          <a:p>
            <a:pPr marL="615315" lvl="1" indent="-238125" defTabSz="286426">
              <a:lnSpc>
                <a:spcPct val="100000"/>
              </a:lnSpc>
              <a:spcBef>
                <a:spcPts val="0"/>
              </a:spcBef>
              <a:buClr>
                <a:srgbClr val="65A000"/>
              </a:buClr>
              <a:defRPr sz="2376"/>
            </a:pPr>
            <a:r>
              <a:rPr lang="fr" dirty="0"/>
              <a:t>Chef d’équipe (en principe, l’un des profils ci-dessous)</a:t>
            </a:r>
            <a:endParaRPr lang="fr-FR"/>
          </a:p>
          <a:p>
            <a:pPr marL="615315" lvl="1" indent="-238125" defTabSz="286426">
              <a:lnSpc>
                <a:spcPct val="100000"/>
              </a:lnSpc>
              <a:spcBef>
                <a:spcPts val="0"/>
              </a:spcBef>
              <a:buClr>
                <a:srgbClr val="65A000"/>
              </a:buClr>
              <a:defRPr sz="2376"/>
            </a:pPr>
            <a:r>
              <a:rPr lang="fr" dirty="0"/>
              <a:t>Clinicien (médecin et/ou infirmière)</a:t>
            </a:r>
          </a:p>
          <a:p>
            <a:pPr marL="615315" lvl="1" indent="-238125" defTabSz="286426">
              <a:lnSpc>
                <a:spcPct val="100000"/>
              </a:lnSpc>
              <a:spcBef>
                <a:spcPts val="0"/>
              </a:spcBef>
              <a:buClr>
                <a:srgbClr val="65A000"/>
              </a:buClr>
              <a:defRPr sz="2376"/>
            </a:pPr>
            <a:r>
              <a:rPr lang="fr" dirty="0"/>
              <a:t>Épidémiologiste</a:t>
            </a:r>
          </a:p>
          <a:p>
            <a:pPr marL="615315" lvl="1" indent="-238125" defTabSz="286426">
              <a:lnSpc>
                <a:spcPct val="100000"/>
              </a:lnSpc>
              <a:spcBef>
                <a:spcPts val="0"/>
              </a:spcBef>
              <a:buClr>
                <a:srgbClr val="65A000"/>
              </a:buClr>
              <a:defRPr sz="2376"/>
            </a:pPr>
            <a:r>
              <a:rPr lang="fr" dirty="0"/>
              <a:t>Expert/technicien de laboratoire</a:t>
            </a:r>
          </a:p>
          <a:p>
            <a:pPr marL="615315" lvl="1" indent="-238125" defTabSz="286426">
              <a:lnSpc>
                <a:spcPct val="100000"/>
              </a:lnSpc>
              <a:spcBef>
                <a:spcPts val="0"/>
              </a:spcBef>
              <a:buClr>
                <a:srgbClr val="65A000"/>
              </a:buClr>
              <a:defRPr sz="2376"/>
            </a:pPr>
            <a:r>
              <a:rPr lang="fr" sz="2350" dirty="0"/>
              <a:t>Spécialiste de l'engagement communautaire</a:t>
            </a:r>
          </a:p>
          <a:p>
            <a:pPr marL="615315" lvl="1" indent="-238125" defTabSz="286426">
              <a:lnSpc>
                <a:spcPct val="100000"/>
              </a:lnSpc>
              <a:spcBef>
                <a:spcPts val="0"/>
              </a:spcBef>
              <a:buClr>
                <a:srgbClr val="65A000"/>
              </a:buClr>
              <a:defRPr sz="2376"/>
            </a:pPr>
            <a:r>
              <a:rPr lang="fr" dirty="0"/>
              <a:t>Logisticien</a:t>
            </a:r>
          </a:p>
          <a:p>
            <a:pPr marL="615315" lvl="1" indent="-238125" defTabSz="286426">
              <a:lnSpc>
                <a:spcPct val="100000"/>
              </a:lnSpc>
              <a:spcBef>
                <a:spcPts val="0"/>
              </a:spcBef>
              <a:buClr>
                <a:srgbClr val="65A000"/>
              </a:buClr>
              <a:defRPr sz="2376"/>
            </a:pPr>
            <a:r>
              <a:rPr lang="fr" dirty="0"/>
              <a:t>Gestionnaire de données</a:t>
            </a:r>
          </a:p>
          <a:p>
            <a:pPr marL="615315" lvl="1" indent="-238125" defTabSz="286426">
              <a:lnSpc>
                <a:spcPct val="100000"/>
              </a:lnSpc>
              <a:spcBef>
                <a:spcPts val="0"/>
              </a:spcBef>
              <a:buClr>
                <a:srgbClr val="65A000"/>
              </a:buClr>
              <a:defRPr sz="2376"/>
            </a:pPr>
            <a:r>
              <a:rPr lang="fr" sz="2350" dirty="0"/>
              <a:t>Spécialiste en prévention et contrôle de l'infection</a:t>
            </a:r>
          </a:p>
          <a:p>
            <a:pPr marL="615315" lvl="1" indent="-238125" defTabSz="286426">
              <a:lnSpc>
                <a:spcPct val="100000"/>
              </a:lnSpc>
              <a:spcBef>
                <a:spcPts val="0"/>
              </a:spcBef>
              <a:buClr>
                <a:srgbClr val="65A000"/>
              </a:buClr>
              <a:defRPr sz="2376"/>
            </a:pPr>
            <a:r>
              <a:rPr lang="fr" dirty="0"/>
              <a:t>Spécialiste en eau, assainissement et hygiène</a:t>
            </a:r>
          </a:p>
          <a:p>
            <a:pPr marL="615315" lvl="1" indent="-238125" defTabSz="286426">
              <a:lnSpc>
                <a:spcPct val="100000"/>
              </a:lnSpc>
              <a:spcBef>
                <a:spcPts val="0"/>
              </a:spcBef>
              <a:buClr>
                <a:srgbClr val="65A000"/>
              </a:buClr>
              <a:defRPr sz="2376"/>
            </a:pPr>
            <a:r>
              <a:rPr lang="fr" dirty="0"/>
              <a:t>Chauffeur</a:t>
            </a:r>
          </a:p>
          <a:p>
            <a:pPr marL="615315" lvl="1" indent="-238125" defTabSz="286426">
              <a:spcBef>
                <a:spcPts val="0"/>
              </a:spcBef>
              <a:buClr>
                <a:srgbClr val="65A000"/>
              </a:buClr>
              <a:defRPr sz="2376">
                <a:solidFill>
                  <a:srgbClr val="002060"/>
                </a:solidFill>
              </a:defRPr>
            </a:pPr>
            <a:endParaRPr dirty="0"/>
          </a:p>
          <a:p>
            <a:pPr marL="377190" lvl="1" indent="0" defTabSz="286426">
              <a:spcBef>
                <a:spcPts val="0"/>
              </a:spcBef>
              <a:buClr>
                <a:srgbClr val="65A000"/>
              </a:buClr>
              <a:buNone/>
              <a:defRPr sz="2376">
                <a:solidFill>
                  <a:schemeClr val="accent2"/>
                </a:solidFill>
                <a:latin typeface="Source Sans Pro Bold"/>
                <a:ea typeface="Source Sans Pro Bold"/>
                <a:cs typeface="Source Sans Pro Bold"/>
                <a:sym typeface="Source Sans Pro Bold"/>
              </a:defRPr>
            </a:pPr>
            <a:r>
              <a:rPr lang="fr" sz="2376" dirty="0">
                <a:solidFill>
                  <a:schemeClr val="accent2"/>
                </a:solidFill>
                <a:latin typeface="Source Sans Pro Bold"/>
                <a:ea typeface="Source Sans Pro Bold"/>
                <a:cs typeface="Source Sans Pro Bold"/>
              </a:rPr>
              <a:t>Rappel : certains membres de l’équipe peuvent exercer plusieurs fonctions.</a:t>
            </a:r>
            <a:endParaRPr lang="en-US" altLang="en-US" sz="2376" dirty="0">
              <a:solidFill>
                <a:schemeClr val="accent2"/>
              </a:solidFill>
              <a:latin typeface="Source Sans Pro Bold"/>
              <a:ea typeface="Source Sans Pro Bold"/>
              <a:cs typeface="Source Sans Pro Bold"/>
            </a:endParaRPr>
          </a:p>
        </p:txBody>
      </p:sp>
      <p:sp>
        <p:nvSpPr>
          <p:cNvPr id="1058" name="TextBox 6"/>
          <p:cNvSpPr txBox="1"/>
          <p:nvPr/>
        </p:nvSpPr>
        <p:spPr>
          <a:xfrm>
            <a:off x="144000" y="24849"/>
            <a:ext cx="614934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C1 D</a:t>
            </a:r>
            <a:r>
              <a:rPr lang="fr-FR" b="1" dirty="0"/>
              <a:t>é</a:t>
            </a:r>
            <a:r>
              <a:rPr b="1" dirty="0"/>
              <a:t>briefing (1)</a:t>
            </a: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0" name="TextBox 6"/>
          <p:cNvSpPr txBox="1"/>
          <p:nvPr/>
        </p:nvSpPr>
        <p:spPr>
          <a:xfrm>
            <a:off x="288000" y="724742"/>
            <a:ext cx="9965272"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2. </a:t>
            </a:r>
            <a:r>
              <a:rPr lang="fr" b="1" dirty="0"/>
              <a:t>Réunion d’information préalable au déploiement </a:t>
            </a:r>
            <a:r>
              <a:rPr b="1" dirty="0"/>
              <a:t>(1)</a:t>
            </a:r>
            <a:endParaRPr lang="en-US" b="1" dirty="0"/>
          </a:p>
        </p:txBody>
      </p:sp>
      <p:sp>
        <p:nvSpPr>
          <p:cNvPr id="2" name="TextBox 6">
            <a:extLst>
              <a:ext uri="{FF2B5EF4-FFF2-40B4-BE49-F238E27FC236}">
                <a16:creationId xmlns:a16="http://schemas.microsoft.com/office/drawing/2014/main" id="{FA214FC6-3E96-4586-68FC-7E63F7A4F961}"/>
              </a:ext>
            </a:extLst>
          </p:cNvPr>
          <p:cNvSpPr txBox="1"/>
          <p:nvPr/>
        </p:nvSpPr>
        <p:spPr>
          <a:xfrm>
            <a:off x="144000" y="24849"/>
            <a:ext cx="614934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C1 D</a:t>
            </a:r>
            <a:r>
              <a:rPr lang="fr-FR" b="1" dirty="0"/>
              <a:t>é</a:t>
            </a:r>
            <a:r>
              <a:rPr b="1" dirty="0"/>
              <a:t>briefing (</a:t>
            </a:r>
            <a:r>
              <a:rPr lang="hu-HU" b="1" dirty="0"/>
              <a:t>2</a:t>
            </a:r>
            <a:r>
              <a:rPr b="1" dirty="0"/>
              <a:t>)</a:t>
            </a:r>
          </a:p>
        </p:txBody>
      </p:sp>
      <p:sp>
        <p:nvSpPr>
          <p:cNvPr id="3" name="Szövegdoboz 2">
            <a:extLst>
              <a:ext uri="{FF2B5EF4-FFF2-40B4-BE49-F238E27FC236}">
                <a16:creationId xmlns:a16="http://schemas.microsoft.com/office/drawing/2014/main" id="{0554E1C7-2FF6-E9E7-E10C-D0E7ECCB52E8}"/>
              </a:ext>
            </a:extLst>
          </p:cNvPr>
          <p:cNvSpPr txBox="1"/>
          <p:nvPr/>
        </p:nvSpPr>
        <p:spPr>
          <a:xfrm>
            <a:off x="524656" y="1232271"/>
            <a:ext cx="11197652" cy="47705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fr" sz="2200" b="1" dirty="0">
                <a:solidFill>
                  <a:srgbClr val="65A000"/>
                </a:solidFill>
                <a:latin typeface="Source Sans Pro Bold"/>
                <a:ea typeface="Source Sans Pro Bold"/>
                <a:cs typeface="Source Sans Pro Bold"/>
              </a:rPr>
              <a:t>Contexte de l'épidémie, notamment :</a:t>
            </a:r>
            <a:endParaRPr lang="fr-FR" dirty="0"/>
          </a:p>
          <a:p>
            <a:pPr marL="251460" lvl="1" indent="-251460" defTabSz="257494">
              <a:buClr>
                <a:srgbClr val="65A000"/>
              </a:buClr>
              <a:buFont typeface="Arial" panose="020B0604020202020204" pitchFamily="34" charset="0"/>
              <a:buChar char="•"/>
              <a:defRPr sz="2136"/>
            </a:pPr>
            <a:r>
              <a:rPr lang="fr" sz="2200" dirty="0">
                <a:latin typeface="Source Sans Pro Regular"/>
              </a:rPr>
              <a:t>Description de la situation actuelle et données disponibles	</a:t>
            </a:r>
          </a:p>
          <a:p>
            <a:pPr marL="251460" lvl="1" indent="-251460" defTabSz="257494">
              <a:buClr>
                <a:srgbClr val="65A000"/>
              </a:buClr>
              <a:buFont typeface="Arial" panose="020B0604020202020204" pitchFamily="34" charset="0"/>
              <a:buChar char="•"/>
              <a:defRPr sz="2136"/>
            </a:pPr>
            <a:r>
              <a:rPr lang="fr" sz="2200" dirty="0">
                <a:latin typeface="Source Sans Pro Regular"/>
              </a:rPr>
              <a:t>Examen des précédentes interventions face à la même situation</a:t>
            </a:r>
          </a:p>
          <a:p>
            <a:pPr marL="251460" lvl="1" indent="-251460" defTabSz="257494">
              <a:buClr>
                <a:srgbClr val="65A000"/>
              </a:buClr>
              <a:buFont typeface="Arial" panose="020B0604020202020204" pitchFamily="34" charset="0"/>
              <a:buChar char="•"/>
              <a:defRPr sz="2136"/>
            </a:pPr>
            <a:r>
              <a:rPr lang="fr" sz="2200" dirty="0">
                <a:latin typeface="Source Sans Pro Regular"/>
              </a:rPr>
              <a:t>Identification des parties prenantes clés et des populations touchées</a:t>
            </a:r>
          </a:p>
          <a:p>
            <a:pPr marL="251460" lvl="1" indent="-251460" defTabSz="257494">
              <a:buClr>
                <a:srgbClr val="65A000"/>
              </a:buClr>
              <a:buFont typeface="Arial" panose="020B0604020202020204" pitchFamily="34" charset="0"/>
              <a:buChar char="•"/>
              <a:defRPr sz="2136"/>
            </a:pPr>
            <a:r>
              <a:rPr lang="fr" sz="2200" dirty="0">
                <a:latin typeface="Source Sans Pro Regular"/>
              </a:rPr>
              <a:t>Identification des difficultés</a:t>
            </a:r>
          </a:p>
          <a:p>
            <a:pPr lvl="0"/>
            <a:r>
              <a:rPr lang="fr" sz="2200" b="1" dirty="0">
                <a:solidFill>
                  <a:srgbClr val="65A000"/>
                </a:solidFill>
                <a:latin typeface="Source Sans Pro Bold"/>
                <a:ea typeface="Source Sans Pro Bold"/>
                <a:cs typeface="Source Sans Pro Bold"/>
              </a:rPr>
              <a:t>Objectif du déploiement et rôle spécifique </a:t>
            </a:r>
            <a:r>
              <a:rPr lang="fr" sz="2200" dirty="0">
                <a:latin typeface="Source Sans Pro Regular"/>
              </a:rPr>
              <a:t>de chaque membre de l’équipe.</a:t>
            </a:r>
            <a:endParaRPr lang="fr" dirty="0"/>
          </a:p>
          <a:p>
            <a:pPr lvl="0"/>
            <a:r>
              <a:rPr lang="fr" sz="2200" b="1" dirty="0">
                <a:solidFill>
                  <a:srgbClr val="65A000"/>
                </a:solidFill>
                <a:latin typeface="Source Sans Pro Bold"/>
                <a:ea typeface="Source Sans Pro Bold"/>
                <a:cs typeface="Source Sans Pro Bold"/>
              </a:rPr>
              <a:t>Actions à mener par les différents membres de l’équipe </a:t>
            </a:r>
            <a:r>
              <a:rPr lang="fr" sz="2200" dirty="0">
                <a:latin typeface="Source Sans Pro Regular"/>
              </a:rPr>
              <a:t>pour atteindre les objectifs de leur mission. Notamment :</a:t>
            </a:r>
          </a:p>
          <a:p>
            <a:pPr marL="251460" lvl="1" indent="-251460" defTabSz="257494">
              <a:buClr>
                <a:srgbClr val="65A000"/>
              </a:buClr>
              <a:buFont typeface="Arial" panose="020B0604020202020204" pitchFamily="34" charset="0"/>
              <a:buChar char="•"/>
              <a:defRPr sz="2136"/>
            </a:pPr>
            <a:r>
              <a:rPr lang="fr" sz="2200" dirty="0">
                <a:latin typeface="Source Sans Pro Regular"/>
              </a:rPr>
              <a:t>Préparation au déploiement</a:t>
            </a:r>
          </a:p>
          <a:p>
            <a:pPr marL="251460" lvl="1" indent="-251460" defTabSz="257494">
              <a:buClr>
                <a:srgbClr val="65A000"/>
              </a:buClr>
              <a:buFont typeface="Arial" panose="020B0604020202020204" pitchFamily="34" charset="0"/>
              <a:buChar char="•"/>
              <a:defRPr sz="2136"/>
            </a:pPr>
            <a:r>
              <a:rPr lang="fr" sz="2200" dirty="0">
                <a:latin typeface="Source Sans Pro Regular"/>
              </a:rPr>
              <a:t>Actions sur le terrain</a:t>
            </a:r>
          </a:p>
          <a:p>
            <a:pPr marL="251460" lvl="1" indent="-251460" defTabSz="257494">
              <a:buClr>
                <a:srgbClr val="65A000"/>
              </a:buClr>
              <a:buFont typeface="Arial" panose="020B0604020202020204" pitchFamily="34" charset="0"/>
              <a:buChar char="•"/>
              <a:defRPr sz="2136"/>
            </a:pPr>
            <a:r>
              <a:rPr lang="fr" sz="2200" dirty="0">
                <a:latin typeface="Source Sans Pro Regular"/>
              </a:rPr>
              <a:t>Utilisation d’outils ou d’équipements normalisés pour mener à bien les actions requises</a:t>
            </a:r>
          </a:p>
          <a:p>
            <a:pPr marL="251460" lvl="1" indent="-251460" defTabSz="257494">
              <a:buClr>
                <a:srgbClr val="65A000"/>
              </a:buClr>
              <a:buFont typeface="Arial" panose="020B0604020202020204" pitchFamily="34" charset="0"/>
              <a:buChar char="•"/>
              <a:defRPr sz="2136"/>
            </a:pPr>
            <a:r>
              <a:rPr lang="fr" sz="2200" dirty="0">
                <a:latin typeface="Source Sans Pro Regular"/>
              </a:rPr>
              <a:t>Coordination entre les membres de l’équipe et les partenaires concernés </a:t>
            </a:r>
          </a:p>
          <a:p>
            <a:pPr marL="251460" lvl="1" indent="-251460" defTabSz="257494">
              <a:buClr>
                <a:srgbClr val="65A000"/>
              </a:buClr>
              <a:buFont typeface="Arial" panose="020B0604020202020204" pitchFamily="34" charset="0"/>
              <a:buChar char="•"/>
              <a:defRPr sz="2136"/>
            </a:pPr>
            <a:r>
              <a:rPr lang="fr" sz="2200" dirty="0">
                <a:latin typeface="Source Sans Pro Regular"/>
              </a:rPr>
              <a:t>Plan de communication.</a:t>
            </a:r>
          </a:p>
          <a:p>
            <a:pPr marL="0" marR="0" indent="0" algn="l" defTabSz="914400" rtl="0" fontAlgn="auto" latinLnBrk="0" hangingPunct="0">
              <a:lnSpc>
                <a:spcPct val="100000"/>
              </a:lnSpc>
              <a:spcBef>
                <a:spcPts val="0"/>
              </a:spcBef>
              <a:spcAft>
                <a:spcPts val="0"/>
              </a:spcAft>
              <a:buClrTx/>
              <a:buSzTx/>
              <a:buFontTx/>
              <a:buNone/>
              <a:tabLst/>
            </a:pPr>
            <a:endParaRPr kumimoji="0" lang="hu-HU" sz="1800" b="0" i="0" u="none" strike="noStrike" cap="none" spc="0" normalizeH="0" baseline="0" dirty="0">
              <a:ln>
                <a:noFill/>
              </a:ln>
              <a:solidFill>
                <a:srgbClr val="000000"/>
              </a:solidFill>
              <a:effectLst/>
              <a:uFillTx/>
              <a:latin typeface="+mj-lt"/>
              <a:ea typeface="+mj-ea"/>
              <a:cs typeface="+mj-cs"/>
              <a:sym typeface="Calibri"/>
            </a:endParaRP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 name="Content Placeholder 2"/>
          <p:cNvSpPr txBox="1">
            <a:spLocks noGrp="1"/>
          </p:cNvSpPr>
          <p:nvPr>
            <p:ph type="body" idx="1"/>
          </p:nvPr>
        </p:nvSpPr>
        <p:spPr>
          <a:xfrm>
            <a:off x="1179147" y="1559921"/>
            <a:ext cx="9418329" cy="4654072"/>
          </a:xfrm>
          <a:prstGeom prst="rect">
            <a:avLst/>
          </a:prstGeom>
        </p:spPr>
        <p:txBody>
          <a:bodyPr>
            <a:normAutofit fontScale="92500"/>
          </a:bodyPr>
          <a:lstStyle/>
          <a:p>
            <a:pPr lvl="0"/>
            <a:r>
              <a:rPr lang="fr" sz="2300" b="1" dirty="0">
                <a:solidFill>
                  <a:srgbClr val="65A000"/>
                </a:solidFill>
                <a:latin typeface="Source Sans Pro Bold"/>
                <a:ea typeface="Source Sans Pro Bold"/>
                <a:cs typeface="Source Sans Pro Bold"/>
              </a:rPr>
              <a:t>Difficultés prévues </a:t>
            </a:r>
            <a:r>
              <a:rPr lang="fr" dirty="0"/>
              <a:t>et mesures potentielles pour y remédier.</a:t>
            </a:r>
          </a:p>
          <a:p>
            <a:pPr lvl="0"/>
            <a:endParaRPr lang="en-US" dirty="0">
              <a:solidFill>
                <a:schemeClr val="accent6">
                  <a:lumMod val="75000"/>
                </a:schemeClr>
              </a:solidFill>
            </a:endParaRPr>
          </a:p>
          <a:p>
            <a:pPr lvl="0"/>
            <a:r>
              <a:rPr lang="fr" sz="2300" b="1" dirty="0">
                <a:solidFill>
                  <a:srgbClr val="65A000"/>
                </a:solidFill>
                <a:latin typeface="Source Sans Pro Bold"/>
                <a:ea typeface="Source Sans Pro Bold"/>
                <a:cs typeface="Source Sans Pro Bold"/>
              </a:rPr>
              <a:t>Fournitures</a:t>
            </a:r>
            <a:r>
              <a:rPr lang="fr" b="1" dirty="0">
                <a:solidFill>
                  <a:srgbClr val="0070C0"/>
                </a:solidFill>
              </a:rPr>
              <a:t> </a:t>
            </a:r>
            <a:r>
              <a:rPr lang="fr" dirty="0"/>
              <a:t>à transporter sur le terrain et modalités d’utilisation et d’adaptation des fournitures disponibles au niveau local. Les instructions relatives à l’utilisation des fournitures doivent être claires.</a:t>
            </a:r>
          </a:p>
          <a:p>
            <a:pPr lvl="0"/>
            <a:endParaRPr lang="en-US" b="1" dirty="0">
              <a:solidFill>
                <a:srgbClr val="0070C0"/>
              </a:solidFill>
            </a:endParaRPr>
          </a:p>
          <a:p>
            <a:pPr lvl="0"/>
            <a:r>
              <a:rPr lang="fr" dirty="0"/>
              <a:t>Les</a:t>
            </a:r>
            <a:r>
              <a:rPr lang="fr" b="1" dirty="0">
                <a:solidFill>
                  <a:srgbClr val="0070C0"/>
                </a:solidFill>
              </a:rPr>
              <a:t> </a:t>
            </a:r>
            <a:r>
              <a:rPr lang="fr" sz="2300" b="1" dirty="0">
                <a:solidFill>
                  <a:srgbClr val="65A000"/>
                </a:solidFill>
                <a:latin typeface="Source Sans Pro Bold"/>
                <a:ea typeface="Source Sans Pro Bold"/>
                <a:cs typeface="Source Sans Pro Bold"/>
              </a:rPr>
              <a:t>indicateurs qui serviront à évaluer l’intervention </a:t>
            </a:r>
            <a:r>
              <a:rPr lang="fr" dirty="0"/>
              <a:t>doivent être examinés. Il convient d’utiliser des indicateurs exprimés sous forme de pourcentages et de proportions plutôt qu’en chiffres bruts.</a:t>
            </a:r>
          </a:p>
          <a:p>
            <a:endParaRPr lang="en-US" dirty="0"/>
          </a:p>
          <a:p>
            <a:r>
              <a:rPr lang="fr" dirty="0"/>
              <a:t>Les membres de l’équipe doivent connaître les </a:t>
            </a:r>
            <a:r>
              <a:rPr lang="fr" sz="2300" b="1" dirty="0">
                <a:solidFill>
                  <a:srgbClr val="65A000"/>
                </a:solidFill>
                <a:latin typeface="Source Sans Pro Bold"/>
                <a:ea typeface="Source Sans Pro Bold"/>
                <a:cs typeface="Source Sans Pro Bold"/>
              </a:rPr>
              <a:t>mécanismes de communication d’informations </a:t>
            </a:r>
            <a:r>
              <a:rPr lang="fr" dirty="0"/>
              <a:t>leur permettant de transmettre les indicateurs ou d’autres informations aux autorités centrales nationales.</a:t>
            </a:r>
            <a:endParaRPr lang="en-GB" dirty="0"/>
          </a:p>
          <a:p>
            <a:pPr defTabSz="274854">
              <a:spcBef>
                <a:spcPts val="200"/>
              </a:spcBef>
              <a:defRPr sz="2280">
                <a:solidFill>
                  <a:srgbClr val="548235"/>
                </a:solidFill>
              </a:defRPr>
            </a:pPr>
            <a:endParaRPr dirty="0">
              <a:solidFill>
                <a:srgbClr val="000000"/>
              </a:solidFill>
              <a:latin typeface="Source Sans Pro Regular"/>
              <a:ea typeface="Source Sans Pro Regular"/>
              <a:cs typeface="Source Sans Pro Regular"/>
              <a:sym typeface="Source Sans Pro Regular"/>
            </a:endParaRPr>
          </a:p>
        </p:txBody>
      </p:sp>
      <p:sp>
        <p:nvSpPr>
          <p:cNvPr id="1067" name="TextBox 6"/>
          <p:cNvSpPr txBox="1"/>
          <p:nvPr/>
        </p:nvSpPr>
        <p:spPr>
          <a:xfrm>
            <a:off x="288000" y="900000"/>
            <a:ext cx="9800380"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2. </a:t>
            </a:r>
            <a:r>
              <a:rPr lang="fr" b="1" dirty="0"/>
              <a:t>Réunion d’information préalable au déploiement </a:t>
            </a:r>
            <a:r>
              <a:rPr b="1" dirty="0"/>
              <a:t>(2)</a:t>
            </a:r>
            <a:endParaRPr lang="en-US" b="1" dirty="0"/>
          </a:p>
        </p:txBody>
      </p:sp>
      <p:sp>
        <p:nvSpPr>
          <p:cNvPr id="2" name="TextBox 6">
            <a:extLst>
              <a:ext uri="{FF2B5EF4-FFF2-40B4-BE49-F238E27FC236}">
                <a16:creationId xmlns:a16="http://schemas.microsoft.com/office/drawing/2014/main" id="{EEDF86C6-2A13-3C17-3917-BF7C28C0AAB3}"/>
              </a:ext>
            </a:extLst>
          </p:cNvPr>
          <p:cNvSpPr txBox="1"/>
          <p:nvPr/>
        </p:nvSpPr>
        <p:spPr>
          <a:xfrm>
            <a:off x="144000" y="24849"/>
            <a:ext cx="614934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C1 D</a:t>
            </a:r>
            <a:r>
              <a:rPr lang="fr-FR" b="1" dirty="0"/>
              <a:t>é</a:t>
            </a:r>
            <a:r>
              <a:rPr b="1" dirty="0"/>
              <a:t>briefing (</a:t>
            </a:r>
            <a:r>
              <a:rPr lang="hu-HU" b="1" dirty="0"/>
              <a:t>3</a:t>
            </a:r>
            <a:r>
              <a:rPr b="1" dirty="0"/>
              <a:t>)</a:t>
            </a: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1" name="TextBox 4"/>
          <p:cNvSpPr txBox="1"/>
          <p:nvPr/>
        </p:nvSpPr>
        <p:spPr>
          <a:xfrm>
            <a:off x="288000" y="900000"/>
            <a:ext cx="8551192"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3. Structure </a:t>
            </a:r>
            <a:r>
              <a:rPr lang="fr-FR" b="1" dirty="0"/>
              <a:t>du</a:t>
            </a:r>
            <a:r>
              <a:rPr b="1" dirty="0"/>
              <a:t> plan </a:t>
            </a:r>
            <a:r>
              <a:rPr lang="fr" b="1" dirty="0"/>
              <a:t>d’action de l’EIR</a:t>
            </a:r>
            <a:endParaRPr lang="en-US" b="1" dirty="0"/>
          </a:p>
        </p:txBody>
      </p:sp>
      <p:sp>
        <p:nvSpPr>
          <p:cNvPr id="2" name="TextBox 6">
            <a:extLst>
              <a:ext uri="{FF2B5EF4-FFF2-40B4-BE49-F238E27FC236}">
                <a16:creationId xmlns:a16="http://schemas.microsoft.com/office/drawing/2014/main" id="{9EE5343C-9BC7-2948-EFDE-A9926CCDE2C7}"/>
              </a:ext>
            </a:extLst>
          </p:cNvPr>
          <p:cNvSpPr txBox="1"/>
          <p:nvPr/>
        </p:nvSpPr>
        <p:spPr>
          <a:xfrm>
            <a:off x="144000" y="24849"/>
            <a:ext cx="614934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C1 D</a:t>
            </a:r>
            <a:r>
              <a:rPr lang="fr-FR" b="1" dirty="0"/>
              <a:t>é</a:t>
            </a:r>
            <a:r>
              <a:rPr b="1" dirty="0"/>
              <a:t>briefing (</a:t>
            </a:r>
            <a:r>
              <a:rPr lang="hu-HU" b="1" dirty="0"/>
              <a:t>4</a:t>
            </a:r>
            <a:r>
              <a:rPr b="1" dirty="0"/>
              <a:t>)</a:t>
            </a:r>
          </a:p>
        </p:txBody>
      </p:sp>
      <p:graphicFrame>
        <p:nvGraphicFramePr>
          <p:cNvPr id="5" name="Content Placeholder 3"/>
          <p:cNvGraphicFramePr>
            <a:graphicFrameLocks/>
          </p:cNvGraphicFramePr>
          <p:nvPr>
            <p:custDataLst>
              <p:tags r:id="rId1"/>
            </p:custDataLst>
            <p:extLst>
              <p:ext uri="{D42A27DB-BD31-4B8C-83A1-F6EECF244321}">
                <p14:modId xmlns:p14="http://schemas.microsoft.com/office/powerpoint/2010/main" val="1971675700"/>
              </p:ext>
            </p:extLst>
          </p:nvPr>
        </p:nvGraphicFramePr>
        <p:xfrm>
          <a:off x="659566" y="1558132"/>
          <a:ext cx="10912431" cy="4398448"/>
        </p:xfrm>
        <a:graphic>
          <a:graphicData uri="http://schemas.openxmlformats.org/drawingml/2006/table">
            <a:tbl>
              <a:tblPr firstRow="1" bandRow="1">
                <a:tableStyleId>{5C22544A-7EE6-4342-B048-85BDC9FD1C3A}</a:tableStyleId>
              </a:tblPr>
              <a:tblGrid>
                <a:gridCol w="3043003">
                  <a:extLst>
                    <a:ext uri="{9D8B030D-6E8A-4147-A177-3AD203B41FA5}">
                      <a16:colId xmlns:a16="http://schemas.microsoft.com/office/drawing/2014/main" val="20000"/>
                    </a:ext>
                  </a:extLst>
                </a:gridCol>
                <a:gridCol w="1244679">
                  <a:extLst>
                    <a:ext uri="{9D8B030D-6E8A-4147-A177-3AD203B41FA5}">
                      <a16:colId xmlns:a16="http://schemas.microsoft.com/office/drawing/2014/main" val="20001"/>
                    </a:ext>
                  </a:extLst>
                </a:gridCol>
                <a:gridCol w="1104125">
                  <a:extLst>
                    <a:ext uri="{9D8B030D-6E8A-4147-A177-3AD203B41FA5}">
                      <a16:colId xmlns:a16="http://schemas.microsoft.com/office/drawing/2014/main" val="20002"/>
                    </a:ext>
                  </a:extLst>
                </a:gridCol>
                <a:gridCol w="1363800">
                  <a:extLst>
                    <a:ext uri="{9D8B030D-6E8A-4147-A177-3AD203B41FA5}">
                      <a16:colId xmlns:a16="http://schemas.microsoft.com/office/drawing/2014/main" val="20003"/>
                    </a:ext>
                  </a:extLst>
                </a:gridCol>
                <a:gridCol w="1113403">
                  <a:extLst>
                    <a:ext uri="{9D8B030D-6E8A-4147-A177-3AD203B41FA5}">
                      <a16:colId xmlns:a16="http://schemas.microsoft.com/office/drawing/2014/main" val="20004"/>
                    </a:ext>
                  </a:extLst>
                </a:gridCol>
                <a:gridCol w="835171">
                  <a:extLst>
                    <a:ext uri="{9D8B030D-6E8A-4147-A177-3AD203B41FA5}">
                      <a16:colId xmlns:a16="http://schemas.microsoft.com/office/drawing/2014/main" val="20005"/>
                    </a:ext>
                  </a:extLst>
                </a:gridCol>
                <a:gridCol w="994455">
                  <a:extLst>
                    <a:ext uri="{9D8B030D-6E8A-4147-A177-3AD203B41FA5}">
                      <a16:colId xmlns:a16="http://schemas.microsoft.com/office/drawing/2014/main" val="20006"/>
                    </a:ext>
                  </a:extLst>
                </a:gridCol>
                <a:gridCol w="1213795">
                  <a:extLst>
                    <a:ext uri="{9D8B030D-6E8A-4147-A177-3AD203B41FA5}">
                      <a16:colId xmlns:a16="http://schemas.microsoft.com/office/drawing/2014/main" val="20007"/>
                    </a:ext>
                  </a:extLst>
                </a:gridCol>
              </a:tblGrid>
              <a:tr h="344762">
                <a:tc gridSpan="2">
                  <a:txBody>
                    <a:bodyPr/>
                    <a:lstStyle/>
                    <a:p>
                      <a:pPr marL="0" marR="0" indent="0" algn="l" defTabSz="289320" rtl="0" latinLnBrk="0">
                        <a:lnSpc>
                          <a:spcPct val="100000"/>
                        </a:lnSpc>
                        <a:spcBef>
                          <a:spcPts val="0"/>
                        </a:spcBef>
                        <a:spcAft>
                          <a:spcPts val="0"/>
                        </a:spcAft>
                        <a:buClrTx/>
                        <a:buSzTx/>
                        <a:buFontTx/>
                        <a:buNone/>
                        <a:tabLst/>
                        <a:defRPr sz="1800" b="0">
                          <a:solidFill>
                            <a:srgbClr val="000000"/>
                          </a:solidFill>
                        </a:defRPr>
                      </a:pPr>
                      <a:r>
                        <a:rPr lang="fr" sz="1600" b="1" i="0" u="none" strike="noStrike" cap="none" spc="0" baseline="0" noProof="0" dirty="0">
                          <a:solidFill>
                            <a:srgbClr val="FFFFFF"/>
                          </a:solidFill>
                          <a:uFillTx/>
                          <a:latin typeface="Source Sans Pro Bold"/>
                          <a:ea typeface="Source Sans Pro Bold"/>
                          <a:cs typeface="Source Sans Pro Bold"/>
                          <a:sym typeface="Source Sans Pro Regular"/>
                        </a:rPr>
                        <a:t>Quoi ?</a:t>
                      </a:r>
                    </a:p>
                  </a:txBody>
                  <a:tcPr/>
                </a:tc>
                <a:tc hMerge="1">
                  <a:txBody>
                    <a:bodyPr/>
                    <a:lstStyle/>
                    <a:p>
                      <a:pPr rtl="0"/>
                      <a:endParaRPr lang="en-GB" sz="1600"/>
                    </a:p>
                  </a:txBody>
                  <a:tcPr/>
                </a:tc>
                <a:tc>
                  <a:txBody>
                    <a:bodyPr/>
                    <a:lstStyle/>
                    <a:p>
                      <a:pPr marL="0" marR="0" indent="0" algn="ctr" defTabSz="289320" rtl="0" latinLnBrk="0">
                        <a:lnSpc>
                          <a:spcPct val="100000"/>
                        </a:lnSpc>
                        <a:spcBef>
                          <a:spcPts val="0"/>
                        </a:spcBef>
                        <a:spcAft>
                          <a:spcPts val="0"/>
                        </a:spcAft>
                        <a:buClrTx/>
                        <a:buSzTx/>
                        <a:buFontTx/>
                        <a:buNone/>
                        <a:tabLst/>
                        <a:defRPr sz="1800" b="0">
                          <a:solidFill>
                            <a:srgbClr val="000000"/>
                          </a:solidFill>
                        </a:defRPr>
                      </a:pPr>
                      <a:r>
                        <a:rPr lang="fr" sz="1600" b="1" i="0" u="none" strike="noStrike" cap="none" spc="0" baseline="0" noProof="0" dirty="0">
                          <a:solidFill>
                            <a:srgbClr val="FFFFFF"/>
                          </a:solidFill>
                          <a:uFillTx/>
                          <a:latin typeface="Source Sans Pro Bold"/>
                          <a:ea typeface="Source Sans Pro Bold"/>
                          <a:cs typeface="Source Sans Pro Bold"/>
                          <a:sym typeface="Source Sans Pro Regular"/>
                        </a:rPr>
                        <a:t>Qui ?</a:t>
                      </a:r>
                    </a:p>
                  </a:txBody>
                  <a:tcPr/>
                </a:tc>
                <a:tc>
                  <a:txBody>
                    <a:bodyPr/>
                    <a:lstStyle/>
                    <a:p>
                      <a:pPr marL="0" marR="0" indent="0" algn="ctr" defTabSz="289320" rtl="0" latinLnBrk="0">
                        <a:lnSpc>
                          <a:spcPct val="100000"/>
                        </a:lnSpc>
                        <a:spcBef>
                          <a:spcPts val="0"/>
                        </a:spcBef>
                        <a:spcAft>
                          <a:spcPts val="0"/>
                        </a:spcAft>
                        <a:buClrTx/>
                        <a:buSzTx/>
                        <a:buFontTx/>
                        <a:buNone/>
                        <a:tabLst/>
                        <a:defRPr sz="1800" b="0">
                          <a:solidFill>
                            <a:srgbClr val="000000"/>
                          </a:solidFill>
                        </a:defRPr>
                      </a:pPr>
                      <a:r>
                        <a:rPr lang="fr" sz="1600" b="1" i="0" u="none" strike="noStrike" cap="none" spc="0" baseline="0" noProof="0" dirty="0">
                          <a:solidFill>
                            <a:srgbClr val="FFFFFF"/>
                          </a:solidFill>
                          <a:uFillTx/>
                          <a:latin typeface="Source Sans Pro Bold"/>
                          <a:ea typeface="Source Sans Pro Bold"/>
                          <a:cs typeface="Source Sans Pro Bold"/>
                          <a:sym typeface="Source Sans Pro Regular"/>
                        </a:rPr>
                        <a:t>Comment ?</a:t>
                      </a:r>
                    </a:p>
                  </a:txBody>
                  <a:tcPr/>
                </a:tc>
                <a:tc gridSpan="2">
                  <a:txBody>
                    <a:bodyPr/>
                    <a:lstStyle/>
                    <a:p>
                      <a:pPr marL="0" marR="0" indent="0" algn="ctr" defTabSz="289320" rtl="0" latinLnBrk="0">
                        <a:lnSpc>
                          <a:spcPct val="100000"/>
                        </a:lnSpc>
                        <a:spcBef>
                          <a:spcPts val="0"/>
                        </a:spcBef>
                        <a:spcAft>
                          <a:spcPts val="0"/>
                        </a:spcAft>
                        <a:buClrTx/>
                        <a:buSzTx/>
                        <a:buFontTx/>
                        <a:buNone/>
                        <a:tabLst/>
                        <a:defRPr sz="1800" b="0">
                          <a:solidFill>
                            <a:srgbClr val="000000"/>
                          </a:solidFill>
                        </a:defRPr>
                      </a:pPr>
                      <a:r>
                        <a:rPr lang="fr" sz="1600" b="1" i="0" u="none" strike="noStrike" cap="none" spc="0" baseline="0" noProof="0" dirty="0">
                          <a:solidFill>
                            <a:srgbClr val="FFFFFF"/>
                          </a:solidFill>
                          <a:uFillTx/>
                          <a:latin typeface="Source Sans Pro Bold"/>
                          <a:ea typeface="Source Sans Pro Bold"/>
                          <a:cs typeface="Source Sans Pro Bold"/>
                          <a:sym typeface="Source Sans Pro Regular"/>
                        </a:rPr>
                        <a:t>Quand ?</a:t>
                      </a:r>
                    </a:p>
                  </a:txBody>
                  <a:tcPr/>
                </a:tc>
                <a:tc hMerge="1">
                  <a:txBody>
                    <a:bodyPr/>
                    <a:lstStyle/>
                    <a:p>
                      <a:pPr rtl="0"/>
                      <a:endParaRPr lang="en-GB" sz="1600"/>
                    </a:p>
                  </a:txBody>
                  <a:tcPr/>
                </a:tc>
                <a:tc>
                  <a:txBody>
                    <a:bodyPr/>
                    <a:lstStyle/>
                    <a:p>
                      <a:pPr marL="0" marR="0" indent="0" algn="ctr" defTabSz="289320" rtl="0" latinLnBrk="0">
                        <a:lnSpc>
                          <a:spcPct val="100000"/>
                        </a:lnSpc>
                        <a:spcBef>
                          <a:spcPts val="0"/>
                        </a:spcBef>
                        <a:spcAft>
                          <a:spcPts val="0"/>
                        </a:spcAft>
                        <a:buClrTx/>
                        <a:buSzTx/>
                        <a:buFontTx/>
                        <a:buNone/>
                        <a:tabLst/>
                        <a:defRPr sz="1800" b="0">
                          <a:solidFill>
                            <a:srgbClr val="000000"/>
                          </a:solidFill>
                        </a:defRPr>
                      </a:pPr>
                      <a:r>
                        <a:rPr lang="fr" sz="1600" b="1" i="0" u="none" strike="noStrike" cap="none" spc="0" baseline="0" noProof="0" dirty="0">
                          <a:solidFill>
                            <a:srgbClr val="FFFFFF"/>
                          </a:solidFill>
                          <a:uFillTx/>
                          <a:latin typeface="Source Sans Pro Bold"/>
                          <a:ea typeface="Source Sans Pro Bold"/>
                          <a:cs typeface="Source Sans Pro Bold"/>
                          <a:sym typeface="Source Sans Pro Regular"/>
                        </a:rPr>
                        <a:t>Où ?</a:t>
                      </a:r>
                    </a:p>
                  </a:txBody>
                  <a:tcPr/>
                </a:tc>
                <a:tc>
                  <a:txBody>
                    <a:bodyPr/>
                    <a:lstStyle/>
                    <a:p>
                      <a:pPr marL="0" marR="0" indent="0" algn="ctr" defTabSz="289320" rtl="0" latinLnBrk="0">
                        <a:lnSpc>
                          <a:spcPct val="100000"/>
                        </a:lnSpc>
                        <a:spcBef>
                          <a:spcPts val="0"/>
                        </a:spcBef>
                        <a:spcAft>
                          <a:spcPts val="0"/>
                        </a:spcAft>
                        <a:buClrTx/>
                        <a:buSzTx/>
                        <a:buFontTx/>
                        <a:buNone/>
                        <a:tabLst/>
                        <a:defRPr sz="1800" b="0">
                          <a:solidFill>
                            <a:srgbClr val="000000"/>
                          </a:solidFill>
                        </a:defRPr>
                      </a:pPr>
                      <a:r>
                        <a:rPr lang="fr" sz="1600" b="1" i="0" u="none" strike="noStrike" cap="none" spc="0" baseline="0" noProof="0" dirty="0">
                          <a:solidFill>
                            <a:srgbClr val="FFFFFF"/>
                          </a:solidFill>
                          <a:uFillTx/>
                          <a:latin typeface="Source Sans Pro Bold"/>
                          <a:ea typeface="Source Sans Pro Bold"/>
                          <a:cs typeface="Source Sans Pro Bold"/>
                          <a:sym typeface="Source Sans Pro Regular"/>
                        </a:rPr>
                        <a:t>Combien ?</a:t>
                      </a:r>
                    </a:p>
                  </a:txBody>
                  <a:tcPr/>
                </a:tc>
                <a:extLst>
                  <a:ext uri="{0D108BD9-81ED-4DB2-BD59-A6C34878D82A}">
                    <a16:rowId xmlns:a16="http://schemas.microsoft.com/office/drawing/2014/main" val="10000"/>
                  </a:ext>
                </a:extLst>
              </a:tr>
              <a:tr h="612920">
                <a:tc>
                  <a:txBody>
                    <a:bodyPr/>
                    <a:lstStyle/>
                    <a:p>
                      <a:pPr marL="0" marR="0" indent="0" algn="ctr" defTabSz="289320" rtl="0" latinLnBrk="0">
                        <a:lnSpc>
                          <a:spcPct val="100000"/>
                        </a:lnSpc>
                        <a:spcBef>
                          <a:spcPts val="0"/>
                        </a:spcBef>
                        <a:spcAft>
                          <a:spcPts val="0"/>
                        </a:spcAft>
                        <a:buClrTx/>
                        <a:buSzTx/>
                        <a:buFontTx/>
                        <a:buNone/>
                        <a:tabLst/>
                        <a:defRPr sz="1800"/>
                      </a:pPr>
                      <a:r>
                        <a:rPr lang="fr" sz="1400" b="1" i="0" u="none" strike="noStrike" cap="none" spc="0" baseline="0" noProof="0" dirty="0">
                          <a:solidFill>
                            <a:srgbClr val="000000"/>
                          </a:solidFill>
                          <a:uFillTx/>
                          <a:latin typeface="Source Sans Pro Regular"/>
                          <a:ea typeface="Source Sans Pro Regular"/>
                          <a:cs typeface="Source Sans Pro Regular"/>
                          <a:sym typeface="Source Sans Pro Regular"/>
                        </a:rPr>
                        <a:t>Intitulé de l’action à mener</a:t>
                      </a:r>
                    </a:p>
                  </a:txBody>
                  <a:tcPr/>
                </a:tc>
                <a:tc>
                  <a:txBody>
                    <a:bodyPr/>
                    <a:lstStyle/>
                    <a:p>
                      <a:pPr marL="0" marR="0" indent="0" algn="ctr" defTabSz="289320" rtl="0" latinLnBrk="0">
                        <a:lnSpc>
                          <a:spcPct val="100000"/>
                        </a:lnSpc>
                        <a:spcBef>
                          <a:spcPts val="0"/>
                        </a:spcBef>
                        <a:spcAft>
                          <a:spcPts val="0"/>
                        </a:spcAft>
                        <a:buClrTx/>
                        <a:buSzTx/>
                        <a:buFontTx/>
                        <a:buNone/>
                        <a:tabLst/>
                        <a:defRPr sz="1800"/>
                      </a:pPr>
                      <a:r>
                        <a:rPr lang="fr" sz="1400" b="1" i="0" u="none" strike="noStrike" cap="none" spc="0" baseline="0" noProof="0" dirty="0">
                          <a:solidFill>
                            <a:srgbClr val="000000"/>
                          </a:solidFill>
                          <a:uFillTx/>
                          <a:latin typeface="Source Sans Pro Regular"/>
                          <a:ea typeface="Source Sans Pro Regular"/>
                          <a:cs typeface="Source Sans Pro Regular"/>
                          <a:sym typeface="Source Sans Pro Regular"/>
                        </a:rPr>
                        <a:t>Description</a:t>
                      </a:r>
                    </a:p>
                  </a:txBody>
                  <a:tcPr/>
                </a:tc>
                <a:tc>
                  <a:txBody>
                    <a:bodyPr/>
                    <a:lstStyle/>
                    <a:p>
                      <a:pPr marL="0" marR="0" indent="0" algn="ctr" defTabSz="289320" rtl="0" latinLnBrk="0">
                        <a:lnSpc>
                          <a:spcPct val="100000"/>
                        </a:lnSpc>
                        <a:spcBef>
                          <a:spcPts val="0"/>
                        </a:spcBef>
                        <a:spcAft>
                          <a:spcPts val="0"/>
                        </a:spcAft>
                        <a:buClrTx/>
                        <a:buSzTx/>
                        <a:buFontTx/>
                        <a:buNone/>
                        <a:tabLst/>
                        <a:defRPr sz="1800"/>
                      </a:pPr>
                      <a:r>
                        <a:rPr lang="fr" sz="1400" b="1" i="0" u="none" strike="noStrike" cap="none" spc="0" baseline="0" noProof="0" dirty="0">
                          <a:solidFill>
                            <a:srgbClr val="000000"/>
                          </a:solidFill>
                          <a:uFillTx/>
                          <a:latin typeface="Source Sans Pro Regular"/>
                          <a:ea typeface="Source Sans Pro Regular"/>
                          <a:cs typeface="Source Sans Pro Regular"/>
                          <a:sym typeface="Source Sans Pro Regular"/>
                        </a:rPr>
                        <a:t>Acteurs</a:t>
                      </a:r>
                    </a:p>
                  </a:txBody>
                  <a:tcPr/>
                </a:tc>
                <a:tc>
                  <a:txBody>
                    <a:bodyPr/>
                    <a:lstStyle/>
                    <a:p>
                      <a:pPr marL="0" marR="0" indent="0" algn="ctr" defTabSz="289320" rtl="0" latinLnBrk="0">
                        <a:lnSpc>
                          <a:spcPct val="100000"/>
                        </a:lnSpc>
                        <a:spcBef>
                          <a:spcPts val="0"/>
                        </a:spcBef>
                        <a:spcAft>
                          <a:spcPts val="0"/>
                        </a:spcAft>
                        <a:buClrTx/>
                        <a:buSzTx/>
                        <a:buFontTx/>
                        <a:buNone/>
                        <a:tabLst/>
                        <a:defRPr sz="1800"/>
                      </a:pPr>
                      <a:r>
                        <a:rPr lang="fr" sz="1400" b="1" i="0" u="none" strike="noStrike" cap="none" spc="0" baseline="0" noProof="0" dirty="0">
                          <a:solidFill>
                            <a:srgbClr val="000000"/>
                          </a:solidFill>
                          <a:uFillTx/>
                          <a:latin typeface="Source Sans Pro Regular"/>
                          <a:ea typeface="Source Sans Pro Regular"/>
                          <a:cs typeface="Source Sans Pro Regular"/>
                          <a:sym typeface="Source Sans Pro Regular"/>
                        </a:rPr>
                        <a:t>Budget et autres ressources</a:t>
                      </a:r>
                    </a:p>
                  </a:txBody>
                  <a:tcPr/>
                </a:tc>
                <a:tc>
                  <a:txBody>
                    <a:bodyPr/>
                    <a:lstStyle/>
                    <a:p>
                      <a:pPr marL="0" marR="0" indent="0" algn="ctr" defTabSz="289320" rtl="0" latinLnBrk="0">
                        <a:lnSpc>
                          <a:spcPct val="100000"/>
                        </a:lnSpc>
                        <a:spcBef>
                          <a:spcPts val="0"/>
                        </a:spcBef>
                        <a:spcAft>
                          <a:spcPts val="0"/>
                        </a:spcAft>
                        <a:buClrTx/>
                        <a:buSzTx/>
                        <a:buFontTx/>
                        <a:buNone/>
                        <a:tabLst/>
                        <a:defRPr sz="1800"/>
                      </a:pPr>
                      <a:r>
                        <a:rPr lang="fr" sz="1400" b="1" i="0" u="none" strike="noStrike" cap="none" spc="0" baseline="0" noProof="0" dirty="0">
                          <a:solidFill>
                            <a:srgbClr val="000000"/>
                          </a:solidFill>
                          <a:uFillTx/>
                          <a:latin typeface="Source Sans Pro Regular"/>
                          <a:ea typeface="Source Sans Pro Regular"/>
                          <a:cs typeface="Source Sans Pro Regular"/>
                          <a:sym typeface="Source Sans Pro Regular"/>
                        </a:rPr>
                        <a:t>Date de début</a:t>
                      </a:r>
                    </a:p>
                  </a:txBody>
                  <a:tcPr/>
                </a:tc>
                <a:tc>
                  <a:txBody>
                    <a:bodyPr/>
                    <a:lstStyle/>
                    <a:p>
                      <a:pPr marL="0" marR="0" indent="0" algn="ctr" defTabSz="289320" rtl="0" latinLnBrk="0">
                        <a:lnSpc>
                          <a:spcPct val="100000"/>
                        </a:lnSpc>
                        <a:spcBef>
                          <a:spcPts val="0"/>
                        </a:spcBef>
                        <a:spcAft>
                          <a:spcPts val="0"/>
                        </a:spcAft>
                        <a:buClrTx/>
                        <a:buSzTx/>
                        <a:buFontTx/>
                        <a:buNone/>
                        <a:tabLst/>
                        <a:defRPr sz="1800"/>
                      </a:pPr>
                      <a:r>
                        <a:rPr lang="fr" sz="1400" b="1" i="0" u="none" strike="noStrike" cap="none" spc="0" baseline="0" noProof="0" dirty="0">
                          <a:solidFill>
                            <a:srgbClr val="000000"/>
                          </a:solidFill>
                          <a:uFillTx/>
                          <a:latin typeface="Source Sans Pro Regular"/>
                          <a:ea typeface="Source Sans Pro Regular"/>
                          <a:cs typeface="Source Sans Pro Regular"/>
                          <a:sym typeface="Source Sans Pro Regular"/>
                        </a:rPr>
                        <a:t>Date de fin</a:t>
                      </a:r>
                    </a:p>
                  </a:txBody>
                  <a:tcPr/>
                </a:tc>
                <a:tc>
                  <a:txBody>
                    <a:bodyPr/>
                    <a:lstStyle/>
                    <a:p>
                      <a:pPr marL="0" marR="0" indent="0" algn="ctr" defTabSz="289320" rtl="0" latinLnBrk="0">
                        <a:lnSpc>
                          <a:spcPct val="100000"/>
                        </a:lnSpc>
                        <a:spcBef>
                          <a:spcPts val="0"/>
                        </a:spcBef>
                        <a:spcAft>
                          <a:spcPts val="0"/>
                        </a:spcAft>
                        <a:buClrTx/>
                        <a:buSzTx/>
                        <a:buFontTx/>
                        <a:buNone/>
                        <a:tabLst/>
                        <a:defRPr sz="1800"/>
                      </a:pPr>
                      <a:r>
                        <a:rPr lang="fr" sz="1400" b="1" i="0" u="none" strike="noStrike" cap="none" spc="0" baseline="0" noProof="0" dirty="0">
                          <a:solidFill>
                            <a:srgbClr val="000000"/>
                          </a:solidFill>
                          <a:uFillTx/>
                          <a:latin typeface="Source Sans Pro Regular"/>
                          <a:ea typeface="Source Sans Pro Regular"/>
                          <a:cs typeface="Source Sans Pro Regular"/>
                          <a:sym typeface="Source Sans Pro Regular"/>
                        </a:rPr>
                        <a:t>Zones</a:t>
                      </a:r>
                    </a:p>
                  </a:txBody>
                  <a:tcPr/>
                </a:tc>
                <a:tc>
                  <a:txBody>
                    <a:bodyPr/>
                    <a:lstStyle/>
                    <a:p>
                      <a:pPr marL="0" marR="0" indent="0" algn="ctr" defTabSz="289320" rtl="0" latinLnBrk="0">
                        <a:lnSpc>
                          <a:spcPct val="100000"/>
                        </a:lnSpc>
                        <a:spcBef>
                          <a:spcPts val="0"/>
                        </a:spcBef>
                        <a:spcAft>
                          <a:spcPts val="0"/>
                        </a:spcAft>
                        <a:buClrTx/>
                        <a:buSzTx/>
                        <a:buFontTx/>
                        <a:buNone/>
                        <a:tabLst/>
                        <a:defRPr sz="1800"/>
                      </a:pPr>
                      <a:r>
                        <a:rPr lang="fr" sz="1400" b="1" i="0" u="none" strike="noStrike" cap="none" spc="0" baseline="0" noProof="0" dirty="0">
                          <a:solidFill>
                            <a:srgbClr val="000000"/>
                          </a:solidFill>
                          <a:uFillTx/>
                          <a:latin typeface="Source Sans Pro Regular"/>
                          <a:ea typeface="Source Sans Pro Regular"/>
                          <a:cs typeface="Source Sans Pro Regular"/>
                          <a:sym typeface="Source Sans Pro Regular"/>
                        </a:rPr>
                        <a:t>Indicateurs de </a:t>
                      </a:r>
                      <a:r>
                        <a:rPr lang="fr" sz="1400" b="1" i="0" u="none" strike="noStrike" cap="none" spc="0" baseline="0" noProof="0" dirty="0">
                          <a:solidFill>
                            <a:srgbClr val="000000"/>
                          </a:solidFill>
                          <a:uFillTx/>
                          <a:latin typeface="Source Sans Pro Regular"/>
                          <a:ea typeface="Source Sans Pro Regular"/>
                          <a:cs typeface="Source Sans Pro Regular"/>
                        </a:rPr>
                        <a:t>réussite</a:t>
                      </a:r>
                      <a:endParaRPr lang="fr" sz="1400" b="1" i="0" u="none" strike="noStrike" cap="none" spc="0" baseline="0" noProof="0" dirty="0">
                        <a:solidFill>
                          <a:srgbClr val="000000"/>
                        </a:solidFill>
                        <a:uFillTx/>
                        <a:latin typeface="Source Sans Pro Regular"/>
                        <a:ea typeface="Source Sans Pro Regular"/>
                        <a:cs typeface="Source Sans Pro Regular"/>
                        <a:sym typeface="Source Sans Pro Regular"/>
                      </a:endParaRPr>
                    </a:p>
                  </a:txBody>
                  <a:tcPr/>
                </a:tc>
                <a:extLst>
                  <a:ext uri="{0D108BD9-81ED-4DB2-BD59-A6C34878D82A}">
                    <a16:rowId xmlns:a16="http://schemas.microsoft.com/office/drawing/2014/main" val="10001"/>
                  </a:ext>
                </a:extLst>
              </a:tr>
              <a:tr h="569140">
                <a:tc>
                  <a:txBody>
                    <a:bodyPr/>
                    <a:lstStyle/>
                    <a:p>
                      <a:pPr marL="0" marR="0" lvl="0" indent="0" algn="l" defTabSz="822960" rtl="0" eaLnBrk="1" fontAlgn="auto" latinLnBrk="0" hangingPunct="1">
                        <a:lnSpc>
                          <a:spcPct val="100000"/>
                        </a:lnSpc>
                        <a:spcBef>
                          <a:spcPts val="0"/>
                        </a:spcBef>
                        <a:spcAft>
                          <a:spcPts val="0"/>
                        </a:spcAft>
                        <a:buClrTx/>
                        <a:buSzTx/>
                        <a:buFontTx/>
                        <a:buNone/>
                        <a:tabLst/>
                        <a:defRPr sz="1200">
                          <a:solidFill>
                            <a:srgbClr val="002060"/>
                          </a:solidFill>
                          <a:latin typeface="Source Sans Pro Regular"/>
                          <a:ea typeface="Source Sans Pro Regular"/>
                          <a:cs typeface="Source Sans Pro Regular"/>
                        </a:defRPr>
                      </a:pPr>
                      <a:r>
                        <a:rPr lang="fr" sz="1400" b="1" i="0" u="none" strike="noStrike" cap="none" spc="0" baseline="0" dirty="0">
                          <a:solidFill>
                            <a:schemeClr val="tx1"/>
                          </a:solidFill>
                          <a:uFillTx/>
                          <a:latin typeface="Source Sans Pro Regular"/>
                          <a:ea typeface="Source Sans Pro Regular"/>
                          <a:cs typeface="Source Sans Pro Regular"/>
                          <a:sym typeface="Source Sans Pro Regular"/>
                        </a:rPr>
                        <a:t>Préparation à l’intervention sur le terrain</a:t>
                      </a:r>
                      <a:endParaRPr lang="en-GB" sz="1400" b="1" i="0" u="none" strike="noStrike" cap="none" spc="0" baseline="0" dirty="0">
                        <a:solidFill>
                          <a:schemeClr val="tx1"/>
                        </a:solidFill>
                        <a:uFillTx/>
                        <a:latin typeface="Source Sans Pro Regular"/>
                        <a:ea typeface="Source Sans Pro Regular"/>
                        <a:cs typeface="Source Sans Pro Regular"/>
                        <a:sym typeface="Source Sans Pro Regular"/>
                      </a:endParaRPr>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extLst>
                  <a:ext uri="{0D108BD9-81ED-4DB2-BD59-A6C34878D82A}">
                    <a16:rowId xmlns:a16="http://schemas.microsoft.com/office/drawing/2014/main" val="10002"/>
                  </a:ext>
                </a:extLst>
              </a:tr>
              <a:tr h="569140">
                <a:tc>
                  <a:txBody>
                    <a:bodyPr/>
                    <a:lstStyle/>
                    <a:p>
                      <a:pPr marL="0" marR="0" lvl="0" indent="0" algn="l" rtl="0" eaLnBrk="1" fontAlgn="auto" latinLnBrk="0" hangingPunct="1">
                        <a:lnSpc>
                          <a:spcPct val="100000"/>
                        </a:lnSpc>
                        <a:spcBef>
                          <a:spcPts val="0"/>
                        </a:spcBef>
                        <a:spcAft>
                          <a:spcPts val="0"/>
                        </a:spcAft>
                        <a:buClrTx/>
                        <a:buSzTx/>
                        <a:buFontTx/>
                        <a:buNone/>
                      </a:pPr>
                      <a:r>
                        <a:rPr lang="fr" sz="1400" b="1" i="0" u="none" strike="noStrike" cap="none" spc="0" baseline="0" dirty="0">
                          <a:solidFill>
                            <a:schemeClr val="tx1"/>
                          </a:solidFill>
                          <a:uFillTx/>
                          <a:latin typeface="Source Sans Pro Regular"/>
                          <a:ea typeface="Source Sans Pro Regular"/>
                          <a:cs typeface="Source Sans Pro Regular"/>
                          <a:sym typeface="Source Sans Pro Regular"/>
                        </a:rPr>
                        <a:t>Conduite de </a:t>
                      </a:r>
                      <a:r>
                        <a:rPr lang="fr" sz="1400" b="1" i="0" u="none" strike="noStrike" cap="none" spc="0" baseline="0" dirty="0">
                          <a:solidFill>
                            <a:schemeClr val="tx1"/>
                          </a:solidFill>
                          <a:uFillTx/>
                          <a:latin typeface="Source Sans Pro Regular"/>
                          <a:ea typeface="Source Sans Pro Regular"/>
                          <a:cs typeface="Source Sans Pro Regular"/>
                        </a:rPr>
                        <a:t>l’investigation </a:t>
                      </a:r>
                      <a:r>
                        <a:rPr lang="fr" sz="1400" b="1" i="0" u="none" strike="noStrike" cap="none" spc="0" baseline="0" dirty="0">
                          <a:solidFill>
                            <a:schemeClr val="tx1"/>
                          </a:solidFill>
                          <a:uFillTx/>
                          <a:latin typeface="Source Sans Pro Regular"/>
                          <a:ea typeface="Source Sans Pro Regular"/>
                          <a:cs typeface="Source Sans Pro Regular"/>
                          <a:sym typeface="Source Sans Pro Regular"/>
                        </a:rPr>
                        <a:t>sur le terrain</a:t>
                      </a:r>
                      <a:endParaRPr lang="en-GB" sz="1400" b="1" i="0" u="none" strike="noStrike" cap="none" spc="0" baseline="0" dirty="0">
                        <a:solidFill>
                          <a:schemeClr val="tx1"/>
                        </a:solidFill>
                        <a:uFillTx/>
                        <a:latin typeface="Source Sans Pro Regular"/>
                        <a:ea typeface="Source Sans Pro Regular"/>
                        <a:cs typeface="Source Sans Pro Regular"/>
                        <a:sym typeface="Source Sans Pro Regular"/>
                      </a:endParaRPr>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extLst>
                  <a:ext uri="{0D108BD9-81ED-4DB2-BD59-A6C34878D82A}">
                    <a16:rowId xmlns:a16="http://schemas.microsoft.com/office/drawing/2014/main" val="10003"/>
                  </a:ext>
                </a:extLst>
              </a:tr>
              <a:tr h="890193">
                <a:tc>
                  <a:txBody>
                    <a:bodyPr/>
                    <a:lstStyle/>
                    <a:p>
                      <a:pPr marL="0" marR="0" lvl="0" indent="0" algn="l" defTabSz="822960" rtl="0" eaLnBrk="1" fontAlgn="auto" latinLnBrk="0" hangingPunct="1">
                        <a:lnSpc>
                          <a:spcPct val="100000"/>
                        </a:lnSpc>
                        <a:spcBef>
                          <a:spcPts val="0"/>
                        </a:spcBef>
                        <a:spcAft>
                          <a:spcPts val="0"/>
                        </a:spcAft>
                        <a:buClrTx/>
                        <a:buSzTx/>
                        <a:buFontTx/>
                        <a:buNone/>
                        <a:tabLst/>
                        <a:defRPr sz="1200">
                          <a:solidFill>
                            <a:srgbClr val="002060"/>
                          </a:solidFill>
                          <a:latin typeface="Source Sans Pro Regular"/>
                          <a:ea typeface="Source Sans Pro Regular"/>
                          <a:cs typeface="Source Sans Pro Regular"/>
                        </a:defRPr>
                      </a:pPr>
                      <a:r>
                        <a:rPr lang="fr" sz="1400" b="1" i="0" u="none" strike="noStrike" cap="none" spc="0" baseline="0" dirty="0">
                          <a:solidFill>
                            <a:schemeClr val="tx1"/>
                          </a:solidFill>
                          <a:uFillTx/>
                          <a:latin typeface="Source Sans Pro Regular"/>
                          <a:ea typeface="Source Sans Pro Regular"/>
                          <a:cs typeface="Source Sans Pro Regular"/>
                          <a:sym typeface="Source Sans Pro Regular"/>
                        </a:rPr>
                        <a:t>Mise en œuvre des mesures initiales de prévention et de contrôle</a:t>
                      </a:r>
                      <a:endParaRPr lang="en-GB" sz="1400" b="1" i="0" u="none" strike="noStrike" cap="none" spc="0" baseline="0" dirty="0">
                        <a:solidFill>
                          <a:schemeClr val="tx1"/>
                        </a:solidFill>
                        <a:uFillTx/>
                        <a:latin typeface="Source Sans Pro Regular"/>
                        <a:ea typeface="Source Sans Pro Regular"/>
                        <a:cs typeface="Source Sans Pro Regular"/>
                        <a:sym typeface="Source Sans Pro Regular"/>
                      </a:endParaRPr>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extLst>
                  <a:ext uri="{0D108BD9-81ED-4DB2-BD59-A6C34878D82A}">
                    <a16:rowId xmlns:a16="http://schemas.microsoft.com/office/drawing/2014/main" val="692432772"/>
                  </a:ext>
                </a:extLst>
              </a:tr>
              <a:tr h="569140">
                <a:tc>
                  <a:txBody>
                    <a:bodyPr/>
                    <a:lstStyle/>
                    <a:p>
                      <a:pPr marL="0" marR="0" lvl="0" indent="0" algn="l" defTabSz="822960" rtl="0" eaLnBrk="1" fontAlgn="auto" latinLnBrk="0" hangingPunct="1">
                        <a:lnSpc>
                          <a:spcPct val="100000"/>
                        </a:lnSpc>
                        <a:spcBef>
                          <a:spcPts val="0"/>
                        </a:spcBef>
                        <a:spcAft>
                          <a:spcPts val="0"/>
                        </a:spcAft>
                        <a:buClrTx/>
                        <a:buSzTx/>
                        <a:buFontTx/>
                        <a:buNone/>
                        <a:tabLst/>
                        <a:defRPr sz="1200">
                          <a:solidFill>
                            <a:srgbClr val="002060"/>
                          </a:solidFill>
                          <a:latin typeface="Source Sans Pro Regular"/>
                          <a:ea typeface="Source Sans Pro Regular"/>
                          <a:cs typeface="Source Sans Pro Regular"/>
                        </a:defRPr>
                      </a:pPr>
                      <a:r>
                        <a:rPr lang="fr" sz="1400" b="1" i="0" u="none" strike="noStrike" cap="none" spc="0" baseline="0" dirty="0">
                          <a:solidFill>
                            <a:schemeClr val="tx1"/>
                          </a:solidFill>
                          <a:uFillTx/>
                          <a:latin typeface="Source Sans Pro Regular"/>
                          <a:ea typeface="Source Sans Pro Regular"/>
                          <a:cs typeface="Source Sans Pro Regular"/>
                          <a:sym typeface="Source Sans Pro Regular"/>
                        </a:rPr>
                        <a:t>Évaluation des ressources locales</a:t>
                      </a:r>
                      <a:endParaRPr lang="en-GB" sz="1400" b="1" i="0" u="none" strike="noStrike" cap="none" spc="0" baseline="0" dirty="0">
                        <a:solidFill>
                          <a:schemeClr val="tx1"/>
                        </a:solidFill>
                        <a:uFillTx/>
                        <a:latin typeface="Source Sans Pro Regular"/>
                        <a:ea typeface="Source Sans Pro Regular"/>
                        <a:cs typeface="Source Sans Pro Regular"/>
                        <a:sym typeface="Source Sans Pro Regular"/>
                      </a:endParaRPr>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extLst>
                  <a:ext uri="{0D108BD9-81ED-4DB2-BD59-A6C34878D82A}">
                    <a16:rowId xmlns:a16="http://schemas.microsoft.com/office/drawing/2014/main" val="4218143997"/>
                  </a:ext>
                </a:extLst>
              </a:tr>
              <a:tr h="724553">
                <a:tc>
                  <a:txBody>
                    <a:bodyPr/>
                    <a:lstStyle/>
                    <a:p>
                      <a:pPr marL="0" marR="0" lvl="0" indent="0" algn="l" defTabSz="822960" rtl="0" eaLnBrk="1" fontAlgn="auto" latinLnBrk="0" hangingPunct="1">
                        <a:lnSpc>
                          <a:spcPct val="100000"/>
                        </a:lnSpc>
                        <a:spcBef>
                          <a:spcPts val="0"/>
                        </a:spcBef>
                        <a:spcAft>
                          <a:spcPts val="0"/>
                        </a:spcAft>
                        <a:buClrTx/>
                        <a:buSzTx/>
                        <a:buFontTx/>
                        <a:buNone/>
                        <a:tabLst/>
                        <a:defRPr sz="1200">
                          <a:solidFill>
                            <a:srgbClr val="002060"/>
                          </a:solidFill>
                          <a:latin typeface="Source Sans Pro Regular"/>
                          <a:ea typeface="Source Sans Pro Regular"/>
                          <a:cs typeface="Source Sans Pro Regular"/>
                        </a:defRPr>
                      </a:pPr>
                      <a:r>
                        <a:rPr lang="fr" sz="1400" b="1" i="0" u="none" strike="noStrike" cap="none" spc="0" baseline="0" dirty="0">
                          <a:solidFill>
                            <a:schemeClr val="tx1"/>
                          </a:solidFill>
                          <a:uFillTx/>
                          <a:latin typeface="Source Sans Pro Regular"/>
                          <a:ea typeface="Source Sans Pro Regular"/>
                          <a:cs typeface="Source Sans Pro Regular"/>
                          <a:sym typeface="Source Sans Pro Regular"/>
                        </a:rPr>
                        <a:t>Réponse aux inquiétudes et aux préoccupations de la population</a:t>
                      </a:r>
                      <a:endParaRPr lang="en-GB" sz="1400" b="1" i="0" u="none" strike="noStrike" cap="none" spc="0" baseline="0" dirty="0">
                        <a:solidFill>
                          <a:schemeClr val="tx1"/>
                        </a:solidFill>
                        <a:uFillTx/>
                        <a:latin typeface="Source Sans Pro Regular"/>
                        <a:ea typeface="Source Sans Pro Regular"/>
                        <a:cs typeface="Source Sans Pro Regular"/>
                        <a:sym typeface="Source Sans Pro Regular"/>
                      </a:endParaRPr>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a:p>
                  </a:txBody>
                  <a:tcPr/>
                </a:tc>
                <a:tc>
                  <a:txBody>
                    <a:bodyPr/>
                    <a:lstStyle/>
                    <a:p>
                      <a:pPr rtl="0"/>
                      <a:endParaRPr lang="en-US" sz="1200" noProof="0" dirty="0"/>
                    </a:p>
                  </a:txBody>
                  <a:tcPr/>
                </a:tc>
                <a:extLst>
                  <a:ext uri="{0D108BD9-81ED-4DB2-BD59-A6C34878D82A}">
                    <a16:rowId xmlns:a16="http://schemas.microsoft.com/office/drawing/2014/main" val="1943684066"/>
                  </a:ext>
                </a:extLst>
              </a:tr>
            </a:tbl>
          </a:graphicData>
        </a:graphic>
      </p:graphicFrame>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7" name="Content Placeholder 2"/>
          <p:cNvSpPr txBox="1">
            <a:spLocks noGrp="1"/>
          </p:cNvSpPr>
          <p:nvPr>
            <p:ph type="body" idx="1"/>
          </p:nvPr>
        </p:nvSpPr>
        <p:spPr>
          <a:xfrm>
            <a:off x="1014256" y="1423220"/>
            <a:ext cx="10138426" cy="5226889"/>
          </a:xfrm>
          <a:prstGeom prst="rect">
            <a:avLst/>
          </a:prstGeom>
        </p:spPr>
        <p:txBody>
          <a:bodyPr lIns="45719" tIns="45720" rIns="45719" bIns="45720" anchor="t">
            <a:normAutofit lnSpcReduction="10000"/>
          </a:bodyPr>
          <a:lstStyle/>
          <a:p>
            <a:pPr defTabSz="274854">
              <a:spcBef>
                <a:spcPts val="200"/>
              </a:spcBef>
              <a:defRPr sz="1994">
                <a:solidFill>
                  <a:schemeClr val="accent6"/>
                </a:solidFill>
                <a:latin typeface="Source Sans Pro Bold"/>
                <a:ea typeface="Source Sans Pro Bold"/>
                <a:cs typeface="Source Sans Pro Bold"/>
                <a:sym typeface="Source Sans Pro Bold"/>
              </a:defRPr>
            </a:pPr>
            <a:r>
              <a:rPr lang="fr" sz="2000" b="1" dirty="0">
                <a:solidFill>
                  <a:srgbClr val="65A000"/>
                </a:solidFill>
                <a:latin typeface="Source Sans Pro Bold"/>
                <a:ea typeface="Source Sans Pro Bold"/>
                <a:cs typeface="Source Sans Pro Bold"/>
              </a:rPr>
              <a:t>Santé personnelle et santé de l’équipe</a:t>
            </a:r>
          </a:p>
          <a:p>
            <a:pPr marL="215900" lvl="1" indent="-215900" defTabSz="274854">
              <a:spcBef>
                <a:spcPts val="0"/>
              </a:spcBef>
              <a:buClr>
                <a:srgbClr val="65A000"/>
              </a:buClr>
              <a:buFont typeface="Arial"/>
              <a:buChar char="•"/>
              <a:defRPr sz="1994"/>
            </a:pPr>
            <a:r>
              <a:rPr lang="fr" sz="2100" dirty="0"/>
              <a:t>Vaccinations appropriées effectuées</a:t>
            </a:r>
          </a:p>
          <a:p>
            <a:pPr marL="215900" lvl="1" indent="-215900" defTabSz="274854">
              <a:spcBef>
                <a:spcPts val="0"/>
              </a:spcBef>
              <a:buClr>
                <a:srgbClr val="65A000"/>
              </a:buClr>
              <a:buFont typeface="Arial"/>
              <a:buChar char="•"/>
              <a:defRPr sz="1994"/>
            </a:pPr>
            <a:r>
              <a:rPr lang="fr" sz="2100" dirty="0"/>
              <a:t>Trousse médicale personnelle et ordonnances des traitements courants, prophylaxie antipaludique, solution hydroalcoolique, trousse de premiers secours, thermomètre infrarouge, plan d’évacuation sanitaire</a:t>
            </a:r>
          </a:p>
          <a:p>
            <a:endParaRPr lang="en-GB" sz="1200" b="1" dirty="0">
              <a:solidFill>
                <a:srgbClr val="0070C0"/>
              </a:solidFill>
            </a:endParaRPr>
          </a:p>
          <a:p>
            <a:pPr defTabSz="274854">
              <a:spcBef>
                <a:spcPts val="200"/>
              </a:spcBef>
              <a:defRPr sz="1994">
                <a:solidFill>
                  <a:schemeClr val="accent6"/>
                </a:solidFill>
                <a:latin typeface="Source Sans Pro Bold"/>
                <a:ea typeface="Source Sans Pro Bold"/>
                <a:cs typeface="Source Sans Pro Bold"/>
                <a:sym typeface="Source Sans Pro Bold"/>
              </a:defRPr>
            </a:pPr>
            <a:r>
              <a:rPr lang="fr" sz="2000" b="1" dirty="0">
                <a:solidFill>
                  <a:srgbClr val="65A000"/>
                </a:solidFill>
                <a:latin typeface="Source Sans Pro Bold"/>
                <a:ea typeface="Source Sans Pro Bold"/>
                <a:cs typeface="Source Sans Pro Bold"/>
              </a:rPr>
              <a:t>Documents imprimés</a:t>
            </a:r>
          </a:p>
          <a:p>
            <a:pPr marL="215900" lvl="1" indent="-215900" defTabSz="274854">
              <a:spcBef>
                <a:spcPts val="0"/>
              </a:spcBef>
              <a:buClr>
                <a:srgbClr val="65A000"/>
              </a:buClr>
              <a:buFont typeface="Arial"/>
              <a:buChar char="•"/>
              <a:defRPr sz="1994"/>
            </a:pPr>
            <a:r>
              <a:rPr lang="fr" sz="2100" dirty="0"/>
              <a:t>Mandat de l'investigation et l'ensemble des informations disponibles sur l’événement</a:t>
            </a:r>
          </a:p>
          <a:p>
            <a:pPr marL="215900" lvl="1" indent="-215900" defTabSz="274854">
              <a:spcBef>
                <a:spcPts val="0"/>
              </a:spcBef>
              <a:buClr>
                <a:srgbClr val="65A000"/>
              </a:buClr>
              <a:buFont typeface="Arial"/>
              <a:buChar char="•"/>
              <a:defRPr sz="1994"/>
            </a:pPr>
            <a:r>
              <a:rPr lang="fr" sz="2100" dirty="0"/>
              <a:t>Plans nationaux d’urgence</a:t>
            </a:r>
          </a:p>
          <a:p>
            <a:pPr marL="215900" lvl="1" indent="-215900" defTabSz="274854">
              <a:spcBef>
                <a:spcPts val="0"/>
              </a:spcBef>
              <a:buClr>
                <a:srgbClr val="65A000"/>
              </a:buClr>
              <a:buFont typeface="Arial"/>
              <a:buChar char="•"/>
              <a:defRPr sz="1994"/>
            </a:pPr>
            <a:r>
              <a:rPr lang="fr" sz="2100" dirty="0"/>
              <a:t>Procédures opérationnelles standards</a:t>
            </a:r>
          </a:p>
          <a:p>
            <a:pPr marL="215900" lvl="1" indent="-215900" defTabSz="274854">
              <a:spcBef>
                <a:spcPts val="0"/>
              </a:spcBef>
              <a:buClr>
                <a:srgbClr val="65A000"/>
              </a:buClr>
              <a:buFont typeface="Arial"/>
              <a:buChar char="•"/>
              <a:defRPr sz="1994"/>
            </a:pPr>
            <a:r>
              <a:rPr lang="fr" sz="2100" dirty="0"/>
              <a:t>Liste de contacts pour les responsables aux niveaux central et intermédiaire et au niveau du district, le coordonnateur global de l’événement et les parties prenantes.</a:t>
            </a:r>
          </a:p>
          <a:p>
            <a:pPr marL="215900" lvl="1" indent="-215900" defTabSz="274854">
              <a:spcBef>
                <a:spcPts val="0"/>
              </a:spcBef>
              <a:buClr>
                <a:srgbClr val="65A000"/>
              </a:buClr>
              <a:buFont typeface="Arial"/>
              <a:buChar char="•"/>
              <a:defRPr sz="1994"/>
            </a:pPr>
            <a:r>
              <a:rPr lang="fr" sz="2100" dirty="0"/>
              <a:t>Formulaires requis imprimés</a:t>
            </a:r>
          </a:p>
          <a:p>
            <a:pPr marL="215900" lvl="1" indent="-215900" defTabSz="274854">
              <a:spcBef>
                <a:spcPts val="0"/>
              </a:spcBef>
              <a:buClr>
                <a:srgbClr val="65A000"/>
              </a:buClr>
              <a:buFont typeface="Arial"/>
              <a:buChar char="•"/>
              <a:defRPr sz="1994"/>
            </a:pPr>
            <a:r>
              <a:rPr lang="fr" sz="2100" dirty="0"/>
              <a:t>Supports de formation rapide</a:t>
            </a:r>
          </a:p>
          <a:p>
            <a:pPr marL="215900" lvl="1" indent="-215900" defTabSz="274854">
              <a:spcBef>
                <a:spcPts val="0"/>
              </a:spcBef>
              <a:buClr>
                <a:srgbClr val="65A000"/>
              </a:buClr>
              <a:buFont typeface="Arial"/>
              <a:buChar char="•"/>
              <a:defRPr sz="1994"/>
            </a:pPr>
            <a:r>
              <a:rPr lang="fr" sz="2100" dirty="0"/>
              <a:t>Orientations techniques, affiches et supports de communication sur les risques. </a:t>
            </a:r>
          </a:p>
          <a:p>
            <a:endParaRPr lang="en-GB" sz="1200" b="1" dirty="0">
              <a:solidFill>
                <a:srgbClr val="0070C0"/>
              </a:solidFill>
            </a:endParaRPr>
          </a:p>
          <a:p>
            <a:pPr defTabSz="274854">
              <a:spcBef>
                <a:spcPts val="200"/>
              </a:spcBef>
              <a:defRPr sz="1994">
                <a:solidFill>
                  <a:schemeClr val="accent6"/>
                </a:solidFill>
                <a:latin typeface="Source Sans Pro Bold"/>
                <a:ea typeface="Source Sans Pro Bold"/>
                <a:cs typeface="Source Sans Pro Bold"/>
                <a:sym typeface="Source Sans Pro Bold"/>
              </a:defRPr>
            </a:pPr>
            <a:r>
              <a:rPr lang="fr" sz="2000" b="1" dirty="0">
                <a:solidFill>
                  <a:srgbClr val="65A000"/>
                </a:solidFill>
                <a:latin typeface="Source Sans Pro Bold"/>
                <a:ea typeface="Source Sans Pro Bold"/>
                <a:cs typeface="Source Sans Pro Bold"/>
              </a:rPr>
              <a:t>Technologies de l’information et des communications</a:t>
            </a:r>
          </a:p>
          <a:p>
            <a:pPr marL="215900" lvl="1" indent="-215900" defTabSz="274854">
              <a:spcBef>
                <a:spcPts val="0"/>
              </a:spcBef>
              <a:buClr>
                <a:srgbClr val="65A000"/>
              </a:buClr>
              <a:buFont typeface="Arial"/>
              <a:buChar char="•"/>
              <a:defRPr sz="1994"/>
            </a:pPr>
            <a:r>
              <a:rPr lang="fr" sz="2100" dirty="0"/>
              <a:t>Ordinateurs portables et imprimante</a:t>
            </a:r>
          </a:p>
          <a:p>
            <a:pPr marL="215900" lvl="1" indent="-215900" defTabSz="274854">
              <a:spcBef>
                <a:spcPts val="0"/>
              </a:spcBef>
              <a:buClr>
                <a:srgbClr val="65A000"/>
              </a:buClr>
              <a:buFont typeface="Arial"/>
              <a:buChar char="•"/>
              <a:defRPr sz="1994"/>
            </a:pPr>
            <a:r>
              <a:rPr lang="fr" sz="2100" dirty="0"/>
              <a:t>Jetons de connexion à Internet</a:t>
            </a:r>
          </a:p>
          <a:p>
            <a:pPr marL="215900" lvl="1" indent="-215900" defTabSz="274854">
              <a:spcBef>
                <a:spcPts val="0"/>
              </a:spcBef>
              <a:buClr>
                <a:srgbClr val="65A000"/>
              </a:buClr>
              <a:buFont typeface="Arial"/>
              <a:buChar char="•"/>
              <a:defRPr sz="1994"/>
            </a:pPr>
            <a:r>
              <a:rPr lang="fr" sz="2100" dirty="0"/>
              <a:t>Téléphones et crédit téléphonique supplémentaire, radios (si besoin), etc.</a:t>
            </a:r>
          </a:p>
        </p:txBody>
      </p:sp>
      <p:sp>
        <p:nvSpPr>
          <p:cNvPr id="1079" name="TextBox 4"/>
          <p:cNvSpPr txBox="1"/>
          <p:nvPr/>
        </p:nvSpPr>
        <p:spPr>
          <a:xfrm>
            <a:off x="288000" y="900000"/>
            <a:ext cx="6976872"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pPr eaLnBrk="0" fontAlgn="base">
              <a:spcBef>
                <a:spcPct val="0"/>
              </a:spcBef>
              <a:spcAft>
                <a:spcPct val="0"/>
              </a:spcAft>
            </a:pPr>
            <a:r>
              <a:rPr b="1" dirty="0"/>
              <a:t>4. </a:t>
            </a:r>
            <a:r>
              <a:rPr lang="fr" b="1" kern="1200" dirty="0"/>
              <a:t>Liste de contrôle logistique (1)</a:t>
            </a:r>
            <a:endParaRPr lang="en-US" b="1" kern="1200" dirty="0"/>
          </a:p>
        </p:txBody>
      </p:sp>
      <p:sp>
        <p:nvSpPr>
          <p:cNvPr id="2" name="TextBox 6">
            <a:extLst>
              <a:ext uri="{FF2B5EF4-FFF2-40B4-BE49-F238E27FC236}">
                <a16:creationId xmlns:a16="http://schemas.microsoft.com/office/drawing/2014/main" id="{FBCE8D26-A026-E02E-7256-1F93353E02D9}"/>
              </a:ext>
            </a:extLst>
          </p:cNvPr>
          <p:cNvSpPr txBox="1"/>
          <p:nvPr/>
        </p:nvSpPr>
        <p:spPr>
          <a:xfrm>
            <a:off x="144000" y="24849"/>
            <a:ext cx="614934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C1 D</a:t>
            </a:r>
            <a:r>
              <a:rPr lang="fr-FR" b="1" dirty="0"/>
              <a:t>é</a:t>
            </a:r>
            <a:r>
              <a:rPr b="1" dirty="0"/>
              <a:t>briefing (</a:t>
            </a:r>
            <a:r>
              <a:rPr lang="hu-HU" b="1" dirty="0"/>
              <a:t>5</a:t>
            </a:r>
            <a:r>
              <a:rPr b="1" dirty="0"/>
              <a:t>)</a:t>
            </a: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88B69A12-806C-B939-BF0B-A6F008DA3041}"/>
              </a:ext>
            </a:extLst>
          </p:cNvPr>
          <p:cNvSpPr txBox="1"/>
          <p:nvPr/>
        </p:nvSpPr>
        <p:spPr>
          <a:xfrm>
            <a:off x="144000" y="24849"/>
            <a:ext cx="614934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C1 D</a:t>
            </a:r>
            <a:r>
              <a:rPr lang="fr-FR" b="1" dirty="0"/>
              <a:t>é</a:t>
            </a:r>
            <a:r>
              <a:rPr b="1" dirty="0"/>
              <a:t>briefing (</a:t>
            </a:r>
            <a:r>
              <a:rPr lang="hu-HU" b="1" dirty="0"/>
              <a:t>6</a:t>
            </a:r>
            <a:r>
              <a:rPr b="1" dirty="0"/>
              <a:t>)</a:t>
            </a:r>
          </a:p>
        </p:txBody>
      </p:sp>
      <p:sp>
        <p:nvSpPr>
          <p:cNvPr id="3" name="Szövegdoboz 2">
            <a:extLst>
              <a:ext uri="{FF2B5EF4-FFF2-40B4-BE49-F238E27FC236}">
                <a16:creationId xmlns:a16="http://schemas.microsoft.com/office/drawing/2014/main" id="{9B298289-AA41-D9AA-4D31-8F5F7B14B2AC}"/>
              </a:ext>
            </a:extLst>
          </p:cNvPr>
          <p:cNvSpPr txBox="1"/>
          <p:nvPr/>
        </p:nvSpPr>
        <p:spPr>
          <a:xfrm>
            <a:off x="814466" y="1129061"/>
            <a:ext cx="11252616" cy="60051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vl="3" indent="0" defTabSz="274854">
              <a:lnSpc>
                <a:spcPct val="90000"/>
              </a:lnSpc>
              <a:buClr>
                <a:srgbClr val="65A000"/>
              </a:buClr>
              <a:buSzPct val="100000"/>
              <a:defRPr sz="1994"/>
            </a:pPr>
            <a:r>
              <a:rPr lang="fr" sz="1700" b="1" dirty="0">
                <a:solidFill>
                  <a:srgbClr val="65A000"/>
                </a:solidFill>
                <a:latin typeface="Source Sans Pro"/>
                <a:ea typeface="Source Sans Pro Bold"/>
                <a:cs typeface="Source Sans Pro Bold"/>
              </a:rPr>
              <a:t>Fournitures médicales</a:t>
            </a:r>
          </a:p>
          <a:p>
            <a:pPr lvl="3" indent="0" defTabSz="274854">
              <a:lnSpc>
                <a:spcPct val="90000"/>
              </a:lnSpc>
              <a:buClr>
                <a:srgbClr val="65A000"/>
              </a:buClr>
              <a:buSzPct val="100000"/>
              <a:defRPr sz="1994"/>
            </a:pPr>
            <a:r>
              <a:rPr lang="fr" dirty="0">
                <a:latin typeface="Source Sans Pro"/>
                <a:ea typeface="Source Sans Pro Regular"/>
                <a:cs typeface="Source Sans Pro Regular"/>
              </a:rPr>
              <a:t>Sels de réhydratation orale</a:t>
            </a:r>
          </a:p>
          <a:p>
            <a:pPr lvl="3" indent="0" defTabSz="274854">
              <a:lnSpc>
                <a:spcPct val="90000"/>
              </a:lnSpc>
              <a:buClr>
                <a:srgbClr val="65A000"/>
              </a:buClr>
              <a:buSzPct val="100000"/>
              <a:defRPr sz="1994"/>
            </a:pPr>
            <a:r>
              <a:rPr lang="fr" dirty="0">
                <a:latin typeface="Source Sans Pro"/>
                <a:ea typeface="Source Sans Pro Regular"/>
                <a:cs typeface="Source Sans Pro Regular"/>
              </a:rPr>
              <a:t>Traitements</a:t>
            </a:r>
          </a:p>
          <a:p>
            <a:pPr lvl="3" indent="0" defTabSz="274854">
              <a:lnSpc>
                <a:spcPct val="90000"/>
              </a:lnSpc>
              <a:buClr>
                <a:srgbClr val="65A000"/>
              </a:buClr>
              <a:buSzPct val="100000"/>
              <a:defRPr sz="1994"/>
            </a:pPr>
            <a:r>
              <a:rPr lang="fr" dirty="0">
                <a:latin typeface="Source Sans Pro"/>
                <a:ea typeface="Source Sans Pro Regular"/>
                <a:cs typeface="Source Sans Pro Regular"/>
              </a:rPr>
              <a:t>Kit de réhydratation par perfusion</a:t>
            </a:r>
          </a:p>
          <a:p>
            <a:pPr lvl="3" indent="0" defTabSz="274854">
              <a:lnSpc>
                <a:spcPct val="90000"/>
              </a:lnSpc>
              <a:buClr>
                <a:srgbClr val="65A000"/>
              </a:buClr>
              <a:buSzPct val="100000"/>
              <a:defRPr sz="1994"/>
            </a:pPr>
            <a:r>
              <a:rPr lang="fr" sz="1700" b="1" dirty="0">
                <a:solidFill>
                  <a:srgbClr val="65A000"/>
                </a:solidFill>
                <a:latin typeface="Source Sans Pro"/>
                <a:ea typeface="Source Sans Pro Bold"/>
                <a:cs typeface="Source Sans Pro Bold"/>
              </a:rPr>
              <a:t>Équipement de terrain et EPI</a:t>
            </a:r>
          </a:p>
          <a:p>
            <a:pPr lvl="3" indent="0" defTabSz="274854">
              <a:lnSpc>
                <a:spcPct val="90000"/>
              </a:lnSpc>
              <a:buClr>
                <a:srgbClr val="65A000"/>
              </a:buClr>
              <a:buSzPct val="100000"/>
              <a:defRPr sz="1994"/>
            </a:pPr>
            <a:r>
              <a:rPr lang="fr" dirty="0">
                <a:latin typeface="Source Sans Pro"/>
                <a:ea typeface="Source Sans Pro Regular"/>
                <a:cs typeface="Source Sans Pro Regular"/>
              </a:rPr>
              <a:t>EPI comprenant Solution hydroalcoolique, savon, hypochlorite de calcium/Javel.</a:t>
            </a:r>
          </a:p>
          <a:p>
            <a:pPr lvl="3" indent="0" defTabSz="274854">
              <a:lnSpc>
                <a:spcPct val="90000"/>
              </a:lnSpc>
              <a:buClr>
                <a:srgbClr val="65A000"/>
              </a:buClr>
              <a:buSzPct val="100000"/>
              <a:defRPr sz="1994"/>
            </a:pPr>
            <a:r>
              <a:rPr lang="fr" dirty="0">
                <a:latin typeface="Source Sans Pro"/>
                <a:ea typeface="Source Sans Pro Regular"/>
                <a:cs typeface="Source Sans Pro Regular"/>
                <a:sym typeface="Source Sans Pro Regular"/>
              </a:rPr>
              <a:t>une tenue médicale non stérile, des gants en nitrile jetables, des gants résistants, un  masque de protection respiratoire N95, une combinaison et/ou une blouse, des bottes en caoutchouc, un tablier résistant, un écran facial et/ou des lunettes de protection, et des masques chirurgicaux.</a:t>
            </a:r>
          </a:p>
          <a:p>
            <a:pPr lvl="3" indent="0" defTabSz="274854">
              <a:lnSpc>
                <a:spcPct val="90000"/>
              </a:lnSpc>
              <a:buClr>
                <a:srgbClr val="65A000"/>
              </a:buClr>
              <a:buSzPct val="100000"/>
              <a:defRPr sz="1994"/>
            </a:pPr>
            <a:r>
              <a:rPr lang="fr" dirty="0">
                <a:latin typeface="Source Sans Pro"/>
                <a:ea typeface="Source Sans Pro Regular"/>
                <a:cs typeface="Source Sans Pro Regular"/>
                <a:sym typeface="Source Sans Pro Regular"/>
              </a:rPr>
              <a:t>Housses mortuaires</a:t>
            </a:r>
          </a:p>
          <a:p>
            <a:pPr lvl="3" indent="0" defTabSz="274854">
              <a:lnSpc>
                <a:spcPct val="90000"/>
              </a:lnSpc>
              <a:buClr>
                <a:srgbClr val="65A000"/>
              </a:buClr>
              <a:buSzPct val="100000"/>
              <a:defRPr sz="1994"/>
            </a:pPr>
            <a:r>
              <a:rPr lang="fr" dirty="0">
                <a:latin typeface="Source Sans Pro"/>
                <a:ea typeface="Source Sans Pro Regular"/>
                <a:cs typeface="Source Sans Pro Regular"/>
                <a:sym typeface="Source Sans Pro Regular"/>
              </a:rPr>
              <a:t>Pulvérisateurs à dos</a:t>
            </a:r>
          </a:p>
          <a:p>
            <a:pPr lvl="3" indent="0" defTabSz="274854">
              <a:lnSpc>
                <a:spcPct val="90000"/>
              </a:lnSpc>
              <a:buClr>
                <a:srgbClr val="65A000"/>
              </a:buClr>
              <a:buSzPct val="100000"/>
              <a:defRPr sz="1994"/>
            </a:pPr>
            <a:r>
              <a:rPr lang="fr" dirty="0">
                <a:latin typeface="Source Sans Pro"/>
                <a:ea typeface="Source Sans Pro Regular"/>
                <a:cs typeface="Source Sans Pro Regular"/>
                <a:sym typeface="Source Sans Pro Regular"/>
              </a:rPr>
              <a:t>Sacs jetables destinés aux déchets biologiques dangereux</a:t>
            </a:r>
          </a:p>
          <a:p>
            <a:pPr lvl="3" indent="0" defTabSz="274854">
              <a:lnSpc>
                <a:spcPct val="90000"/>
              </a:lnSpc>
              <a:buClr>
                <a:srgbClr val="65A000"/>
              </a:buClr>
              <a:buSzPct val="100000"/>
              <a:defRPr sz="1994"/>
            </a:pPr>
            <a:r>
              <a:rPr lang="fr" dirty="0">
                <a:latin typeface="Source Sans Pro"/>
                <a:ea typeface="Source Sans Pro Regular"/>
                <a:cs typeface="Source Sans Pro Regular"/>
                <a:sym typeface="Source Sans Pro Regular"/>
              </a:rPr>
              <a:t>Kit de prélèvement d’échantillons (UN 2814, kit de prélèvement sanguin, écouvillons de prélèvement oral, kit de prélèvement de selles et par écouvillonnage rectal, gants, tampons d’alcool)</a:t>
            </a:r>
          </a:p>
          <a:p>
            <a:pPr lvl="3" indent="0" defTabSz="274854">
              <a:lnSpc>
                <a:spcPct val="90000"/>
              </a:lnSpc>
              <a:buClr>
                <a:srgbClr val="65A000"/>
              </a:buClr>
              <a:buSzPct val="100000"/>
              <a:defRPr sz="1994"/>
            </a:pPr>
            <a:r>
              <a:rPr lang="fr" dirty="0">
                <a:latin typeface="Source Sans Pro"/>
                <a:ea typeface="Source Sans Pro Regular"/>
                <a:cs typeface="Source Sans Pro Regular"/>
                <a:sym typeface="Source Sans Pro Regular"/>
              </a:rPr>
              <a:t>Triple emballage + boîte de sécurité/boîte pour objets pointus ou tranchants</a:t>
            </a:r>
          </a:p>
          <a:p>
            <a:pPr lvl="3" indent="0" defTabSz="274854">
              <a:lnSpc>
                <a:spcPct val="90000"/>
              </a:lnSpc>
              <a:buClr>
                <a:srgbClr val="65A000"/>
              </a:buClr>
              <a:buSzPct val="100000"/>
              <a:defRPr sz="1994"/>
            </a:pPr>
            <a:r>
              <a:rPr lang="fr" sz="1700" b="1" dirty="0">
                <a:solidFill>
                  <a:srgbClr val="65A000"/>
                </a:solidFill>
                <a:latin typeface="Source Sans Pro"/>
                <a:ea typeface="Source Sans Pro Bold"/>
                <a:cs typeface="Source Sans Pro Bold"/>
              </a:rPr>
              <a:t>Transport</a:t>
            </a:r>
          </a:p>
          <a:p>
            <a:pPr lvl="3" indent="0" defTabSz="274854">
              <a:lnSpc>
                <a:spcPct val="90000"/>
              </a:lnSpc>
              <a:buClr>
                <a:srgbClr val="65A000"/>
              </a:buClr>
              <a:buSzPct val="100000"/>
              <a:defRPr sz="1994"/>
            </a:pPr>
            <a:r>
              <a:rPr lang="fr" dirty="0">
                <a:latin typeface="Source Sans Pro"/>
                <a:ea typeface="Source Sans Pro Regular"/>
                <a:cs typeface="Source Sans Pro Regular"/>
              </a:rPr>
              <a:t>Accès à des voitures ou des scooters et à du carburant.</a:t>
            </a:r>
          </a:p>
          <a:p>
            <a:pPr lvl="3" indent="0" defTabSz="274854">
              <a:lnSpc>
                <a:spcPct val="90000"/>
              </a:lnSpc>
              <a:buClr>
                <a:srgbClr val="65A000"/>
              </a:buClr>
              <a:buSzPct val="100000"/>
              <a:defRPr sz="1994"/>
            </a:pPr>
            <a:r>
              <a:rPr lang="fr" sz="1700" b="1" dirty="0">
                <a:solidFill>
                  <a:srgbClr val="65A000"/>
                </a:solidFill>
                <a:latin typeface="Source Sans Pro"/>
                <a:ea typeface="Source Sans Pro Bold"/>
                <a:cs typeface="Source Sans Pro Bold"/>
              </a:rPr>
              <a:t>Finances</a:t>
            </a:r>
          </a:p>
          <a:p>
            <a:pPr lvl="3" indent="0" defTabSz="274854">
              <a:lnSpc>
                <a:spcPct val="90000"/>
              </a:lnSpc>
              <a:buClr>
                <a:srgbClr val="65A000"/>
              </a:buClr>
              <a:buSzPct val="100000"/>
              <a:defRPr sz="1994"/>
            </a:pPr>
            <a:r>
              <a:rPr lang="fr" dirty="0">
                <a:latin typeface="Source Sans Pro"/>
                <a:ea typeface="Source Sans Pro Regular"/>
                <a:cs typeface="Source Sans Pro Regular"/>
              </a:rPr>
              <a:t>Indemnités journalières, petite caisse.</a:t>
            </a:r>
          </a:p>
          <a:p>
            <a:pPr lvl="3" indent="0" defTabSz="274854">
              <a:lnSpc>
                <a:spcPct val="90000"/>
              </a:lnSpc>
              <a:buClr>
                <a:srgbClr val="65A000"/>
              </a:buClr>
              <a:buSzPct val="100000"/>
              <a:defRPr sz="1994"/>
            </a:pPr>
            <a:r>
              <a:rPr lang="fr" dirty="0">
                <a:latin typeface="Source Sans Pro"/>
                <a:ea typeface="Source Sans Pro Regular"/>
                <a:cs typeface="Source Sans Pro Regular"/>
              </a:rPr>
              <a:t>Accès aux fonds d’urgence et au mécanisme de déblocage connexe</a:t>
            </a:r>
          </a:p>
          <a:p>
            <a:pPr lvl="3" indent="0" defTabSz="274854">
              <a:lnSpc>
                <a:spcPct val="90000"/>
              </a:lnSpc>
              <a:buClr>
                <a:srgbClr val="65A000"/>
              </a:buClr>
              <a:buSzPct val="100000"/>
              <a:defRPr sz="1994"/>
            </a:pPr>
            <a:endParaRPr lang="hu-HU" dirty="0">
              <a:latin typeface="Source Sans Pro"/>
              <a:ea typeface="Source Sans Pro Regular"/>
              <a:cs typeface="Source Sans Pro Regular"/>
            </a:endParaRPr>
          </a:p>
        </p:txBody>
      </p:sp>
      <p:sp>
        <p:nvSpPr>
          <p:cNvPr id="5" name="TextBox 4"/>
          <p:cNvSpPr txBox="1"/>
          <p:nvPr/>
        </p:nvSpPr>
        <p:spPr>
          <a:xfrm>
            <a:off x="144000" y="624290"/>
            <a:ext cx="6976872"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pPr eaLnBrk="0" fontAlgn="base">
              <a:spcBef>
                <a:spcPct val="0"/>
              </a:spcBef>
              <a:spcAft>
                <a:spcPct val="0"/>
              </a:spcAft>
            </a:pPr>
            <a:r>
              <a:rPr b="1" dirty="0"/>
              <a:t>4. </a:t>
            </a:r>
            <a:r>
              <a:rPr lang="fr" b="1" kern="1200" dirty="0"/>
              <a:t>Liste de contrôle logistique (2)</a:t>
            </a:r>
            <a:endParaRPr lang="en-US" b="1" kern="1200" dirty="0"/>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9" name="TextBox 4"/>
          <p:cNvSpPr txBox="1"/>
          <p:nvPr/>
        </p:nvSpPr>
        <p:spPr>
          <a:xfrm>
            <a:off x="189677" y="635296"/>
            <a:ext cx="6976872"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5. </a:t>
            </a:r>
            <a:r>
              <a:rPr lang="fr-FR" b="1" dirty="0"/>
              <a:t>Rapport de situation quotidien</a:t>
            </a:r>
            <a:endParaRPr lang="en-US" b="1" dirty="0"/>
          </a:p>
        </p:txBody>
      </p:sp>
      <p:sp>
        <p:nvSpPr>
          <p:cNvPr id="2" name="TextBox 6">
            <a:extLst>
              <a:ext uri="{FF2B5EF4-FFF2-40B4-BE49-F238E27FC236}">
                <a16:creationId xmlns:a16="http://schemas.microsoft.com/office/drawing/2014/main" id="{B4E7835A-7A98-E179-483A-3F78B2FB13A1}"/>
              </a:ext>
            </a:extLst>
          </p:cNvPr>
          <p:cNvSpPr txBox="1"/>
          <p:nvPr/>
        </p:nvSpPr>
        <p:spPr>
          <a:xfrm>
            <a:off x="144000" y="24849"/>
            <a:ext cx="6149340"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C1 D</a:t>
            </a:r>
            <a:r>
              <a:rPr lang="fr-FR" b="1" dirty="0"/>
              <a:t>é</a:t>
            </a:r>
            <a:r>
              <a:rPr b="1" dirty="0"/>
              <a:t>briefing (</a:t>
            </a:r>
            <a:r>
              <a:rPr lang="hu-HU" b="1" dirty="0"/>
              <a:t>7</a:t>
            </a:r>
            <a:r>
              <a:rPr b="1" dirty="0"/>
              <a:t>)</a:t>
            </a:r>
          </a:p>
        </p:txBody>
      </p:sp>
      <p:sp>
        <p:nvSpPr>
          <p:cNvPr id="3" name="ZoneTexte 2">
            <a:extLst>
              <a:ext uri="{FF2B5EF4-FFF2-40B4-BE49-F238E27FC236}">
                <a16:creationId xmlns:a16="http://schemas.microsoft.com/office/drawing/2014/main" id="{BC4F01AE-B843-7DB7-53C6-89C88197F235}"/>
              </a:ext>
            </a:extLst>
          </p:cNvPr>
          <p:cNvSpPr txBox="1"/>
          <p:nvPr/>
        </p:nvSpPr>
        <p:spPr>
          <a:xfrm>
            <a:off x="0" y="6461784"/>
            <a:ext cx="12206209" cy="369330"/>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en-US" dirty="0">
                <a:solidFill>
                  <a:schemeClr val="bg1"/>
                </a:solidFill>
                <a:latin typeface="Source Sans Pro Bold"/>
                <a:ea typeface="Source Sans Pro Bold"/>
                <a:sym typeface="Source Sans Pro Regular"/>
              </a:rPr>
              <a:t>Note: les participants </a:t>
            </a:r>
            <a:r>
              <a:rPr lang="en-US" dirty="0" err="1">
                <a:solidFill>
                  <a:schemeClr val="bg1"/>
                </a:solidFill>
                <a:latin typeface="Source Sans Pro Bold"/>
                <a:ea typeface="Source Sans Pro Bold"/>
                <a:sym typeface="Source Sans Pro Regular"/>
              </a:rPr>
              <a:t>doivent</a:t>
            </a:r>
            <a:r>
              <a:rPr lang="en-US" dirty="0">
                <a:solidFill>
                  <a:schemeClr val="bg1"/>
                </a:solidFill>
                <a:latin typeface="Source Sans Pro Bold"/>
                <a:ea typeface="Source Sans Pro Bold"/>
                <a:sym typeface="Source Sans Pro Regular"/>
              </a:rPr>
              <a:t> </a:t>
            </a:r>
            <a:r>
              <a:rPr lang="en-US" dirty="0" err="1">
                <a:solidFill>
                  <a:schemeClr val="bg1"/>
                </a:solidFill>
                <a:latin typeface="Source Sans Pro Bold"/>
                <a:ea typeface="Source Sans Pro Bold"/>
                <a:sym typeface="Source Sans Pro Regular"/>
              </a:rPr>
              <a:t>mettre</a:t>
            </a:r>
            <a:r>
              <a:rPr lang="en-US" dirty="0">
                <a:solidFill>
                  <a:schemeClr val="bg1"/>
                </a:solidFill>
                <a:latin typeface="Source Sans Pro Bold"/>
                <a:ea typeface="Source Sans Pro Bold"/>
                <a:sym typeface="Source Sans Pro Regular"/>
              </a:rPr>
              <a:t> à jour les outputs à la lumière des </a:t>
            </a:r>
            <a:r>
              <a:rPr lang="en-US" dirty="0" err="1">
                <a:solidFill>
                  <a:schemeClr val="bg1"/>
                </a:solidFill>
                <a:latin typeface="Source Sans Pro Bold"/>
                <a:ea typeface="Source Sans Pro Bold"/>
                <a:sym typeface="Source Sans Pro Regular"/>
              </a:rPr>
              <a:t>informations</a:t>
            </a:r>
            <a:r>
              <a:rPr lang="en-US" dirty="0">
                <a:solidFill>
                  <a:schemeClr val="bg1"/>
                </a:solidFill>
                <a:latin typeface="Source Sans Pro Bold"/>
                <a:ea typeface="Source Sans Pro Bold"/>
                <a:sym typeface="Source Sans Pro Regular"/>
              </a:rPr>
              <a:t> les plus </a:t>
            </a:r>
            <a:r>
              <a:rPr lang="en-US" dirty="0" err="1">
                <a:solidFill>
                  <a:schemeClr val="bg1"/>
                </a:solidFill>
                <a:latin typeface="Source Sans Pro Bold"/>
                <a:ea typeface="Source Sans Pro Bold"/>
                <a:sym typeface="Source Sans Pro Regular"/>
              </a:rPr>
              <a:t>récentent</a:t>
            </a:r>
            <a:r>
              <a:rPr lang="en-US" dirty="0">
                <a:solidFill>
                  <a:schemeClr val="bg1"/>
                </a:solidFill>
                <a:latin typeface="Source Sans Pro Bold"/>
                <a:ea typeface="Source Sans Pro Bold"/>
                <a:sym typeface="Source Sans Pro Regular"/>
              </a:rPr>
              <a:t> </a:t>
            </a:r>
            <a:r>
              <a:rPr lang="en-US" dirty="0" err="1">
                <a:solidFill>
                  <a:schemeClr val="bg1"/>
                </a:solidFill>
                <a:latin typeface="Source Sans Pro Bold"/>
                <a:ea typeface="Source Sans Pro Bold"/>
                <a:sym typeface="Source Sans Pro Regular"/>
              </a:rPr>
              <a:t>qu’ils</a:t>
            </a:r>
            <a:r>
              <a:rPr lang="en-US" dirty="0">
                <a:solidFill>
                  <a:schemeClr val="bg1"/>
                </a:solidFill>
                <a:latin typeface="Source Sans Pro Bold"/>
                <a:ea typeface="Source Sans Pro Bold"/>
                <a:sym typeface="Source Sans Pro Regular"/>
              </a:rPr>
              <a:t> </a:t>
            </a:r>
            <a:r>
              <a:rPr lang="en-US" dirty="0" err="1">
                <a:solidFill>
                  <a:schemeClr val="bg1"/>
                </a:solidFill>
                <a:latin typeface="Source Sans Pro Bold"/>
                <a:ea typeface="Source Sans Pro Bold"/>
                <a:sym typeface="Source Sans Pro Regular"/>
              </a:rPr>
              <a:t>reçoivent</a:t>
            </a:r>
            <a:r>
              <a:rPr lang="en-US" dirty="0">
                <a:solidFill>
                  <a:schemeClr val="bg1"/>
                </a:solidFill>
                <a:latin typeface="Source Sans Pro Bold"/>
                <a:ea typeface="Source Sans Pro Bold"/>
                <a:sym typeface="Source Sans Pro Regular"/>
              </a:rPr>
              <a:t> </a:t>
            </a:r>
            <a:endParaRPr lang="fr-FR" dirty="0">
              <a:solidFill>
                <a:schemeClr val="bg1"/>
              </a:solidFill>
              <a:latin typeface="Source Sans Pro Bold"/>
              <a:ea typeface="Source Sans Pro Bold"/>
            </a:endParaRPr>
          </a:p>
        </p:txBody>
      </p:sp>
      <p:graphicFrame>
        <p:nvGraphicFramePr>
          <p:cNvPr id="6" name="Table 3">
            <a:extLst>
              <a:ext uri="{FF2B5EF4-FFF2-40B4-BE49-F238E27FC236}">
                <a16:creationId xmlns:a16="http://schemas.microsoft.com/office/drawing/2014/main" id="{DDB88244-8F52-4FFB-B1C5-D8D5912E2437}"/>
              </a:ext>
            </a:extLst>
          </p:cNvPr>
          <p:cNvGraphicFramePr>
            <a:graphicFrameLocks noGrp="1"/>
          </p:cNvGraphicFramePr>
          <p:nvPr>
            <p:custDataLst>
              <p:tags r:id="rId1"/>
            </p:custDataLst>
            <p:extLst>
              <p:ext uri="{D42A27DB-BD31-4B8C-83A1-F6EECF244321}">
                <p14:modId xmlns:p14="http://schemas.microsoft.com/office/powerpoint/2010/main" val="329366289"/>
              </p:ext>
            </p:extLst>
          </p:nvPr>
        </p:nvGraphicFramePr>
        <p:xfrm>
          <a:off x="230432" y="1196227"/>
          <a:ext cx="11521857" cy="5242560"/>
        </p:xfrm>
        <a:graphic>
          <a:graphicData uri="http://schemas.openxmlformats.org/drawingml/2006/table">
            <a:tbl>
              <a:tblPr firstRow="1" bandRow="1">
                <a:tableStyleId>{5C22544A-7EE6-4342-B048-85BDC9FD1C3A}</a:tableStyleId>
              </a:tblPr>
              <a:tblGrid>
                <a:gridCol w="2048073">
                  <a:extLst>
                    <a:ext uri="{9D8B030D-6E8A-4147-A177-3AD203B41FA5}">
                      <a16:colId xmlns:a16="http://schemas.microsoft.com/office/drawing/2014/main" val="739101657"/>
                    </a:ext>
                  </a:extLst>
                </a:gridCol>
                <a:gridCol w="9473784">
                  <a:extLst>
                    <a:ext uri="{9D8B030D-6E8A-4147-A177-3AD203B41FA5}">
                      <a16:colId xmlns:a16="http://schemas.microsoft.com/office/drawing/2014/main" val="2696691486"/>
                    </a:ext>
                  </a:extLst>
                </a:gridCol>
              </a:tblGrid>
              <a:tr h="211143">
                <a:tc>
                  <a:txBody>
                    <a:bodyPr/>
                    <a:lstStyle/>
                    <a:p>
                      <a:pPr rtl="0"/>
                      <a:r>
                        <a:rPr lang="fr" sz="1600" b="1" i="0" u="none" strike="noStrike" cap="none" spc="0" baseline="0" noProof="0" dirty="0">
                          <a:solidFill>
                            <a:srgbClr val="FFFFFF"/>
                          </a:solidFill>
                          <a:uFillTx/>
                          <a:latin typeface="Source Sans Pro Bold"/>
                          <a:ea typeface="Source Sans Pro Bold"/>
                          <a:cs typeface="Source Sans Pro Bold"/>
                          <a:sym typeface="Source Sans Pro Regular"/>
                        </a:rPr>
                        <a:t>Date/heure</a:t>
                      </a:r>
                    </a:p>
                  </a:txBody>
                  <a:tcPr/>
                </a:tc>
                <a:tc>
                  <a:txBody>
                    <a:bodyPr/>
                    <a:lstStyle/>
                    <a:p>
                      <a:pPr rtl="0"/>
                      <a:r>
                        <a:rPr lang="fr" sz="1600" b="1" i="0" u="none" strike="noStrike" cap="none" spc="0" baseline="0" dirty="0">
                          <a:solidFill>
                            <a:srgbClr val="FFFFFF"/>
                          </a:solidFill>
                          <a:uFillTx/>
                          <a:latin typeface="Source Sans Pro Bold"/>
                          <a:ea typeface="Source Sans Pro Bold"/>
                          <a:cs typeface="Source Sans Pro Bold"/>
                          <a:sym typeface="Source Sans Pro Regular"/>
                        </a:rPr>
                        <a:t>23 juillet 2021</a:t>
                      </a:r>
                      <a:endParaRPr lang="en-US" sz="1600" b="1" i="0" u="none" strike="noStrike" cap="none" spc="0" baseline="0" dirty="0">
                        <a:solidFill>
                          <a:srgbClr val="FFFFFF"/>
                        </a:solidFill>
                        <a:uFillTx/>
                        <a:latin typeface="Source Sans Pro Bold"/>
                        <a:ea typeface="Source Sans Pro Bold"/>
                        <a:cs typeface="Source Sans Pro Bold"/>
                        <a:sym typeface="Source Sans Pro Regular"/>
                      </a:endParaRPr>
                    </a:p>
                  </a:txBody>
                  <a:tcPr/>
                </a:tc>
                <a:extLst>
                  <a:ext uri="{0D108BD9-81ED-4DB2-BD59-A6C34878D82A}">
                    <a16:rowId xmlns:a16="http://schemas.microsoft.com/office/drawing/2014/main" val="1069151633"/>
                  </a:ext>
                </a:extLst>
              </a:tr>
              <a:tr h="358253">
                <a:tc>
                  <a:txBody>
                    <a:bodyPr/>
                    <a:lstStyle/>
                    <a:p>
                      <a:pPr marL="88900" marR="0" indent="0" algn="l" defTabSz="289320" rtl="0" latinLnBrk="0">
                        <a:lnSpc>
                          <a:spcPct val="100000"/>
                        </a:lnSpc>
                        <a:spcBef>
                          <a:spcPts val="0"/>
                        </a:spcBef>
                        <a:spcAft>
                          <a:spcPts val="0"/>
                        </a:spcAft>
                        <a:buClrTx/>
                        <a:buSzTx/>
                        <a:buFontTx/>
                        <a:buNone/>
                        <a:tabLst/>
                        <a:defRPr sz="1800"/>
                      </a:pPr>
                      <a:r>
                        <a:rPr lang="fr" sz="1400" b="0" i="0" u="none" strike="noStrike" cap="none" spc="0" baseline="0" noProof="0" dirty="0">
                          <a:solidFill>
                            <a:srgbClr val="000000"/>
                          </a:solidFill>
                          <a:uFillTx/>
                          <a:latin typeface="Source Sans Pro Bold"/>
                          <a:ea typeface="Source Sans Pro Bold"/>
                          <a:cs typeface="Source Sans Pro Bold"/>
                          <a:sym typeface="Source Sans Pro Regular"/>
                        </a:rPr>
                        <a:t>Localité/zones touchées</a:t>
                      </a:r>
                    </a:p>
                  </a:txBody>
                  <a:tcPr/>
                </a:tc>
                <a:tc>
                  <a:txBody>
                    <a:bodyPr/>
                    <a:lstStyle/>
                    <a:p>
                      <a:pPr lvl="0" rtl="0">
                        <a:buNone/>
                      </a:pPr>
                      <a:r>
                        <a:rPr lang="fr" sz="1400" kern="1200" noProof="0" dirty="0">
                          <a:solidFill>
                            <a:schemeClr val="dk1"/>
                          </a:solidFill>
                          <a:latin typeface="+mn-lt"/>
                          <a:ea typeface="+mn-ea"/>
                          <a:cs typeface="+mn-cs"/>
                        </a:rPr>
                        <a:t>Village de </a:t>
                      </a:r>
                      <a:r>
                        <a:rPr lang="fr" sz="1400" kern="1200" noProof="0" dirty="0" err="1">
                          <a:solidFill>
                            <a:schemeClr val="dk1"/>
                          </a:solidFill>
                          <a:latin typeface="+mn-lt"/>
                          <a:ea typeface="+mn-ea"/>
                          <a:cs typeface="+mn-cs"/>
                        </a:rPr>
                        <a:t>Syan</a:t>
                      </a:r>
                      <a:r>
                        <a:rPr lang="fr" sz="1400" kern="1200" noProof="0" dirty="0">
                          <a:solidFill>
                            <a:schemeClr val="dk1"/>
                          </a:solidFill>
                          <a:latin typeface="+mn-lt"/>
                          <a:ea typeface="+mn-ea"/>
                          <a:cs typeface="+mn-cs"/>
                        </a:rPr>
                        <a:t> dans la province de Karan, au nord du Salam.</a:t>
                      </a:r>
                      <a:endParaRPr lang="fr-FR" sz="1400" kern="1200" dirty="0">
                        <a:solidFill>
                          <a:schemeClr val="dk1"/>
                        </a:solidFill>
                        <a:latin typeface="+mn-lt"/>
                        <a:ea typeface="+mn-ea"/>
                        <a:cs typeface="+mn-cs"/>
                      </a:endParaRPr>
                    </a:p>
                  </a:txBody>
                  <a:tcPr/>
                </a:tc>
                <a:extLst>
                  <a:ext uri="{0D108BD9-81ED-4DB2-BD59-A6C34878D82A}">
                    <a16:rowId xmlns:a16="http://schemas.microsoft.com/office/drawing/2014/main" val="4159162785"/>
                  </a:ext>
                </a:extLst>
              </a:tr>
              <a:tr h="515439">
                <a:tc>
                  <a:txBody>
                    <a:bodyPr/>
                    <a:lstStyle/>
                    <a:p>
                      <a:pPr marL="88900" marR="0" indent="0" algn="l" defTabSz="289320" rtl="0" latinLnBrk="0">
                        <a:lnSpc>
                          <a:spcPct val="100000"/>
                        </a:lnSpc>
                        <a:spcBef>
                          <a:spcPts val="0"/>
                        </a:spcBef>
                        <a:spcAft>
                          <a:spcPts val="0"/>
                        </a:spcAft>
                        <a:buClrTx/>
                        <a:buSzTx/>
                        <a:buFontTx/>
                        <a:buNone/>
                        <a:tabLst/>
                        <a:defRPr sz="1800"/>
                      </a:pPr>
                      <a:r>
                        <a:rPr lang="fr" sz="1400" b="0" i="0" u="none" strike="noStrike" cap="none" spc="0" baseline="0" noProof="0" dirty="0">
                          <a:solidFill>
                            <a:srgbClr val="000000"/>
                          </a:solidFill>
                          <a:uFillTx/>
                          <a:latin typeface="Source Sans Pro Bold"/>
                          <a:ea typeface="Source Sans Pro Bold"/>
                          <a:cs typeface="Source Sans Pro Bold"/>
                          <a:sym typeface="Source Sans Pro Regular"/>
                        </a:rPr>
                        <a:t>Résumé</a:t>
                      </a:r>
                    </a:p>
                  </a:txBody>
                  <a:tcPr/>
                </a:tc>
                <a:tc>
                  <a:txBody>
                    <a:bodyPr/>
                    <a:lstStyle/>
                    <a:p>
                      <a:pPr lvl="0" algn="just" rtl="0">
                        <a:lnSpc>
                          <a:spcPct val="100000"/>
                        </a:lnSpc>
                        <a:spcBef>
                          <a:spcPts val="0"/>
                        </a:spcBef>
                        <a:spcAft>
                          <a:spcPts val="0"/>
                        </a:spcAft>
                        <a:buNone/>
                      </a:pPr>
                      <a:r>
                        <a:rPr lang="fr" sz="1400" b="0" i="0" u="none" strike="noStrike" cap="none" spc="0" baseline="0" noProof="0" dirty="0">
                          <a:solidFill>
                            <a:srgbClr val="000000"/>
                          </a:solidFill>
                          <a:uFillTx/>
                          <a:latin typeface="Source Sans Pro Regular"/>
                          <a:ea typeface="Source Sans Pro Regular"/>
                          <a:cs typeface="Source Sans Pro Regular"/>
                          <a:sym typeface="Source Sans Pro Regular"/>
                        </a:rPr>
                        <a:t>Informations contradictoires :</a:t>
                      </a:r>
                      <a:endParaRPr lang="fr-FR" sz="1400" b="0" i="0" u="none" strike="noStrike" cap="none" spc="0" baseline="0" dirty="0">
                        <a:solidFill>
                          <a:srgbClr val="000000"/>
                        </a:solidFill>
                        <a:uFillTx/>
                        <a:latin typeface="Source Sans Pro Regular"/>
                        <a:ea typeface="Source Sans Pro Regular"/>
                        <a:cs typeface="Source Sans Pro Regular"/>
                        <a:sym typeface="Source Sans Pro Regular"/>
                      </a:endParaRPr>
                    </a:p>
                    <a:p>
                      <a:pPr lvl="0" algn="just" rtl="0">
                        <a:lnSpc>
                          <a:spcPct val="100000"/>
                        </a:lnSpc>
                        <a:spcBef>
                          <a:spcPts val="0"/>
                        </a:spcBef>
                        <a:spcAft>
                          <a:spcPts val="0"/>
                        </a:spcAft>
                        <a:buNone/>
                      </a:pPr>
                      <a:r>
                        <a:rPr lang="fr" sz="1400" b="0" i="0" u="none" strike="noStrike" cap="none" spc="0" baseline="0" noProof="0" dirty="0">
                          <a:solidFill>
                            <a:srgbClr val="000000"/>
                          </a:solidFill>
                          <a:uFillTx/>
                          <a:latin typeface="Source Sans Pro Regular"/>
                          <a:ea typeface="Source Sans Pro Regular"/>
                          <a:cs typeface="Source Sans Pro Regular"/>
                          <a:sym typeface="Source Sans Pro Regular"/>
                        </a:rPr>
                        <a:t>- Journal : Plus de 100 personnes sont décédées, essentiellement des femmes et des enfants, dans la province de Karan au nord du Salam. Les principaux symptômes sont une diarrhée aiguë sévère et des vomissements. </a:t>
                      </a:r>
                      <a:endParaRPr lang="fr-FR" sz="1400" b="0" i="0" u="none" strike="noStrike" cap="none" spc="0" baseline="0" dirty="0">
                        <a:solidFill>
                          <a:srgbClr val="000000"/>
                        </a:solidFill>
                        <a:uFillTx/>
                        <a:latin typeface="Source Sans Pro Regular"/>
                        <a:ea typeface="Source Sans Pro Regular"/>
                        <a:cs typeface="Source Sans Pro Regular"/>
                        <a:sym typeface="Source Sans Pro Regular"/>
                      </a:endParaRPr>
                    </a:p>
                    <a:p>
                      <a:pPr lvl="0" algn="just" rtl="0">
                        <a:lnSpc>
                          <a:spcPct val="100000"/>
                        </a:lnSpc>
                        <a:spcBef>
                          <a:spcPts val="0"/>
                        </a:spcBef>
                        <a:spcAft>
                          <a:spcPts val="0"/>
                        </a:spcAft>
                        <a:buNone/>
                      </a:pPr>
                      <a:r>
                        <a:rPr lang="fr" sz="1400" b="0" i="0" u="none" strike="noStrike" cap="none" spc="0" baseline="0" noProof="0" dirty="0">
                          <a:solidFill>
                            <a:srgbClr val="000000"/>
                          </a:solidFill>
                          <a:uFillTx/>
                          <a:latin typeface="Source Sans Pro Regular"/>
                          <a:ea typeface="Source Sans Pro Regular"/>
                          <a:cs typeface="Source Sans Pro Regular"/>
                          <a:sym typeface="Source Sans Pro Regular"/>
                        </a:rPr>
                        <a:t>- Directeur de l’hôpital : admission d’une famille de quatre personnes envoyée par l’unité de soins de santé primaires de Syan, souffrant d’une intoxication alimentaire et se plaignant de diarrhée aiguë et de vomissements.</a:t>
                      </a:r>
                      <a:endParaRPr lang="en-GB" sz="14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a:tc>
                <a:extLst>
                  <a:ext uri="{0D108BD9-81ED-4DB2-BD59-A6C34878D82A}">
                    <a16:rowId xmlns:a16="http://schemas.microsoft.com/office/drawing/2014/main" val="3117724168"/>
                  </a:ext>
                </a:extLst>
              </a:tr>
              <a:tr h="635473">
                <a:tc>
                  <a:txBody>
                    <a:bodyPr/>
                    <a:lstStyle/>
                    <a:p>
                      <a:pPr marL="88900" marR="0" indent="0" algn="l" defTabSz="289320" rtl="0" latinLnBrk="0">
                        <a:lnSpc>
                          <a:spcPct val="100000"/>
                        </a:lnSpc>
                        <a:spcBef>
                          <a:spcPts val="0"/>
                        </a:spcBef>
                        <a:spcAft>
                          <a:spcPts val="0"/>
                        </a:spcAft>
                        <a:buClrTx/>
                        <a:buSzTx/>
                        <a:buFontTx/>
                        <a:buNone/>
                        <a:tabLst/>
                        <a:defRPr sz="1800"/>
                      </a:pPr>
                      <a:r>
                        <a:rPr lang="fr" sz="1400" b="0" i="0" u="none" strike="noStrike" cap="none" spc="0" baseline="0" noProof="0" dirty="0">
                          <a:solidFill>
                            <a:srgbClr val="000000"/>
                          </a:solidFill>
                          <a:uFillTx/>
                          <a:latin typeface="Source Sans Pro Bold"/>
                          <a:ea typeface="Source Sans Pro Bold"/>
                          <a:cs typeface="Source Sans Pro Bold"/>
                          <a:sym typeface="Source Sans Pro Regular"/>
                        </a:rPr>
                        <a:t>Situation épidémiologique</a:t>
                      </a:r>
                    </a:p>
                  </a:txBody>
                  <a:tcPr/>
                </a:tc>
                <a:tc>
                  <a:txBody>
                    <a:bodyPr/>
                    <a:lstStyle/>
                    <a:p>
                      <a:pPr lvl="0" algn="just" rtl="0">
                        <a:lnSpc>
                          <a:spcPct val="100000"/>
                        </a:lnSpc>
                        <a:spcBef>
                          <a:spcPts val="0"/>
                        </a:spcBef>
                        <a:spcAft>
                          <a:spcPts val="0"/>
                        </a:spcAft>
                        <a:buNone/>
                      </a:pPr>
                      <a:r>
                        <a:rPr lang="fr" sz="1400" b="0" i="0" u="none" strike="noStrike" cap="none" spc="0" baseline="0" noProof="0" dirty="0">
                          <a:solidFill>
                            <a:srgbClr val="000000"/>
                          </a:solidFill>
                          <a:uFillTx/>
                          <a:latin typeface="Source Sans Pro Regular"/>
                          <a:ea typeface="Source Sans Pro Regular"/>
                          <a:cs typeface="Source Sans Pro Regular"/>
                          <a:sym typeface="Source Sans Pro Regular"/>
                        </a:rPr>
                        <a:t>- Plusieurs cas de diarrhée aqueuse aiguë ont été observés au sein de l’unité de soins de santé primaires, d’une intensité modérée pour la plupart. </a:t>
                      </a:r>
                      <a:endParaRPr lang="en-US" sz="1400" b="0" i="0" u="none" strike="noStrike" cap="none" spc="0" baseline="0" noProof="0" dirty="0">
                        <a:solidFill>
                          <a:srgbClr val="000000"/>
                        </a:solidFill>
                        <a:uFillTx/>
                        <a:latin typeface="Source Sans Pro Regular"/>
                        <a:ea typeface="Source Sans Pro Regular"/>
                        <a:cs typeface="Source Sans Pro Regular"/>
                        <a:sym typeface="Source Sans Pro Regular"/>
                      </a:endParaRPr>
                    </a:p>
                    <a:p>
                      <a:pPr lvl="0" algn="just" rtl="0">
                        <a:lnSpc>
                          <a:spcPct val="100000"/>
                        </a:lnSpc>
                        <a:spcBef>
                          <a:spcPts val="0"/>
                        </a:spcBef>
                        <a:spcAft>
                          <a:spcPts val="0"/>
                        </a:spcAft>
                        <a:buNone/>
                      </a:pPr>
                      <a:r>
                        <a:rPr lang="fr" sz="1400" b="0" i="0" u="none" strike="noStrike" cap="none" spc="0" baseline="0" noProof="0" dirty="0">
                          <a:solidFill>
                            <a:srgbClr val="000000"/>
                          </a:solidFill>
                          <a:uFillTx/>
                          <a:latin typeface="Source Sans Pro Regular"/>
                          <a:ea typeface="Source Sans Pro Regular"/>
                          <a:cs typeface="Source Sans Pro Regular"/>
                          <a:sym typeface="Source Sans Pro Regular"/>
                        </a:rPr>
                        <a:t>- Seuls deux cas ont été orientés vers l’Hôpital général de Karan en début de semaine.</a:t>
                      </a:r>
                      <a:endParaRPr lang="en-US" sz="1400" b="0" i="0" u="none" strike="noStrike" cap="none" spc="0" baseline="0" noProof="0" dirty="0">
                        <a:solidFill>
                          <a:srgbClr val="000000"/>
                        </a:solidFill>
                        <a:uFillTx/>
                        <a:latin typeface="Source Sans Pro Regular"/>
                        <a:ea typeface="Source Sans Pro Regular"/>
                        <a:cs typeface="Source Sans Pro Regular"/>
                        <a:sym typeface="Source Sans Pro Regular"/>
                      </a:endParaRPr>
                    </a:p>
                    <a:p>
                      <a:pPr lvl="0" algn="just" rtl="0">
                        <a:lnSpc>
                          <a:spcPct val="100000"/>
                        </a:lnSpc>
                        <a:spcBef>
                          <a:spcPts val="0"/>
                        </a:spcBef>
                        <a:spcAft>
                          <a:spcPts val="0"/>
                        </a:spcAft>
                        <a:buNone/>
                      </a:pPr>
                      <a:r>
                        <a:rPr lang="fr" sz="1400" b="0" i="0" u="none" strike="noStrike" cap="none" spc="0" baseline="0" noProof="0" dirty="0">
                          <a:solidFill>
                            <a:srgbClr val="000000"/>
                          </a:solidFill>
                          <a:uFillTx/>
                          <a:latin typeface="Source Sans Pro Regular"/>
                          <a:ea typeface="Source Sans Pro Regular"/>
                          <a:cs typeface="Source Sans Pro Regular"/>
                          <a:sym typeface="Source Sans Pro Regular"/>
                        </a:rPr>
                        <a:t>- Le nombre de cas de diarrhée se situe dans la fourchette normalement attendue à cette période de l’année. </a:t>
                      </a:r>
                      <a:endParaRPr lang="en-US" sz="1400" b="0" i="0" u="none" strike="noStrike" cap="none" spc="0" baseline="0" noProof="0" dirty="0">
                        <a:solidFill>
                          <a:srgbClr val="000000"/>
                        </a:solidFill>
                        <a:uFillTx/>
                        <a:latin typeface="Source Sans Pro Regular"/>
                        <a:ea typeface="Source Sans Pro Regular"/>
                        <a:cs typeface="Source Sans Pro Regular"/>
                        <a:sym typeface="Source Sans Pro Regular"/>
                      </a:endParaRPr>
                    </a:p>
                  </a:txBody>
                  <a:tcPr/>
                </a:tc>
                <a:extLst>
                  <a:ext uri="{0D108BD9-81ED-4DB2-BD59-A6C34878D82A}">
                    <a16:rowId xmlns:a16="http://schemas.microsoft.com/office/drawing/2014/main" val="853269089"/>
                  </a:ext>
                </a:extLst>
              </a:tr>
              <a:tr h="515439">
                <a:tc>
                  <a:txBody>
                    <a:bodyPr/>
                    <a:lstStyle/>
                    <a:p>
                      <a:pPr marL="88900" marR="0" indent="0" algn="l" defTabSz="289320" rtl="0" latinLnBrk="0">
                        <a:lnSpc>
                          <a:spcPct val="100000"/>
                        </a:lnSpc>
                        <a:spcBef>
                          <a:spcPts val="0"/>
                        </a:spcBef>
                        <a:spcAft>
                          <a:spcPts val="0"/>
                        </a:spcAft>
                        <a:buClrTx/>
                        <a:buSzTx/>
                        <a:buFontTx/>
                        <a:buNone/>
                        <a:tabLst/>
                        <a:defRPr sz="1800"/>
                      </a:pPr>
                      <a:r>
                        <a:rPr lang="fr" sz="1400" b="0" i="0" u="none" strike="noStrike" cap="none" spc="0" baseline="0" noProof="0" dirty="0">
                          <a:solidFill>
                            <a:srgbClr val="000000"/>
                          </a:solidFill>
                          <a:uFillTx/>
                          <a:latin typeface="Source Sans Pro Bold"/>
                          <a:ea typeface="Source Sans Pro Bold"/>
                          <a:cs typeface="Source Sans Pro Bold"/>
                          <a:sym typeface="Source Sans Pro Regular"/>
                        </a:rPr>
                        <a:t>Actions engagées</a:t>
                      </a:r>
                    </a:p>
                  </a:txBody>
                  <a:tcPr/>
                </a:tc>
                <a:tc>
                  <a:txBody>
                    <a:bodyPr/>
                    <a:lstStyle/>
                    <a:p>
                      <a:pPr rtl="0"/>
                      <a:r>
                        <a:rPr lang="fr" sz="1400" b="0" i="0" u="none" strike="noStrike" cap="none" spc="0" baseline="0" dirty="0">
                          <a:solidFill>
                            <a:srgbClr val="000000"/>
                          </a:solidFill>
                          <a:uFillTx/>
                          <a:latin typeface="Source Sans Pro Regular"/>
                          <a:ea typeface="Source Sans Pro Regular"/>
                          <a:cs typeface="Source Sans Pro Regular"/>
                          <a:sym typeface="Source Sans Pro Regular"/>
                        </a:rPr>
                        <a:t>- Prise en charge des cas</a:t>
                      </a:r>
                      <a:endParaRPr lang="fr-FR" sz="1400" b="0" i="0" u="none" strike="noStrike" cap="none" spc="0" baseline="0" dirty="0">
                        <a:solidFill>
                          <a:srgbClr val="000000"/>
                        </a:solidFill>
                        <a:uFillTx/>
                        <a:latin typeface="Source Sans Pro Regular"/>
                        <a:ea typeface="Source Sans Pro Regular"/>
                        <a:cs typeface="Source Sans Pro Regular"/>
                        <a:sym typeface="Source Sans Pro Regular"/>
                      </a:endParaRPr>
                    </a:p>
                    <a:p>
                      <a:pPr lvl="0" rtl="0">
                        <a:buNone/>
                      </a:pPr>
                      <a:r>
                        <a:rPr lang="fr" sz="1400" b="0" i="0" u="none" strike="noStrike" cap="none" spc="0" baseline="0" dirty="0">
                          <a:solidFill>
                            <a:srgbClr val="000000"/>
                          </a:solidFill>
                          <a:uFillTx/>
                          <a:latin typeface="Source Sans Pro Regular"/>
                          <a:ea typeface="Source Sans Pro Regular"/>
                          <a:cs typeface="Source Sans Pro Regular"/>
                          <a:sym typeface="Source Sans Pro Regular"/>
                        </a:rPr>
                        <a:t>- Déclenchement </a:t>
                      </a:r>
                      <a:r>
                        <a:rPr lang="fr" sz="1400" b="0" i="0" u="none" strike="noStrike" cap="none" spc="0" baseline="0" dirty="0">
                          <a:solidFill>
                            <a:srgbClr val="000000"/>
                          </a:solidFill>
                          <a:uFillTx/>
                          <a:latin typeface="Source Sans Pro Regular"/>
                          <a:ea typeface="Source Sans Pro Regular"/>
                          <a:cs typeface="Source Sans Pro Regular"/>
                        </a:rPr>
                        <a:t>de l'investigation</a:t>
                      </a:r>
                      <a:r>
                        <a:rPr lang="fr" sz="1400" b="0" i="0" u="none" strike="noStrike" cap="none" spc="0" baseline="0" dirty="0">
                          <a:solidFill>
                            <a:srgbClr val="000000"/>
                          </a:solidFill>
                          <a:uFillTx/>
                          <a:latin typeface="Source Sans Pro Regular"/>
                          <a:ea typeface="Source Sans Pro Regular"/>
                          <a:cs typeface="Source Sans Pro Regular"/>
                          <a:sym typeface="Source Sans Pro Regular"/>
                        </a:rPr>
                        <a:t>, </a:t>
                      </a:r>
                      <a:r>
                        <a:rPr lang="fr" sz="1400" b="0" i="0" u="none" strike="noStrike" cap="none" spc="0" baseline="0" noProof="0" dirty="0">
                          <a:solidFill>
                            <a:srgbClr val="000000"/>
                          </a:solidFill>
                          <a:uFillTx/>
                          <a:latin typeface="Source Sans Pro Regular"/>
                          <a:ea typeface="Source Sans Pro Regular"/>
                          <a:cs typeface="Source Sans Pro Regular"/>
                          <a:sym typeface="Source Sans Pro Regular"/>
                        </a:rPr>
                        <a:t>prise de contact</a:t>
                      </a:r>
                      <a:r>
                        <a:rPr lang="fr" sz="1400" b="0" i="0" u="none" strike="noStrike" cap="none" spc="0" baseline="0" dirty="0">
                          <a:solidFill>
                            <a:srgbClr val="000000"/>
                          </a:solidFill>
                          <a:uFillTx/>
                          <a:latin typeface="Source Sans Pro Regular"/>
                          <a:ea typeface="Source Sans Pro Regular"/>
                          <a:cs typeface="Source Sans Pro Regular"/>
                          <a:sym typeface="Source Sans Pro Regular"/>
                        </a:rPr>
                        <a:t> avec les parties prenantes</a:t>
                      </a:r>
                    </a:p>
                  </a:txBody>
                  <a:tcPr/>
                </a:tc>
                <a:extLst>
                  <a:ext uri="{0D108BD9-81ED-4DB2-BD59-A6C34878D82A}">
                    <a16:rowId xmlns:a16="http://schemas.microsoft.com/office/drawing/2014/main" val="2710133051"/>
                  </a:ext>
                </a:extLst>
              </a:tr>
              <a:tr h="515439">
                <a:tc>
                  <a:txBody>
                    <a:bodyPr/>
                    <a:lstStyle/>
                    <a:p>
                      <a:pPr marL="88900" marR="0" lvl="0" indent="0" algn="l" defTabSz="289320" rtl="0" eaLnBrk="1" fontAlgn="auto" latinLnBrk="0" hangingPunct="1">
                        <a:lnSpc>
                          <a:spcPct val="100000"/>
                        </a:lnSpc>
                        <a:spcBef>
                          <a:spcPts val="0"/>
                        </a:spcBef>
                        <a:spcAft>
                          <a:spcPts val="0"/>
                        </a:spcAft>
                        <a:buClrTx/>
                        <a:buSzTx/>
                        <a:buFontTx/>
                        <a:buNone/>
                        <a:tabLst/>
                        <a:defRPr sz="1800"/>
                      </a:pPr>
                      <a:r>
                        <a:rPr lang="fr" sz="1400" b="0" i="0" u="none" strike="noStrike" cap="none" spc="0" baseline="0" noProof="0" dirty="0">
                          <a:solidFill>
                            <a:srgbClr val="000000"/>
                          </a:solidFill>
                          <a:uFillTx/>
                          <a:latin typeface="Source Sans Pro Bold"/>
                          <a:ea typeface="Source Sans Pro Bold"/>
                          <a:cs typeface="Source Sans Pro Bold"/>
                          <a:sym typeface="Source Sans Pro Regular"/>
                        </a:rPr>
                        <a:t>Parties prenantes et coordination</a:t>
                      </a:r>
                    </a:p>
                  </a:txBody>
                  <a:tcPr/>
                </a:tc>
                <a:tc>
                  <a:txBody>
                    <a:bodyPr/>
                    <a:lstStyle/>
                    <a:p>
                      <a:pPr rtl="0"/>
                      <a:r>
                        <a:rPr lang="fr" sz="1400" b="0" i="0" u="none" strike="noStrike" cap="none" spc="0" baseline="0" dirty="0">
                          <a:solidFill>
                            <a:srgbClr val="000000"/>
                          </a:solidFill>
                          <a:uFillTx/>
                          <a:latin typeface="Source Sans Pro Regular"/>
                          <a:ea typeface="Source Sans Pro Regular"/>
                          <a:cs typeface="Source Sans Pro Regular"/>
                          <a:sym typeface="Source Sans Pro Regular"/>
                        </a:rPr>
                        <a:t>- Directeur de l’hôpital</a:t>
                      </a:r>
                    </a:p>
                    <a:p>
                      <a:pPr lvl="0" rtl="0">
                        <a:buNone/>
                      </a:pPr>
                      <a:r>
                        <a:rPr lang="fr" sz="1400" b="0" i="0" u="none" strike="noStrike" cap="none" spc="0" baseline="0" noProof="0" dirty="0">
                          <a:solidFill>
                            <a:srgbClr val="000000"/>
                          </a:solidFill>
                          <a:uFillTx/>
                          <a:latin typeface="Source Sans Pro Regular"/>
                          <a:ea typeface="Source Sans Pro Regular"/>
                          <a:cs typeface="Source Sans Pro Regular"/>
                          <a:sym typeface="Source Sans Pro Regular"/>
                        </a:rPr>
                        <a:t>- Responsable de l’unité de soins de santé primaires de Syan</a:t>
                      </a:r>
                      <a:endParaRPr lang="en-US" sz="14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a:tc>
                <a:extLst>
                  <a:ext uri="{0D108BD9-81ED-4DB2-BD59-A6C34878D82A}">
                    <a16:rowId xmlns:a16="http://schemas.microsoft.com/office/drawing/2014/main" val="723746800"/>
                  </a:ext>
                </a:extLst>
              </a:tr>
              <a:tr h="515439">
                <a:tc>
                  <a:txBody>
                    <a:bodyPr/>
                    <a:lstStyle/>
                    <a:p>
                      <a:pPr marL="88900" marR="0" indent="0" algn="l" defTabSz="289320" rtl="0" latinLnBrk="0">
                        <a:lnSpc>
                          <a:spcPct val="100000"/>
                        </a:lnSpc>
                        <a:spcBef>
                          <a:spcPts val="0"/>
                        </a:spcBef>
                        <a:spcAft>
                          <a:spcPts val="0"/>
                        </a:spcAft>
                        <a:buClrTx/>
                        <a:buSzTx/>
                        <a:buFontTx/>
                        <a:buNone/>
                        <a:tabLst/>
                        <a:defRPr sz="1800"/>
                      </a:pPr>
                      <a:r>
                        <a:rPr lang="fr" sz="1400" b="0" i="0" u="none" strike="noStrike" cap="none" spc="0" baseline="0" noProof="0" dirty="0">
                          <a:solidFill>
                            <a:srgbClr val="000000"/>
                          </a:solidFill>
                          <a:uFillTx/>
                          <a:latin typeface="Source Sans Pro Bold"/>
                          <a:ea typeface="Source Sans Pro Bold"/>
                          <a:cs typeface="Source Sans Pro Bold"/>
                          <a:sym typeface="Source Sans Pro Regular"/>
                        </a:rPr>
                        <a:t>Difficultés</a:t>
                      </a:r>
                      <a:endParaRPr lang="en-US" sz="1400" b="0" i="0" u="none" strike="noStrike" cap="none" spc="0" baseline="0" noProof="0" dirty="0">
                        <a:solidFill>
                          <a:srgbClr val="000000"/>
                        </a:solidFill>
                        <a:uFillTx/>
                        <a:latin typeface="Source Sans Pro Bold"/>
                        <a:ea typeface="Source Sans Pro Bold"/>
                        <a:cs typeface="Source Sans Pro Bold"/>
                        <a:sym typeface="Source Sans Pro Regular"/>
                      </a:endParaRPr>
                    </a:p>
                  </a:txBody>
                  <a:tcPr/>
                </a:tc>
                <a:tc>
                  <a:txBody>
                    <a:bodyPr/>
                    <a:lstStyle/>
                    <a:p>
                      <a:pPr lvl="0" rtl="0">
                        <a:buNone/>
                      </a:pPr>
                      <a:r>
                        <a:rPr lang="fr" sz="1400" b="0" i="0" u="none" strike="noStrike" cap="none" spc="0" baseline="0" noProof="0" dirty="0">
                          <a:solidFill>
                            <a:srgbClr val="000000"/>
                          </a:solidFill>
                          <a:uFillTx/>
                          <a:latin typeface="Source Sans Pro Regular"/>
                          <a:ea typeface="Source Sans Pro Regular"/>
                          <a:cs typeface="Source Sans Pro Regular"/>
                          <a:sym typeface="Source Sans Pro Regular"/>
                        </a:rPr>
                        <a:t>- Certaines zones de la province de Karan sont contrôlées par les rebelles thulibs</a:t>
                      </a:r>
                      <a:endParaRPr lang="fr-FR" sz="1400" b="0" i="0" u="none" strike="noStrike" cap="none" spc="0" baseline="0" dirty="0">
                        <a:solidFill>
                          <a:srgbClr val="000000"/>
                        </a:solidFill>
                        <a:uFillTx/>
                        <a:latin typeface="Source Sans Pro Regular"/>
                        <a:ea typeface="Source Sans Pro Regular"/>
                        <a:cs typeface="Source Sans Pro Regular"/>
                        <a:sym typeface="Source Sans Pro Regular"/>
                      </a:endParaRPr>
                    </a:p>
                    <a:p>
                      <a:pPr lvl="0" rtl="0">
                        <a:buNone/>
                      </a:pPr>
                      <a:r>
                        <a:rPr lang="fr" sz="1400" b="0" i="0" u="none" strike="noStrike" cap="none" spc="0" baseline="0" noProof="0" dirty="0">
                          <a:solidFill>
                            <a:srgbClr val="000000"/>
                          </a:solidFill>
                          <a:uFillTx/>
                          <a:latin typeface="Source Sans Pro Regular"/>
                          <a:ea typeface="Source Sans Pro Regular"/>
                          <a:cs typeface="Source Sans Pro Regular"/>
                          <a:sym typeface="Source Sans Pro Regular"/>
                        </a:rPr>
                        <a:t>- Pénurie de ressources, y compris humaines</a:t>
                      </a:r>
                      <a:endParaRPr lang="fr-FR" sz="14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a:tc>
                <a:extLst>
                  <a:ext uri="{0D108BD9-81ED-4DB2-BD59-A6C34878D82A}">
                    <a16:rowId xmlns:a16="http://schemas.microsoft.com/office/drawing/2014/main" val="2182821742"/>
                  </a:ext>
                </a:extLst>
              </a:tr>
              <a:tr h="515439">
                <a:tc>
                  <a:txBody>
                    <a:bodyPr/>
                    <a:lstStyle/>
                    <a:p>
                      <a:pPr marL="88900" marR="0" lvl="0" indent="0" algn="l" defTabSz="289320" rtl="0" eaLnBrk="1" fontAlgn="auto" latinLnBrk="0" hangingPunct="1">
                        <a:lnSpc>
                          <a:spcPct val="100000"/>
                        </a:lnSpc>
                        <a:spcBef>
                          <a:spcPts val="0"/>
                        </a:spcBef>
                        <a:spcAft>
                          <a:spcPts val="0"/>
                        </a:spcAft>
                        <a:buClrTx/>
                        <a:buSzTx/>
                        <a:buFontTx/>
                        <a:buNone/>
                        <a:tabLst/>
                        <a:defRPr sz="1800"/>
                      </a:pPr>
                      <a:r>
                        <a:rPr lang="fr" sz="1400" b="0" i="0" u="none" strike="noStrike" cap="none" spc="0" baseline="0" noProof="0" dirty="0">
                          <a:solidFill>
                            <a:srgbClr val="000000"/>
                          </a:solidFill>
                          <a:uFillTx/>
                          <a:latin typeface="Source Sans Pro Bold"/>
                          <a:ea typeface="Source Sans Pro Bold"/>
                          <a:cs typeface="Source Sans Pro Bold"/>
                          <a:sym typeface="Source Sans Pro Regular"/>
                        </a:rPr>
                        <a:t>Ressources nécessaires (y compris en personnel)</a:t>
                      </a:r>
                    </a:p>
                  </a:txBody>
                  <a:tcPr/>
                </a:tc>
                <a:tc>
                  <a:txBody>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lang="fr" sz="1400" b="0" i="0" u="none" strike="noStrike" cap="none" spc="0" baseline="0" noProof="0" dirty="0">
                          <a:solidFill>
                            <a:srgbClr val="000000"/>
                          </a:solidFill>
                          <a:uFillTx/>
                          <a:latin typeface="Source Sans Pro Regular"/>
                          <a:ea typeface="Source Sans Pro Regular"/>
                          <a:cs typeface="Source Sans Pro Regular"/>
                          <a:sym typeface="Source Sans Pro Regular"/>
                        </a:rPr>
                        <a:t>Personnel dans les services de santé de Syan, fournitures médicales, et outils de diagnostic dans l’unité de soins de santé primaires</a:t>
                      </a:r>
                      <a:endParaRPr lang="fr-FR" sz="14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a:tc>
                <a:extLst>
                  <a:ext uri="{0D108BD9-81ED-4DB2-BD59-A6C34878D82A}">
                    <a16:rowId xmlns:a16="http://schemas.microsoft.com/office/drawing/2014/main" val="669124374"/>
                  </a:ext>
                </a:extLst>
              </a:tr>
            </a:tbl>
          </a:graphicData>
        </a:graphic>
      </p:graphicFrame>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4" name="TextBox 4"/>
          <p:cNvSpPr txBox="1"/>
          <p:nvPr/>
        </p:nvSpPr>
        <p:spPr>
          <a:xfrm>
            <a:off x="884421" y="1854107"/>
            <a:ext cx="9973150" cy="9056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nSpc>
                <a:spcPct val="115000"/>
              </a:lnSpc>
              <a:spcBef>
                <a:spcPts val="1000"/>
              </a:spcBef>
              <a:defRPr>
                <a:solidFill>
                  <a:srgbClr val="548235"/>
                </a:solidFill>
                <a:latin typeface="Source Sans Pro Bold"/>
                <a:ea typeface="Source Sans Pro Bold"/>
                <a:cs typeface="Source Sans Pro Bold"/>
                <a:sym typeface="Source Sans Pro Bold"/>
              </a:defRPr>
            </a:lvl1pPr>
          </a:lstStyle>
          <a:p>
            <a:pPr>
              <a:spcAft>
                <a:spcPts val="1000"/>
              </a:spcAft>
            </a:pPr>
            <a:r>
              <a:rPr lang="fr" sz="2400" b="1" dirty="0">
                <a:solidFill>
                  <a:srgbClr val="65A000"/>
                </a:solidFill>
                <a:latin typeface="Source Sans Pro"/>
                <a:ea typeface="SimSun" panose="02010600030101010101" pitchFamily="2" charset="-122"/>
                <a:cs typeface="Calibri" panose="020F0502020204030204" pitchFamily="34" charset="0"/>
              </a:rPr>
              <a:t>L’EIR reçoit un courriel du responsable du Département des maladies transmissibles de la province de Karan :</a:t>
            </a:r>
            <a:endParaRPr lang="en-US" sz="2400" dirty="0">
              <a:solidFill>
                <a:srgbClr val="65A000"/>
              </a:solidFill>
              <a:latin typeface="Source Sans Pro"/>
              <a:ea typeface="SimSun" panose="02010600030101010101" pitchFamily="2" charset="-122"/>
              <a:cs typeface="Arial" panose="020B0604020202020204" pitchFamily="34" charset="0"/>
            </a:endParaRPr>
          </a:p>
        </p:txBody>
      </p:sp>
      <p:pic>
        <p:nvPicPr>
          <p:cNvPr id="1095" name="Picture 2" descr="Picture 2"/>
          <p:cNvPicPr>
            <a:picLocks noChangeAspect="1"/>
          </p:cNvPicPr>
          <p:nvPr/>
        </p:nvPicPr>
        <p:blipFill>
          <a:blip r:embed="rId2"/>
          <a:stretch>
            <a:fillRect/>
          </a:stretch>
        </p:blipFill>
        <p:spPr>
          <a:xfrm>
            <a:off x="0" y="0"/>
            <a:ext cx="4672585" cy="653143"/>
          </a:xfrm>
          <a:prstGeom prst="rect">
            <a:avLst/>
          </a:prstGeom>
          <a:ln w="12700">
            <a:miter lim="400000"/>
          </a:ln>
        </p:spPr>
      </p:pic>
      <p:sp>
        <p:nvSpPr>
          <p:cNvPr id="1096" name="TextBox 3"/>
          <p:cNvSpPr txBox="1"/>
          <p:nvPr/>
        </p:nvSpPr>
        <p:spPr>
          <a:xfrm>
            <a:off x="288000" y="900000"/>
            <a:ext cx="10886478" cy="954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r>
              <a:rPr lang="fr" b="1" dirty="0"/>
              <a:t>Utilisation délibérée d’un agent biologique pour empoisonner l’eau potable </a:t>
            </a:r>
            <a:r>
              <a:rPr b="1" dirty="0"/>
              <a:t> </a:t>
            </a:r>
            <a:endParaRPr lang="en-US" b="1" dirty="0"/>
          </a:p>
        </p:txBody>
      </p:sp>
      <p:sp>
        <p:nvSpPr>
          <p:cNvPr id="1097" name="TextBox 5"/>
          <p:cNvSpPr txBox="1"/>
          <p:nvPr/>
        </p:nvSpPr>
        <p:spPr>
          <a:xfrm>
            <a:off x="144000" y="36000"/>
            <a:ext cx="528523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Rum</a:t>
            </a:r>
            <a:r>
              <a:rPr lang="fr-FR" b="1" dirty="0"/>
              <a:t>e</a:t>
            </a:r>
            <a:r>
              <a:rPr b="1" dirty="0" err="1"/>
              <a:t>ur</a:t>
            </a:r>
            <a:r>
              <a:rPr b="1" dirty="0"/>
              <a:t>:</a:t>
            </a:r>
            <a:endParaRPr lang="en-US" b="1" dirty="0"/>
          </a:p>
        </p:txBody>
      </p:sp>
      <p:pic>
        <p:nvPicPr>
          <p:cNvPr id="3" name="Image 4" descr="Une image contenant texte, capture d’écran, Police, nombre&#10;&#10;Description générée automatiquement">
            <a:extLst>
              <a:ext uri="{FF2B5EF4-FFF2-40B4-BE49-F238E27FC236}">
                <a16:creationId xmlns:a16="http://schemas.microsoft.com/office/drawing/2014/main" id="{0A6979B6-2614-256C-474A-98F10963AAFE}"/>
              </a:ext>
            </a:extLst>
          </p:cNvPr>
          <p:cNvPicPr>
            <a:picLocks noChangeAspect="1"/>
          </p:cNvPicPr>
          <p:nvPr/>
        </p:nvPicPr>
        <p:blipFill rotWithShape="1">
          <a:blip r:embed="rId3"/>
          <a:srcRect t="38182" r="107" b="-364"/>
          <a:stretch/>
        </p:blipFill>
        <p:spPr>
          <a:xfrm>
            <a:off x="545306" y="3430141"/>
            <a:ext cx="11101402" cy="2041956"/>
          </a:xfrm>
          <a:prstGeom prst="rect">
            <a:avLst/>
          </a:prstGeom>
        </p:spPr>
      </p:pic>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361DFA-22DC-5731-D34C-F22A499C9BFE}"/>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10" name="Rounded Rectangle 9">
            <a:extLst>
              <a:ext uri="{FF2B5EF4-FFF2-40B4-BE49-F238E27FC236}">
                <a16:creationId xmlns:a16="http://schemas.microsoft.com/office/drawing/2014/main" id="{1ABE6C9F-485D-1EED-FB45-034EC25042FE}"/>
              </a:ext>
            </a:extLst>
          </p:cNvPr>
          <p:cNvSpPr/>
          <p:nvPr/>
        </p:nvSpPr>
        <p:spPr>
          <a:xfrm flipV="1">
            <a:off x="388997" y="1332426"/>
            <a:ext cx="2079883" cy="10013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x-none"/>
          </a:p>
        </p:txBody>
      </p:sp>
      <p:sp>
        <p:nvSpPr>
          <p:cNvPr id="4" name="TextBox 3">
            <a:extLst>
              <a:ext uri="{FF2B5EF4-FFF2-40B4-BE49-F238E27FC236}">
                <a16:creationId xmlns:a16="http://schemas.microsoft.com/office/drawing/2014/main" id="{606EE061-C853-95CE-4F3C-5D3A286811DB}"/>
              </a:ext>
            </a:extLst>
          </p:cNvPr>
          <p:cNvSpPr txBox="1"/>
          <p:nvPr/>
        </p:nvSpPr>
        <p:spPr>
          <a:xfrm>
            <a:off x="357737" y="668215"/>
            <a:ext cx="2943728" cy="584775"/>
          </a:xfrm>
          <a:prstGeom prst="rect">
            <a:avLst/>
          </a:prstGeom>
          <a:noFill/>
        </p:spPr>
        <p:txBody>
          <a:bodyPr wrap="square">
            <a:spAutoFit/>
          </a:bodyPr>
          <a:lstStyle/>
          <a:p>
            <a:pPr algn="l"/>
            <a:r>
              <a:rPr lang="en-GB" sz="3200" b="1" dirty="0">
                <a:solidFill>
                  <a:schemeClr val="bg1"/>
                </a:solidFill>
                <a:effectLst/>
                <a:latin typeface="Source Sans Pro" panose="020B0503030403020204" pitchFamily="34" charset="0"/>
                <a:ea typeface="Source Sans Pro" panose="020B0503030403020204" pitchFamily="34" charset="0"/>
              </a:rPr>
              <a:t>Questions?</a:t>
            </a:r>
          </a:p>
        </p:txBody>
      </p:sp>
      <p:pic>
        <p:nvPicPr>
          <p:cNvPr id="11" name="Picture 10">
            <a:extLst>
              <a:ext uri="{FF2B5EF4-FFF2-40B4-BE49-F238E27FC236}">
                <a16:creationId xmlns:a16="http://schemas.microsoft.com/office/drawing/2014/main" id="{A99917A7-C39C-8533-1A55-3CE47B020912}"/>
              </a:ext>
            </a:extLst>
          </p:cNvPr>
          <p:cNvPicPr>
            <a:picLocks noChangeAspect="1"/>
          </p:cNvPicPr>
          <p:nvPr/>
        </p:nvPicPr>
        <p:blipFill>
          <a:blip r:embed="rId3"/>
          <a:stretch>
            <a:fillRect/>
          </a:stretch>
        </p:blipFill>
        <p:spPr>
          <a:xfrm>
            <a:off x="5181600" y="555578"/>
            <a:ext cx="5190565" cy="5594442"/>
          </a:xfrm>
          <a:prstGeom prst="rect">
            <a:avLst/>
          </a:prstGeom>
        </p:spPr>
      </p:pic>
    </p:spTree>
    <p:extLst>
      <p:ext uri="{BB962C8B-B14F-4D97-AF65-F5344CB8AC3E}">
        <p14:creationId xmlns:p14="http://schemas.microsoft.com/office/powerpoint/2010/main" val="4109451365"/>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1" name="Title 1"/>
          <p:cNvSpPr txBox="1">
            <a:spLocks noGrp="1"/>
          </p:cNvSpPr>
          <p:nvPr>
            <p:ph type="title"/>
          </p:nvPr>
        </p:nvSpPr>
        <p:spPr>
          <a:xfrm>
            <a:off x="0" y="-59961"/>
            <a:ext cx="6296903" cy="646113"/>
          </a:xfrm>
          <a:prstGeom prst="rect">
            <a:avLst/>
          </a:prstGeom>
        </p:spPr>
        <p:txBody>
          <a:bodyPr lIns="45719" tIns="45720" rIns="45719" bIns="45720" anchor="ctr">
            <a:normAutofit/>
          </a:bodyPr>
          <a:lstStyle/>
          <a:p>
            <a:r>
              <a:rPr lang="fr" b="1" dirty="0">
                <a:solidFill>
                  <a:schemeClr val="bg1"/>
                </a:solidFill>
                <a:latin typeface="Source Sans Pro"/>
                <a:cs typeface="Arial"/>
              </a:rPr>
              <a:t>Préparation de la session C1</a:t>
            </a:r>
            <a:endParaRPr lang="en-US" b="1" dirty="0">
              <a:solidFill>
                <a:schemeClr val="bg1"/>
              </a:solidFill>
              <a:latin typeface="Source Sans Pro"/>
            </a:endParaRPr>
          </a:p>
        </p:txBody>
      </p:sp>
      <p:sp>
        <p:nvSpPr>
          <p:cNvPr id="2" name="Szövegdoboz 1">
            <a:extLst>
              <a:ext uri="{FF2B5EF4-FFF2-40B4-BE49-F238E27FC236}">
                <a16:creationId xmlns:a16="http://schemas.microsoft.com/office/drawing/2014/main" id="{2D9F7CD1-251A-75B1-EDA5-39F81EF48409}"/>
              </a:ext>
            </a:extLst>
          </p:cNvPr>
          <p:cNvSpPr txBox="1"/>
          <p:nvPr/>
        </p:nvSpPr>
        <p:spPr>
          <a:xfrm>
            <a:off x="600640" y="653608"/>
            <a:ext cx="11392526" cy="62324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237242">
              <a:spcBef>
                <a:spcPts val="200"/>
              </a:spcBef>
              <a:defRPr sz="1968">
                <a:solidFill>
                  <a:schemeClr val="accent6"/>
                </a:solidFill>
                <a:latin typeface="Source Sans Pro Bold"/>
                <a:ea typeface="Source Sans Pro Bold"/>
                <a:cs typeface="Source Sans Pro Bold"/>
                <a:sym typeface="Source Sans Pro Bold"/>
              </a:defRPr>
            </a:pPr>
            <a:r>
              <a:rPr lang="fr" sz="2100" b="1" dirty="0">
                <a:solidFill>
                  <a:srgbClr val="65A000"/>
                </a:solidFill>
                <a:latin typeface="Source Sans Pro Bold"/>
                <a:ea typeface="Source Sans Pro Bold"/>
                <a:cs typeface="Source Sans Pro Bold"/>
              </a:rPr>
              <a:t>Aménagement des salles :</a:t>
            </a:r>
          </a:p>
          <a:p>
            <a:pPr marL="196850" indent="-196850" defTabSz="237242">
              <a:spcBef>
                <a:spcPts val="200"/>
              </a:spcBef>
              <a:buClr>
                <a:srgbClr val="65A000"/>
              </a:buClr>
              <a:buSzPct val="100000"/>
              <a:buFontTx/>
              <a:buChar char="•"/>
              <a:defRPr sz="1968"/>
            </a:pPr>
            <a:r>
              <a:rPr lang="fr" sz="2100" dirty="0">
                <a:latin typeface="Source Sans Pro Regular"/>
              </a:rPr>
              <a:t>Salle plénière</a:t>
            </a:r>
          </a:p>
          <a:p>
            <a:endParaRPr lang="en-GB" sz="2100" dirty="0"/>
          </a:p>
          <a:p>
            <a:pPr defTabSz="237242">
              <a:spcBef>
                <a:spcPts val="200"/>
              </a:spcBef>
              <a:defRPr sz="1968">
                <a:solidFill>
                  <a:schemeClr val="accent6"/>
                </a:solidFill>
                <a:latin typeface="Source Sans Pro Bold"/>
                <a:ea typeface="Source Sans Pro Bold"/>
                <a:cs typeface="Source Sans Pro Bold"/>
                <a:sym typeface="Source Sans Pro Bold"/>
              </a:defRPr>
            </a:pPr>
            <a:r>
              <a:rPr lang="fr" sz="2100" b="1" dirty="0">
                <a:solidFill>
                  <a:srgbClr val="65A000"/>
                </a:solidFill>
                <a:latin typeface="Source Sans Pro Bold"/>
                <a:ea typeface="Source Sans Pro Bold"/>
                <a:cs typeface="Source Sans Pro Bold"/>
              </a:rPr>
              <a:t>Logistique :</a:t>
            </a:r>
          </a:p>
          <a:p>
            <a:pPr marL="196850" indent="-196850" defTabSz="237242">
              <a:spcBef>
                <a:spcPts val="200"/>
              </a:spcBef>
              <a:buClr>
                <a:srgbClr val="65A000"/>
              </a:buClr>
              <a:buSzPct val="100000"/>
              <a:buFontTx/>
              <a:buChar char="•"/>
              <a:defRPr sz="1968"/>
            </a:pPr>
            <a:r>
              <a:rPr lang="fr" sz="2100" dirty="0">
                <a:latin typeface="Source Sans Pro Regular"/>
              </a:rPr>
              <a:t>Impression des consignes et annexes de la session C1 pour tous les participants</a:t>
            </a:r>
          </a:p>
          <a:p>
            <a:pPr marL="196850" indent="-196850" defTabSz="237242">
              <a:spcBef>
                <a:spcPts val="200"/>
              </a:spcBef>
              <a:buClr>
                <a:srgbClr val="65A000"/>
              </a:buClr>
              <a:buSzPct val="100000"/>
              <a:buFontTx/>
              <a:buChar char="•"/>
              <a:defRPr sz="1968"/>
            </a:pPr>
            <a:r>
              <a:rPr lang="fr" sz="2100" dirty="0">
                <a:latin typeface="Source Sans Pro Regular"/>
              </a:rPr>
              <a:t>Programme détaillé de l’exercice pratique sur support papier pour les coaches des équipes</a:t>
            </a:r>
          </a:p>
          <a:p>
            <a:pPr marL="196850" indent="-196850" defTabSz="237242">
              <a:spcBef>
                <a:spcPts val="200"/>
              </a:spcBef>
              <a:buClr>
                <a:srgbClr val="65A000"/>
              </a:buClr>
              <a:buSzPct val="100000"/>
              <a:buFontTx/>
              <a:buChar char="•"/>
              <a:defRPr sz="1968"/>
            </a:pPr>
            <a:r>
              <a:rPr lang="fr" sz="2100" dirty="0">
                <a:latin typeface="Source Sans Pro Regular"/>
              </a:rPr>
              <a:t>Impression du script des jeux de rôle pour les acteurs (dans le guide d’animation)</a:t>
            </a:r>
          </a:p>
          <a:p>
            <a:pPr marL="196850" indent="-196850" defTabSz="237242">
              <a:spcBef>
                <a:spcPts val="200"/>
              </a:spcBef>
              <a:buClr>
                <a:srgbClr val="65A000"/>
              </a:buClr>
              <a:buSzPct val="100000"/>
              <a:buFontTx/>
              <a:buChar char="•"/>
              <a:defRPr sz="1968"/>
            </a:pPr>
            <a:r>
              <a:rPr lang="fr" sz="2100" dirty="0">
                <a:latin typeface="Source Sans Pro Regular"/>
              </a:rPr>
              <a:t>Impression du premier courriel du responsable du Département des maladies transmissibles de la province de Karan </a:t>
            </a:r>
          </a:p>
          <a:p>
            <a:pPr marL="196850" indent="-196850" defTabSz="237242">
              <a:spcBef>
                <a:spcPts val="200"/>
              </a:spcBef>
              <a:buClr>
                <a:srgbClr val="65A000"/>
              </a:buClr>
              <a:buSzPct val="100000"/>
              <a:buFontTx/>
              <a:buChar char="•"/>
              <a:defRPr sz="1968"/>
            </a:pPr>
            <a:r>
              <a:rPr lang="fr" sz="2100" dirty="0">
                <a:latin typeface="Source Sans Pro Regular"/>
              </a:rPr>
              <a:t>2 téléphones avec crédits</a:t>
            </a:r>
          </a:p>
          <a:p>
            <a:pPr marL="196850" indent="-196850" defTabSz="237242">
              <a:spcBef>
                <a:spcPts val="200"/>
              </a:spcBef>
              <a:buClr>
                <a:srgbClr val="65A000"/>
              </a:buClr>
              <a:buSzPct val="100000"/>
              <a:buFontTx/>
              <a:buChar char="•"/>
              <a:defRPr sz="1968"/>
            </a:pPr>
            <a:r>
              <a:rPr lang="fr" sz="2100" dirty="0">
                <a:latin typeface="Source Sans Pro Regular"/>
              </a:rPr>
              <a:t>Impression du deuxième courriel du responsable du Département des maladies transmissibles de la province de Karan (à distribuer après le débriefing de la session C1)</a:t>
            </a:r>
            <a:endParaRPr lang="en-US" sz="2100" dirty="0">
              <a:latin typeface="Source Sans Pro Regular"/>
            </a:endParaRPr>
          </a:p>
          <a:p>
            <a:endParaRPr lang="en-GB" sz="2100" b="1" dirty="0">
              <a:solidFill>
                <a:srgbClr val="0070C0"/>
              </a:solidFill>
            </a:endParaRPr>
          </a:p>
          <a:p>
            <a:pPr defTabSz="237242">
              <a:spcBef>
                <a:spcPts val="200"/>
              </a:spcBef>
              <a:defRPr sz="1968">
                <a:solidFill>
                  <a:schemeClr val="accent6"/>
                </a:solidFill>
                <a:latin typeface="Source Sans Pro Bold"/>
                <a:ea typeface="Source Sans Pro Bold"/>
                <a:cs typeface="Source Sans Pro Bold"/>
                <a:sym typeface="Source Sans Pro Bold"/>
              </a:defRPr>
            </a:pPr>
            <a:r>
              <a:rPr lang="fr" sz="2100" b="1" dirty="0">
                <a:solidFill>
                  <a:srgbClr val="65A000"/>
                </a:solidFill>
                <a:latin typeface="Source Sans Pro Bold"/>
                <a:ea typeface="Source Sans Pro Bold"/>
                <a:cs typeface="Source Sans Pro Bold"/>
              </a:rPr>
              <a:t>Rôles à interpréter :</a:t>
            </a:r>
          </a:p>
          <a:p>
            <a:pPr marL="196850" indent="-196850" defTabSz="237242">
              <a:spcBef>
                <a:spcPts val="200"/>
              </a:spcBef>
              <a:buClr>
                <a:srgbClr val="65A000"/>
              </a:buClr>
              <a:buSzPct val="100000"/>
              <a:buFontTx/>
              <a:buChar char="•"/>
              <a:defRPr sz="1968"/>
            </a:pPr>
            <a:r>
              <a:rPr lang="fr" sz="2100" dirty="0">
                <a:latin typeface="Source Sans Pro Regular"/>
              </a:rPr>
              <a:t>Directeur de l’hôpital (appel téléphonique)</a:t>
            </a:r>
          </a:p>
          <a:p>
            <a:pPr marL="196850" indent="-196850" defTabSz="237242">
              <a:spcBef>
                <a:spcPts val="200"/>
              </a:spcBef>
              <a:buClr>
                <a:srgbClr val="65A000"/>
              </a:buClr>
              <a:buSzPct val="100000"/>
              <a:buFontTx/>
              <a:buChar char="•"/>
              <a:defRPr sz="1968"/>
            </a:pPr>
            <a:r>
              <a:rPr lang="fr" sz="2100" dirty="0">
                <a:latin typeface="Source Sans Pro Regular"/>
              </a:rPr>
              <a:t>Responsable du Département des maladies transmissibles de la province de Karan (appel téléphonique)</a:t>
            </a:r>
          </a:p>
          <a:p>
            <a:pPr marL="0" marR="0" indent="0" algn="l" defTabSz="914400" rtl="0" fontAlgn="auto" latinLnBrk="0" hangingPunct="0">
              <a:lnSpc>
                <a:spcPct val="100000"/>
              </a:lnSpc>
              <a:spcBef>
                <a:spcPts val="0"/>
              </a:spcBef>
              <a:spcAft>
                <a:spcPts val="0"/>
              </a:spcAft>
              <a:buClrTx/>
              <a:buSzTx/>
              <a:buFontTx/>
              <a:buNone/>
              <a:tabLst/>
            </a:pPr>
            <a:endParaRPr kumimoji="0" lang="hu-HU" sz="2200" b="0" i="0" u="none" strike="noStrike" cap="none" spc="0" normalizeH="0" baseline="0" dirty="0">
              <a:ln>
                <a:noFill/>
              </a:ln>
              <a:solidFill>
                <a:srgbClr val="000000"/>
              </a:solidFill>
              <a:effectLst/>
              <a:uFillTx/>
              <a:latin typeface="+mj-lt"/>
              <a:ea typeface="+mj-ea"/>
              <a:cs typeface="+mj-cs"/>
              <a:sym typeface="Calibri"/>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 name="Content Placeholder 1"/>
          <p:cNvSpPr txBox="1">
            <a:spLocks noGrp="1"/>
          </p:cNvSpPr>
          <p:nvPr>
            <p:ph type="body" idx="1"/>
          </p:nvPr>
        </p:nvSpPr>
        <p:spPr>
          <a:xfrm>
            <a:off x="4586068" y="842965"/>
            <a:ext cx="7529515" cy="5546726"/>
          </a:xfrm>
          <a:prstGeom prst="rect">
            <a:avLst/>
          </a:prstGeom>
        </p:spPr>
        <p:txBody>
          <a:bodyPr lIns="45719" tIns="45720" rIns="45719" bIns="45720" anchor="ctr">
            <a:normAutofit/>
          </a:bodyPr>
          <a:lstStyle/>
          <a:p>
            <a:pPr marL="359410" lvl="1" indent="-359410">
              <a:lnSpc>
                <a:spcPct val="100000"/>
              </a:lnSpc>
              <a:spcBef>
                <a:spcPts val="1200"/>
              </a:spcBef>
              <a:buClr>
                <a:srgbClr val="64A000"/>
              </a:buClr>
              <a:buFontTx/>
              <a:buAutoNum type="arabicPeriod"/>
              <a:defRPr>
                <a:latin typeface="Arial"/>
                <a:ea typeface="Arial"/>
                <a:cs typeface="Arial"/>
                <a:sym typeface="Arial"/>
              </a:defRPr>
            </a:pPr>
            <a:r>
              <a:rPr lang="fr" dirty="0">
                <a:latin typeface="Source Sans Pro"/>
                <a:ea typeface="Arial"/>
                <a:cs typeface="Arial"/>
              </a:rPr>
              <a:t>Objectif et caractéristiques de l’exercice pratique destiné aux EIR</a:t>
            </a:r>
          </a:p>
          <a:p>
            <a:pPr marL="359410" lvl="1" indent="-359410">
              <a:lnSpc>
                <a:spcPct val="100000"/>
              </a:lnSpc>
              <a:spcBef>
                <a:spcPts val="1200"/>
              </a:spcBef>
              <a:buClr>
                <a:srgbClr val="64A000"/>
              </a:buClr>
              <a:buFontTx/>
              <a:buAutoNum type="arabicPeriod"/>
              <a:defRPr>
                <a:latin typeface="Arial"/>
                <a:ea typeface="Arial"/>
                <a:cs typeface="Arial"/>
                <a:sym typeface="Arial"/>
              </a:defRPr>
            </a:pPr>
            <a:r>
              <a:rPr lang="fr" dirty="0">
                <a:latin typeface="Source Sans Pro"/>
                <a:ea typeface="Arial"/>
                <a:cs typeface="Arial"/>
              </a:rPr>
              <a:t>Contexte du pays</a:t>
            </a:r>
            <a:endParaRPr lang="fr-FR" altLang="en-US" dirty="0">
              <a:latin typeface="Source Sans Pro"/>
              <a:ea typeface="Arial"/>
              <a:cs typeface="Arial"/>
            </a:endParaRPr>
          </a:p>
          <a:p>
            <a:pPr marL="359410" lvl="1" indent="-359410">
              <a:lnSpc>
                <a:spcPct val="100000"/>
              </a:lnSpc>
              <a:spcBef>
                <a:spcPts val="1200"/>
              </a:spcBef>
              <a:buClr>
                <a:srgbClr val="64A000"/>
              </a:buClr>
              <a:buFontTx/>
              <a:buAutoNum type="arabicPeriod"/>
              <a:defRPr>
                <a:latin typeface="Arial"/>
                <a:ea typeface="Arial"/>
                <a:cs typeface="Arial"/>
                <a:sym typeface="Arial"/>
              </a:defRPr>
            </a:pPr>
            <a:r>
              <a:rPr lang="fr" dirty="0">
                <a:latin typeface="Source Sans Pro"/>
                <a:ea typeface="Arial"/>
                <a:cs typeface="Arial"/>
              </a:rPr>
              <a:t>Principaux événements du scénario</a:t>
            </a:r>
          </a:p>
          <a:p>
            <a:pPr marL="359410" lvl="1" indent="-359410">
              <a:lnSpc>
                <a:spcPct val="100000"/>
              </a:lnSpc>
              <a:spcBef>
                <a:spcPts val="1200"/>
              </a:spcBef>
              <a:buClr>
                <a:srgbClr val="64A000"/>
              </a:buClr>
              <a:buFontTx/>
              <a:buAutoNum type="arabicPeriod"/>
              <a:defRPr>
                <a:latin typeface="Arial"/>
                <a:ea typeface="Arial"/>
                <a:cs typeface="Arial"/>
                <a:sym typeface="Arial"/>
              </a:defRPr>
            </a:pPr>
            <a:r>
              <a:rPr lang="fr" dirty="0">
                <a:latin typeface="Source Sans Pro"/>
                <a:ea typeface="Arial"/>
                <a:cs typeface="Arial"/>
              </a:rPr>
              <a:t>Rôles interprétés par l’équipe de  facilitation dans le cadre de l’exercice pratique</a:t>
            </a:r>
          </a:p>
          <a:p>
            <a:pPr marL="359410" lvl="1" indent="-359410">
              <a:lnSpc>
                <a:spcPct val="100000"/>
              </a:lnSpc>
              <a:spcBef>
                <a:spcPts val="1200"/>
              </a:spcBef>
              <a:buClr>
                <a:srgbClr val="64A000"/>
              </a:buClr>
              <a:buFontTx/>
              <a:buAutoNum type="arabicPeriod"/>
              <a:defRPr>
                <a:latin typeface="Arial"/>
                <a:ea typeface="Arial"/>
                <a:cs typeface="Arial"/>
                <a:sym typeface="Arial"/>
              </a:defRPr>
            </a:pPr>
            <a:r>
              <a:rPr lang="fr" dirty="0">
                <a:latin typeface="Source Sans Pro"/>
                <a:ea typeface="Arial"/>
                <a:cs typeface="Arial"/>
              </a:rPr>
              <a:t>Programme de l’exercice pratique et programme de la formation des EIR</a:t>
            </a:r>
          </a:p>
          <a:p>
            <a:pPr marL="359410" lvl="1" indent="-359410">
              <a:lnSpc>
                <a:spcPct val="100000"/>
              </a:lnSpc>
              <a:spcBef>
                <a:spcPts val="1200"/>
              </a:spcBef>
              <a:buClr>
                <a:srgbClr val="64A000"/>
              </a:buClr>
              <a:buFontTx/>
              <a:buAutoNum type="arabicPeriod"/>
              <a:defRPr>
                <a:latin typeface="Arial"/>
                <a:ea typeface="Arial"/>
                <a:cs typeface="Arial"/>
                <a:sym typeface="Arial"/>
              </a:defRPr>
            </a:pPr>
            <a:r>
              <a:rPr lang="fr" dirty="0">
                <a:latin typeface="Source Sans Pro"/>
                <a:ea typeface="Arial"/>
                <a:cs typeface="Arial"/>
              </a:rPr>
              <a:t>Matériel et équipements nécessaires pour l’exercice pratique</a:t>
            </a:r>
          </a:p>
          <a:p>
            <a:pPr marL="359410" lvl="1" indent="-359410">
              <a:lnSpc>
                <a:spcPct val="100000"/>
              </a:lnSpc>
              <a:spcBef>
                <a:spcPts val="1200"/>
              </a:spcBef>
              <a:buClr>
                <a:srgbClr val="64A000"/>
              </a:buClr>
              <a:buFontTx/>
              <a:buAutoNum type="arabicPeriod"/>
              <a:defRPr>
                <a:latin typeface="Arial"/>
                <a:ea typeface="Arial"/>
                <a:cs typeface="Arial"/>
                <a:sym typeface="Arial"/>
              </a:defRPr>
            </a:pPr>
            <a:r>
              <a:rPr lang="fr" dirty="0">
                <a:latin typeface="Source Sans Pro"/>
                <a:ea typeface="Arial"/>
                <a:cs typeface="Arial"/>
              </a:rPr>
              <a:t>Principales étapes de facilitation de l’exercice pratique</a:t>
            </a:r>
          </a:p>
        </p:txBody>
      </p:sp>
      <p:sp>
        <p:nvSpPr>
          <p:cNvPr id="537" name="Rectangle 2"/>
          <p:cNvSpPr txBox="1"/>
          <p:nvPr/>
        </p:nvSpPr>
        <p:spPr>
          <a:xfrm>
            <a:off x="393162" y="1575960"/>
            <a:ext cx="6985339"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defTabSz="514350">
              <a:lnSpc>
                <a:spcPct val="90000"/>
              </a:lnSpc>
              <a:defRPr sz="3200">
                <a:solidFill>
                  <a:srgbClr val="FFFFFF"/>
                </a:solidFill>
                <a:latin typeface="Source Sans Pro Bold"/>
                <a:ea typeface="Source Sans Pro Bold"/>
                <a:cs typeface="Source Sans Pro Bold"/>
                <a:sym typeface="Source Sans Pro Bold"/>
              </a:defRPr>
            </a:pPr>
            <a:r>
              <a:rPr lang="fr-FR" b="1" dirty="0" err="1"/>
              <a:t>Sommair</a:t>
            </a:r>
            <a:r>
              <a:rPr b="1" dirty="0"/>
              <a:t>e</a:t>
            </a:r>
          </a:p>
        </p:txBody>
      </p:sp>
      <p:sp>
        <p:nvSpPr>
          <p:cNvPr id="2" name="Rounded Rectangle 8">
            <a:extLst>
              <a:ext uri="{FF2B5EF4-FFF2-40B4-BE49-F238E27FC236}">
                <a16:creationId xmlns:a16="http://schemas.microsoft.com/office/drawing/2014/main" id="{E9EC6071-3D63-863C-7FDA-DEF3E4E61179}"/>
              </a:ext>
            </a:extLst>
          </p:cNvPr>
          <p:cNvSpPr/>
          <p:nvPr/>
        </p:nvSpPr>
        <p:spPr>
          <a:xfrm rot="10800000" flipH="1">
            <a:off x="330776" y="2143507"/>
            <a:ext cx="2340000" cy="86400"/>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0" name="Google Shape;308;p8"/>
          <p:cNvSpPr txBox="1">
            <a:spLocks noGrp="1"/>
          </p:cNvSpPr>
          <p:nvPr>
            <p:ph type="title"/>
          </p:nvPr>
        </p:nvSpPr>
        <p:spPr>
          <a:xfrm>
            <a:off x="173171" y="-303106"/>
            <a:ext cx="4923485" cy="1932377"/>
          </a:xfrm>
          <a:prstGeom prst="rect">
            <a:avLst/>
          </a:prstGeom>
        </p:spPr>
        <p:txBody>
          <a:bodyPr lIns="0" tIns="0" rIns="0" bIns="0">
            <a:normAutofit/>
          </a:bodyPr>
          <a:lstStyle/>
          <a:p>
            <a:endParaRPr lang="en-US" sz="3000" dirty="0"/>
          </a:p>
          <a:p>
            <a:r>
              <a:rPr lang="en-US" sz="3000" b="1" dirty="0"/>
              <a:t>Session C1: </a:t>
            </a:r>
            <a:br>
              <a:rPr lang="en-US" sz="3000" b="1" dirty="0"/>
            </a:br>
            <a:r>
              <a:rPr lang="fr" sz="3000" b="1" dirty="0"/>
              <a:t>Activation de l’EIR</a:t>
            </a:r>
            <a:br>
              <a:rPr lang="en-US" sz="3000" b="1" dirty="0"/>
            </a:br>
            <a:r>
              <a:rPr lang="en-US" sz="3000" b="1" dirty="0" err="1"/>
              <a:t>Casquette</a:t>
            </a:r>
            <a:r>
              <a:rPr lang="en-US" sz="3000" b="1" dirty="0"/>
              <a:t> </a:t>
            </a:r>
            <a:r>
              <a:rPr lang="en-US" sz="3000" b="1" dirty="0" err="1"/>
              <a:t>facilitateur</a:t>
            </a:r>
            <a:r>
              <a:rPr lang="en-US" sz="3000" b="1" dirty="0"/>
              <a:t> </a:t>
            </a:r>
          </a:p>
        </p:txBody>
      </p:sp>
      <p:sp>
        <p:nvSpPr>
          <p:cNvPr id="1101" name="Google Shape;308;p8"/>
          <p:cNvSpPr txBox="1">
            <a:spLocks noGrp="1"/>
          </p:cNvSpPr>
          <p:nvPr>
            <p:ph type="body" idx="1"/>
          </p:nvPr>
        </p:nvSpPr>
        <p:spPr>
          <a:prstGeom prst="rect">
            <a:avLst/>
          </a:prstGeom>
        </p:spPr>
        <p:txBody>
          <a:bodyPr lIns="0" tIns="0" rIns="0" bIns="0"/>
          <a:lstStyle/>
          <a:p>
            <a:pPr>
              <a:spcBef>
                <a:spcPts val="0"/>
              </a:spcBef>
              <a:defRPr sz="3200">
                <a:solidFill>
                  <a:srgbClr val="FFFFFF"/>
                </a:solidFill>
                <a:latin typeface="Source Sans Pro Bold"/>
                <a:ea typeface="Source Sans Pro Bold"/>
                <a:cs typeface="Source Sans Pro Bold"/>
                <a:sym typeface="Source Sans Pro Bold"/>
              </a:defRPr>
            </a:pPr>
            <a:endParaRPr/>
          </a:p>
          <a:p>
            <a:pPr>
              <a:spcBef>
                <a:spcPts val="0"/>
              </a:spcBef>
              <a:defRPr sz="3200">
                <a:solidFill>
                  <a:srgbClr val="FFFFFF"/>
                </a:solidFill>
                <a:latin typeface="Source Sans Pro Bold"/>
                <a:ea typeface="Source Sans Pro Bold"/>
                <a:cs typeface="Source Sans Pro Bold"/>
                <a:sym typeface="Source Sans Pro Bold"/>
              </a:defRPr>
            </a:pPr>
            <a:r>
              <a:t>Session C1: RRT activated</a:t>
            </a:r>
          </a:p>
        </p:txBody>
      </p:sp>
      <p:grpSp>
        <p:nvGrpSpPr>
          <p:cNvPr id="1105" name="Picture 3"/>
          <p:cNvGrpSpPr/>
          <p:nvPr/>
        </p:nvGrpSpPr>
        <p:grpSpPr>
          <a:xfrm>
            <a:off x="5782645" y="2039111"/>
            <a:ext cx="2843304" cy="2843304"/>
            <a:chOff x="0" y="0"/>
            <a:chExt cx="2843302" cy="2843302"/>
          </a:xfrm>
        </p:grpSpPr>
        <p:sp>
          <p:nvSpPr>
            <p:cNvPr id="1103" name="Square"/>
            <p:cNvSpPr/>
            <p:nvPr/>
          </p:nvSpPr>
          <p:spPr>
            <a:xfrm>
              <a:off x="0" y="0"/>
              <a:ext cx="2843303" cy="2843303"/>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1104" name="image16.jpeg" descr="image16.jpeg"/>
            <p:cNvPicPr>
              <a:picLocks noChangeAspect="1"/>
            </p:cNvPicPr>
            <p:nvPr/>
          </p:nvPicPr>
          <p:blipFill>
            <a:blip r:embed="rId3"/>
            <a:stretch>
              <a:fillRect/>
            </a:stretch>
          </p:blipFill>
          <p:spPr>
            <a:xfrm>
              <a:off x="0" y="0"/>
              <a:ext cx="2843303" cy="2843303"/>
            </a:xfrm>
            <a:prstGeom prst="rect">
              <a:avLst/>
            </a:prstGeom>
            <a:ln w="12700" cap="flat">
              <a:noFill/>
              <a:miter lim="400000"/>
            </a:ln>
            <a:effectLst/>
          </p:spPr>
        </p:pic>
      </p:grpSp>
      <p:sp>
        <p:nvSpPr>
          <p:cNvPr id="1106" name="Rounded Rectangle 8"/>
          <p:cNvSpPr/>
          <p:nvPr/>
        </p:nvSpPr>
        <p:spPr>
          <a:xfrm rot="10800000" flipH="1">
            <a:off x="318933" y="1745040"/>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83B9A-9A57-BB51-E343-BA2CF8A3E90C}"/>
              </a:ext>
            </a:extLst>
          </p:cNvPr>
          <p:cNvSpPr txBox="1">
            <a:spLocks noGrp="1"/>
          </p:cNvSpPr>
          <p:nvPr>
            <p:ph type="title"/>
          </p:nvPr>
        </p:nvSpPr>
        <p:spPr>
          <a:xfrm>
            <a:off x="144000" y="282"/>
            <a:ext cx="7678027" cy="681831"/>
          </a:xfrm>
          <a:prstGeom prst="rect">
            <a:avLst/>
          </a:prstGeom>
        </p:spPr>
        <p:txBody>
          <a:bodyPr lIns="45719" tIns="45720" rIns="45719" bIns="45720" anchor="ctr">
            <a:normAutofit/>
          </a:bodyPr>
          <a:lstStyle/>
          <a:p>
            <a:r>
              <a:rPr lang="fr-FR" b="1" dirty="0"/>
              <a:t>Facilitation</a:t>
            </a:r>
            <a:r>
              <a:rPr lang="en-US" b="1" dirty="0"/>
              <a:t> et </a:t>
            </a:r>
            <a:r>
              <a:rPr lang="fr-FR" b="1" dirty="0"/>
              <a:t>débriefing de</a:t>
            </a:r>
            <a:r>
              <a:rPr lang="en-US" b="1" dirty="0"/>
              <a:t> la session C1</a:t>
            </a:r>
          </a:p>
        </p:txBody>
      </p:sp>
      <p:sp>
        <p:nvSpPr>
          <p:cNvPr id="3" name="Szövegdoboz 2">
            <a:extLst>
              <a:ext uri="{FF2B5EF4-FFF2-40B4-BE49-F238E27FC236}">
                <a16:creationId xmlns:a16="http://schemas.microsoft.com/office/drawing/2014/main" id="{E0E7EF00-A134-81AF-9C4D-01A10B689139}"/>
              </a:ext>
            </a:extLst>
          </p:cNvPr>
          <p:cNvSpPr txBox="1"/>
          <p:nvPr/>
        </p:nvSpPr>
        <p:spPr>
          <a:xfrm>
            <a:off x="729650" y="836894"/>
            <a:ext cx="11422505" cy="57041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248815">
              <a:spcBef>
                <a:spcPts val="200"/>
              </a:spcBef>
              <a:defRPr sz="2064">
                <a:solidFill>
                  <a:schemeClr val="accent6"/>
                </a:solidFill>
                <a:latin typeface="Source Sans Pro Bold"/>
                <a:ea typeface="Source Sans Pro Bold"/>
                <a:cs typeface="Source Sans Pro Bold"/>
                <a:sym typeface="Source Sans Pro Bold"/>
              </a:defRPr>
            </a:pPr>
            <a:r>
              <a:rPr lang="en-US" sz="2200" b="1" dirty="0">
                <a:solidFill>
                  <a:srgbClr val="65A000"/>
                </a:solidFill>
              </a:rPr>
              <a:t>Facilitation:</a:t>
            </a:r>
          </a:p>
          <a:p>
            <a:pPr marL="287655" indent="-287655" defTabSz="248815">
              <a:spcBef>
                <a:spcPts val="200"/>
              </a:spcBef>
              <a:buClr>
                <a:srgbClr val="65A000"/>
              </a:buClr>
              <a:buSzPct val="100000"/>
              <a:buFontTx/>
              <a:buAutoNum type="arabicPeriod"/>
              <a:defRPr sz="2064"/>
            </a:pPr>
            <a:r>
              <a:rPr lang="fr" sz="2200" dirty="0">
                <a:latin typeface="Source Sans Pro Regular"/>
              </a:rPr>
              <a:t>Distribuer les consignes de la session et les annexes.</a:t>
            </a:r>
          </a:p>
          <a:p>
            <a:pPr marL="287655" indent="-287655" defTabSz="248815">
              <a:spcBef>
                <a:spcPts val="200"/>
              </a:spcBef>
              <a:buClr>
                <a:srgbClr val="65A000"/>
              </a:buClr>
              <a:buSzPct val="100000"/>
              <a:buFontTx/>
              <a:buAutoNum type="arabicPeriod"/>
              <a:defRPr sz="2064"/>
            </a:pPr>
            <a:r>
              <a:rPr lang="fr" sz="2200" dirty="0">
                <a:latin typeface="Source Sans Pro Regular"/>
              </a:rPr>
              <a:t>Lire les principales informations concernant cette session à voix haute avec les participants.</a:t>
            </a:r>
          </a:p>
          <a:p>
            <a:pPr marL="287655" indent="-287655" defTabSz="248815">
              <a:spcBef>
                <a:spcPts val="200"/>
              </a:spcBef>
              <a:buClr>
                <a:srgbClr val="65A000"/>
              </a:buClr>
              <a:buSzPct val="100000"/>
              <a:buFontTx/>
              <a:buAutoNum type="arabicPeriod"/>
              <a:defRPr sz="2064"/>
            </a:pPr>
            <a:r>
              <a:rPr lang="fr" sz="2200" dirty="0">
                <a:latin typeface="Source Sans Pro Regular"/>
              </a:rPr>
              <a:t>Expliquer les réalisations attendues pour cette session.</a:t>
            </a:r>
          </a:p>
          <a:p>
            <a:pPr marL="287655" indent="-287655" defTabSz="248815">
              <a:spcBef>
                <a:spcPts val="200"/>
              </a:spcBef>
              <a:buClr>
                <a:srgbClr val="65A000"/>
              </a:buClr>
              <a:buSzPct val="100000"/>
              <a:buFontTx/>
              <a:buAutoNum type="arabicPeriod"/>
              <a:defRPr sz="2064"/>
            </a:pPr>
            <a:r>
              <a:rPr lang="fr" sz="2200" dirty="0">
                <a:latin typeface="Source Sans Pro Regular"/>
              </a:rPr>
              <a:t>Indiquer quelles réalisations sont confiées à chaque équipe, et de quelle manière les équipes sont censées les présenter.</a:t>
            </a:r>
          </a:p>
          <a:p>
            <a:pPr marL="287655" indent="-287655" defTabSz="248815">
              <a:spcBef>
                <a:spcPts val="200"/>
              </a:spcBef>
              <a:buClr>
                <a:srgbClr val="65A000"/>
              </a:buClr>
              <a:buSzPct val="100000"/>
              <a:buFontTx/>
              <a:buAutoNum type="arabicPeriod"/>
              <a:defRPr sz="2064"/>
            </a:pPr>
            <a:r>
              <a:rPr lang="fr" sz="2200" dirty="0">
                <a:latin typeface="Source Sans Pro Regular"/>
              </a:rPr>
              <a:t>S’assurer que tout le monde a bien compris ce qu’il devait faire.</a:t>
            </a:r>
          </a:p>
          <a:p>
            <a:pPr marL="287655" indent="-287655" defTabSz="248815">
              <a:spcBef>
                <a:spcPts val="200"/>
              </a:spcBef>
              <a:buClr>
                <a:srgbClr val="65A000"/>
              </a:buClr>
              <a:buSzPct val="100000"/>
              <a:buFontTx/>
              <a:buAutoNum type="arabicPeriod"/>
              <a:defRPr sz="2064"/>
            </a:pPr>
            <a:r>
              <a:rPr lang="fr" sz="2200" dirty="0">
                <a:latin typeface="Source Sans Pro Regular"/>
              </a:rPr>
              <a:t>Indiquer combien de temps est accordé aux équipes pour produire les réalisations.</a:t>
            </a:r>
          </a:p>
          <a:p>
            <a:pPr marL="287655" indent="-287655" defTabSz="248815">
              <a:spcBef>
                <a:spcPts val="200"/>
              </a:spcBef>
              <a:buClr>
                <a:srgbClr val="65A000"/>
              </a:buClr>
              <a:buSzPct val="100000"/>
              <a:buFontTx/>
              <a:buAutoNum type="arabicPeriod"/>
              <a:defRPr sz="2064"/>
            </a:pPr>
            <a:r>
              <a:rPr lang="fr" sz="2200" dirty="0">
                <a:latin typeface="Source Sans Pro Regular"/>
              </a:rPr>
              <a:t>Les coaches des équipes leur rappellent le temps restant pour terminer les réalisations.</a:t>
            </a:r>
          </a:p>
          <a:p>
            <a:pPr marL="287655" indent="-287655" defTabSz="248815">
              <a:spcBef>
                <a:spcPts val="200"/>
              </a:spcBef>
              <a:buClr>
                <a:srgbClr val="65A000"/>
              </a:buClr>
              <a:buSzPct val="100000"/>
              <a:buFontTx/>
              <a:buAutoNum type="arabicPeriod"/>
              <a:defRPr sz="2064"/>
            </a:pPr>
            <a:endParaRPr lang="fr" sz="2200" dirty="0">
              <a:latin typeface="Source Sans Pro Regular"/>
            </a:endParaRPr>
          </a:p>
          <a:p>
            <a:pPr defTabSz="248815">
              <a:spcBef>
                <a:spcPts val="200"/>
              </a:spcBef>
              <a:defRPr sz="2064">
                <a:solidFill>
                  <a:schemeClr val="accent6"/>
                </a:solidFill>
                <a:latin typeface="Source Sans Pro Bold"/>
                <a:ea typeface="Source Sans Pro Bold"/>
                <a:cs typeface="Source Sans Pro Bold"/>
                <a:sym typeface="Source Sans Pro Bold"/>
              </a:defRPr>
            </a:pPr>
            <a:r>
              <a:rPr lang="fr-FR" sz="2200" b="1" dirty="0">
                <a:solidFill>
                  <a:srgbClr val="65A000"/>
                </a:solidFill>
                <a:latin typeface="Source Sans Pro Bold"/>
                <a:ea typeface="Source Sans Pro Bold"/>
                <a:cs typeface="Source Sans Pro Bold"/>
              </a:rPr>
              <a:t>Débriefing</a:t>
            </a:r>
            <a:endParaRPr lang="fr" sz="2200" b="1" dirty="0">
              <a:solidFill>
                <a:srgbClr val="65A000"/>
              </a:solidFill>
              <a:latin typeface="Source Sans Pro Bold"/>
              <a:ea typeface="Source Sans Pro Bold"/>
              <a:cs typeface="Source Sans Pro Bold"/>
            </a:endParaRPr>
          </a:p>
          <a:p>
            <a:r>
              <a:rPr lang="fr" sz="2200" dirty="0">
                <a:latin typeface="Source Sans Pro Regular"/>
              </a:rPr>
              <a:t>Demander à une équipe de présenter une réalisation et aux autres de compléter et/ou de commenter.</a:t>
            </a:r>
          </a:p>
          <a:p>
            <a:r>
              <a:rPr lang="fr" sz="2200" dirty="0">
                <a:latin typeface="Source Sans Pro Regular"/>
              </a:rPr>
              <a:t>Présenter les diapositives de débriefing.</a:t>
            </a:r>
          </a:p>
          <a:p>
            <a:r>
              <a:rPr lang="fr" sz="2200" dirty="0">
                <a:latin typeface="Source Sans Pro Regular"/>
              </a:rPr>
              <a:t>Répondre aux questions, le cas échéant.</a:t>
            </a:r>
          </a:p>
          <a:p>
            <a:pPr marL="0" marR="0" indent="0" algn="l" defTabSz="914400" rtl="0" fontAlgn="auto" latinLnBrk="0" hangingPunct="0">
              <a:lnSpc>
                <a:spcPct val="100000"/>
              </a:lnSpc>
              <a:spcBef>
                <a:spcPts val="0"/>
              </a:spcBef>
              <a:spcAft>
                <a:spcPts val="0"/>
              </a:spcAft>
              <a:buClrTx/>
              <a:buSzTx/>
              <a:buFontTx/>
              <a:buNone/>
              <a:tabLst/>
            </a:pPr>
            <a:endParaRPr kumimoji="0" lang="hu-HU" sz="1800" b="0" i="0" u="none" strike="noStrike" cap="none" spc="0" normalizeH="0" baseline="0" dirty="0">
              <a:ln>
                <a:noFill/>
              </a:ln>
              <a:solidFill>
                <a:srgbClr val="000000"/>
              </a:solidFill>
              <a:effectLst/>
              <a:uFillTx/>
              <a:latin typeface="+mj-lt"/>
              <a:ea typeface="+mj-ea"/>
              <a:cs typeface="+mj-cs"/>
              <a:sym typeface="Calibri"/>
            </a:endParaRPr>
          </a:p>
        </p:txBody>
      </p:sp>
    </p:spTree>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DC10676-A69D-E73D-A1F1-97D93B71C8B5}"/>
              </a:ext>
            </a:extLst>
          </p:cNvPr>
          <p:cNvSpPr txBox="1">
            <a:spLocks/>
          </p:cNvSpPr>
          <p:nvPr/>
        </p:nvSpPr>
        <p:spPr>
          <a:xfrm>
            <a:off x="144000" y="36000"/>
            <a:ext cx="818596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b="1" dirty="0"/>
              <a:t>Déroulement détaillé de la session C1 de l’exercice pratique</a:t>
            </a:r>
            <a:endParaRPr lang="en-US" b="1" dirty="0"/>
          </a:p>
        </p:txBody>
      </p:sp>
      <p:pic>
        <p:nvPicPr>
          <p:cNvPr id="6" name="Image 6" descr="Une image contenant texte, Appareils électroniques, capture d’écran, affichage&#10;&#10;Description générée automatiquement">
            <a:extLst>
              <a:ext uri="{FF2B5EF4-FFF2-40B4-BE49-F238E27FC236}">
                <a16:creationId xmlns:a16="http://schemas.microsoft.com/office/drawing/2014/main" id="{0D137ED0-1B35-D06F-1CB8-7CFBC1A9192B}"/>
              </a:ext>
            </a:extLst>
          </p:cNvPr>
          <p:cNvPicPr>
            <a:picLocks noChangeAspect="1"/>
          </p:cNvPicPr>
          <p:nvPr/>
        </p:nvPicPr>
        <p:blipFill>
          <a:blip r:embed="rId2"/>
          <a:stretch>
            <a:fillRect/>
          </a:stretch>
        </p:blipFill>
        <p:spPr>
          <a:xfrm>
            <a:off x="1069182" y="1418475"/>
            <a:ext cx="9827417" cy="3925799"/>
          </a:xfrm>
          <a:prstGeom prst="rect">
            <a:avLst/>
          </a:prstGeom>
          <a:ln>
            <a:solidFill>
              <a:schemeClr val="tx1"/>
            </a:solidFill>
          </a:ln>
        </p:spPr>
      </p:pic>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2" name="Picture 6" descr="Picture 6"/>
          <p:cNvPicPr>
            <a:picLocks noChangeAspect="1"/>
          </p:cNvPicPr>
          <p:nvPr/>
        </p:nvPicPr>
        <p:blipFill>
          <a:blip r:embed="rId3"/>
          <a:stretch>
            <a:fillRect/>
          </a:stretch>
        </p:blipFill>
        <p:spPr>
          <a:xfrm>
            <a:off x="5947238" y="2084833"/>
            <a:ext cx="2803571" cy="2803570"/>
          </a:xfrm>
          <a:prstGeom prst="rect">
            <a:avLst/>
          </a:prstGeom>
          <a:ln w="12700">
            <a:miter lim="400000"/>
          </a:ln>
        </p:spPr>
      </p:pic>
      <p:sp>
        <p:nvSpPr>
          <p:cNvPr id="1123" name="Google Shape;308;p8"/>
          <p:cNvSpPr txBox="1">
            <a:spLocks noGrp="1"/>
          </p:cNvSpPr>
          <p:nvPr>
            <p:ph type="title"/>
          </p:nvPr>
        </p:nvSpPr>
        <p:spPr>
          <a:xfrm>
            <a:off x="240001" y="-94426"/>
            <a:ext cx="3747383" cy="2179259"/>
          </a:xfrm>
          <a:prstGeom prst="rect">
            <a:avLst/>
          </a:prstGeom>
        </p:spPr>
        <p:txBody>
          <a:bodyPr lIns="0" tIns="0" rIns="0" bIns="0">
            <a:normAutofit fontScale="90000"/>
          </a:bodyPr>
          <a:lstStyle/>
          <a:p>
            <a:pPr defTabSz="269067">
              <a:defRPr sz="2976"/>
            </a:pPr>
            <a:endParaRPr dirty="0"/>
          </a:p>
          <a:p>
            <a:pPr defTabSz="269067">
              <a:defRPr sz="2976"/>
            </a:pPr>
            <a:r>
              <a:rPr lang="fr-FR" sz="3100" b="1" dirty="0"/>
              <a:t>Session C2</a:t>
            </a:r>
            <a:r>
              <a:rPr sz="3100" b="1" dirty="0"/>
              <a:t>:</a:t>
            </a:r>
            <a:r>
              <a:rPr lang="en-US" sz="3100" b="1" dirty="0"/>
              <a:t> </a:t>
            </a:r>
            <a:endParaRPr sz="3100" b="1" dirty="0"/>
          </a:p>
          <a:p>
            <a:pPr defTabSz="269067">
              <a:defRPr sz="2976"/>
            </a:pPr>
            <a:r>
              <a:rPr lang="fr" sz="3100" b="1" dirty="0"/>
              <a:t>À l’hôpital de Karan, entretien avec le personnel médical</a:t>
            </a:r>
            <a:br>
              <a:rPr lang="en-US" sz="2400" b="1" dirty="0"/>
            </a:br>
            <a:r>
              <a:rPr lang="fr-FR" sz="2950" b="1" dirty="0"/>
              <a:t>Casquette participant </a:t>
            </a:r>
            <a:endParaRPr sz="2950" b="1" dirty="0" err="1"/>
          </a:p>
        </p:txBody>
      </p:sp>
      <p:sp>
        <p:nvSpPr>
          <p:cNvPr id="1125" name="Rounded Rectangle 8"/>
          <p:cNvSpPr/>
          <p:nvPr/>
        </p:nvSpPr>
        <p:spPr>
          <a:xfrm rot="10800000" flipH="1">
            <a:off x="240002" y="2045335"/>
            <a:ext cx="2485830" cy="81747"/>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0" name="Title 1"/>
          <p:cNvSpPr txBox="1">
            <a:spLocks noGrp="1"/>
          </p:cNvSpPr>
          <p:nvPr>
            <p:ph type="title"/>
          </p:nvPr>
        </p:nvSpPr>
        <p:spPr>
          <a:xfrm>
            <a:off x="179719" y="321750"/>
            <a:ext cx="9127940" cy="646113"/>
          </a:xfrm>
          <a:prstGeom prst="rect">
            <a:avLst/>
          </a:prstGeom>
        </p:spPr>
        <p:txBody>
          <a:bodyPr lIns="45719" tIns="45720" rIns="45719" bIns="45720" anchor="ctr">
            <a:normAutofit fontScale="90000"/>
          </a:bodyPr>
          <a:lstStyle>
            <a:lvl1pPr defTabSz="245922">
              <a:defRPr sz="2720"/>
            </a:lvl1pPr>
          </a:lstStyle>
          <a:p>
            <a:r>
              <a:rPr sz="3200" b="1" dirty="0"/>
              <a:t>C2 </a:t>
            </a:r>
            <a:r>
              <a:rPr lang="fr" sz="3200" b="1" dirty="0"/>
              <a:t>À l’hôpital de Karan : entretien avec le personnel médical</a:t>
            </a:r>
            <a:endParaRPr lang="en-US" sz="3200" dirty="0"/>
          </a:p>
          <a:p>
            <a:endParaRPr lang="en-US" sz="2800" b="1" dirty="0"/>
          </a:p>
        </p:txBody>
      </p:sp>
      <p:sp>
        <p:nvSpPr>
          <p:cNvPr id="2" name="TextBox 1">
            <a:extLst>
              <a:ext uri="{FF2B5EF4-FFF2-40B4-BE49-F238E27FC236}">
                <a16:creationId xmlns:a16="http://schemas.microsoft.com/office/drawing/2014/main" id="{4EE930DF-B437-4CB1-C23C-BEB936404171}"/>
              </a:ext>
            </a:extLst>
          </p:cNvPr>
          <p:cNvSpPr txBox="1"/>
          <p:nvPr/>
        </p:nvSpPr>
        <p:spPr>
          <a:xfrm>
            <a:off x="179999" y="900000"/>
            <a:ext cx="445196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dirty="0" err="1">
                <a:solidFill>
                  <a:srgbClr val="C00000"/>
                </a:solidFill>
                <a:latin typeface="Source Sans Pro Bold"/>
              </a:rPr>
              <a:t>Principales</a:t>
            </a:r>
            <a:r>
              <a:rPr lang="en-US" sz="2800" b="1" dirty="0">
                <a:solidFill>
                  <a:srgbClr val="C00000"/>
                </a:solidFill>
                <a:latin typeface="Source Sans Pro Bold"/>
              </a:rPr>
              <a:t> </a:t>
            </a:r>
            <a:r>
              <a:rPr lang="en-US" sz="2800" b="1" dirty="0" err="1">
                <a:solidFill>
                  <a:srgbClr val="C00000"/>
                </a:solidFill>
                <a:latin typeface="Source Sans Pro Bold"/>
              </a:rPr>
              <a:t>informations</a:t>
            </a:r>
            <a:endParaRPr lang="en-US" sz="2800" dirty="0"/>
          </a:p>
        </p:txBody>
      </p:sp>
      <p:sp>
        <p:nvSpPr>
          <p:cNvPr id="4" name="Rectangle 3"/>
          <p:cNvSpPr/>
          <p:nvPr/>
        </p:nvSpPr>
        <p:spPr>
          <a:xfrm>
            <a:off x="1124262" y="2108639"/>
            <a:ext cx="10028420" cy="2604559"/>
          </a:xfrm>
          <a:prstGeom prst="rect">
            <a:avLst/>
          </a:prstGeom>
        </p:spPr>
        <p:txBody>
          <a:bodyPr wrap="square" lIns="91440" tIns="45720" rIns="91440" bIns="45720" anchor="t">
            <a:spAutoFit/>
          </a:bodyPr>
          <a:lstStyle/>
          <a:p>
            <a:pPr algn="just">
              <a:lnSpc>
                <a:spcPct val="115000"/>
              </a:lnSpc>
              <a:spcAft>
                <a:spcPts val="1000"/>
              </a:spcAft>
            </a:pPr>
            <a:r>
              <a:rPr lang="fr" sz="2400" dirty="0">
                <a:latin typeface="Source Sans Pro Regular"/>
                <a:ea typeface="Source Sans Pro Regular"/>
                <a:cs typeface="Source Sans Pro Regular"/>
                <a:sym typeface="Source Sans Pro Regular"/>
              </a:rPr>
              <a:t>L’EIR se rend sur le terrain pour investiguer l’événement. L’équipe décide de commencer par une visite à l’Hôpital général de Karan. Sur place, les membres de l’équipe doivent rencontrer le directeur de l’hôpital pour se présenter et expliquer les objectifs de leur mission afin d’obtenir sa coopération. Ils rencontreront également le médecin qui était présent aux urgences lors de l’admission des cas.</a:t>
            </a:r>
            <a:endParaRPr lang="en-US" sz="2400" dirty="0">
              <a:latin typeface="Source Sans Pro Regular"/>
              <a:ea typeface="Source Sans Pro Regular"/>
              <a:cs typeface="Source Sans Pro Regular"/>
              <a:sym typeface="Source Sans Pro Regular"/>
            </a:endParaRPr>
          </a:p>
        </p:txBody>
      </p:sp>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 name="Content Placeholder 2"/>
          <p:cNvSpPr txBox="1">
            <a:spLocks noGrp="1"/>
          </p:cNvSpPr>
          <p:nvPr>
            <p:ph type="body" idx="1"/>
          </p:nvPr>
        </p:nvSpPr>
        <p:spPr>
          <a:xfrm>
            <a:off x="1394085" y="2144537"/>
            <a:ext cx="9093132" cy="2819766"/>
          </a:xfrm>
          <a:prstGeom prst="rect">
            <a:avLst/>
          </a:prstGeom>
        </p:spPr>
        <p:txBody>
          <a:bodyPr>
            <a:noAutofit/>
          </a:bodyPr>
          <a:lstStyle/>
          <a:p>
            <a:pPr>
              <a:lnSpc>
                <a:spcPct val="115000"/>
              </a:lnSpc>
              <a:spcBef>
                <a:spcPts val="1000"/>
              </a:spcBef>
            </a:pPr>
            <a:r>
              <a:rPr lang="fr" b="1" dirty="0">
                <a:solidFill>
                  <a:srgbClr val="65A000"/>
                </a:solidFill>
              </a:rPr>
              <a:t>À l’Hôpital général de Karan, les équipes s’entretiendront avec :</a:t>
            </a:r>
            <a:endParaRPr lang="en-US" b="1" dirty="0">
              <a:solidFill>
                <a:srgbClr val="65A000"/>
              </a:solidFill>
            </a:endParaRPr>
          </a:p>
          <a:p>
            <a:pPr marL="342900" lvl="0" indent="-342900">
              <a:lnSpc>
                <a:spcPct val="115000"/>
              </a:lnSpc>
              <a:spcBef>
                <a:spcPts val="1000"/>
              </a:spcBef>
              <a:buClr>
                <a:schemeClr val="accent6"/>
              </a:buClr>
              <a:buSzPct val="100000"/>
              <a:buFont typeface="Symbol"/>
              <a:buChar char="·"/>
            </a:pPr>
            <a:r>
              <a:rPr lang="fr" dirty="0"/>
              <a:t>Le directeur de l’hôpital, pour présenter les membres de l’équipe et expliquer les objectifs de leur mission afin d’obtenir sa coopération.</a:t>
            </a:r>
            <a:endParaRPr lang="en-US" dirty="0"/>
          </a:p>
          <a:p>
            <a:pPr marL="342900" lvl="0" indent="-342900">
              <a:lnSpc>
                <a:spcPct val="115000"/>
              </a:lnSpc>
              <a:spcBef>
                <a:spcPts val="1000"/>
              </a:spcBef>
              <a:buClr>
                <a:schemeClr val="accent6"/>
              </a:buClr>
              <a:buSzPct val="100000"/>
              <a:buFont typeface="Symbol"/>
              <a:buChar char="·"/>
              <a:tabLst>
                <a:tab pos="595630" algn="l"/>
              </a:tabLst>
            </a:pPr>
            <a:r>
              <a:rPr lang="fr" dirty="0"/>
              <a:t>Le médecin, pour obtenir des informations sur les cas admis.</a:t>
            </a:r>
            <a:endParaRPr lang="fr-FR" dirty="0"/>
          </a:p>
          <a:p>
            <a:pPr marL="342900" indent="-342900">
              <a:lnSpc>
                <a:spcPct val="115000"/>
              </a:lnSpc>
              <a:spcBef>
                <a:spcPts val="1000"/>
              </a:spcBef>
              <a:buClr>
                <a:schemeClr val="accent6"/>
              </a:buClr>
              <a:buSzPct val="100000"/>
              <a:buFont typeface="Symbol"/>
              <a:buChar char="·"/>
              <a:tabLst>
                <a:tab pos="584200" algn="l"/>
              </a:tabLst>
            </a:pPr>
            <a:endParaRPr dirty="0"/>
          </a:p>
        </p:txBody>
      </p:sp>
      <p:sp>
        <p:nvSpPr>
          <p:cNvPr id="1135" name="Content Placeholder 2"/>
          <p:cNvSpPr txBox="1"/>
          <p:nvPr/>
        </p:nvSpPr>
        <p:spPr>
          <a:xfrm>
            <a:off x="180000" y="900000"/>
            <a:ext cx="8138160"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defTabSz="514350">
              <a:lnSpc>
                <a:spcPct val="90000"/>
              </a:lnSpc>
              <a:spcBef>
                <a:spcPts val="500"/>
              </a:spcBef>
              <a:defRPr sz="2800">
                <a:solidFill>
                  <a:srgbClr val="C00000"/>
                </a:solidFill>
                <a:latin typeface="Source Sans Pro Bold"/>
                <a:ea typeface="Source Sans Pro Bold"/>
                <a:cs typeface="Source Sans Pro Bold"/>
                <a:sym typeface="Source Sans Pro Bold"/>
              </a:defRPr>
            </a:lvl1pPr>
          </a:lstStyle>
          <a:p>
            <a:r>
              <a:rPr b="1"/>
              <a:t>Instructions</a:t>
            </a:r>
            <a:endParaRPr lang="en-US" sz="1500" b="1"/>
          </a:p>
        </p:txBody>
      </p:sp>
      <p:sp>
        <p:nvSpPr>
          <p:cNvPr id="4" name="Title 1">
            <a:extLst>
              <a:ext uri="{FF2B5EF4-FFF2-40B4-BE49-F238E27FC236}">
                <a16:creationId xmlns:a16="http://schemas.microsoft.com/office/drawing/2014/main" id="{7A697A15-6ADF-8B36-939E-99022BC4FED0}"/>
              </a:ext>
            </a:extLst>
          </p:cNvPr>
          <p:cNvSpPr txBox="1">
            <a:spLocks noGrp="1"/>
          </p:cNvSpPr>
          <p:nvPr>
            <p:ph type="title"/>
          </p:nvPr>
        </p:nvSpPr>
        <p:spPr>
          <a:xfrm>
            <a:off x="154566" y="0"/>
            <a:ext cx="9127940" cy="646113"/>
          </a:xfrm>
          <a:prstGeom prst="rect">
            <a:avLst/>
          </a:prstGeom>
        </p:spPr>
        <p:txBody>
          <a:bodyPr lIns="45719" tIns="45720" rIns="45719" bIns="45720" anchor="ctr">
            <a:noAutofit/>
          </a:bodyPr>
          <a:lstStyle>
            <a:lvl1pPr defTabSz="245922">
              <a:defRPr sz="2720"/>
            </a:lvl1pPr>
          </a:lstStyle>
          <a:p>
            <a:r>
              <a:rPr sz="3200" b="1" dirty="0"/>
              <a:t>C2 </a:t>
            </a:r>
            <a:r>
              <a:rPr lang="fr" sz="3200" b="1" dirty="0"/>
              <a:t>À l’hôpital de Karan : entretien avec le personnel médical</a:t>
            </a:r>
            <a:endParaRPr lang="en-US" sz="3200" b="1" dirty="0"/>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9" name="Content Placeholder 2"/>
          <p:cNvSpPr txBox="1"/>
          <p:nvPr/>
        </p:nvSpPr>
        <p:spPr>
          <a:xfrm>
            <a:off x="809587" y="1111513"/>
            <a:ext cx="8138160"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defTabSz="514350">
              <a:lnSpc>
                <a:spcPct val="90000"/>
              </a:lnSpc>
              <a:spcBef>
                <a:spcPts val="500"/>
              </a:spcBef>
              <a:defRPr sz="2800">
                <a:solidFill>
                  <a:srgbClr val="C00000"/>
                </a:solidFill>
                <a:latin typeface="Source Sans Pro Bold"/>
                <a:ea typeface="Source Sans Pro Bold"/>
                <a:cs typeface="Source Sans Pro Bold"/>
                <a:sym typeface="Source Sans Pro Bold"/>
              </a:defRPr>
            </a:lvl1pPr>
          </a:lstStyle>
          <a:p>
            <a:pPr lvl="0"/>
            <a:r>
              <a:rPr lang="fr" b="1" dirty="0"/>
              <a:t>Déroulement détaillé</a:t>
            </a:r>
          </a:p>
        </p:txBody>
      </p:sp>
      <p:sp>
        <p:nvSpPr>
          <p:cNvPr id="7" name="Title 1">
            <a:extLst>
              <a:ext uri="{FF2B5EF4-FFF2-40B4-BE49-F238E27FC236}">
                <a16:creationId xmlns:a16="http://schemas.microsoft.com/office/drawing/2014/main" id="{7A697A15-6ADF-8B36-939E-99022BC4FED0}"/>
              </a:ext>
            </a:extLst>
          </p:cNvPr>
          <p:cNvSpPr txBox="1">
            <a:spLocks noGrp="1"/>
          </p:cNvSpPr>
          <p:nvPr>
            <p:ph type="title"/>
          </p:nvPr>
        </p:nvSpPr>
        <p:spPr>
          <a:xfrm>
            <a:off x="154566" y="0"/>
            <a:ext cx="9127940" cy="646113"/>
          </a:xfrm>
          <a:prstGeom prst="rect">
            <a:avLst/>
          </a:prstGeom>
        </p:spPr>
        <p:txBody>
          <a:bodyPr lIns="45719" tIns="45720" rIns="45719" bIns="45720" anchor="ctr">
            <a:noAutofit/>
          </a:bodyPr>
          <a:lstStyle>
            <a:lvl1pPr defTabSz="245922">
              <a:defRPr sz="2720"/>
            </a:lvl1pPr>
          </a:lstStyle>
          <a:p>
            <a:r>
              <a:rPr sz="3200" b="1" dirty="0"/>
              <a:t>C2 </a:t>
            </a:r>
            <a:r>
              <a:rPr lang="fr" sz="3200" b="1" dirty="0"/>
              <a:t>À l’hôpital de Karan : entretien avec le personnel médical</a:t>
            </a:r>
            <a:endParaRPr lang="en-US" sz="3200" b="1" dirty="0"/>
          </a:p>
        </p:txBody>
      </p:sp>
      <p:pic>
        <p:nvPicPr>
          <p:cNvPr id="2" name="Image 2" descr="Une image contenant texte, capture d’écran, nombre, Parallèle&#10;&#10;Description générée automatiquement">
            <a:extLst>
              <a:ext uri="{FF2B5EF4-FFF2-40B4-BE49-F238E27FC236}">
                <a16:creationId xmlns:a16="http://schemas.microsoft.com/office/drawing/2014/main" id="{D3D03D05-022D-793B-0C75-38AD9A2C025C}"/>
              </a:ext>
            </a:extLst>
          </p:cNvPr>
          <p:cNvPicPr>
            <a:picLocks noChangeAspect="1"/>
          </p:cNvPicPr>
          <p:nvPr/>
        </p:nvPicPr>
        <p:blipFill>
          <a:blip r:embed="rId2"/>
          <a:stretch>
            <a:fillRect/>
          </a:stretch>
        </p:blipFill>
        <p:spPr>
          <a:xfrm>
            <a:off x="1212056" y="1854833"/>
            <a:ext cx="9267824" cy="4005585"/>
          </a:xfrm>
          <a:prstGeom prst="rect">
            <a:avLst/>
          </a:prstGeom>
        </p:spPr>
      </p:pic>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3" name="Content Placeholder 2"/>
          <p:cNvSpPr txBox="1">
            <a:spLocks noGrp="1"/>
          </p:cNvSpPr>
          <p:nvPr>
            <p:ph type="body" idx="1"/>
          </p:nvPr>
        </p:nvSpPr>
        <p:spPr>
          <a:xfrm>
            <a:off x="2304281" y="2011500"/>
            <a:ext cx="8222168" cy="2832415"/>
          </a:xfrm>
          <a:prstGeom prst="rect">
            <a:avLst/>
          </a:prstGeom>
        </p:spPr>
        <p:txBody>
          <a:bodyPr lIns="45719" tIns="45720" rIns="45719" bIns="45720" anchor="t">
            <a:normAutofit/>
          </a:bodyPr>
          <a:lstStyle/>
          <a:p>
            <a:pPr marL="323850" indent="-323850">
              <a:lnSpc>
                <a:spcPct val="150000"/>
              </a:lnSpc>
              <a:buClr>
                <a:schemeClr val="accent6"/>
              </a:buClr>
              <a:buSzPct val="100000"/>
              <a:buFontTx/>
              <a:buAutoNum type="arabicPeriod"/>
            </a:pPr>
            <a:r>
              <a:rPr lang="fr"/>
              <a:t>Établir une définition de cas.</a:t>
            </a:r>
            <a:endParaRPr lang="fr-FR"/>
          </a:p>
          <a:p>
            <a:pPr marL="323850" indent="-323850">
              <a:lnSpc>
                <a:spcPct val="150000"/>
              </a:lnSpc>
              <a:buClr>
                <a:schemeClr val="accent6"/>
              </a:buClr>
              <a:buSzPct val="100000"/>
              <a:buFontTx/>
              <a:buAutoNum type="arabicPeriod"/>
            </a:pPr>
            <a:r>
              <a:rPr lang="fr" dirty="0"/>
              <a:t>Élaborer un outil de </a:t>
            </a:r>
            <a:r>
              <a:rPr lang="fr"/>
              <a:t>recensement des cas.</a:t>
            </a:r>
            <a:endParaRPr lang="fr-FR" dirty="0"/>
          </a:p>
          <a:p>
            <a:pPr marL="323850" indent="-323850">
              <a:lnSpc>
                <a:spcPct val="150000"/>
              </a:lnSpc>
              <a:buClr>
                <a:schemeClr val="accent6"/>
              </a:buClr>
              <a:buSzPct val="100000"/>
              <a:buFontTx/>
              <a:buAutoNum type="arabicPeriod"/>
            </a:pPr>
            <a:r>
              <a:rPr lang="fr" dirty="0"/>
              <a:t>Recommander une première série de mesures de prévention et de contrôle.</a:t>
            </a:r>
            <a:endParaRPr lang="fr-FR" dirty="0"/>
          </a:p>
        </p:txBody>
      </p:sp>
      <p:sp>
        <p:nvSpPr>
          <p:cNvPr id="1145" name="Content Placeholder 2"/>
          <p:cNvSpPr txBox="1"/>
          <p:nvPr/>
        </p:nvSpPr>
        <p:spPr>
          <a:xfrm>
            <a:off x="156187" y="1150031"/>
            <a:ext cx="8138160"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defTabSz="514350">
              <a:lnSpc>
                <a:spcPct val="90000"/>
              </a:lnSpc>
              <a:spcBef>
                <a:spcPts val="500"/>
              </a:spcBef>
              <a:defRPr sz="2800">
                <a:solidFill>
                  <a:srgbClr val="C00000"/>
                </a:solidFill>
                <a:latin typeface="Source Sans Pro Bold"/>
                <a:ea typeface="Source Sans Pro Bold"/>
                <a:cs typeface="Source Sans Pro Bold"/>
                <a:sym typeface="Source Sans Pro Bold"/>
              </a:defRPr>
            </a:lvl1pPr>
          </a:lstStyle>
          <a:p>
            <a:r>
              <a:rPr lang="fr-FR" b="1" dirty="0"/>
              <a:t>Réalisations attendues</a:t>
            </a:r>
            <a:r>
              <a:rPr dirty="0"/>
              <a:t>:</a:t>
            </a:r>
          </a:p>
        </p:txBody>
      </p:sp>
      <p:sp>
        <p:nvSpPr>
          <p:cNvPr id="6" name="Title 1">
            <a:extLst>
              <a:ext uri="{FF2B5EF4-FFF2-40B4-BE49-F238E27FC236}">
                <a16:creationId xmlns:a16="http://schemas.microsoft.com/office/drawing/2014/main" id="{7A697A15-6ADF-8B36-939E-99022BC4FED0}"/>
              </a:ext>
            </a:extLst>
          </p:cNvPr>
          <p:cNvSpPr txBox="1">
            <a:spLocks noGrp="1"/>
          </p:cNvSpPr>
          <p:nvPr>
            <p:ph type="title"/>
          </p:nvPr>
        </p:nvSpPr>
        <p:spPr>
          <a:xfrm>
            <a:off x="154566" y="0"/>
            <a:ext cx="9127940" cy="646113"/>
          </a:xfrm>
          <a:prstGeom prst="rect">
            <a:avLst/>
          </a:prstGeom>
        </p:spPr>
        <p:txBody>
          <a:bodyPr lIns="45719" tIns="45720" rIns="45719" bIns="45720" anchor="ctr">
            <a:noAutofit/>
          </a:bodyPr>
          <a:lstStyle>
            <a:lvl1pPr defTabSz="245922">
              <a:defRPr sz="2720"/>
            </a:lvl1pPr>
          </a:lstStyle>
          <a:p>
            <a:r>
              <a:rPr sz="3200" b="1" dirty="0"/>
              <a:t>C2 </a:t>
            </a:r>
            <a:r>
              <a:rPr lang="fr" sz="3200" b="1" dirty="0"/>
              <a:t>À l’hôpital de Karan : entretien avec le personnel médical</a:t>
            </a:r>
            <a:endParaRPr lang="en-US" sz="3200" b="1" dirty="0"/>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1" name="Content Placeholder 3"/>
          <p:cNvSpPr txBox="1">
            <a:spLocks noGrp="1"/>
          </p:cNvSpPr>
          <p:nvPr>
            <p:ph type="body" idx="1"/>
          </p:nvPr>
        </p:nvSpPr>
        <p:spPr>
          <a:xfrm>
            <a:off x="1364104" y="1670507"/>
            <a:ext cx="9203962" cy="4654071"/>
          </a:xfrm>
          <a:prstGeom prst="rect">
            <a:avLst/>
          </a:prstGeom>
        </p:spPr>
        <p:txBody>
          <a:bodyPr>
            <a:normAutofit/>
          </a:bodyPr>
          <a:lstStyle/>
          <a:p>
            <a:pPr marL="144660" lvl="1" indent="0">
              <a:buNone/>
            </a:pPr>
            <a:r>
              <a:rPr lang="fr" dirty="0">
                <a:solidFill>
                  <a:schemeClr val="tx1"/>
                </a:solidFill>
                <a:latin typeface="Source Sans Pro"/>
                <a:ea typeface="Calibri"/>
                <a:cs typeface="Calibri"/>
              </a:rPr>
              <a:t>L’équipe doit consulter les dossiers médicaux et le registre de l’hôpital afin d’établir une synthèse des caractéristiques cliniques et d’élaborer une définition de cas appropriée.</a:t>
            </a:r>
          </a:p>
          <a:p>
            <a:pPr marL="144660" lvl="1" indent="0">
              <a:buNone/>
            </a:pPr>
            <a:endParaRPr lang="en-CA" dirty="0">
              <a:solidFill>
                <a:schemeClr val="tx1"/>
              </a:solidFill>
              <a:latin typeface="Source Sans Pro"/>
            </a:endParaRPr>
          </a:p>
          <a:p>
            <a:pPr marL="144660" lvl="1" indent="0">
              <a:buNone/>
            </a:pPr>
            <a:r>
              <a:rPr lang="fr" dirty="0">
                <a:solidFill>
                  <a:schemeClr val="tx1"/>
                </a:solidFill>
                <a:latin typeface="Source Sans Pro"/>
              </a:rPr>
              <a:t>Une définition de cas inclut des critères relatifs au temps, lieu et personne, ainsi que des caractéristiques cliniques. </a:t>
            </a:r>
          </a:p>
          <a:p>
            <a:pPr marL="144660" lvl="1" indent="0">
              <a:buNone/>
            </a:pPr>
            <a:r>
              <a:rPr lang="fr" dirty="0">
                <a:solidFill>
                  <a:schemeClr val="tx1"/>
                </a:solidFill>
                <a:latin typeface="Source Sans Pro"/>
                <a:cs typeface="Arial"/>
              </a:rPr>
              <a:t>Elle doit être établie dès les premiers stades de l’épidémie et révisée ou actualisée au cours de l’investigation.</a:t>
            </a:r>
            <a:r>
              <a:rPr lang="en-GB" dirty="0">
                <a:solidFill>
                  <a:schemeClr val="tx1"/>
                </a:solidFill>
                <a:latin typeface="Source Sans Pro"/>
                <a:cs typeface="Arial"/>
              </a:rPr>
              <a:t> </a:t>
            </a:r>
            <a:r>
              <a:rPr lang="fr" dirty="0">
                <a:solidFill>
                  <a:schemeClr val="tx1"/>
                </a:solidFill>
                <a:latin typeface="Source Sans Pro"/>
                <a:cs typeface="Arial"/>
              </a:rPr>
              <a:t>Par exemple :</a:t>
            </a:r>
            <a:r>
              <a:rPr lang="fr" dirty="0">
                <a:solidFill>
                  <a:srgbClr val="002060"/>
                </a:solidFill>
                <a:latin typeface="Arial"/>
                <a:cs typeface="Arial"/>
              </a:rPr>
              <a:t> </a:t>
            </a:r>
          </a:p>
          <a:p>
            <a:pPr marL="144660" lvl="1" indent="0">
              <a:buNone/>
            </a:pPr>
            <a:endParaRPr lang="fr" dirty="0">
              <a:solidFill>
                <a:srgbClr val="002060"/>
              </a:solidFill>
              <a:latin typeface="Arial"/>
              <a:cs typeface="Arial"/>
            </a:endParaRPr>
          </a:p>
          <a:p>
            <a:pPr marL="0" lvl="1" indent="0">
              <a:buSzTx/>
              <a:buNone/>
            </a:pPr>
            <a:r>
              <a:rPr lang="fr" b="1" dirty="0">
                <a:solidFill>
                  <a:schemeClr val="accent6"/>
                </a:solidFill>
                <a:latin typeface="Source Sans Pro Bold"/>
                <a:ea typeface="Source Sans Pro Bold"/>
                <a:cs typeface="Source Sans Pro Bold"/>
              </a:rPr>
              <a:t>Toute personne s’étant plainte de diarrhée aiguë depuis juillet 2021 dans la province de Karan. </a:t>
            </a:r>
            <a:endParaRPr lang="en-GB" b="1" dirty="0">
              <a:solidFill>
                <a:schemeClr val="accent6"/>
              </a:solidFill>
              <a:latin typeface="Source Sans Pro Bold"/>
              <a:ea typeface="Source Sans Pro Bold"/>
              <a:cs typeface="Source Sans Pro Bold"/>
            </a:endParaRPr>
          </a:p>
          <a:p>
            <a:endParaRPr lang="hu-HU" dirty="0">
              <a:solidFill>
                <a:srgbClr val="002060"/>
              </a:solidFill>
              <a:latin typeface="Source Sans Pro Bold"/>
              <a:ea typeface="Source Sans Pro Bold"/>
              <a:cs typeface="Source Sans Pro Bold"/>
              <a:sym typeface="Source Sans Pro Bold"/>
            </a:endParaRPr>
          </a:p>
        </p:txBody>
      </p:sp>
      <p:sp>
        <p:nvSpPr>
          <p:cNvPr id="1154" name="Content Placeholder 2"/>
          <p:cNvSpPr txBox="1"/>
          <p:nvPr/>
        </p:nvSpPr>
        <p:spPr>
          <a:xfrm>
            <a:off x="144000" y="900000"/>
            <a:ext cx="8138160"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defTabSz="514350">
              <a:lnSpc>
                <a:spcPct val="90000"/>
              </a:lnSpc>
              <a:spcBef>
                <a:spcPts val="500"/>
              </a:spcBef>
              <a:defRPr sz="2800">
                <a:solidFill>
                  <a:srgbClr val="C00000"/>
                </a:solidFill>
                <a:latin typeface="Source Sans Pro Bold"/>
                <a:ea typeface="Source Sans Pro Bold"/>
                <a:cs typeface="Source Sans Pro Bold"/>
                <a:sym typeface="Source Sans Pro Bold"/>
              </a:defRPr>
            </a:lvl1pPr>
          </a:lstStyle>
          <a:p>
            <a:r>
              <a:rPr b="1" dirty="0"/>
              <a:t>1. D</a:t>
            </a:r>
            <a:r>
              <a:rPr lang="fr-FR" b="1" dirty="0"/>
              <a:t>é</a:t>
            </a:r>
            <a:r>
              <a:rPr b="1" dirty="0" err="1"/>
              <a:t>velop</a:t>
            </a:r>
            <a:r>
              <a:rPr lang="fr-FR" b="1" dirty="0"/>
              <a:t>per une</a:t>
            </a:r>
            <a:r>
              <a:rPr b="1" dirty="0"/>
              <a:t> d</a:t>
            </a:r>
            <a:r>
              <a:rPr lang="fr-FR" b="1" dirty="0"/>
              <a:t>é</a:t>
            </a:r>
            <a:r>
              <a:rPr b="1" dirty="0" err="1"/>
              <a:t>finition</a:t>
            </a:r>
            <a:r>
              <a:rPr lang="fr-FR" b="1" dirty="0"/>
              <a:t> de cas</a:t>
            </a:r>
            <a:endParaRPr lang="en-US" b="1" dirty="0"/>
          </a:p>
        </p:txBody>
      </p:sp>
      <p:sp>
        <p:nvSpPr>
          <p:cNvPr id="2" name="TextBox 6">
            <a:extLst>
              <a:ext uri="{FF2B5EF4-FFF2-40B4-BE49-F238E27FC236}">
                <a16:creationId xmlns:a16="http://schemas.microsoft.com/office/drawing/2014/main" id="{02DDBFE7-AE42-7818-1D54-7CA5E1F489F6}"/>
              </a:ext>
            </a:extLst>
          </p:cNvPr>
          <p:cNvSpPr txBox="1"/>
          <p:nvPr/>
        </p:nvSpPr>
        <p:spPr>
          <a:xfrm>
            <a:off x="144000" y="24849"/>
            <a:ext cx="6149340"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a:t>C2 D</a:t>
            </a:r>
            <a:r>
              <a:rPr lang="fr-FR" b="1" dirty="0"/>
              <a:t>é</a:t>
            </a:r>
            <a:r>
              <a:rPr lang="hu-HU" b="1" dirty="0"/>
              <a:t>briefing (1)</a:t>
            </a:r>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6" name="Content Placeholder 4"/>
          <p:cNvSpPr txBox="1">
            <a:spLocks noGrp="1"/>
          </p:cNvSpPr>
          <p:nvPr>
            <p:ph type="body" idx="1"/>
          </p:nvPr>
        </p:nvSpPr>
        <p:spPr>
          <a:xfrm>
            <a:off x="1588957" y="1584016"/>
            <a:ext cx="8658740" cy="3074680"/>
          </a:xfrm>
          <a:prstGeom prst="rect">
            <a:avLst/>
          </a:prstGeom>
        </p:spPr>
        <p:txBody>
          <a:bodyPr>
            <a:normAutofit/>
          </a:bodyPr>
          <a:lstStyle/>
          <a:p>
            <a:pPr>
              <a:defRPr>
                <a:latin typeface="Source Sans Pro Bold"/>
                <a:ea typeface="Source Sans Pro Bold"/>
                <a:cs typeface="Source Sans Pro Bold"/>
                <a:sym typeface="Source Sans Pro Bold"/>
              </a:defRPr>
            </a:pPr>
            <a:r>
              <a:rPr lang="fr" dirty="0">
                <a:latin typeface="Source Sans Pro Bold"/>
                <a:ea typeface="Source Sans Pro Bold"/>
                <a:cs typeface="Source Sans Pro Bold"/>
              </a:rPr>
              <a:t>L’outil de recensement des cas doit inclure les rubriques suivantes :</a:t>
            </a:r>
          </a:p>
          <a:p>
            <a:pPr marL="252000" indent="-252000">
              <a:buClr>
                <a:srgbClr val="65A000"/>
              </a:buClr>
              <a:buFont typeface="Arial" panose="020B0604020202020204" pitchFamily="34" charset="0"/>
              <a:buChar char="•"/>
            </a:pPr>
            <a:r>
              <a:rPr lang="fr" dirty="0"/>
              <a:t>Identifiant</a:t>
            </a:r>
          </a:p>
          <a:p>
            <a:pPr marL="252000" indent="-252000">
              <a:buClr>
                <a:srgbClr val="65A000"/>
              </a:buClr>
              <a:buFont typeface="Arial" panose="020B0604020202020204" pitchFamily="34" charset="0"/>
              <a:buChar char="•"/>
            </a:pPr>
            <a:r>
              <a:rPr lang="fr" dirty="0"/>
              <a:t>Données démographiques : nom, adresse, âge, sexe</a:t>
            </a:r>
          </a:p>
          <a:p>
            <a:pPr marL="252000" indent="-252000">
              <a:buClr>
                <a:srgbClr val="65A000"/>
              </a:buClr>
              <a:buFont typeface="Arial" panose="020B0604020202020204" pitchFamily="34" charset="0"/>
              <a:buChar char="•"/>
            </a:pPr>
            <a:r>
              <a:rPr lang="fr" dirty="0"/>
              <a:t>Symptômes et signes cliniques, avec leur date d’apparition</a:t>
            </a:r>
          </a:p>
          <a:p>
            <a:pPr marL="252000" indent="-252000">
              <a:buClr>
                <a:srgbClr val="65A000"/>
              </a:buClr>
              <a:buFont typeface="Arial" panose="020B0604020202020204" pitchFamily="34" charset="0"/>
              <a:buChar char="•"/>
            </a:pPr>
            <a:r>
              <a:rPr lang="fr" dirty="0"/>
              <a:t>Exposition/facteurs de risque</a:t>
            </a:r>
          </a:p>
          <a:p>
            <a:pPr marL="252000" indent="-252000">
              <a:buClr>
                <a:srgbClr val="65A000"/>
              </a:buClr>
              <a:buFont typeface="Arial" panose="020B0604020202020204" pitchFamily="34" charset="0"/>
              <a:buChar char="•"/>
            </a:pPr>
            <a:r>
              <a:rPr lang="fr" dirty="0"/>
              <a:t>Résultats de laboratoire</a:t>
            </a:r>
          </a:p>
          <a:p>
            <a:pPr marL="252000" indent="-252000">
              <a:buClr>
                <a:srgbClr val="65A000"/>
              </a:buClr>
              <a:buFont typeface="Arial" panose="020B0604020202020204" pitchFamily="34" charset="0"/>
              <a:buChar char="•"/>
            </a:pPr>
            <a:r>
              <a:rPr lang="fr" dirty="0"/>
              <a:t>Issue</a:t>
            </a:r>
          </a:p>
        </p:txBody>
      </p:sp>
      <p:sp>
        <p:nvSpPr>
          <p:cNvPr id="1159" name="ZoneTexte 3"/>
          <p:cNvSpPr txBox="1"/>
          <p:nvPr/>
        </p:nvSpPr>
        <p:spPr>
          <a:xfrm>
            <a:off x="1383521" y="4934315"/>
            <a:ext cx="9399911" cy="830997"/>
          </a:xfrm>
          <a:prstGeom prst="rect">
            <a:avLst/>
          </a:prstGeom>
          <a:solidFill>
            <a:srgbClr val="C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solidFill>
                  <a:srgbClr val="FFFFFF"/>
                </a:solidFill>
                <a:latin typeface="Source Sans Pro Regular"/>
                <a:ea typeface="Source Sans Pro Regular"/>
                <a:cs typeface="Source Sans Pro Regular"/>
                <a:sym typeface="Source Sans Pro Regular"/>
              </a:defRPr>
            </a:lvl1pPr>
          </a:lstStyle>
          <a:p>
            <a:pPr algn="ctr"/>
            <a:r>
              <a:rPr lang="fr" dirty="0"/>
              <a:t>Plusieurs variables peuvent être recueillies pour chaque rubrique indiquée ci-dessus, selon le type d’événement de santé publique.</a:t>
            </a:r>
          </a:p>
        </p:txBody>
      </p:sp>
      <p:pic>
        <p:nvPicPr>
          <p:cNvPr id="1160" name="Picture 2" descr="Picture 2"/>
          <p:cNvPicPr>
            <a:picLocks noChangeAspect="1"/>
          </p:cNvPicPr>
          <p:nvPr/>
        </p:nvPicPr>
        <p:blipFill>
          <a:blip r:embed="rId3"/>
          <a:stretch>
            <a:fillRect/>
          </a:stretch>
        </p:blipFill>
        <p:spPr>
          <a:xfrm>
            <a:off x="0" y="0"/>
            <a:ext cx="4553712" cy="653143"/>
          </a:xfrm>
          <a:prstGeom prst="rect">
            <a:avLst/>
          </a:prstGeom>
          <a:ln w="12700">
            <a:miter lim="400000"/>
          </a:ln>
        </p:spPr>
      </p:pic>
      <p:sp>
        <p:nvSpPr>
          <p:cNvPr id="1162" name="Content Placeholder 2"/>
          <p:cNvSpPr txBox="1"/>
          <p:nvPr/>
        </p:nvSpPr>
        <p:spPr>
          <a:xfrm>
            <a:off x="484632" y="828266"/>
            <a:ext cx="8138160"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defTabSz="514350">
              <a:lnSpc>
                <a:spcPct val="90000"/>
              </a:lnSpc>
              <a:spcBef>
                <a:spcPts val="500"/>
              </a:spcBef>
              <a:defRPr sz="2800">
                <a:solidFill>
                  <a:srgbClr val="C00000"/>
                </a:solidFill>
                <a:latin typeface="Source Sans Pro Bold"/>
                <a:ea typeface="Source Sans Pro Bold"/>
                <a:cs typeface="Source Sans Pro Bold"/>
                <a:sym typeface="Source Sans Pro Bold"/>
              </a:defRPr>
            </a:lvl1pPr>
          </a:lstStyle>
          <a:p>
            <a:r>
              <a:rPr b="1" dirty="0"/>
              <a:t>2. D</a:t>
            </a:r>
            <a:r>
              <a:rPr lang="fr-FR" b="1" dirty="0"/>
              <a:t>é</a:t>
            </a:r>
            <a:r>
              <a:rPr b="1" dirty="0" err="1"/>
              <a:t>velop</a:t>
            </a:r>
            <a:r>
              <a:rPr lang="fr-FR" b="1" dirty="0"/>
              <a:t>per</a:t>
            </a:r>
            <a:r>
              <a:rPr b="1" dirty="0"/>
              <a:t> </a:t>
            </a:r>
            <a:r>
              <a:rPr lang="fr" b="1" dirty="0"/>
              <a:t>un outil de recensement des cas</a:t>
            </a:r>
            <a:endParaRPr lang="en-US" b="1" dirty="0"/>
          </a:p>
        </p:txBody>
      </p:sp>
      <p:sp>
        <p:nvSpPr>
          <p:cNvPr id="2" name="TextBox 6">
            <a:extLst>
              <a:ext uri="{FF2B5EF4-FFF2-40B4-BE49-F238E27FC236}">
                <a16:creationId xmlns:a16="http://schemas.microsoft.com/office/drawing/2014/main" id="{641139E5-4A98-D012-C8D3-7FB05692639F}"/>
              </a:ext>
            </a:extLst>
          </p:cNvPr>
          <p:cNvSpPr txBox="1"/>
          <p:nvPr/>
        </p:nvSpPr>
        <p:spPr>
          <a:xfrm>
            <a:off x="144000" y="24849"/>
            <a:ext cx="6149340"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a:t>C2 D</a:t>
            </a:r>
            <a:r>
              <a:rPr lang="fr-FR" b="1" dirty="0"/>
              <a:t>é</a:t>
            </a:r>
            <a:r>
              <a:rPr lang="hu-HU" b="1" dirty="0"/>
              <a:t>briefing (2)</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 name="Title 1"/>
          <p:cNvSpPr txBox="1">
            <a:spLocks noGrp="1"/>
          </p:cNvSpPr>
          <p:nvPr>
            <p:ph type="title"/>
          </p:nvPr>
        </p:nvSpPr>
        <p:spPr>
          <a:xfrm>
            <a:off x="195808" y="404825"/>
            <a:ext cx="4272261" cy="1738682"/>
          </a:xfrm>
          <a:prstGeom prst="rect">
            <a:avLst/>
          </a:prstGeom>
        </p:spPr>
        <p:txBody>
          <a:bodyPr lIns="45719" tIns="45720" rIns="45719" bIns="45720" anchor="ctr">
            <a:noAutofit/>
          </a:bodyPr>
          <a:lstStyle/>
          <a:p>
            <a:r>
              <a:rPr b="1" dirty="0"/>
              <a:t>1. </a:t>
            </a:r>
            <a:r>
              <a:rPr lang="fr" b="1" dirty="0"/>
              <a:t>Objectif de l’exercice pratique</a:t>
            </a:r>
            <a:endParaRPr lang="en-US" b="1" dirty="0"/>
          </a:p>
        </p:txBody>
      </p:sp>
      <p:sp>
        <p:nvSpPr>
          <p:cNvPr id="541" name="Content Placeholder 2"/>
          <p:cNvSpPr txBox="1">
            <a:spLocks noGrp="1"/>
          </p:cNvSpPr>
          <p:nvPr>
            <p:ph type="body" idx="1"/>
          </p:nvPr>
        </p:nvSpPr>
        <p:spPr>
          <a:xfrm>
            <a:off x="4603035" y="842965"/>
            <a:ext cx="6984361" cy="5546726"/>
          </a:xfrm>
          <a:prstGeom prst="rect">
            <a:avLst/>
          </a:prstGeom>
        </p:spPr>
        <p:txBody>
          <a:bodyPr lIns="45719" tIns="45720" rIns="45719" bIns="45720" anchor="ctr">
            <a:normAutofit/>
          </a:bodyPr>
          <a:lstStyle/>
          <a:p>
            <a:r>
              <a:rPr lang="fr" dirty="0"/>
              <a:t>L’objectif de cet exercice pratique basé sur un scénario est de permettre aux équipes d’intervention rapide multidisciplinaires et à chacun de leurs membres de </a:t>
            </a:r>
            <a:r>
              <a:rPr lang="fr" dirty="0">
                <a:solidFill>
                  <a:srgbClr val="65A000"/>
                </a:solidFill>
              </a:rPr>
              <a:t>mettre en pratique les connaissances et les compétences </a:t>
            </a:r>
            <a:r>
              <a:rPr lang="fr" dirty="0"/>
              <a:t>nécessaires pour détecter rapidement les événements de santé publique et y répondre efficacement. </a:t>
            </a:r>
          </a:p>
          <a:p>
            <a:pPr>
              <a:defRPr>
                <a:solidFill>
                  <a:srgbClr val="002060"/>
                </a:solidFill>
              </a:defRPr>
            </a:pPr>
            <a:endParaRPr dirty="0"/>
          </a:p>
        </p:txBody>
      </p:sp>
      <p:sp>
        <p:nvSpPr>
          <p:cNvPr id="2" name="Rounded Rectangle 8">
            <a:extLst>
              <a:ext uri="{FF2B5EF4-FFF2-40B4-BE49-F238E27FC236}">
                <a16:creationId xmlns:a16="http://schemas.microsoft.com/office/drawing/2014/main" id="{053C9130-0B85-D88F-0359-F947A84EA5A9}"/>
              </a:ext>
            </a:extLst>
          </p:cNvPr>
          <p:cNvSpPr/>
          <p:nvPr/>
        </p:nvSpPr>
        <p:spPr>
          <a:xfrm rot="10800000" flipH="1">
            <a:off x="330776" y="2143507"/>
            <a:ext cx="2340000" cy="86400"/>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8" name="Content Placeholder 2"/>
          <p:cNvSpPr txBox="1"/>
          <p:nvPr/>
        </p:nvSpPr>
        <p:spPr>
          <a:xfrm>
            <a:off x="359882" y="802577"/>
            <a:ext cx="9787127" cy="8679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defTabSz="514350">
              <a:lnSpc>
                <a:spcPct val="90000"/>
              </a:lnSpc>
              <a:spcBef>
                <a:spcPts val="500"/>
              </a:spcBef>
              <a:defRPr sz="2800">
                <a:solidFill>
                  <a:srgbClr val="C00000"/>
                </a:solidFill>
                <a:latin typeface="Source Sans Pro Bold"/>
                <a:ea typeface="Source Sans Pro Bold"/>
                <a:cs typeface="Source Sans Pro Bold"/>
                <a:sym typeface="Source Sans Pro Bold"/>
              </a:defRPr>
            </a:lvl1pPr>
          </a:lstStyle>
          <a:p>
            <a:r>
              <a:rPr b="1" dirty="0"/>
              <a:t>3. </a:t>
            </a:r>
            <a:r>
              <a:rPr lang="fr" b="1" dirty="0"/>
              <a:t>Recommander une première série de mesures de prévention et de contrôle</a:t>
            </a:r>
            <a:endParaRPr lang="en-US" b="1" dirty="0"/>
          </a:p>
        </p:txBody>
      </p:sp>
      <p:sp>
        <p:nvSpPr>
          <p:cNvPr id="1169" name="Content Placeholder 4"/>
          <p:cNvSpPr txBox="1">
            <a:spLocks noGrp="1"/>
          </p:cNvSpPr>
          <p:nvPr>
            <p:ph type="body" idx="1"/>
          </p:nvPr>
        </p:nvSpPr>
        <p:spPr>
          <a:xfrm>
            <a:off x="1247409" y="2045262"/>
            <a:ext cx="8719718" cy="4654071"/>
          </a:xfrm>
          <a:prstGeom prst="rect">
            <a:avLst/>
          </a:prstGeom>
        </p:spPr>
        <p:txBody>
          <a:bodyPr lIns="45719" tIns="45720" rIns="45719" bIns="45720" anchor="t">
            <a:normAutofit/>
          </a:bodyPr>
          <a:lstStyle/>
          <a:p>
            <a:pPr marL="342900" indent="-342900">
              <a:buClr>
                <a:srgbClr val="65A000"/>
              </a:buClr>
              <a:buFont typeface="Arial" panose="020B0604020202020204" pitchFamily="34" charset="0"/>
              <a:buChar char="•"/>
            </a:pPr>
            <a:r>
              <a:rPr lang="fr" dirty="0">
                <a:solidFill>
                  <a:schemeClr val="tx1"/>
                </a:solidFill>
              </a:rPr>
              <a:t>Renforcer le système de surveillance.</a:t>
            </a:r>
          </a:p>
          <a:p>
            <a:pPr marL="342900" indent="-342900">
              <a:buClr>
                <a:srgbClr val="65A000"/>
              </a:buClr>
              <a:buFont typeface="Arial" panose="020B0604020202020204" pitchFamily="34" charset="0"/>
              <a:buChar char="•"/>
            </a:pPr>
            <a:r>
              <a:rPr lang="fr" dirty="0">
                <a:solidFill>
                  <a:schemeClr val="tx1"/>
                </a:solidFill>
              </a:rPr>
              <a:t>Assurer une bonne prise en charge des cas.</a:t>
            </a:r>
          </a:p>
          <a:p>
            <a:pPr marL="342900" indent="-342900">
              <a:buClr>
                <a:srgbClr val="65A000"/>
              </a:buClr>
              <a:buFont typeface="Arial" panose="020B0604020202020204" pitchFamily="34" charset="0"/>
              <a:buChar char="•"/>
            </a:pPr>
            <a:r>
              <a:rPr lang="fr" dirty="0">
                <a:solidFill>
                  <a:schemeClr val="tx1"/>
                </a:solidFill>
              </a:rPr>
              <a:t>Garantir la mise en œuvre des mesures de PCI dans les établissements de santé : hygiène des mains, nettoyage de l’environnement, isolement/regroupement des patients.</a:t>
            </a:r>
            <a:endParaRPr lang="en-CA" dirty="0">
              <a:solidFill>
                <a:schemeClr val="tx1"/>
              </a:solidFill>
            </a:endParaRPr>
          </a:p>
          <a:p>
            <a:pPr marL="342900" indent="-342900">
              <a:buClr>
                <a:srgbClr val="65A000"/>
              </a:buClr>
              <a:buFont typeface="Arial" panose="020B0604020202020204" pitchFamily="34" charset="0"/>
              <a:buChar char="•"/>
            </a:pPr>
            <a:r>
              <a:rPr lang="fr" dirty="0">
                <a:solidFill>
                  <a:schemeClr val="tx1"/>
                </a:solidFill>
              </a:rPr>
              <a:t>Protéger la communauté : lavage des mains, utilisation d’eau bouillie ou désinfectée, préparation des repas...</a:t>
            </a:r>
          </a:p>
          <a:p>
            <a:pPr marL="342900" indent="-342900">
              <a:buClr>
                <a:srgbClr val="65A000"/>
              </a:buClr>
              <a:buFont typeface="Arial" panose="020B0604020202020204" pitchFamily="34" charset="0"/>
              <a:buChar char="•"/>
            </a:pPr>
            <a:r>
              <a:rPr lang="fr" dirty="0">
                <a:solidFill>
                  <a:schemeClr val="tx1"/>
                </a:solidFill>
              </a:rPr>
              <a:t>L’équipe doit planifier la recherche de cas en renforçant le système de surveillance et la recherche active de cas, en particulier au sein de la communauté. </a:t>
            </a:r>
            <a:endParaRPr lang="en-CA" dirty="0">
              <a:solidFill>
                <a:schemeClr val="tx1"/>
              </a:solidFill>
            </a:endParaRPr>
          </a:p>
        </p:txBody>
      </p:sp>
      <p:sp>
        <p:nvSpPr>
          <p:cNvPr id="2" name="TextBox 6">
            <a:extLst>
              <a:ext uri="{FF2B5EF4-FFF2-40B4-BE49-F238E27FC236}">
                <a16:creationId xmlns:a16="http://schemas.microsoft.com/office/drawing/2014/main" id="{3F3EBDEF-BCC8-AECF-220F-753DA1FA7A6C}"/>
              </a:ext>
            </a:extLst>
          </p:cNvPr>
          <p:cNvSpPr txBox="1"/>
          <p:nvPr/>
        </p:nvSpPr>
        <p:spPr>
          <a:xfrm>
            <a:off x="144000" y="24849"/>
            <a:ext cx="6149340"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a:t>C2 D</a:t>
            </a:r>
            <a:r>
              <a:rPr lang="fr-FR" b="1" dirty="0"/>
              <a:t>é</a:t>
            </a:r>
            <a:r>
              <a:rPr lang="hu-HU" b="1" dirty="0"/>
              <a:t>briefing (3)</a:t>
            </a:r>
          </a:p>
        </p:txBody>
      </p:sp>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361DFA-22DC-5731-D34C-F22A499C9BFE}"/>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10" name="Rounded Rectangle 9">
            <a:extLst>
              <a:ext uri="{FF2B5EF4-FFF2-40B4-BE49-F238E27FC236}">
                <a16:creationId xmlns:a16="http://schemas.microsoft.com/office/drawing/2014/main" id="{1ABE6C9F-485D-1EED-FB45-034EC25042FE}"/>
              </a:ext>
            </a:extLst>
          </p:cNvPr>
          <p:cNvSpPr/>
          <p:nvPr/>
        </p:nvSpPr>
        <p:spPr>
          <a:xfrm flipV="1">
            <a:off x="388997" y="1332426"/>
            <a:ext cx="2079883" cy="10013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x-none"/>
          </a:p>
        </p:txBody>
      </p:sp>
      <p:sp>
        <p:nvSpPr>
          <p:cNvPr id="4" name="TextBox 3">
            <a:extLst>
              <a:ext uri="{FF2B5EF4-FFF2-40B4-BE49-F238E27FC236}">
                <a16:creationId xmlns:a16="http://schemas.microsoft.com/office/drawing/2014/main" id="{606EE061-C853-95CE-4F3C-5D3A286811DB}"/>
              </a:ext>
            </a:extLst>
          </p:cNvPr>
          <p:cNvSpPr txBox="1"/>
          <p:nvPr/>
        </p:nvSpPr>
        <p:spPr>
          <a:xfrm>
            <a:off x="357737" y="668215"/>
            <a:ext cx="2943728" cy="584775"/>
          </a:xfrm>
          <a:prstGeom prst="rect">
            <a:avLst/>
          </a:prstGeom>
          <a:noFill/>
        </p:spPr>
        <p:txBody>
          <a:bodyPr wrap="square">
            <a:spAutoFit/>
          </a:bodyPr>
          <a:lstStyle/>
          <a:p>
            <a:pPr algn="l"/>
            <a:r>
              <a:rPr lang="en-GB" sz="3200" b="1" dirty="0">
                <a:solidFill>
                  <a:schemeClr val="bg1"/>
                </a:solidFill>
                <a:effectLst/>
                <a:latin typeface="Source Sans Pro" panose="020B0503030403020204" pitchFamily="34" charset="0"/>
                <a:ea typeface="Source Sans Pro" panose="020B0503030403020204" pitchFamily="34" charset="0"/>
              </a:rPr>
              <a:t>Questions?</a:t>
            </a:r>
          </a:p>
        </p:txBody>
      </p:sp>
      <p:pic>
        <p:nvPicPr>
          <p:cNvPr id="11" name="Picture 10">
            <a:extLst>
              <a:ext uri="{FF2B5EF4-FFF2-40B4-BE49-F238E27FC236}">
                <a16:creationId xmlns:a16="http://schemas.microsoft.com/office/drawing/2014/main" id="{A99917A7-C39C-8533-1A55-3CE47B020912}"/>
              </a:ext>
            </a:extLst>
          </p:cNvPr>
          <p:cNvPicPr>
            <a:picLocks noChangeAspect="1"/>
          </p:cNvPicPr>
          <p:nvPr/>
        </p:nvPicPr>
        <p:blipFill>
          <a:blip r:embed="rId3"/>
          <a:stretch>
            <a:fillRect/>
          </a:stretch>
        </p:blipFill>
        <p:spPr>
          <a:xfrm>
            <a:off x="5181600" y="555578"/>
            <a:ext cx="5190565" cy="5594442"/>
          </a:xfrm>
          <a:prstGeom prst="rect">
            <a:avLst/>
          </a:prstGeom>
        </p:spPr>
      </p:pic>
    </p:spTree>
    <p:extLst>
      <p:ext uri="{BB962C8B-B14F-4D97-AF65-F5344CB8AC3E}">
        <p14:creationId xmlns:p14="http://schemas.microsoft.com/office/powerpoint/2010/main" val="1610724693"/>
      </p:ext>
    </p:ext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74" name="Picture 3"/>
          <p:cNvGrpSpPr/>
          <p:nvPr/>
        </p:nvGrpSpPr>
        <p:grpSpPr>
          <a:xfrm>
            <a:off x="5773501" y="1978261"/>
            <a:ext cx="3087035" cy="3087035"/>
            <a:chOff x="0" y="0"/>
            <a:chExt cx="3087034" cy="3087034"/>
          </a:xfrm>
        </p:grpSpPr>
        <p:sp>
          <p:nvSpPr>
            <p:cNvPr id="1172" name="Square"/>
            <p:cNvSpPr/>
            <p:nvPr/>
          </p:nvSpPr>
          <p:spPr>
            <a:xfrm>
              <a:off x="0" y="0"/>
              <a:ext cx="3087035" cy="3087035"/>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1173" name="image16.jpeg" descr="image16.jpeg"/>
            <p:cNvPicPr>
              <a:picLocks noChangeAspect="1"/>
            </p:cNvPicPr>
            <p:nvPr/>
          </p:nvPicPr>
          <p:blipFill>
            <a:blip r:embed="rId3"/>
            <a:stretch>
              <a:fillRect/>
            </a:stretch>
          </p:blipFill>
          <p:spPr>
            <a:xfrm>
              <a:off x="0" y="0"/>
              <a:ext cx="3087035" cy="3087035"/>
            </a:xfrm>
            <a:prstGeom prst="rect">
              <a:avLst/>
            </a:prstGeom>
            <a:ln w="12700" cap="flat">
              <a:noFill/>
              <a:miter lim="400000"/>
            </a:ln>
            <a:effectLst/>
          </p:spPr>
        </p:pic>
      </p:grpSp>
      <p:sp>
        <p:nvSpPr>
          <p:cNvPr id="1175" name="Google Shape;308;p8"/>
          <p:cNvSpPr txBox="1">
            <a:spLocks noGrp="1"/>
          </p:cNvSpPr>
          <p:nvPr>
            <p:ph type="title"/>
          </p:nvPr>
        </p:nvSpPr>
        <p:spPr>
          <a:xfrm>
            <a:off x="197462" y="0"/>
            <a:ext cx="4484829" cy="1851090"/>
          </a:xfrm>
          <a:prstGeom prst="rect">
            <a:avLst/>
          </a:prstGeom>
        </p:spPr>
        <p:txBody>
          <a:bodyPr lIns="0" tIns="0" rIns="0" bIns="0">
            <a:normAutofit fontScale="90000"/>
          </a:bodyPr>
          <a:lstStyle/>
          <a:p>
            <a:pPr defTabSz="269067">
              <a:defRPr sz="2976"/>
            </a:pPr>
            <a:r>
              <a:rPr lang="fr-FR" sz="3100" b="1" dirty="0"/>
              <a:t>Session C2: </a:t>
            </a:r>
            <a:br>
              <a:rPr lang="fr-FR" sz="3100" b="1" dirty="0"/>
            </a:br>
            <a:r>
              <a:rPr lang="fr-FR" sz="3100" b="1" dirty="0"/>
              <a:t>À l’hôpital de Karan, entretien avec le </a:t>
            </a:r>
            <a:br>
              <a:rPr lang="fr-FR" sz="3100" b="1" dirty="0"/>
            </a:br>
            <a:r>
              <a:rPr lang="fr-FR" sz="3100" b="1" dirty="0"/>
              <a:t>personnel médical</a:t>
            </a:r>
            <a:br>
              <a:rPr lang="fr-FR" sz="2400" b="1" dirty="0"/>
            </a:br>
            <a:r>
              <a:rPr lang="fr-FR" sz="2950" b="1" dirty="0"/>
              <a:t>Casquette facilitateur</a:t>
            </a:r>
            <a:endParaRPr sz="3100" b="1" dirty="0" err="1"/>
          </a:p>
        </p:txBody>
      </p:sp>
      <p:sp>
        <p:nvSpPr>
          <p:cNvPr id="1177" name="Rounded Rectangle 8"/>
          <p:cNvSpPr/>
          <p:nvPr/>
        </p:nvSpPr>
        <p:spPr>
          <a:xfrm rot="10800000" flipH="1">
            <a:off x="197463" y="1995286"/>
            <a:ext cx="2655040"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1" name="Picture 5" descr="Picture 5"/>
          <p:cNvPicPr>
            <a:picLocks noChangeAspect="1"/>
          </p:cNvPicPr>
          <p:nvPr/>
        </p:nvPicPr>
        <p:blipFill>
          <a:blip r:embed="rId2"/>
          <a:stretch>
            <a:fillRect/>
          </a:stretch>
        </p:blipFill>
        <p:spPr>
          <a:xfrm>
            <a:off x="0" y="0"/>
            <a:ext cx="5157216" cy="653143"/>
          </a:xfrm>
          <a:prstGeom prst="rect">
            <a:avLst/>
          </a:prstGeom>
          <a:ln w="12700">
            <a:miter lim="400000"/>
          </a:ln>
        </p:spPr>
      </p:pic>
      <p:sp>
        <p:nvSpPr>
          <p:cNvPr id="2" name="TextBox 6">
            <a:extLst>
              <a:ext uri="{FF2B5EF4-FFF2-40B4-BE49-F238E27FC236}">
                <a16:creationId xmlns:a16="http://schemas.microsoft.com/office/drawing/2014/main" id="{55006B11-B7C9-FAF2-85CB-2A98A41FF7C3}"/>
              </a:ext>
            </a:extLst>
          </p:cNvPr>
          <p:cNvSpPr txBox="1"/>
          <p:nvPr/>
        </p:nvSpPr>
        <p:spPr>
          <a:xfrm>
            <a:off x="144000" y="36000"/>
            <a:ext cx="6149340"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a:t>Pr</a:t>
            </a:r>
            <a:r>
              <a:rPr lang="fr-FR" b="1" dirty="0"/>
              <a:t>é</a:t>
            </a:r>
            <a:r>
              <a:rPr lang="hu-HU" b="1" dirty="0"/>
              <a:t>pare</a:t>
            </a:r>
            <a:r>
              <a:rPr lang="fr-FR" b="1" dirty="0"/>
              <a:t>r la </a:t>
            </a:r>
            <a:r>
              <a:rPr lang="hu-HU" b="1" dirty="0"/>
              <a:t>session C2</a:t>
            </a:r>
          </a:p>
        </p:txBody>
      </p:sp>
      <p:sp>
        <p:nvSpPr>
          <p:cNvPr id="3" name="Szövegdoboz 2">
            <a:extLst>
              <a:ext uri="{FF2B5EF4-FFF2-40B4-BE49-F238E27FC236}">
                <a16:creationId xmlns:a16="http://schemas.microsoft.com/office/drawing/2014/main" id="{83D9CBA6-EF1D-5F16-A6AE-0AFA64622AA2}"/>
              </a:ext>
            </a:extLst>
          </p:cNvPr>
          <p:cNvSpPr txBox="1"/>
          <p:nvPr/>
        </p:nvSpPr>
        <p:spPr>
          <a:xfrm>
            <a:off x="824459" y="900000"/>
            <a:ext cx="10268262" cy="56015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260388">
              <a:spcBef>
                <a:spcPts val="200"/>
              </a:spcBef>
              <a:defRPr sz="1800">
                <a:solidFill>
                  <a:schemeClr val="accent6">
                    <a:lumOff val="-9568"/>
                  </a:schemeClr>
                </a:solidFill>
                <a:latin typeface="Source Sans Pro Bold"/>
                <a:ea typeface="Source Sans Pro Bold"/>
                <a:cs typeface="Source Sans Pro Bold"/>
                <a:sym typeface="Source Sans Pro Bold"/>
              </a:defRPr>
            </a:pPr>
            <a:r>
              <a:rPr lang="fr" sz="2000" b="1" dirty="0">
                <a:solidFill>
                  <a:srgbClr val="65A000"/>
                </a:solidFill>
                <a:latin typeface="Source Sans Pro Bold"/>
                <a:ea typeface="Source Sans Pro Bold"/>
                <a:cs typeface="Source Sans Pro Bold"/>
              </a:rPr>
              <a:t>Aménagement des salles :</a:t>
            </a:r>
          </a:p>
          <a:p>
            <a:pPr marL="342900" indent="-342900" defTabSz="260388">
              <a:spcBef>
                <a:spcPts val="200"/>
              </a:spcBef>
              <a:buClr>
                <a:schemeClr val="accent6"/>
              </a:buClr>
              <a:buSzPct val="100000"/>
              <a:buFont typeface="Arial"/>
              <a:buChar char="•"/>
              <a:defRPr sz="1800"/>
            </a:pPr>
            <a:r>
              <a:rPr lang="fr" sz="2000" dirty="0">
                <a:latin typeface="Source Sans Pro Regular"/>
              </a:rPr>
              <a:t>Configuration « hôpital » : bureau du directeur de l’hôpital, couloir de l’hôpital</a:t>
            </a:r>
          </a:p>
          <a:p>
            <a:pPr marL="342900" indent="-342900" defTabSz="260388">
              <a:spcBef>
                <a:spcPts val="200"/>
              </a:spcBef>
              <a:buClr>
                <a:schemeClr val="accent6"/>
              </a:buClr>
              <a:buSzPct val="100000"/>
              <a:buFont typeface="Arial"/>
              <a:buChar char="•"/>
              <a:defRPr sz="1800"/>
            </a:pPr>
            <a:r>
              <a:rPr lang="fr" sz="2000" dirty="0">
                <a:latin typeface="Source Sans Pro Regular"/>
              </a:rPr>
              <a:t>Salle plénière pour travailler sur les réalisations</a:t>
            </a:r>
          </a:p>
          <a:p>
            <a:endParaRPr lang="en-GB" sz="2000" dirty="0"/>
          </a:p>
          <a:p>
            <a:pPr defTabSz="260388">
              <a:spcBef>
                <a:spcPts val="200"/>
              </a:spcBef>
              <a:defRPr sz="1800">
                <a:solidFill>
                  <a:schemeClr val="accent6">
                    <a:lumOff val="-9568"/>
                  </a:schemeClr>
                </a:solidFill>
                <a:latin typeface="Source Sans Pro Bold"/>
                <a:ea typeface="Source Sans Pro Bold"/>
                <a:cs typeface="Source Sans Pro Bold"/>
                <a:sym typeface="Source Sans Pro Bold"/>
              </a:defRPr>
            </a:pPr>
            <a:r>
              <a:rPr lang="fr" sz="2000" b="1" dirty="0">
                <a:solidFill>
                  <a:srgbClr val="65A000"/>
                </a:solidFill>
                <a:latin typeface="Source Sans Pro Bold"/>
                <a:ea typeface="Source Sans Pro Bold"/>
                <a:cs typeface="Source Sans Pro Bold"/>
              </a:rPr>
              <a:t>Logistique :</a:t>
            </a:r>
          </a:p>
          <a:p>
            <a:pPr marL="342900" indent="-342900" defTabSz="260388">
              <a:spcBef>
                <a:spcPts val="200"/>
              </a:spcBef>
              <a:buClr>
                <a:schemeClr val="accent6"/>
              </a:buClr>
              <a:buSzPct val="100000"/>
              <a:buFont typeface="Arial"/>
              <a:buChar char="•"/>
              <a:defRPr sz="1800"/>
            </a:pPr>
            <a:r>
              <a:rPr lang="fr" sz="2000" dirty="0">
                <a:latin typeface="Source Sans Pro Regular"/>
              </a:rPr>
              <a:t>Impression des consignes et annexes de la session C2 pour tous les participants</a:t>
            </a:r>
          </a:p>
          <a:p>
            <a:pPr marL="342900" indent="-342900" defTabSz="260388">
              <a:spcBef>
                <a:spcPts val="200"/>
              </a:spcBef>
              <a:buClr>
                <a:schemeClr val="accent6"/>
              </a:buClr>
              <a:buSzPct val="100000"/>
              <a:buFont typeface="Arial"/>
              <a:buChar char="•"/>
              <a:defRPr sz="1800"/>
            </a:pPr>
            <a:r>
              <a:rPr lang="fr" sz="2000" dirty="0">
                <a:latin typeface="Source Sans Pro Regular"/>
              </a:rPr>
              <a:t>Impression du script des jeux de rôle pour les acteurs (dans le guide du facilitateur)</a:t>
            </a:r>
          </a:p>
          <a:p>
            <a:pPr marL="342900" indent="-342900" defTabSz="260388">
              <a:spcBef>
                <a:spcPts val="200"/>
              </a:spcBef>
              <a:buClr>
                <a:schemeClr val="accent6"/>
              </a:buClr>
              <a:buSzPct val="100000"/>
              <a:buFont typeface="Arial"/>
              <a:buChar char="•"/>
              <a:defRPr sz="1800"/>
            </a:pPr>
            <a:r>
              <a:rPr lang="fr" sz="2000" dirty="0">
                <a:latin typeface="Source Sans Pro Regular"/>
              </a:rPr>
              <a:t>Programme détaillé de l’exercice pratique sur support papier pour les coaches des équipes</a:t>
            </a:r>
          </a:p>
          <a:p>
            <a:pPr marL="342900" indent="-342900" defTabSz="260388">
              <a:spcBef>
                <a:spcPts val="200"/>
              </a:spcBef>
              <a:buClr>
                <a:schemeClr val="accent6"/>
              </a:buClr>
              <a:buSzPct val="100000"/>
              <a:buFont typeface="Arial"/>
              <a:buChar char="•"/>
              <a:defRPr sz="1800"/>
            </a:pPr>
            <a:r>
              <a:rPr lang="fr" sz="2000" dirty="0">
                <a:latin typeface="Source Sans Pro Regular"/>
              </a:rPr>
              <a:t>Bureau du directeur de l’hôpital : un bureau, 4 chaises, impression du registre de l’hôpital (en annexe), panneau d’affichage</a:t>
            </a:r>
          </a:p>
          <a:p>
            <a:pPr marL="342900" indent="-342900" defTabSz="260388">
              <a:spcBef>
                <a:spcPts val="200"/>
              </a:spcBef>
              <a:buClr>
                <a:schemeClr val="accent6"/>
              </a:buClr>
              <a:buSzPct val="100000"/>
              <a:buFont typeface="Arial"/>
              <a:buChar char="•"/>
              <a:defRPr sz="1800"/>
            </a:pPr>
            <a:r>
              <a:rPr lang="fr" sz="2000" dirty="0">
                <a:latin typeface="Source Sans Pro Regular"/>
              </a:rPr>
              <a:t>Couloir de l’hôpital : panneau de signalisation, impression du dossier médical de deux patients (en annexe)</a:t>
            </a:r>
            <a:endParaRPr lang="en-GB" sz="2000" dirty="0">
              <a:latin typeface="Source Sans Pro Regular"/>
            </a:endParaRPr>
          </a:p>
          <a:p>
            <a:endParaRPr lang="en-GB" sz="2000" b="1" dirty="0">
              <a:solidFill>
                <a:srgbClr val="0070C0"/>
              </a:solidFill>
            </a:endParaRPr>
          </a:p>
          <a:p>
            <a:pPr defTabSz="260388">
              <a:spcBef>
                <a:spcPts val="200"/>
              </a:spcBef>
              <a:defRPr sz="1800">
                <a:solidFill>
                  <a:schemeClr val="accent6">
                    <a:lumOff val="-9568"/>
                  </a:schemeClr>
                </a:solidFill>
                <a:latin typeface="Source Sans Pro Bold"/>
                <a:ea typeface="Source Sans Pro Bold"/>
                <a:cs typeface="Source Sans Pro Bold"/>
                <a:sym typeface="Source Sans Pro Bold"/>
              </a:defRPr>
            </a:pPr>
            <a:r>
              <a:rPr lang="fr" sz="2000" b="1" dirty="0">
                <a:solidFill>
                  <a:srgbClr val="65A000"/>
                </a:solidFill>
                <a:latin typeface="Source Sans Pro Bold"/>
                <a:ea typeface="Source Sans Pro Bold"/>
                <a:cs typeface="Source Sans Pro Bold"/>
              </a:rPr>
              <a:t>Rôles à interpréter :</a:t>
            </a:r>
          </a:p>
          <a:p>
            <a:pPr marL="342900" indent="-342900" defTabSz="260388">
              <a:spcBef>
                <a:spcPts val="200"/>
              </a:spcBef>
              <a:buClr>
                <a:schemeClr val="accent6"/>
              </a:buClr>
              <a:buSzPct val="100000"/>
              <a:buFont typeface="Arial"/>
              <a:buChar char="•"/>
              <a:defRPr sz="1800"/>
            </a:pPr>
            <a:r>
              <a:rPr lang="fr" sz="2000" dirty="0">
                <a:latin typeface="Source Sans Pro Regular"/>
              </a:rPr>
              <a:t>Directeur de l’hôpital (+ secrétaire qui présentera l’équipe)</a:t>
            </a:r>
          </a:p>
          <a:p>
            <a:pPr marL="342900" indent="-342900" defTabSz="260388">
              <a:spcBef>
                <a:spcPts val="200"/>
              </a:spcBef>
              <a:buClr>
                <a:schemeClr val="accent6"/>
              </a:buClr>
              <a:buSzPct val="100000"/>
              <a:buFont typeface="Arial"/>
              <a:buChar char="•"/>
              <a:defRPr sz="1800"/>
            </a:pPr>
            <a:r>
              <a:rPr lang="fr" sz="2000" dirty="0">
                <a:latin typeface="Source Sans Pro Regular"/>
              </a:rPr>
              <a:t>Dr Ali, médecin chargé des consultations</a:t>
            </a:r>
            <a:endParaRPr lang="en-GB" sz="2000" dirty="0">
              <a:latin typeface="Source Sans Pro Regular"/>
            </a:endParaRPr>
          </a:p>
          <a:p>
            <a:pPr marL="0" marR="0" indent="0" algn="l" defTabSz="914400" rtl="0" fontAlgn="auto" latinLnBrk="0" hangingPunct="0">
              <a:lnSpc>
                <a:spcPct val="100000"/>
              </a:lnSpc>
              <a:spcBef>
                <a:spcPts val="0"/>
              </a:spcBef>
              <a:spcAft>
                <a:spcPts val="0"/>
              </a:spcAft>
              <a:buClrTx/>
              <a:buSzTx/>
              <a:buFontTx/>
              <a:buNone/>
              <a:tabLst/>
            </a:pPr>
            <a:endParaRPr kumimoji="0" lang="hu-HU" sz="1800" b="0" i="0" u="none" strike="noStrike" cap="none" spc="0" normalizeH="0" baseline="0" dirty="0">
              <a:ln>
                <a:noFill/>
              </a:ln>
              <a:solidFill>
                <a:srgbClr val="000000"/>
              </a:solidFill>
              <a:effectLst/>
              <a:uFillTx/>
              <a:latin typeface="+mj-lt"/>
              <a:ea typeface="+mj-ea"/>
              <a:cs typeface="+mj-cs"/>
              <a:sym typeface="Calibri"/>
            </a:endParaRPr>
          </a:p>
        </p:txBody>
      </p:sp>
    </p:spTree>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 name="Title 1"/>
          <p:cNvSpPr txBox="1">
            <a:spLocks noGrp="1"/>
          </p:cNvSpPr>
          <p:nvPr>
            <p:ph type="title"/>
          </p:nvPr>
        </p:nvSpPr>
        <p:spPr>
          <a:xfrm>
            <a:off x="143999" y="36000"/>
            <a:ext cx="8895069" cy="646113"/>
          </a:xfrm>
          <a:prstGeom prst="rect">
            <a:avLst/>
          </a:prstGeom>
        </p:spPr>
        <p:txBody>
          <a:bodyPr lIns="45719" tIns="45720" rIns="45719" bIns="45720" anchor="ctr">
            <a:normAutofit/>
          </a:bodyPr>
          <a:lstStyle/>
          <a:p>
            <a:r>
              <a:rPr b="1" dirty="0" err="1"/>
              <a:t>Facilit</a:t>
            </a:r>
            <a:r>
              <a:rPr lang="fr-FR" b="1" dirty="0" err="1"/>
              <a:t>ation</a:t>
            </a:r>
            <a:r>
              <a:rPr lang="fr-FR" b="1" dirty="0"/>
              <a:t> et débriefing de la</a:t>
            </a:r>
            <a:r>
              <a:rPr b="1" dirty="0"/>
              <a:t> session C2</a:t>
            </a:r>
            <a:endParaRPr lang="en-US" b="1" dirty="0"/>
          </a:p>
        </p:txBody>
      </p:sp>
      <p:sp>
        <p:nvSpPr>
          <p:cNvPr id="2" name="Szövegdoboz 1">
            <a:extLst>
              <a:ext uri="{FF2B5EF4-FFF2-40B4-BE49-F238E27FC236}">
                <a16:creationId xmlns:a16="http://schemas.microsoft.com/office/drawing/2014/main" id="{10FA1C26-95A4-DB44-DFA0-270E9787F70F}"/>
              </a:ext>
            </a:extLst>
          </p:cNvPr>
          <p:cNvSpPr txBox="1"/>
          <p:nvPr/>
        </p:nvSpPr>
        <p:spPr>
          <a:xfrm>
            <a:off x="839449" y="722989"/>
            <a:ext cx="10268262" cy="58272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271960">
              <a:spcBef>
                <a:spcPts val="200"/>
              </a:spcBef>
              <a:defRPr sz="1879">
                <a:solidFill>
                  <a:schemeClr val="accent6">
                    <a:lumOff val="-9568"/>
                  </a:schemeClr>
                </a:solidFill>
                <a:latin typeface="Source Sans Pro Bold"/>
                <a:ea typeface="Source Sans Pro Bold"/>
                <a:cs typeface="Source Sans Pro Bold"/>
                <a:sym typeface="Source Sans Pro Bold"/>
              </a:defRPr>
            </a:pPr>
            <a:r>
              <a:rPr lang="en-US" sz="2000" b="1" dirty="0">
                <a:solidFill>
                  <a:srgbClr val="65A000"/>
                </a:solidFill>
              </a:rPr>
              <a:t>Facilitation:</a:t>
            </a:r>
          </a:p>
          <a:p>
            <a:pPr marL="287655" indent="-287655" defTabSz="271960">
              <a:spcBef>
                <a:spcPts val="200"/>
              </a:spcBef>
              <a:buClr>
                <a:srgbClr val="65A000"/>
              </a:buClr>
              <a:buSzPct val="100000"/>
              <a:buFontTx/>
              <a:buAutoNum type="arabicPeriod"/>
              <a:defRPr sz="1879"/>
            </a:pPr>
            <a:r>
              <a:rPr lang="fr" sz="2000" dirty="0">
                <a:latin typeface="Source Sans Pro Regular"/>
              </a:rPr>
              <a:t>Distribuer les consignes de la session et les annexes.</a:t>
            </a:r>
          </a:p>
          <a:p>
            <a:pPr marL="287655" indent="-287655" defTabSz="271960">
              <a:spcBef>
                <a:spcPts val="200"/>
              </a:spcBef>
              <a:buClr>
                <a:srgbClr val="65A000"/>
              </a:buClr>
              <a:buSzPct val="100000"/>
              <a:buFontTx/>
              <a:buAutoNum type="arabicPeriod"/>
              <a:defRPr sz="1879"/>
            </a:pPr>
            <a:r>
              <a:rPr lang="fr" sz="2000" dirty="0">
                <a:latin typeface="Source Sans Pro Regular"/>
              </a:rPr>
              <a:t>Lire les principales informations concernant cette session à voix haute avec les participants.</a:t>
            </a:r>
          </a:p>
          <a:p>
            <a:pPr marL="287655" indent="-287655" defTabSz="271960">
              <a:spcBef>
                <a:spcPts val="200"/>
              </a:spcBef>
              <a:buClr>
                <a:srgbClr val="65A000"/>
              </a:buClr>
              <a:buSzPct val="100000"/>
              <a:buFontTx/>
              <a:buAutoNum type="arabicPeriod"/>
              <a:defRPr sz="1879"/>
            </a:pPr>
            <a:r>
              <a:rPr lang="fr" sz="2000" dirty="0">
                <a:latin typeface="Source Sans Pro Regular"/>
              </a:rPr>
              <a:t>Expliquer les réalisations attendues pour cette session et la manière dont les équipes sont censées les présenter.</a:t>
            </a:r>
          </a:p>
          <a:p>
            <a:pPr marL="287655" indent="-287655" defTabSz="271960">
              <a:spcBef>
                <a:spcPts val="200"/>
              </a:spcBef>
              <a:buClr>
                <a:srgbClr val="65A000"/>
              </a:buClr>
              <a:buSzPct val="100000"/>
              <a:buFontTx/>
              <a:buAutoNum type="arabicPeriod"/>
              <a:defRPr sz="1879"/>
            </a:pPr>
            <a:r>
              <a:rPr lang="fr" sz="2000" dirty="0">
                <a:latin typeface="Source Sans Pro Regular"/>
              </a:rPr>
              <a:t>S’assurer que tout le monde a bien compris ce qu’il devait faire.</a:t>
            </a:r>
          </a:p>
          <a:p>
            <a:pPr marL="287655" indent="-287655" defTabSz="271960">
              <a:spcBef>
                <a:spcPts val="200"/>
              </a:spcBef>
              <a:buClr>
                <a:srgbClr val="65A000"/>
              </a:buClr>
              <a:buSzPct val="100000"/>
              <a:buFontTx/>
              <a:buAutoNum type="arabicPeriod"/>
              <a:defRPr sz="1879"/>
            </a:pPr>
            <a:r>
              <a:rPr lang="fr" sz="2000" dirty="0">
                <a:latin typeface="Source Sans Pro Regular"/>
              </a:rPr>
              <a:t>Indiquer la durée de la session ainsi que son déroulement.</a:t>
            </a:r>
          </a:p>
          <a:p>
            <a:pPr marL="287655" indent="-287655" defTabSz="271960">
              <a:spcBef>
                <a:spcPts val="200"/>
              </a:spcBef>
              <a:buClr>
                <a:srgbClr val="65A000"/>
              </a:buClr>
              <a:buSzPct val="100000"/>
              <a:buFontTx/>
              <a:buAutoNum type="arabicPeriod"/>
              <a:defRPr sz="1879"/>
            </a:pPr>
            <a:r>
              <a:rPr lang="fr" sz="2000" dirty="0">
                <a:latin typeface="Source Sans Pro Regular"/>
              </a:rPr>
              <a:t>Les coaches accompagnent leurs équipes lors de chaque entretien et assurent la gestion du temps, les équipes passent à tour de rôle suivant le programme détaillé de l’exercice pratique.</a:t>
            </a:r>
          </a:p>
          <a:p>
            <a:pPr marL="287655" indent="-287655" defTabSz="271960">
              <a:spcBef>
                <a:spcPts val="200"/>
              </a:spcBef>
              <a:buClr>
                <a:srgbClr val="65A000"/>
              </a:buClr>
              <a:buSzPct val="100000"/>
              <a:buFontTx/>
              <a:buAutoNum type="arabicPeriod"/>
              <a:defRPr sz="1879"/>
            </a:pPr>
            <a:r>
              <a:rPr lang="fr" sz="2000" dirty="0">
                <a:latin typeface="Source Sans Pro Regular"/>
              </a:rPr>
              <a:t>Les équipes retournent en salle plénière pour produire les réalisations.</a:t>
            </a:r>
          </a:p>
          <a:p>
            <a:pPr defTabSz="271960">
              <a:spcBef>
                <a:spcPts val="200"/>
              </a:spcBef>
              <a:defRPr sz="1879"/>
            </a:pPr>
            <a:endParaRPr lang="en-US" sz="2000" dirty="0"/>
          </a:p>
          <a:p>
            <a:pPr defTabSz="271960">
              <a:spcBef>
                <a:spcPts val="200"/>
              </a:spcBef>
              <a:defRPr sz="1879">
                <a:solidFill>
                  <a:schemeClr val="accent6">
                    <a:lumOff val="-9568"/>
                  </a:schemeClr>
                </a:solidFill>
                <a:latin typeface="Source Sans Pro Bold"/>
                <a:ea typeface="Source Sans Pro Bold"/>
                <a:cs typeface="Source Sans Pro Bold"/>
                <a:sym typeface="Source Sans Pro Bold"/>
              </a:defRPr>
            </a:pPr>
            <a:r>
              <a:rPr lang="en-US" sz="2000" b="1" dirty="0" err="1">
                <a:solidFill>
                  <a:srgbClr val="65A000"/>
                </a:solidFill>
              </a:rPr>
              <a:t>Débriefing</a:t>
            </a:r>
            <a:r>
              <a:rPr lang="en-US" sz="2000" b="1" dirty="0">
                <a:solidFill>
                  <a:srgbClr val="65A000"/>
                </a:solidFill>
              </a:rPr>
              <a:t>:</a:t>
            </a:r>
          </a:p>
          <a:p>
            <a:r>
              <a:rPr lang="fr" sz="2000" dirty="0">
                <a:latin typeface="Source Sans Pro Regular"/>
              </a:rPr>
              <a:t>Demander à une équipe de présenter une réalisation et aux autres de compléter et/ou de commenter.</a:t>
            </a:r>
          </a:p>
          <a:p>
            <a:r>
              <a:rPr lang="fr" sz="2000" dirty="0">
                <a:latin typeface="Source Sans Pro Regular"/>
              </a:rPr>
              <a:t>Présenter les diapositives de débriefing.</a:t>
            </a:r>
          </a:p>
          <a:p>
            <a:r>
              <a:rPr lang="fr" sz="2000" dirty="0">
                <a:latin typeface="Source Sans Pro Regular"/>
              </a:rPr>
              <a:t>Répondre aux questions, le cas échéant.</a:t>
            </a:r>
          </a:p>
          <a:p>
            <a:pPr marL="0" marR="0" indent="0" algn="l" defTabSz="914400" rtl="0" fontAlgn="auto" latinLnBrk="0" hangingPunct="0">
              <a:lnSpc>
                <a:spcPct val="100000"/>
              </a:lnSpc>
              <a:spcBef>
                <a:spcPts val="0"/>
              </a:spcBef>
              <a:spcAft>
                <a:spcPts val="0"/>
              </a:spcAft>
              <a:buClrTx/>
              <a:buSzTx/>
              <a:buFontTx/>
              <a:buNone/>
              <a:tabLst/>
            </a:pPr>
            <a:endParaRPr kumimoji="0" lang="hu-HU" sz="1600" b="0" i="0" u="none" strike="noStrike" cap="none" spc="0" normalizeH="0" baseline="0" dirty="0">
              <a:ln>
                <a:noFill/>
              </a:ln>
              <a:solidFill>
                <a:srgbClr val="000000"/>
              </a:solidFill>
              <a:effectLst/>
              <a:uFillTx/>
              <a:latin typeface="+mj-lt"/>
              <a:ea typeface="+mj-ea"/>
              <a:cs typeface="+mj-cs"/>
              <a:sym typeface="Calibri"/>
            </a:endParaRPr>
          </a:p>
        </p:txBody>
      </p:sp>
    </p:spTree>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72F92-BAD5-C10E-CD90-5CF12B163086}"/>
              </a:ext>
            </a:extLst>
          </p:cNvPr>
          <p:cNvSpPr txBox="1">
            <a:spLocks/>
          </p:cNvSpPr>
          <p:nvPr/>
        </p:nvSpPr>
        <p:spPr>
          <a:xfrm>
            <a:off x="143999" y="36000"/>
            <a:ext cx="8925049"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b="1" dirty="0"/>
              <a:t>Déroulement détaillé de la session C2 de l’exercice pratique</a:t>
            </a:r>
            <a:endParaRPr lang="en-US" b="1" dirty="0"/>
          </a:p>
        </p:txBody>
      </p:sp>
      <p:pic>
        <p:nvPicPr>
          <p:cNvPr id="5" name="Image 2" descr="Une image contenant texte, capture d’écran, nombre, Parallèle&#10;&#10;Description générée automatiquement">
            <a:extLst>
              <a:ext uri="{FF2B5EF4-FFF2-40B4-BE49-F238E27FC236}">
                <a16:creationId xmlns:a16="http://schemas.microsoft.com/office/drawing/2014/main" id="{FA0AE9F3-819D-DA92-4357-DA321A2D48A1}"/>
              </a:ext>
            </a:extLst>
          </p:cNvPr>
          <p:cNvPicPr>
            <a:picLocks noChangeAspect="1"/>
          </p:cNvPicPr>
          <p:nvPr/>
        </p:nvPicPr>
        <p:blipFill>
          <a:blip r:embed="rId2"/>
          <a:stretch>
            <a:fillRect/>
          </a:stretch>
        </p:blipFill>
        <p:spPr>
          <a:xfrm>
            <a:off x="1212056" y="1854833"/>
            <a:ext cx="9267824" cy="4005585"/>
          </a:xfrm>
          <a:prstGeom prst="rect">
            <a:avLst/>
          </a:prstGeom>
        </p:spPr>
      </p:pic>
    </p:spTree>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7" name="Picture 6" descr="Picture 6"/>
          <p:cNvPicPr>
            <a:picLocks noChangeAspect="1"/>
          </p:cNvPicPr>
          <p:nvPr/>
        </p:nvPicPr>
        <p:blipFill>
          <a:blip r:embed="rId3"/>
          <a:stretch>
            <a:fillRect/>
          </a:stretch>
        </p:blipFill>
        <p:spPr>
          <a:xfrm>
            <a:off x="5990645" y="2343806"/>
            <a:ext cx="2732941" cy="2732941"/>
          </a:xfrm>
          <a:prstGeom prst="rect">
            <a:avLst/>
          </a:prstGeom>
          <a:ln w="12700">
            <a:miter lim="400000"/>
          </a:ln>
        </p:spPr>
      </p:pic>
      <p:sp>
        <p:nvSpPr>
          <p:cNvPr id="5" name="Rounded Rectangle 8">
            <a:extLst>
              <a:ext uri="{FF2B5EF4-FFF2-40B4-BE49-F238E27FC236}">
                <a16:creationId xmlns:a16="http://schemas.microsoft.com/office/drawing/2014/main" id="{CF46D1E0-EAEF-88FA-22B2-46B2F805EC84}"/>
              </a:ext>
            </a:extLst>
          </p:cNvPr>
          <p:cNvSpPr/>
          <p:nvPr/>
        </p:nvSpPr>
        <p:spPr>
          <a:xfrm flipV="1">
            <a:off x="204321" y="2298672"/>
            <a:ext cx="2304000"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6" name="Szövegdoboz 5">
            <a:extLst>
              <a:ext uri="{FF2B5EF4-FFF2-40B4-BE49-F238E27FC236}">
                <a16:creationId xmlns:a16="http://schemas.microsoft.com/office/drawing/2014/main" id="{7CC97F6D-A077-44C5-3897-C10268088858}"/>
              </a:ext>
            </a:extLst>
          </p:cNvPr>
          <p:cNvSpPr txBox="1"/>
          <p:nvPr/>
        </p:nvSpPr>
        <p:spPr>
          <a:xfrm>
            <a:off x="48531" y="98368"/>
            <a:ext cx="4606724" cy="18158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243028">
              <a:defRPr sz="2688"/>
            </a:pPr>
            <a:r>
              <a:rPr lang="en-US" sz="2800" b="1" dirty="0">
                <a:solidFill>
                  <a:srgbClr val="FFFFFF"/>
                </a:solidFill>
                <a:latin typeface="Source Sans Pro Bold"/>
                <a:sym typeface="Source Sans Pro Bold"/>
              </a:rPr>
              <a:t>Session C3: </a:t>
            </a:r>
          </a:p>
          <a:p>
            <a:pPr defTabSz="243028">
              <a:defRPr sz="2688"/>
            </a:pPr>
            <a:r>
              <a:rPr lang="fr" sz="2800" b="1" dirty="0">
                <a:solidFill>
                  <a:srgbClr val="FFFFFF"/>
                </a:solidFill>
                <a:latin typeface="Source Sans Pro Bold"/>
              </a:rPr>
              <a:t>À l’hôpital de Karan, entretien avec la patiente</a:t>
            </a:r>
            <a:endParaRPr lang="en-US" sz="2800" b="1" dirty="0">
              <a:solidFill>
                <a:srgbClr val="FFFFFF"/>
              </a:solidFill>
              <a:latin typeface="Source Sans Pro Bold"/>
            </a:endParaRPr>
          </a:p>
          <a:p>
            <a:pPr defTabSz="243028">
              <a:defRPr sz="2688"/>
            </a:pPr>
            <a:r>
              <a:rPr lang="en-US" sz="2800" b="1" dirty="0">
                <a:solidFill>
                  <a:srgbClr val="FFFFFF"/>
                </a:solidFill>
                <a:latin typeface="Source Sans Pro Bold"/>
              </a:rPr>
              <a:t>Casquette participant</a:t>
            </a:r>
          </a:p>
        </p:txBody>
      </p:sp>
    </p:spTree>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 name="Title 1"/>
          <p:cNvSpPr txBox="1">
            <a:spLocks noGrp="1"/>
          </p:cNvSpPr>
          <p:nvPr>
            <p:ph type="title"/>
          </p:nvPr>
        </p:nvSpPr>
        <p:spPr>
          <a:xfrm>
            <a:off x="243067" y="212091"/>
            <a:ext cx="3716906" cy="1785010"/>
          </a:xfrm>
          <a:prstGeom prst="rect">
            <a:avLst/>
          </a:prstGeom>
        </p:spPr>
        <p:txBody>
          <a:bodyPr>
            <a:noAutofit/>
          </a:bodyPr>
          <a:lstStyle>
            <a:lvl1pPr>
              <a:defRPr sz="2800"/>
            </a:lvl1pPr>
          </a:lstStyle>
          <a:p>
            <a:r>
              <a:rPr b="1" dirty="0"/>
              <a:t>C3 </a:t>
            </a:r>
            <a:r>
              <a:rPr lang="fr" b="1" dirty="0"/>
              <a:t>À l’hôpital de Karan, entretien avec la patiente</a:t>
            </a:r>
            <a:br>
              <a:rPr lang="en-US" b="1" dirty="0"/>
            </a:br>
            <a:r>
              <a:rPr b="1" dirty="0"/>
              <a:t> </a:t>
            </a:r>
            <a:r>
              <a:rPr lang="fr-FR" b="1" dirty="0"/>
              <a:t>et prélèvement d’échantillon </a:t>
            </a:r>
            <a:endParaRPr b="1" dirty="0"/>
          </a:p>
        </p:txBody>
      </p:sp>
      <p:sp>
        <p:nvSpPr>
          <p:cNvPr id="503" name="Content Placeholder 2"/>
          <p:cNvSpPr txBox="1">
            <a:spLocks noGrp="1"/>
          </p:cNvSpPr>
          <p:nvPr>
            <p:ph type="body" sz="quarter" idx="1"/>
          </p:nvPr>
        </p:nvSpPr>
        <p:spPr>
          <a:xfrm>
            <a:off x="4586990" y="1352450"/>
            <a:ext cx="7529514" cy="1549665"/>
          </a:xfrm>
          <a:prstGeom prst="rect">
            <a:avLst/>
          </a:prstGeom>
        </p:spPr>
        <p:txBody>
          <a:bodyPr lIns="45719" tIns="45720" rIns="45719" bIns="45720" anchor="ctr">
            <a:normAutofit/>
          </a:bodyPr>
          <a:lstStyle>
            <a:lvl1pPr>
              <a:defRPr sz="2800">
                <a:solidFill>
                  <a:schemeClr val="accent2"/>
                </a:solidFill>
                <a:latin typeface="Source Sans Pro Bold"/>
                <a:ea typeface="Source Sans Pro Bold"/>
                <a:cs typeface="Source Sans Pro Bold"/>
                <a:sym typeface="Source Sans Pro Bold"/>
              </a:defRPr>
            </a:lvl1pPr>
          </a:lstStyle>
          <a:p>
            <a:r>
              <a:rPr lang="fr-FR" b="1" dirty="0">
                <a:solidFill>
                  <a:srgbClr val="C00000"/>
                </a:solidFill>
              </a:rPr>
              <a:t>Principales informations</a:t>
            </a:r>
            <a:r>
              <a:rPr lang="en-US" b="1" dirty="0">
                <a:solidFill>
                  <a:srgbClr val="C00000"/>
                </a:solidFill>
              </a:rPr>
              <a:t> </a:t>
            </a:r>
          </a:p>
        </p:txBody>
      </p:sp>
      <p:sp>
        <p:nvSpPr>
          <p:cNvPr id="505" name="Rectangle 3"/>
          <p:cNvSpPr txBox="1"/>
          <p:nvPr/>
        </p:nvSpPr>
        <p:spPr>
          <a:xfrm>
            <a:off x="4586990" y="2853162"/>
            <a:ext cx="6749890" cy="17912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nSpc>
                <a:spcPct val="115000"/>
              </a:lnSpc>
              <a:spcBef>
                <a:spcPts val="1000"/>
              </a:spcBef>
              <a:defRPr sz="2400">
                <a:latin typeface="Source Sans Pro Regular"/>
                <a:ea typeface="Source Sans Pro Regular"/>
                <a:cs typeface="Source Sans Pro Regular"/>
                <a:sym typeface="Source Sans Pro Regular"/>
              </a:defRPr>
            </a:lvl1pPr>
          </a:lstStyle>
          <a:p>
            <a:pPr algn="just">
              <a:spcAft>
                <a:spcPts val="1000"/>
              </a:spcAft>
            </a:pPr>
            <a:r>
              <a:rPr lang="fr" dirty="0">
                <a:solidFill>
                  <a:schemeClr val="tx1"/>
                </a:solidFill>
                <a:latin typeface="Source Sans Pro"/>
                <a:ea typeface="SimSun" panose="02010600030101010101" pitchFamily="2" charset="-122"/>
                <a:cs typeface="Arial" panose="020B0604020202020204" pitchFamily="34" charset="0"/>
              </a:rPr>
              <a:t>L’EIR va maintenant s’entretenir avec la patiente (Mme Laila Samy) afin de recueillir davantage d’informations et prélever l’échantillon de laboratoire approprié.</a:t>
            </a:r>
            <a:endParaRPr lang="en-US" dirty="0">
              <a:solidFill>
                <a:schemeClr val="tx1"/>
              </a:solidFill>
              <a:latin typeface="Source Sans Pro"/>
              <a:ea typeface="SimSun" panose="02010600030101010101" pitchFamily="2" charset="-122"/>
              <a:cs typeface="Arial" panose="020B0604020202020204" pitchFamily="34" charset="0"/>
            </a:endParaRPr>
          </a:p>
        </p:txBody>
      </p:sp>
      <p:sp>
        <p:nvSpPr>
          <p:cNvPr id="3" name="Rounded Rectangle 8">
            <a:extLst>
              <a:ext uri="{FF2B5EF4-FFF2-40B4-BE49-F238E27FC236}">
                <a16:creationId xmlns:a16="http://schemas.microsoft.com/office/drawing/2014/main" id="{60BAECA9-9FBE-F346-376B-5CEBF115FA66}"/>
              </a:ext>
            </a:extLst>
          </p:cNvPr>
          <p:cNvSpPr/>
          <p:nvPr/>
        </p:nvSpPr>
        <p:spPr>
          <a:xfrm flipV="1">
            <a:off x="243067" y="2040367"/>
            <a:ext cx="2304000"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 name="Content Placeholder 2"/>
          <p:cNvSpPr txBox="1">
            <a:spLocks noGrp="1"/>
          </p:cNvSpPr>
          <p:nvPr>
            <p:ph type="body" idx="1"/>
          </p:nvPr>
        </p:nvSpPr>
        <p:spPr>
          <a:xfrm>
            <a:off x="1663909" y="1741677"/>
            <a:ext cx="8757305" cy="4654071"/>
          </a:xfrm>
          <a:prstGeom prst="rect">
            <a:avLst/>
          </a:prstGeom>
        </p:spPr>
        <p:txBody>
          <a:bodyPr lIns="45719" tIns="45720" rIns="45719" bIns="45720" anchor="t">
            <a:normAutofit/>
          </a:bodyPr>
          <a:lstStyle/>
          <a:p>
            <a:r>
              <a:rPr lang="fr" dirty="0">
                <a:ea typeface="Calibri" panose="020F0502020204030204" pitchFamily="34" charset="0"/>
              </a:rPr>
              <a:t>Avant d’entrer dans la chambre de la patiente, vous devez préparer tous les formulaires et le matériel nécessaires. Lorsque vous entrez dans la chambre de la patiente, veillez à appliquer les mesures de PCI qui s’imposent et, surtout, gardez à l’esprit que la patiente est anxieuse et doit être traitée avec respect et dignité. </a:t>
            </a:r>
          </a:p>
          <a:p>
            <a:endParaRPr lang="en-GB" dirty="0">
              <a:ea typeface="Calibri" panose="020F0502020204030204" pitchFamily="34" charset="0"/>
            </a:endParaRPr>
          </a:p>
          <a:p>
            <a:r>
              <a:rPr lang="fr" dirty="0">
                <a:ea typeface="Calibri" panose="020F0502020204030204" pitchFamily="34" charset="0"/>
              </a:rPr>
              <a:t>Vous vous entretiendrez ensuite avec elle pour recueillir davantage de données et prélever l’échantillon dont vous avez besoin. </a:t>
            </a:r>
            <a:endParaRPr lang="en-US" dirty="0">
              <a:ea typeface="SimSun" panose="02010600030101010101" pitchFamily="2" charset="-122"/>
            </a:endParaRPr>
          </a:p>
        </p:txBody>
      </p:sp>
      <p:sp>
        <p:nvSpPr>
          <p:cNvPr id="511" name="Content Placeholder 2"/>
          <p:cNvSpPr txBox="1"/>
          <p:nvPr/>
        </p:nvSpPr>
        <p:spPr>
          <a:xfrm>
            <a:off x="195327" y="1014061"/>
            <a:ext cx="5100672" cy="480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b="1" dirty="0">
                <a:solidFill>
                  <a:srgbClr val="C00000"/>
                </a:solidFill>
              </a:rPr>
              <a:t>Instructions</a:t>
            </a:r>
            <a:endParaRPr lang="en-US" sz="1500" b="1" dirty="0">
              <a:solidFill>
                <a:srgbClr val="C00000"/>
              </a:solidFill>
            </a:endParaRPr>
          </a:p>
        </p:txBody>
      </p:sp>
      <p:sp>
        <p:nvSpPr>
          <p:cNvPr id="512" name="Title 1"/>
          <p:cNvSpPr txBox="1"/>
          <p:nvPr/>
        </p:nvSpPr>
        <p:spPr>
          <a:xfrm>
            <a:off x="0" y="-47261"/>
            <a:ext cx="8814401" cy="9787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defTabSz="514350">
              <a:lnSpc>
                <a:spcPct val="90000"/>
              </a:lnSpc>
              <a:defRPr sz="2800">
                <a:solidFill>
                  <a:srgbClr val="FFFFFF"/>
                </a:solidFill>
                <a:latin typeface="Source Sans Pro Bold"/>
                <a:ea typeface="Source Sans Pro Bold"/>
                <a:cs typeface="Source Sans Pro Bold"/>
                <a:sym typeface="Source Sans Pro Bold"/>
              </a:defRPr>
            </a:lvl1pPr>
          </a:lstStyle>
          <a:p>
            <a:r>
              <a:rPr sz="3200" b="1" dirty="0"/>
              <a:t>C3</a:t>
            </a:r>
            <a:r>
              <a:rPr sz="3000" b="1" dirty="0"/>
              <a:t> </a:t>
            </a:r>
            <a:r>
              <a:rPr lang="fr-FR" sz="3200" b="1" dirty="0"/>
              <a:t>À l’hôpital de </a:t>
            </a:r>
            <a:r>
              <a:rPr lang="fr-FR" sz="3200" b="1" dirty="0" err="1"/>
              <a:t>Karan</a:t>
            </a:r>
            <a:r>
              <a:rPr lang="fr-FR" sz="3200" b="1" dirty="0"/>
              <a:t>, entretien avec la patiente et prélèvement d’échantillon </a:t>
            </a:r>
            <a:endParaRPr lang="en-US" sz="3000" b="1" dirty="0"/>
          </a:p>
        </p:txBody>
      </p:sp>
    </p:spTree>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Content Placeholder 2"/>
          <p:cNvSpPr txBox="1"/>
          <p:nvPr/>
        </p:nvSpPr>
        <p:spPr>
          <a:xfrm>
            <a:off x="223163" y="938779"/>
            <a:ext cx="5100672" cy="480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lang="fr-FR" b="1" dirty="0">
                <a:solidFill>
                  <a:srgbClr val="C00000"/>
                </a:solidFill>
              </a:rPr>
              <a:t>Déroulement détaillé</a:t>
            </a:r>
          </a:p>
        </p:txBody>
      </p:sp>
      <p:sp>
        <p:nvSpPr>
          <p:cNvPr id="5" name="Rectangle 4"/>
          <p:cNvSpPr/>
          <p:nvPr/>
        </p:nvSpPr>
        <p:spPr>
          <a:xfrm>
            <a:off x="0" y="-116494"/>
            <a:ext cx="8690028" cy="1077218"/>
          </a:xfrm>
          <a:prstGeom prst="rect">
            <a:avLst/>
          </a:prstGeom>
        </p:spPr>
        <p:txBody>
          <a:bodyPr wrap="square">
            <a:spAutoFit/>
          </a:bodyPr>
          <a:lstStyle/>
          <a:p>
            <a:r>
              <a:rPr lang="fr-FR" sz="3200" b="1" dirty="0">
                <a:solidFill>
                  <a:schemeClr val="bg1"/>
                </a:solidFill>
                <a:latin typeface="Source Sans Pro"/>
              </a:rPr>
              <a:t>C3 À l’hôpital de </a:t>
            </a:r>
            <a:r>
              <a:rPr lang="fr-FR" sz="3200" b="1" dirty="0" err="1">
                <a:solidFill>
                  <a:schemeClr val="bg1"/>
                </a:solidFill>
                <a:latin typeface="Source Sans Pro"/>
              </a:rPr>
              <a:t>Karan</a:t>
            </a:r>
            <a:r>
              <a:rPr lang="fr-FR" sz="3200" b="1" dirty="0">
                <a:solidFill>
                  <a:schemeClr val="bg1"/>
                </a:solidFill>
                <a:latin typeface="Source Sans Pro"/>
              </a:rPr>
              <a:t>, entretien avec la patiente et prélèvement d’échantillon </a:t>
            </a:r>
          </a:p>
        </p:txBody>
      </p:sp>
      <p:pic>
        <p:nvPicPr>
          <p:cNvPr id="2" name="Image 2" descr="Une image contenant texte, capture d’écran, nombre, Police&#10;&#10;Description générée automatiquement">
            <a:extLst>
              <a:ext uri="{FF2B5EF4-FFF2-40B4-BE49-F238E27FC236}">
                <a16:creationId xmlns:a16="http://schemas.microsoft.com/office/drawing/2014/main" id="{90E397E2-7B5F-A323-579C-77D77E5C7FF3}"/>
              </a:ext>
            </a:extLst>
          </p:cNvPr>
          <p:cNvPicPr>
            <a:picLocks noChangeAspect="1"/>
          </p:cNvPicPr>
          <p:nvPr/>
        </p:nvPicPr>
        <p:blipFill>
          <a:blip r:embed="rId2"/>
          <a:stretch>
            <a:fillRect/>
          </a:stretch>
        </p:blipFill>
        <p:spPr>
          <a:xfrm>
            <a:off x="807244" y="1914760"/>
            <a:ext cx="10779918" cy="3230885"/>
          </a:xfrm>
          <a:prstGeom prst="rect">
            <a:avLst/>
          </a:prstGeom>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églalap 4">
            <a:extLst>
              <a:ext uri="{FF2B5EF4-FFF2-40B4-BE49-F238E27FC236}">
                <a16:creationId xmlns:a16="http://schemas.microsoft.com/office/drawing/2014/main" id="{F2438091-5355-80BC-8244-4FCEE1C06AC0}"/>
              </a:ext>
            </a:extLst>
          </p:cNvPr>
          <p:cNvSpPr>
            <a:spLocks noGrp="1" noRot="1" noMove="1" noResize="1" noEditPoints="1" noAdjustHandles="1" noChangeArrowheads="1" noChangeShapeType="1"/>
          </p:cNvSpPr>
          <p:nvPr/>
        </p:nvSpPr>
        <p:spPr>
          <a:xfrm>
            <a:off x="210172" y="1260088"/>
            <a:ext cx="2967926" cy="495560"/>
          </a:xfrm>
          <a:prstGeom prst="rect">
            <a:avLst/>
          </a:prstGeom>
          <a:solidFill>
            <a:srgbClr val="021F60"/>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hu-HU" sz="1800" b="0" i="0" u="none" strike="noStrike" cap="none" spc="0" normalizeH="0" baseline="0">
              <a:ln>
                <a:noFill/>
              </a:ln>
              <a:solidFill>
                <a:srgbClr val="000000"/>
              </a:solidFill>
              <a:effectLst/>
              <a:uFillTx/>
              <a:latin typeface="+mj-lt"/>
              <a:ea typeface="+mj-ea"/>
              <a:cs typeface="+mj-cs"/>
              <a:sym typeface="Calibri"/>
            </a:endParaRPr>
          </a:p>
        </p:txBody>
      </p:sp>
      <p:sp>
        <p:nvSpPr>
          <p:cNvPr id="545" name="Rectangle 2"/>
          <p:cNvSpPr txBox="1">
            <a:spLocks noGrp="1"/>
          </p:cNvSpPr>
          <p:nvPr>
            <p:ph type="title"/>
          </p:nvPr>
        </p:nvSpPr>
        <p:spPr>
          <a:xfrm>
            <a:off x="62037" y="994390"/>
            <a:ext cx="3264195" cy="955188"/>
          </a:xfrm>
          <a:prstGeom prst="rect">
            <a:avLst/>
          </a:prstGeom>
        </p:spPr>
        <p:txBody>
          <a:bodyPr lIns="45719" tIns="45720" rIns="45719" bIns="45720" anchor="ctr">
            <a:noAutofit/>
          </a:bodyPr>
          <a:lstStyle/>
          <a:p>
            <a:r>
              <a:rPr lang="fr" b="1" dirty="0"/>
              <a:t>Principales caractéristiques</a:t>
            </a:r>
            <a:endParaRPr b="1" dirty="0"/>
          </a:p>
        </p:txBody>
      </p:sp>
      <p:sp>
        <p:nvSpPr>
          <p:cNvPr id="547" name="Content Placeholder 2"/>
          <p:cNvSpPr txBox="1"/>
          <p:nvPr/>
        </p:nvSpPr>
        <p:spPr>
          <a:xfrm>
            <a:off x="4541520" y="1755648"/>
            <a:ext cx="6637019" cy="36086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p>
            <a:pPr marL="342900" indent="-342900">
              <a:buClr>
                <a:srgbClr val="65A000"/>
              </a:buClr>
              <a:buFont typeface="Arial" panose="020B0604020202020204" pitchFamily="34" charset="0"/>
              <a:buChar char="•"/>
            </a:pPr>
            <a:r>
              <a:rPr lang="fr" sz="2400" dirty="0">
                <a:latin typeface="Source Sans Pro Regular"/>
                <a:ea typeface="Source Sans Pro Regular"/>
                <a:cs typeface="Source Sans Pro Regular"/>
              </a:rPr>
              <a:t>Durée : </a:t>
            </a:r>
            <a:r>
              <a:rPr lang="fr" sz="2400" dirty="0">
                <a:solidFill>
                  <a:schemeClr val="accent6"/>
                </a:solidFill>
                <a:latin typeface="Source Sans Pro Bold"/>
                <a:ea typeface="Source Sans Pro Bold"/>
                <a:cs typeface="Source Sans Pro Bold"/>
              </a:rPr>
              <a:t>2 à 3 jours</a:t>
            </a:r>
            <a:endParaRPr lang="fr-FR" altLang="en-US" sz="2400" dirty="0">
              <a:solidFill>
                <a:schemeClr val="accent6"/>
              </a:solidFill>
              <a:latin typeface="Source Sans Pro Bold"/>
              <a:ea typeface="Source Sans Pro Bold"/>
              <a:cs typeface="Source Sans Pro Bold"/>
            </a:endParaRPr>
          </a:p>
          <a:p>
            <a:pPr marL="342900" indent="-342900">
              <a:buClr>
                <a:srgbClr val="65A000"/>
              </a:buClr>
              <a:buFont typeface="Arial" panose="020B0604020202020204" pitchFamily="34" charset="0"/>
              <a:buChar char="•"/>
            </a:pPr>
            <a:r>
              <a:rPr lang="fr" sz="2400" dirty="0">
                <a:latin typeface="Source Sans Pro Regular"/>
                <a:ea typeface="Source Sans Pro Regular"/>
                <a:cs typeface="Source Sans Pro Regular"/>
              </a:rPr>
              <a:t>Réparti sur </a:t>
            </a:r>
            <a:r>
              <a:rPr lang="fr" sz="2400" dirty="0">
                <a:solidFill>
                  <a:schemeClr val="accent6"/>
                </a:solidFill>
                <a:latin typeface="Source Sans Pro Bold"/>
                <a:ea typeface="Source Sans Pro Bold"/>
                <a:cs typeface="Source Sans Pro Bold"/>
              </a:rPr>
              <a:t>6 sessions </a:t>
            </a:r>
            <a:r>
              <a:rPr lang="fr" sz="2400" dirty="0">
                <a:latin typeface="Source Sans Pro Regular"/>
                <a:ea typeface="Source Sans Pro Regular"/>
                <a:cs typeface="Source Sans Pro Regular"/>
              </a:rPr>
              <a:t>(C1 à C6)</a:t>
            </a:r>
          </a:p>
          <a:p>
            <a:pPr marL="342900" indent="-342900">
              <a:buClr>
                <a:srgbClr val="65A000"/>
              </a:buClr>
              <a:buFont typeface="Arial" panose="020B0604020202020204" pitchFamily="34" charset="0"/>
              <a:buChar char="•"/>
            </a:pPr>
            <a:r>
              <a:rPr lang="fr" sz="2400" dirty="0">
                <a:latin typeface="Source Sans Pro Regular"/>
                <a:ea typeface="Source Sans Pro Regular"/>
                <a:cs typeface="Source Sans Pro Regular"/>
              </a:rPr>
              <a:t>Les participants travaillent en groupes, chaque groupe représente une </a:t>
            </a:r>
            <a:r>
              <a:rPr lang="fr" sz="2400" dirty="0">
                <a:solidFill>
                  <a:schemeClr val="accent6"/>
                </a:solidFill>
                <a:latin typeface="Source Sans Pro Bold"/>
                <a:ea typeface="Source Sans Pro Bold"/>
                <a:cs typeface="Source Sans Pro Bold"/>
              </a:rPr>
              <a:t>équipe d’intervention rapide</a:t>
            </a:r>
            <a:endParaRPr lang="fr-FR" altLang="en-US" sz="2400" dirty="0">
              <a:solidFill>
                <a:schemeClr val="accent6"/>
              </a:solidFill>
              <a:latin typeface="Source Sans Pro Bold"/>
              <a:ea typeface="Source Sans Pro Bold"/>
              <a:cs typeface="Source Sans Pro Bold"/>
            </a:endParaRPr>
          </a:p>
          <a:p>
            <a:pPr marL="342900" indent="-342900">
              <a:buClr>
                <a:srgbClr val="65A000"/>
              </a:buClr>
              <a:buFont typeface="Arial" panose="020B0604020202020204" pitchFamily="34" charset="0"/>
              <a:buChar char="•"/>
            </a:pPr>
            <a:r>
              <a:rPr lang="fr" sz="2400" dirty="0">
                <a:latin typeface="Source Sans Pro Regular"/>
                <a:ea typeface="Source Sans Pro Regular"/>
                <a:cs typeface="Source Sans Pro Regular"/>
              </a:rPr>
              <a:t>Préparation nécessaire pour :</a:t>
            </a:r>
          </a:p>
          <a:p>
            <a:pPr marL="800100" lvl="1" indent="-342900">
              <a:spcBef>
                <a:spcPts val="500"/>
              </a:spcBef>
              <a:buClr>
                <a:srgbClr val="65A000"/>
              </a:buClr>
              <a:buSzPct val="100000"/>
              <a:buFont typeface="Courier New" panose="02070309020205020404" pitchFamily="49" charset="0"/>
              <a:buChar char="o"/>
              <a:defRPr sz="2400">
                <a:solidFill>
                  <a:schemeClr val="accent6"/>
                </a:solidFill>
                <a:latin typeface="Source Sans Pro Bold"/>
                <a:ea typeface="Source Sans Pro Bold"/>
                <a:cs typeface="Source Sans Pro Bold"/>
                <a:sym typeface="Source Sans Pro Bold"/>
              </a:defRPr>
            </a:pPr>
            <a:r>
              <a:rPr lang="fr" sz="2400" dirty="0">
                <a:solidFill>
                  <a:schemeClr val="tx1"/>
                </a:solidFill>
                <a:latin typeface="Source Sans Pro Regular"/>
                <a:ea typeface="Source Sans Pro Regular"/>
                <a:cs typeface="Source Sans Pro Regular"/>
              </a:rPr>
              <a:t>l’équipement et </a:t>
            </a:r>
            <a:r>
              <a:rPr lang="en" sz="2400" dirty="0">
                <a:solidFill>
                  <a:schemeClr val="tx1"/>
                </a:solidFill>
                <a:latin typeface="Source Sans Pro Regular"/>
                <a:ea typeface="Source Sans Pro Regular"/>
                <a:cs typeface="Source Sans Pro Regular"/>
              </a:rPr>
              <a:t>le matériel</a:t>
            </a:r>
            <a:endParaRPr lang="fr-FR" altLang="en-US" sz="2400" dirty="0">
              <a:solidFill>
                <a:schemeClr val="tx1"/>
              </a:solidFill>
              <a:latin typeface="Source Sans Pro Regular"/>
              <a:ea typeface="Source Sans Pro Regular"/>
              <a:cs typeface="Source Sans Pro Regular"/>
            </a:endParaRPr>
          </a:p>
          <a:p>
            <a:pPr marL="800100" lvl="1" indent="-342900">
              <a:spcBef>
                <a:spcPts val="500"/>
              </a:spcBef>
              <a:buClr>
                <a:srgbClr val="65A000"/>
              </a:buClr>
              <a:buSzPct val="100000"/>
              <a:buFont typeface="Courier New" panose="02070309020205020404" pitchFamily="49" charset="0"/>
              <a:buChar char="o"/>
              <a:defRPr sz="2400">
                <a:solidFill>
                  <a:schemeClr val="accent6"/>
                </a:solidFill>
                <a:latin typeface="Source Sans Pro Bold"/>
                <a:ea typeface="Source Sans Pro Bold"/>
                <a:cs typeface="Source Sans Pro Bold"/>
                <a:sym typeface="Source Sans Pro Bold"/>
              </a:defRPr>
            </a:pPr>
            <a:r>
              <a:rPr lang="fr" sz="2400" dirty="0">
                <a:solidFill>
                  <a:schemeClr val="tx1"/>
                </a:solidFill>
                <a:latin typeface="Source Sans Pro Regular"/>
                <a:ea typeface="Source Sans Pro Regular"/>
                <a:cs typeface="Source Sans Pro Regular"/>
              </a:rPr>
              <a:t>l’aménagement du lieu de formation</a:t>
            </a:r>
            <a:endParaRPr lang="fr-FR" altLang="en-US" sz="2400" dirty="0">
              <a:solidFill>
                <a:schemeClr val="tx1"/>
              </a:solidFill>
              <a:latin typeface="Source Sans Pro Regular"/>
              <a:ea typeface="Source Sans Pro Regular"/>
              <a:cs typeface="Source Sans Pro Regular"/>
            </a:endParaRPr>
          </a:p>
          <a:p>
            <a:pPr marL="800100" lvl="1" indent="-342900">
              <a:spcBef>
                <a:spcPts val="500"/>
              </a:spcBef>
              <a:buClr>
                <a:srgbClr val="65A000"/>
              </a:buClr>
              <a:buSzPct val="100000"/>
              <a:buFont typeface="Courier New" panose="02070309020205020404" pitchFamily="49" charset="0"/>
              <a:buChar char="o"/>
              <a:defRPr sz="2400">
                <a:solidFill>
                  <a:schemeClr val="accent6"/>
                </a:solidFill>
                <a:latin typeface="Source Sans Pro Bold"/>
                <a:ea typeface="Source Sans Pro Bold"/>
                <a:cs typeface="Source Sans Pro Bold"/>
                <a:sym typeface="Source Sans Pro Bold"/>
              </a:defRPr>
            </a:pPr>
            <a:r>
              <a:rPr lang="fr" sz="2400" dirty="0">
                <a:solidFill>
                  <a:schemeClr val="tx1"/>
                </a:solidFill>
                <a:latin typeface="Source Sans Pro Regular"/>
                <a:ea typeface="Source Sans Pro Regular"/>
                <a:cs typeface="Source Sans Pro Regular"/>
              </a:rPr>
              <a:t>l’entraînement de l’équipe de facilitation</a:t>
            </a:r>
          </a:p>
        </p:txBody>
      </p:sp>
      <p:sp>
        <p:nvSpPr>
          <p:cNvPr id="2" name="Rounded Rectangle 8">
            <a:extLst>
              <a:ext uri="{FF2B5EF4-FFF2-40B4-BE49-F238E27FC236}">
                <a16:creationId xmlns:a16="http://schemas.microsoft.com/office/drawing/2014/main" id="{0FEA1E79-9B53-2A60-AB0F-443BAFAD7F41}"/>
              </a:ext>
            </a:extLst>
          </p:cNvPr>
          <p:cNvSpPr/>
          <p:nvPr/>
        </p:nvSpPr>
        <p:spPr>
          <a:xfrm rot="10800000" flipH="1">
            <a:off x="330776" y="2143507"/>
            <a:ext cx="2340000" cy="86400"/>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 name="Content Placeholder 2"/>
          <p:cNvSpPr txBox="1">
            <a:spLocks noGrp="1"/>
          </p:cNvSpPr>
          <p:nvPr>
            <p:ph type="body" idx="1"/>
          </p:nvPr>
        </p:nvSpPr>
        <p:spPr>
          <a:xfrm>
            <a:off x="1648918" y="1718869"/>
            <a:ext cx="8877226" cy="4654071"/>
          </a:xfrm>
          <a:prstGeom prst="rect">
            <a:avLst/>
          </a:prstGeom>
        </p:spPr>
        <p:txBody>
          <a:bodyPr lIns="45719" tIns="45720" rIns="45719" bIns="45720" anchor="t">
            <a:normAutofit lnSpcReduction="10000"/>
          </a:bodyPr>
          <a:lstStyle/>
          <a:p>
            <a:pPr marL="339090" lvl="0" indent="-339090" defTabSz="286426" fontAlgn="base">
              <a:lnSpc>
                <a:spcPct val="115000"/>
              </a:lnSpc>
              <a:buClr>
                <a:schemeClr val="accent3"/>
              </a:buClr>
              <a:buSzPct val="100000"/>
              <a:buFontTx/>
              <a:buAutoNum type="arabicPeriod"/>
              <a:defRPr sz="2376">
                <a:uFill>
                  <a:solidFill>
                    <a:srgbClr val="000000"/>
                  </a:solidFill>
                </a:uFill>
              </a:defRPr>
            </a:pPr>
            <a:r>
              <a:rPr lang="fr" sz="2376" dirty="0">
                <a:uFill>
                  <a:solidFill>
                    <a:srgbClr val="000000"/>
                  </a:solidFill>
                </a:uFill>
              </a:rPr>
              <a:t>Relation avec la patiente : respect de sa culture, de sa situation et de ses craintes.</a:t>
            </a:r>
            <a:endParaRPr lang="fr-FR"/>
          </a:p>
          <a:p>
            <a:pPr marL="339090" indent="-339090" defTabSz="286426">
              <a:lnSpc>
                <a:spcPct val="115000"/>
              </a:lnSpc>
              <a:buClr>
                <a:schemeClr val="accent3"/>
              </a:buClr>
              <a:buSzPct val="100000"/>
              <a:buFontTx/>
              <a:buAutoNum type="arabicPeriod"/>
              <a:defRPr sz="2376">
                <a:uFill>
                  <a:solidFill>
                    <a:srgbClr val="000000"/>
                  </a:solidFill>
                </a:uFill>
              </a:defRPr>
            </a:pPr>
            <a:r>
              <a:rPr lang="fr" sz="2350" dirty="0">
                <a:uFill>
                  <a:solidFill>
                    <a:srgbClr val="000000"/>
                  </a:solidFill>
                </a:uFill>
              </a:rPr>
              <a:t>Remplissage du formulaire d’investigation  initiale des cas : renseignements personnels de la patiente, antécédents médicaux, tableau clinique, exposition et contacts potentiels.</a:t>
            </a:r>
          </a:p>
          <a:p>
            <a:pPr marL="339090" indent="-339090" defTabSz="286426">
              <a:lnSpc>
                <a:spcPct val="115000"/>
              </a:lnSpc>
              <a:buClr>
                <a:schemeClr val="accent3"/>
              </a:buClr>
              <a:buSzPct val="100000"/>
              <a:buFontTx/>
              <a:buAutoNum type="arabicPeriod"/>
              <a:defRPr sz="2376">
                <a:uFill>
                  <a:solidFill>
                    <a:srgbClr val="000000"/>
                  </a:solidFill>
                </a:uFill>
              </a:defRPr>
            </a:pPr>
            <a:r>
              <a:rPr lang="fr" sz="2376" dirty="0">
                <a:uFill>
                  <a:solidFill>
                    <a:srgbClr val="000000"/>
                  </a:solidFill>
                </a:uFill>
              </a:rPr>
              <a:t>Choix du matériel de prélèvement d’échantillon adéquat et élimination appropriée de ce dernier après utilisation ; formulaire de demande d’examen de laboratoire dûment complété.</a:t>
            </a:r>
            <a:endParaRPr lang="en-US" sz="2376" dirty="0">
              <a:uFill>
                <a:solidFill>
                  <a:srgbClr val="000000"/>
                </a:solidFill>
              </a:uFill>
            </a:endParaRPr>
          </a:p>
          <a:p>
            <a:pPr marL="339090" lvl="0" indent="-339090" defTabSz="286426" fontAlgn="base">
              <a:lnSpc>
                <a:spcPct val="115000"/>
              </a:lnSpc>
              <a:buClr>
                <a:schemeClr val="accent3"/>
              </a:buClr>
              <a:buSzPct val="100000"/>
              <a:buFontTx/>
              <a:buAutoNum type="arabicPeriod"/>
              <a:defRPr sz="2376">
                <a:uFill>
                  <a:solidFill>
                    <a:srgbClr val="000000"/>
                  </a:solidFill>
                </a:uFill>
              </a:defRPr>
            </a:pPr>
            <a:r>
              <a:rPr lang="fr" sz="2376" dirty="0">
                <a:uFill>
                  <a:solidFill>
                    <a:srgbClr val="000000"/>
                  </a:solidFill>
                </a:uFill>
              </a:rPr>
              <a:t>Choix de l’EPI approprié, respect des bonnes pratiques en matière d’enfilage et de retrait de l’EPI, gestion appropriée de l’EPI après utilisation.</a:t>
            </a:r>
          </a:p>
        </p:txBody>
      </p:sp>
      <p:sp>
        <p:nvSpPr>
          <p:cNvPr id="521" name="Title 1"/>
          <p:cNvSpPr txBox="1"/>
          <p:nvPr/>
        </p:nvSpPr>
        <p:spPr>
          <a:xfrm>
            <a:off x="0" y="104931"/>
            <a:ext cx="9715279"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defTabSz="514350">
              <a:lnSpc>
                <a:spcPct val="90000"/>
              </a:lnSpc>
              <a:defRPr sz="3200">
                <a:solidFill>
                  <a:srgbClr val="FFFFFF"/>
                </a:solidFill>
                <a:latin typeface="Source Sans Pro Bold"/>
                <a:ea typeface="Source Sans Pro Bold"/>
                <a:cs typeface="Source Sans Pro Bold"/>
                <a:sym typeface="Source Sans Pro Bold"/>
              </a:defRPr>
            </a:lvl1pPr>
          </a:lstStyle>
          <a:p>
            <a:r>
              <a:rPr lang="fr-FR" b="1" dirty="0">
                <a:solidFill>
                  <a:schemeClr val="bg1"/>
                </a:solidFill>
                <a:latin typeface="Source Sans Pro"/>
              </a:rPr>
              <a:t>C3 À l’hôpital de </a:t>
            </a:r>
            <a:r>
              <a:rPr lang="fr-FR" b="1" dirty="0" err="1">
                <a:solidFill>
                  <a:schemeClr val="bg1"/>
                </a:solidFill>
                <a:latin typeface="Source Sans Pro"/>
              </a:rPr>
              <a:t>Karan</a:t>
            </a:r>
            <a:r>
              <a:rPr lang="fr-FR" b="1" dirty="0">
                <a:solidFill>
                  <a:schemeClr val="bg1"/>
                </a:solidFill>
                <a:latin typeface="Source Sans Pro"/>
              </a:rPr>
              <a:t>, entretien avec la patiente</a:t>
            </a:r>
          </a:p>
        </p:txBody>
      </p:sp>
      <p:sp>
        <p:nvSpPr>
          <p:cNvPr id="522" name="Content Placeholder 2"/>
          <p:cNvSpPr txBox="1"/>
          <p:nvPr/>
        </p:nvSpPr>
        <p:spPr>
          <a:xfrm>
            <a:off x="223200" y="939600"/>
            <a:ext cx="5100672" cy="480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lang="fr-FR" b="1" dirty="0"/>
              <a:t>Réalisations attendues :</a:t>
            </a:r>
          </a:p>
        </p:txBody>
      </p:sp>
    </p:spTree>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Content Placeholder 2"/>
          <p:cNvSpPr txBox="1">
            <a:spLocks noGrp="1"/>
          </p:cNvSpPr>
          <p:nvPr>
            <p:ph type="body" idx="1"/>
          </p:nvPr>
        </p:nvSpPr>
        <p:spPr>
          <a:xfrm>
            <a:off x="1064302" y="2080528"/>
            <a:ext cx="8952176" cy="4654071"/>
          </a:xfrm>
          <a:prstGeom prst="rect">
            <a:avLst/>
          </a:prstGeom>
        </p:spPr>
        <p:txBody>
          <a:bodyPr/>
          <a:lstStyle/>
          <a:p>
            <a:pPr marL="990" lvl="1" indent="0">
              <a:spcBef>
                <a:spcPts val="100"/>
              </a:spcBef>
              <a:buClr>
                <a:srgbClr val="729E2D"/>
              </a:buClr>
              <a:buNone/>
            </a:pPr>
            <a:r>
              <a:rPr lang="fr" b="1" dirty="0">
                <a:solidFill>
                  <a:srgbClr val="729E2D"/>
                </a:solidFill>
              </a:rPr>
              <a:t>Objectifs de l’entretien</a:t>
            </a:r>
          </a:p>
          <a:p>
            <a:pPr lvl="1" indent="-216000">
              <a:spcBef>
                <a:spcPts val="100"/>
              </a:spcBef>
              <a:buClr>
                <a:srgbClr val="729E2D"/>
              </a:buClr>
              <a:buFont typeface="Arial"/>
              <a:buChar char="•"/>
            </a:pPr>
            <a:r>
              <a:rPr lang="fr" dirty="0"/>
              <a:t>Recueillir des informations complémentaires.</a:t>
            </a:r>
          </a:p>
          <a:p>
            <a:pPr lvl="1" indent="-216000">
              <a:spcBef>
                <a:spcPts val="100"/>
              </a:spcBef>
              <a:buClr>
                <a:srgbClr val="729E2D"/>
              </a:buClr>
              <a:buFont typeface="Arial"/>
              <a:buChar char="•"/>
            </a:pPr>
            <a:r>
              <a:rPr lang="fr" dirty="0"/>
              <a:t>Prélever les échantillons appropriés.</a:t>
            </a:r>
          </a:p>
          <a:p>
            <a:pPr lvl="1" indent="-216000">
              <a:spcBef>
                <a:spcPts val="100"/>
              </a:spcBef>
              <a:buClr>
                <a:srgbClr val="729E2D"/>
              </a:buClr>
              <a:buFont typeface="Arial"/>
              <a:buChar char="•"/>
            </a:pPr>
            <a:endParaRPr lang="en-GB" dirty="0"/>
          </a:p>
          <a:p>
            <a:pPr marL="990" lvl="1" indent="0">
              <a:spcBef>
                <a:spcPts val="100"/>
              </a:spcBef>
              <a:buClr>
                <a:srgbClr val="729E2D"/>
              </a:buClr>
              <a:buNone/>
            </a:pPr>
            <a:r>
              <a:rPr lang="fr" b="1" dirty="0">
                <a:solidFill>
                  <a:srgbClr val="729E2D"/>
                </a:solidFill>
              </a:rPr>
              <a:t>Comment vous en êtes-vous sortis ?</a:t>
            </a:r>
          </a:p>
          <a:p>
            <a:pPr lvl="1" indent="-216000">
              <a:spcBef>
                <a:spcPts val="100"/>
              </a:spcBef>
              <a:buClr>
                <a:srgbClr val="729E2D"/>
              </a:buClr>
              <a:buFont typeface="Arial"/>
              <a:buChar char="•"/>
            </a:pPr>
            <a:r>
              <a:rPr lang="fr" dirty="0"/>
              <a:t>La patiente vient de perdre son fils de 10 ans, elle est malade et a peur de mourir.</a:t>
            </a:r>
          </a:p>
          <a:p>
            <a:pPr lvl="1" indent="-216000">
              <a:spcBef>
                <a:spcPts val="100"/>
              </a:spcBef>
              <a:buClr>
                <a:srgbClr val="729E2D"/>
              </a:buClr>
              <a:buFont typeface="Arial"/>
              <a:buChar char="•"/>
            </a:pPr>
            <a:r>
              <a:rPr lang="fr" dirty="0"/>
              <a:t>Garder à l’esprit que la patiente est anxieuse et doit être traitée avec respect et dignité.</a:t>
            </a:r>
          </a:p>
          <a:p>
            <a:pPr lvl="1" indent="-216000">
              <a:spcBef>
                <a:spcPts val="100"/>
              </a:spcBef>
              <a:buClr>
                <a:srgbClr val="729E2D"/>
              </a:buClr>
              <a:buFont typeface="Arial"/>
              <a:buChar char="•"/>
            </a:pPr>
            <a:r>
              <a:rPr lang="fr" dirty="0"/>
              <a:t>Demander à la patiente son consentement pour le prélèvement d’échantillon.</a:t>
            </a:r>
          </a:p>
        </p:txBody>
      </p:sp>
      <p:sp>
        <p:nvSpPr>
          <p:cNvPr id="527" name="TextBox 8"/>
          <p:cNvSpPr txBox="1"/>
          <p:nvPr/>
        </p:nvSpPr>
        <p:spPr>
          <a:xfrm>
            <a:off x="318990" y="863930"/>
            <a:ext cx="10661103" cy="9541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800">
                <a:solidFill>
                  <a:schemeClr val="accent2"/>
                </a:solidFill>
                <a:uFill>
                  <a:solidFill>
                    <a:srgbClr val="000000"/>
                  </a:solidFill>
                </a:uFill>
                <a:latin typeface="Source Sans Pro Bold"/>
                <a:ea typeface="Source Sans Pro Bold"/>
                <a:cs typeface="Source Sans Pro Bold"/>
                <a:sym typeface="Source Sans Pro Bold"/>
              </a:defRPr>
            </a:pPr>
            <a:r>
              <a:rPr b="1" dirty="0"/>
              <a:t>1. </a:t>
            </a:r>
            <a:r>
              <a:rPr lang="fr-FR" b="1" dirty="0"/>
              <a:t>Relation avec la patiente : respect de sa culture, de sa situation et de ses craintes</a:t>
            </a:r>
            <a:endParaRPr b="1" dirty="0"/>
          </a:p>
        </p:txBody>
      </p:sp>
      <p:sp>
        <p:nvSpPr>
          <p:cNvPr id="4" name="Title 1">
            <a:extLst>
              <a:ext uri="{FF2B5EF4-FFF2-40B4-BE49-F238E27FC236}">
                <a16:creationId xmlns:a16="http://schemas.microsoft.com/office/drawing/2014/main" id="{38D2619C-EDA5-38D0-1FA9-E168188BFE63}"/>
              </a:ext>
            </a:extLst>
          </p:cNvPr>
          <p:cNvSpPr txBox="1"/>
          <p:nvPr/>
        </p:nvSpPr>
        <p:spPr>
          <a:xfrm>
            <a:off x="318990" y="65908"/>
            <a:ext cx="4974545"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defTabSz="514350">
              <a:lnSpc>
                <a:spcPct val="90000"/>
              </a:lnSpc>
              <a:defRPr sz="3200">
                <a:solidFill>
                  <a:srgbClr val="FFFFFF"/>
                </a:solidFill>
                <a:latin typeface="Source Sans Pro Bold"/>
                <a:ea typeface="Source Sans Pro Bold"/>
                <a:cs typeface="Source Sans Pro Bold"/>
                <a:sym typeface="Source Sans Pro Bold"/>
              </a:defRPr>
            </a:pPr>
            <a:r>
              <a:rPr b="1" dirty="0"/>
              <a:t>C3 D</a:t>
            </a:r>
            <a:r>
              <a:rPr lang="fr-FR" b="1" dirty="0"/>
              <a:t>é</a:t>
            </a:r>
            <a:r>
              <a:rPr b="1" dirty="0"/>
              <a:t>briefing (</a:t>
            </a:r>
            <a:r>
              <a:rPr lang="hu-HU" b="1" dirty="0"/>
              <a:t>1</a:t>
            </a:r>
            <a:r>
              <a:rPr b="1" dirty="0"/>
              <a:t>)</a:t>
            </a:r>
            <a:r>
              <a:rPr lang="en-US" b="1" dirty="0"/>
              <a:t> </a:t>
            </a:r>
          </a:p>
        </p:txBody>
      </p:sp>
    </p:spTree>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1" name="Picture 3" descr="Picture 3"/>
          <p:cNvPicPr>
            <a:picLocks noChangeAspect="1"/>
          </p:cNvPicPr>
          <p:nvPr/>
        </p:nvPicPr>
        <p:blipFill>
          <a:blip r:embed="rId6"/>
          <a:stretch>
            <a:fillRect/>
          </a:stretch>
        </p:blipFill>
        <p:spPr>
          <a:xfrm>
            <a:off x="0" y="0"/>
            <a:ext cx="5927834" cy="708080"/>
          </a:xfrm>
          <a:prstGeom prst="rect">
            <a:avLst/>
          </a:prstGeom>
          <a:ln w="12700">
            <a:miter lim="400000"/>
          </a:ln>
        </p:spPr>
      </p:pic>
      <p:sp>
        <p:nvSpPr>
          <p:cNvPr id="532" name="Title 1"/>
          <p:cNvSpPr txBox="1"/>
          <p:nvPr/>
        </p:nvSpPr>
        <p:spPr>
          <a:xfrm>
            <a:off x="318990" y="65908"/>
            <a:ext cx="4974545"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defTabSz="514350">
              <a:lnSpc>
                <a:spcPct val="90000"/>
              </a:lnSpc>
              <a:defRPr sz="3200">
                <a:solidFill>
                  <a:srgbClr val="FFFFFF"/>
                </a:solidFill>
                <a:latin typeface="Source Sans Pro Bold"/>
                <a:ea typeface="Source Sans Pro Bold"/>
                <a:cs typeface="Source Sans Pro Bold"/>
                <a:sym typeface="Source Sans Pro Bold"/>
              </a:defRPr>
            </a:pPr>
            <a:r>
              <a:rPr b="1" dirty="0"/>
              <a:t>C3 D</a:t>
            </a:r>
            <a:r>
              <a:rPr lang="fr-FR" b="1" dirty="0"/>
              <a:t>é</a:t>
            </a:r>
            <a:r>
              <a:rPr b="1" dirty="0"/>
              <a:t>briefing (2)</a:t>
            </a:r>
            <a:r>
              <a:rPr lang="en-US" b="1" dirty="0"/>
              <a:t> </a:t>
            </a:r>
          </a:p>
        </p:txBody>
      </p:sp>
      <p:sp>
        <p:nvSpPr>
          <p:cNvPr id="533" name="TextBox 6"/>
          <p:cNvSpPr txBox="1"/>
          <p:nvPr/>
        </p:nvSpPr>
        <p:spPr>
          <a:xfrm>
            <a:off x="318990" y="773989"/>
            <a:ext cx="10797276" cy="18158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defRPr sz="2800">
                <a:solidFill>
                  <a:schemeClr val="accent2"/>
                </a:solidFill>
                <a:latin typeface="Source Sans Pro Bold"/>
                <a:ea typeface="Source Sans Pro Bold"/>
                <a:cs typeface="Source Sans Pro Bold"/>
                <a:sym typeface="Source Sans Pro Bold"/>
              </a:defRPr>
            </a:pPr>
            <a:r>
              <a:rPr lang="fr-FR" b="1" dirty="0"/>
              <a:t>2. Choix de l’EPI approprié, respect des bonnes pratiques en matière d’enfilage et de retrait de l’EPI, gestion appropriée de l’EPI après utilisation</a:t>
            </a:r>
            <a:br>
              <a:rPr lang="fr-FR" b="1" dirty="0"/>
            </a:br>
            <a:endParaRPr lang="en-US" b="1" dirty="0"/>
          </a:p>
        </p:txBody>
      </p:sp>
      <p:sp>
        <p:nvSpPr>
          <p:cNvPr id="534" name="TextBox 2"/>
          <p:cNvSpPr txBox="1"/>
          <p:nvPr/>
        </p:nvSpPr>
        <p:spPr>
          <a:xfrm>
            <a:off x="318991" y="2230360"/>
            <a:ext cx="11613179"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2400">
                <a:latin typeface="Source Sans Pro Regular"/>
                <a:ea typeface="Source Sans Pro Regular"/>
                <a:cs typeface="Source Sans Pro Regular"/>
                <a:sym typeface="Source Sans Pro Regular"/>
              </a:defRPr>
            </a:lvl1pPr>
          </a:lstStyle>
          <a:p>
            <a:r>
              <a:rPr lang="fr" dirty="0"/>
              <a:t>EPI à utiliser pour l’</a:t>
            </a:r>
            <a:r>
              <a:rPr lang="fr" b="1" dirty="0"/>
              <a:t>entretien avec une patiente</a:t>
            </a:r>
            <a:r>
              <a:rPr lang="fr" dirty="0"/>
              <a:t> dans cette situation, compte tenu de l’évaluation des risques :</a:t>
            </a:r>
          </a:p>
        </p:txBody>
      </p:sp>
      <p:sp>
        <p:nvSpPr>
          <p:cNvPr id="539" name="TextBox 15"/>
          <p:cNvSpPr txBox="1"/>
          <p:nvPr/>
        </p:nvSpPr>
        <p:spPr>
          <a:xfrm>
            <a:off x="959371" y="5934670"/>
            <a:ext cx="9278911" cy="923330"/>
          </a:xfrm>
          <a:prstGeom prst="rect">
            <a:avLst/>
          </a:prstGeom>
          <a:solidFill>
            <a:srgbClr val="C000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2400">
                <a:solidFill>
                  <a:srgbClr val="FFFFFF"/>
                </a:solidFill>
                <a:latin typeface="Source Sans Pro Regular"/>
                <a:ea typeface="Source Sans Pro Regular"/>
                <a:cs typeface="Source Sans Pro Regular"/>
                <a:sym typeface="Source Sans Pro Regular"/>
              </a:defRPr>
            </a:lvl1pPr>
          </a:lstStyle>
          <a:p>
            <a:pPr algn="ctr"/>
            <a:r>
              <a:rPr lang="fr" sz="1800" dirty="0">
                <a:solidFill>
                  <a:schemeClr val="bg1"/>
                </a:solidFill>
                <a:latin typeface="Arial" panose="020B0604020202020204" pitchFamily="34" charset="0"/>
                <a:cs typeface="Arial" panose="020B0604020202020204" pitchFamily="34" charset="0"/>
              </a:rPr>
              <a:t>Si une certaine distance physique est respectée pour se protéger d’éventuelles projections de liquides biologiques (vomissures), le port d’une blouse et d’un écran facial n’est pas forcément nécessaire.</a:t>
            </a:r>
          </a:p>
        </p:txBody>
      </p:sp>
      <p:pic>
        <p:nvPicPr>
          <p:cNvPr id="3" name="Kép 2" descr="A képen kerék látható&#10;&#10;Automatikusan generált leírás">
            <a:extLst>
              <a:ext uri="{FF2B5EF4-FFF2-40B4-BE49-F238E27FC236}">
                <a16:creationId xmlns:a16="http://schemas.microsoft.com/office/drawing/2014/main" id="{AAB9A838-5059-B831-E071-DC77FEA5BF2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64111" y="2749690"/>
            <a:ext cx="9527446" cy="2383440"/>
          </a:xfrm>
          <a:prstGeom prst="rect">
            <a:avLst/>
          </a:prstGeom>
        </p:spPr>
      </p:pic>
      <p:sp>
        <p:nvSpPr>
          <p:cNvPr id="14" name="Shape 402">
            <a:extLst>
              <a:ext uri="{FF2B5EF4-FFF2-40B4-BE49-F238E27FC236}">
                <a16:creationId xmlns:a16="http://schemas.microsoft.com/office/drawing/2014/main" id="{63138B79-A341-C409-BA40-0CD2A039DC43}"/>
              </a:ext>
            </a:extLst>
          </p:cNvPr>
          <p:cNvSpPr/>
          <p:nvPr>
            <p:custDataLst>
              <p:tags r:id="rId1"/>
            </p:custDataLst>
          </p:nvPr>
        </p:nvSpPr>
        <p:spPr>
          <a:xfrm>
            <a:off x="6466015" y="5245803"/>
            <a:ext cx="1477457" cy="276999"/>
          </a:xfrm>
          <a:prstGeom prst="rect">
            <a:avLst/>
          </a:prstGeom>
          <a:noFill/>
          <a:ln w="12700" cap="flat">
            <a:noFill/>
            <a:miter lim="400000"/>
          </a:ln>
          <a:effectLst/>
          <a:extLst>
            <a:ext uri="{C572A759-6A51-4108-AA02-DFA0A04FC94B}">
              <ma14:wrappingTextBoxFlag xmlns="" xmlns:ma14="http://schemas.microsoft.com/office/mac/drawingml/2011/main" xmlns:lc="http://schemas.openxmlformats.org/drawingml/2006/lockedCanvas" val="1"/>
            </a:ext>
          </a:extLst>
        </p:spPr>
        <p:txBody>
          <a:bodyPr wrap="square" lIns="0" tIns="0" rIns="0" bIns="0" numCol="1"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rtl="0">
              <a:defRPr sz="1800" b="0">
                <a:solidFill>
                  <a:srgbClr val="000000"/>
                </a:solidFill>
              </a:defRPr>
            </a:pPr>
            <a:r>
              <a:rPr dirty="0" err="1"/>
              <a:t>Écran</a:t>
            </a:r>
            <a:r>
              <a:rPr dirty="0"/>
              <a:t> facial</a:t>
            </a:r>
          </a:p>
        </p:txBody>
      </p:sp>
      <p:sp>
        <p:nvSpPr>
          <p:cNvPr id="19" name="Shape 403">
            <a:extLst>
              <a:ext uri="{FF2B5EF4-FFF2-40B4-BE49-F238E27FC236}">
                <a16:creationId xmlns:a16="http://schemas.microsoft.com/office/drawing/2014/main" id="{6D739D2B-39EA-92FA-9FE7-0DCC11A67818}"/>
              </a:ext>
            </a:extLst>
          </p:cNvPr>
          <p:cNvSpPr/>
          <p:nvPr>
            <p:custDataLst>
              <p:tags r:id="rId2"/>
            </p:custDataLst>
          </p:nvPr>
        </p:nvSpPr>
        <p:spPr>
          <a:xfrm>
            <a:off x="3933096" y="5245803"/>
            <a:ext cx="1784532" cy="276999"/>
          </a:xfrm>
          <a:prstGeom prst="rect">
            <a:avLst/>
          </a:prstGeom>
          <a:noFill/>
          <a:ln w="12700" cap="flat">
            <a:noFill/>
            <a:miter lim="400000"/>
          </a:ln>
          <a:effectLst/>
          <a:extLst>
            <a:ext uri="{C572A759-6A51-4108-AA02-DFA0A04FC94B}">
              <ma14:wrappingTextBoxFlag xmlns="" xmlns:ma14="http://schemas.microsoft.com/office/mac/drawingml/2011/main" xmlns:lc="http://schemas.openxmlformats.org/drawingml/2006/lockedCanvas" val="1"/>
            </a:ext>
          </a:extLst>
        </p:spPr>
        <p:txBody>
          <a:bodyPr wrap="square" lIns="0" tIns="0" rIns="0" bIns="0" numCol="1"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rtl="0">
              <a:defRPr sz="1800" b="0">
                <a:solidFill>
                  <a:srgbClr val="000000"/>
                </a:solidFill>
              </a:defRPr>
            </a:pPr>
            <a:r>
              <a:rPr dirty="0"/>
              <a:t>Masque</a:t>
            </a:r>
          </a:p>
        </p:txBody>
      </p:sp>
      <p:sp>
        <p:nvSpPr>
          <p:cNvPr id="20" name="Shape 403">
            <a:extLst>
              <a:ext uri="{FF2B5EF4-FFF2-40B4-BE49-F238E27FC236}">
                <a16:creationId xmlns:a16="http://schemas.microsoft.com/office/drawing/2014/main" id="{316DECC8-B80F-2344-CF2E-B65F630AE19B}"/>
              </a:ext>
            </a:extLst>
          </p:cNvPr>
          <p:cNvSpPr/>
          <p:nvPr>
            <p:custDataLst>
              <p:tags r:id="rId3"/>
            </p:custDataLst>
          </p:nvPr>
        </p:nvSpPr>
        <p:spPr>
          <a:xfrm>
            <a:off x="1604976" y="5196579"/>
            <a:ext cx="1386473" cy="276999"/>
          </a:xfrm>
          <a:prstGeom prst="rect">
            <a:avLst/>
          </a:prstGeom>
          <a:noFill/>
          <a:ln w="12700" cap="flat">
            <a:noFill/>
            <a:miter lim="400000"/>
          </a:ln>
          <a:effectLst/>
          <a:extLst>
            <a:ext uri="{C572A759-6A51-4108-AA02-DFA0A04FC94B}">
              <ma14:wrappingTextBoxFlag xmlns="" xmlns:ma14="http://schemas.microsoft.com/office/mac/drawingml/2011/main" xmlns:lc="http://schemas.openxmlformats.org/drawingml/2006/lockedCanvas" val="1"/>
            </a:ext>
          </a:extLst>
        </p:spPr>
        <p:txBody>
          <a:bodyPr wrap="square" lIns="0" tIns="0" rIns="0" bIns="0" numCol="1"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rtl="0">
              <a:defRPr sz="1800" b="0">
                <a:solidFill>
                  <a:srgbClr val="000000"/>
                </a:solidFill>
              </a:defRPr>
            </a:pPr>
            <a:r>
              <a:rPr lang="fr" dirty="0">
                <a:solidFill>
                  <a:srgbClr val="002060"/>
                </a:solidFill>
              </a:rPr>
              <a:t>Gants</a:t>
            </a:r>
            <a:endParaRPr dirty="0">
              <a:solidFill>
                <a:srgbClr val="002060"/>
              </a:solidFill>
            </a:endParaRPr>
          </a:p>
        </p:txBody>
      </p:sp>
      <p:sp>
        <p:nvSpPr>
          <p:cNvPr id="21" name="Shape 395">
            <a:extLst>
              <a:ext uri="{FF2B5EF4-FFF2-40B4-BE49-F238E27FC236}">
                <a16:creationId xmlns:a16="http://schemas.microsoft.com/office/drawing/2014/main" id="{269CBE7A-8D61-25D3-1695-114862C03979}"/>
              </a:ext>
            </a:extLst>
          </p:cNvPr>
          <p:cNvSpPr/>
          <p:nvPr>
            <p:custDataLst>
              <p:tags r:id="rId4"/>
            </p:custDataLst>
          </p:nvPr>
        </p:nvSpPr>
        <p:spPr>
          <a:xfrm>
            <a:off x="9354114" y="5245804"/>
            <a:ext cx="884168" cy="276999"/>
          </a:xfrm>
          <a:prstGeom prst="rect">
            <a:avLst/>
          </a:prstGeom>
          <a:noFill/>
          <a:ln w="12700" cap="flat">
            <a:noFill/>
            <a:miter lim="400000"/>
          </a:ln>
          <a:effectLst/>
          <a:extLst>
            <a:ext uri="{C572A759-6A51-4108-AA02-DFA0A04FC94B}">
              <ma14:wrappingTextBoxFlag xmlns="" xmlns:ma14="http://schemas.microsoft.com/office/mac/drawingml/2011/main" xmlns:lc="http://schemas.openxmlformats.org/drawingml/2006/lockedCanvas" val="1"/>
            </a:ext>
          </a:extLst>
        </p:spPr>
        <p:txBody>
          <a:bodyPr wrap="square" lIns="0" tIns="0" rIns="0" bIns="0" numCol="1"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rtl="0">
              <a:defRPr sz="1800" b="0">
                <a:solidFill>
                  <a:srgbClr val="000000"/>
                </a:solidFill>
              </a:defRPr>
            </a:pPr>
            <a:r>
              <a:t>Blouse</a:t>
            </a:r>
          </a:p>
        </p:txBody>
      </p:sp>
    </p:spTree>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Content Placeholder 2"/>
          <p:cNvSpPr txBox="1">
            <a:spLocks noGrp="1"/>
          </p:cNvSpPr>
          <p:nvPr>
            <p:ph type="body" idx="1"/>
          </p:nvPr>
        </p:nvSpPr>
        <p:spPr>
          <a:xfrm>
            <a:off x="434715" y="1726687"/>
            <a:ext cx="6782162" cy="4654071"/>
          </a:xfrm>
          <a:prstGeom prst="rect">
            <a:avLst/>
          </a:prstGeom>
        </p:spPr>
        <p:txBody>
          <a:bodyPr lIns="45719" tIns="45720" rIns="45719" bIns="45720" anchor="t">
            <a:normAutofit/>
          </a:bodyPr>
          <a:lstStyle/>
          <a:p>
            <a:pPr>
              <a:lnSpc>
                <a:spcPct val="100000"/>
              </a:lnSpc>
              <a:defRPr>
                <a:solidFill>
                  <a:schemeClr val="accent2"/>
                </a:solidFill>
              </a:defRPr>
            </a:pPr>
            <a:r>
              <a:rPr lang="fr" b="1" dirty="0">
                <a:solidFill>
                  <a:srgbClr val="729E2D"/>
                </a:solidFill>
              </a:rPr>
              <a:t>Comment vous en êtes-vous sortis ?</a:t>
            </a:r>
          </a:p>
          <a:p>
            <a:r>
              <a:rPr lang="fr" dirty="0"/>
              <a:t>Poser des questions vous permettant de recueillir les données suivantes :</a:t>
            </a:r>
            <a:endParaRPr lang="en-GB" dirty="0"/>
          </a:p>
          <a:p>
            <a:pPr marL="215900" lvl="1" indent="-215900">
              <a:spcBef>
                <a:spcPts val="100"/>
              </a:spcBef>
              <a:buClr>
                <a:schemeClr val="accent3"/>
              </a:buClr>
              <a:buFont typeface="Arial" panose="020B0604020202020204" pitchFamily="34" charset="0"/>
              <a:buChar char="•"/>
            </a:pPr>
            <a:r>
              <a:rPr lang="fr" dirty="0"/>
              <a:t>Renseignements personnels sur la patiente</a:t>
            </a:r>
            <a:endParaRPr lang="en-GB" dirty="0"/>
          </a:p>
          <a:p>
            <a:pPr marL="215900" lvl="1" indent="-215900">
              <a:spcBef>
                <a:spcPts val="100"/>
              </a:spcBef>
              <a:buClr>
                <a:schemeClr val="accent3"/>
              </a:buClr>
              <a:buFont typeface="Arial" panose="020B0604020202020204" pitchFamily="34" charset="0"/>
              <a:buChar char="•"/>
            </a:pPr>
            <a:r>
              <a:rPr lang="fr" dirty="0"/>
              <a:t>Histoire de la maladie</a:t>
            </a:r>
            <a:endParaRPr lang="en-GB" dirty="0"/>
          </a:p>
          <a:p>
            <a:pPr marL="215900" lvl="1" indent="-215900">
              <a:spcBef>
                <a:spcPts val="100"/>
              </a:spcBef>
              <a:buClr>
                <a:schemeClr val="accent3"/>
              </a:buClr>
              <a:buFont typeface="Arial" panose="020B0604020202020204" pitchFamily="34" charset="0"/>
              <a:buChar char="•"/>
            </a:pPr>
            <a:r>
              <a:rPr lang="fr" dirty="0"/>
              <a:t>Tableau clinique</a:t>
            </a:r>
            <a:endParaRPr lang="en-GB" dirty="0"/>
          </a:p>
          <a:p>
            <a:pPr marL="215900" lvl="1" indent="-215900">
              <a:spcBef>
                <a:spcPts val="100"/>
              </a:spcBef>
              <a:buClr>
                <a:schemeClr val="accent3"/>
              </a:buClr>
              <a:buFont typeface="Arial" panose="020B0604020202020204" pitchFamily="34" charset="0"/>
              <a:buChar char="•"/>
            </a:pPr>
            <a:r>
              <a:rPr lang="fr" dirty="0"/>
              <a:t>Exposition</a:t>
            </a:r>
            <a:endParaRPr lang="en-GB" dirty="0"/>
          </a:p>
          <a:p>
            <a:pPr marL="215900" lvl="1" indent="-215900">
              <a:spcBef>
                <a:spcPts val="100"/>
              </a:spcBef>
              <a:buClr>
                <a:schemeClr val="accent3"/>
              </a:buClr>
              <a:buFont typeface="Arial" panose="020B0604020202020204" pitchFamily="34" charset="0"/>
              <a:buChar char="•"/>
            </a:pPr>
            <a:r>
              <a:rPr lang="fr" dirty="0"/>
              <a:t>Contacts potentiels</a:t>
            </a:r>
            <a:endParaRPr lang="en-GB" dirty="0"/>
          </a:p>
          <a:p>
            <a:endParaRPr lang="en-GB" dirty="0"/>
          </a:p>
          <a:p>
            <a:r>
              <a:rPr lang="fr" dirty="0"/>
              <a:t>Les données doivent être exhaustives, exactes et précises.</a:t>
            </a:r>
          </a:p>
          <a:p>
            <a:pPr marL="215900" lvl="1" indent="-215900">
              <a:spcBef>
                <a:spcPts val="100"/>
              </a:spcBef>
              <a:buClr>
                <a:schemeClr val="accent3"/>
              </a:buClr>
              <a:buFont typeface="Arial" panose="020B0604020202020204" pitchFamily="34" charset="0"/>
              <a:buChar char="•"/>
            </a:pPr>
            <a:endParaRPr dirty="0"/>
          </a:p>
        </p:txBody>
      </p:sp>
      <p:pic>
        <p:nvPicPr>
          <p:cNvPr id="545" name="Picture 6" descr="Picture 6"/>
          <p:cNvPicPr>
            <a:picLocks noChangeAspect="1"/>
          </p:cNvPicPr>
          <p:nvPr/>
        </p:nvPicPr>
        <p:blipFill>
          <a:blip r:embed="rId2"/>
          <a:stretch>
            <a:fillRect/>
          </a:stretch>
        </p:blipFill>
        <p:spPr>
          <a:xfrm>
            <a:off x="0" y="0"/>
            <a:ext cx="5927834" cy="708080"/>
          </a:xfrm>
          <a:prstGeom prst="rect">
            <a:avLst/>
          </a:prstGeom>
          <a:ln w="12700">
            <a:miter lim="400000"/>
          </a:ln>
        </p:spPr>
      </p:pic>
      <p:sp>
        <p:nvSpPr>
          <p:cNvPr id="546" name="Title 1"/>
          <p:cNvSpPr txBox="1"/>
          <p:nvPr/>
        </p:nvSpPr>
        <p:spPr>
          <a:xfrm>
            <a:off x="318990" y="65908"/>
            <a:ext cx="4974545"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defTabSz="514350">
              <a:lnSpc>
                <a:spcPct val="90000"/>
              </a:lnSpc>
              <a:defRPr sz="3200">
                <a:solidFill>
                  <a:srgbClr val="FFFFFF"/>
                </a:solidFill>
                <a:latin typeface="Source Sans Pro Bold"/>
                <a:ea typeface="Source Sans Pro Bold"/>
                <a:cs typeface="Source Sans Pro Bold"/>
                <a:sym typeface="Source Sans Pro Bold"/>
              </a:defRPr>
            </a:pPr>
            <a:r>
              <a:rPr b="1" dirty="0"/>
              <a:t>C3 D</a:t>
            </a:r>
            <a:r>
              <a:rPr lang="fr-FR" b="1" dirty="0"/>
              <a:t>é</a:t>
            </a:r>
            <a:r>
              <a:rPr b="1" dirty="0"/>
              <a:t>briefing (3)</a:t>
            </a:r>
            <a:r>
              <a:rPr lang="en-US" b="1" dirty="0"/>
              <a:t> </a:t>
            </a:r>
          </a:p>
        </p:txBody>
      </p:sp>
      <p:sp>
        <p:nvSpPr>
          <p:cNvPr id="547" name="TextBox 8"/>
          <p:cNvSpPr txBox="1"/>
          <p:nvPr/>
        </p:nvSpPr>
        <p:spPr>
          <a:xfrm>
            <a:off x="318990" y="773988"/>
            <a:ext cx="10797276"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defRPr sz="2800">
                <a:solidFill>
                  <a:schemeClr val="accent2"/>
                </a:solidFill>
                <a:uFill>
                  <a:solidFill>
                    <a:srgbClr val="000000"/>
                  </a:solidFill>
                </a:uFill>
                <a:latin typeface="Source Sans Pro Bold"/>
                <a:ea typeface="Source Sans Pro Bold"/>
                <a:cs typeface="Source Sans Pro Bold"/>
                <a:sym typeface="Source Sans Pro Bold"/>
              </a:defRPr>
            </a:pPr>
            <a:r>
              <a:rPr sz="2800" b="1" dirty="0"/>
              <a:t>2. </a:t>
            </a:r>
            <a:r>
              <a:rPr lang="fr" sz="2800" b="1" dirty="0">
                <a:solidFill>
                  <a:schemeClr val="accent2"/>
                </a:solidFill>
                <a:uFill>
                  <a:solidFill>
                    <a:srgbClr val="000000"/>
                  </a:solidFill>
                </a:uFill>
                <a:latin typeface="Source Sans Pro Bold"/>
                <a:ea typeface="Source Sans Pro Bold"/>
                <a:cs typeface="Source Sans Pro Bold"/>
              </a:rPr>
              <a:t>Remplissage du formulaire d’investigation initiale des cas</a:t>
            </a:r>
            <a:endParaRPr lang="en-US" sz="2800" b="1" dirty="0">
              <a:solidFill>
                <a:schemeClr val="accent2"/>
              </a:solidFill>
              <a:uFill>
                <a:solidFill>
                  <a:srgbClr val="000000"/>
                </a:solidFill>
              </a:uFill>
              <a:latin typeface="Source Sans Pro Bold"/>
              <a:ea typeface="Source Sans Pro Bold"/>
              <a:cs typeface="Source Sans Pro Bold"/>
            </a:endParaRPr>
          </a:p>
        </p:txBody>
      </p:sp>
      <p:pic>
        <p:nvPicPr>
          <p:cNvPr id="548" name="Picture 3" descr="Picture 3"/>
          <p:cNvPicPr>
            <a:picLocks noChangeAspect="1"/>
          </p:cNvPicPr>
          <p:nvPr/>
        </p:nvPicPr>
        <p:blipFill>
          <a:blip r:embed="rId3"/>
          <a:srcRect l="28695" t="13961" r="30422" b="6098"/>
          <a:stretch>
            <a:fillRect/>
          </a:stretch>
        </p:blipFill>
        <p:spPr>
          <a:xfrm>
            <a:off x="7809876" y="1600880"/>
            <a:ext cx="3724180" cy="4905684"/>
          </a:xfrm>
          <a:prstGeom prst="rect">
            <a:avLst/>
          </a:prstGeom>
          <a:ln w="12700">
            <a:miter lim="400000"/>
          </a:ln>
        </p:spPr>
      </p:pic>
    </p:spTree>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 name="TextBox 4"/>
          <p:cNvSpPr txBox="1"/>
          <p:nvPr/>
        </p:nvSpPr>
        <p:spPr>
          <a:xfrm>
            <a:off x="464695" y="2281146"/>
            <a:ext cx="5463139" cy="3924000"/>
          </a:xfrm>
          <a:prstGeom prst="rect">
            <a:avLst/>
          </a:prstGeom>
          <a:solidFill>
            <a:srgbClr val="E2F0D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noAutofit/>
          </a:bodyPr>
          <a:lstStyle/>
          <a:p>
            <a:pPr marL="285750" indent="-285750">
              <a:buSzPct val="100000"/>
              <a:buFont typeface="Arial"/>
              <a:buChar char="•"/>
              <a:defRPr sz="20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Récipient étanche et propre avec milieu de transport de type Cary Blair et bâtonnets applicateurs</a:t>
            </a:r>
          </a:p>
          <a:p>
            <a:pPr marL="285750" indent="-285750">
              <a:buSzPct val="100000"/>
              <a:buFont typeface="Arial"/>
              <a:buChar char="•"/>
              <a:defRPr sz="20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Marqueur permanent</a:t>
            </a:r>
          </a:p>
          <a:p>
            <a:pPr marL="285750" indent="-285750">
              <a:buSzPct val="100000"/>
              <a:buFont typeface="Arial"/>
              <a:buChar char="•"/>
              <a:defRPr sz="20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Boîte pour objets pointus ou tranchants étanche et résistante aux perforations</a:t>
            </a:r>
          </a:p>
          <a:p>
            <a:pPr marL="285750" indent="-285750">
              <a:buSzPct val="100000"/>
              <a:buFont typeface="Arial"/>
              <a:buChar char="•"/>
              <a:defRPr sz="20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Contenant en plastique étanche pour les emballages</a:t>
            </a:r>
          </a:p>
          <a:p>
            <a:pPr marL="285750" indent="-285750">
              <a:buSzPct val="100000"/>
              <a:buFont typeface="Arial"/>
              <a:buChar char="•"/>
              <a:defRPr sz="20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Essuie-tout jetable</a:t>
            </a:r>
          </a:p>
          <a:p>
            <a:pPr marL="285750" indent="-285750">
              <a:buSzPct val="100000"/>
              <a:buFont typeface="Arial"/>
              <a:buChar char="•"/>
              <a:defRPr sz="20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Glacière</a:t>
            </a:r>
          </a:p>
        </p:txBody>
      </p:sp>
      <p:sp>
        <p:nvSpPr>
          <p:cNvPr id="554" name="TextBox 6"/>
          <p:cNvSpPr txBox="1"/>
          <p:nvPr/>
        </p:nvSpPr>
        <p:spPr>
          <a:xfrm>
            <a:off x="6055691" y="2183638"/>
            <a:ext cx="5681605" cy="4525304"/>
          </a:xfrm>
          <a:prstGeom prst="rect">
            <a:avLst/>
          </a:prstGeom>
          <a:solidFill>
            <a:srgbClr val="DEEBF7"/>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noAutofit/>
          </a:bodyPr>
          <a:lstStyle/>
          <a:p>
            <a:pPr marL="285750" indent="-285750">
              <a:buSzPct val="100000"/>
              <a:buFont typeface="Arial"/>
              <a:buChar char="•"/>
              <a:defRPr sz="20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Tube(s) de prélèvement (tube simple pour le sérum et tubes contenant différents anticoagulants, par exemple EDTA ou héparine en fonction des examens demandés)</a:t>
            </a:r>
          </a:p>
          <a:p>
            <a:pPr marL="285750" indent="-285750">
              <a:buSzPct val="100000"/>
              <a:buFont typeface="Arial"/>
              <a:buChar char="•"/>
              <a:defRPr sz="20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Système de prélèvement sanguin (par exemple, Vacutainer) ou seringue et aiguille</a:t>
            </a:r>
          </a:p>
          <a:p>
            <a:pPr marL="285750" indent="-285750">
              <a:buSzPct val="100000"/>
              <a:buFont typeface="Arial"/>
              <a:buChar char="•"/>
              <a:defRPr sz="20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Garrot</a:t>
            </a:r>
          </a:p>
          <a:p>
            <a:pPr marL="285750" indent="-285750">
              <a:buSzPct val="100000"/>
              <a:buFont typeface="Arial"/>
              <a:buChar char="•"/>
              <a:defRPr sz="20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Solution antiseptique cutanée (p. ex., alcool isopropylique à 70 %)</a:t>
            </a:r>
          </a:p>
          <a:p>
            <a:pPr marL="285750" indent="-285750">
              <a:buSzPct val="100000"/>
              <a:buFont typeface="Arial"/>
              <a:buChar char="•"/>
              <a:defRPr sz="20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Compresses de gaze, pansement adhésif</a:t>
            </a:r>
          </a:p>
          <a:p>
            <a:pPr marL="285750" indent="-285750">
              <a:buSzPct val="100000"/>
              <a:buFont typeface="Arial"/>
              <a:buChar char="•"/>
              <a:defRPr sz="20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Plateau permettant l’assemblage du matériel de prélèvement sanguin</a:t>
            </a:r>
          </a:p>
          <a:p>
            <a:pPr marL="285750" indent="-285750">
              <a:buSzPct val="100000"/>
              <a:buFont typeface="Arial"/>
              <a:buChar char="•"/>
              <a:defRPr sz="2000">
                <a:latin typeface="Source Sans Pro Regular"/>
                <a:ea typeface="Source Sans Pro Regular"/>
                <a:cs typeface="Source Sans Pro Regular"/>
                <a:sym typeface="Source Sans Pro Regular"/>
              </a:defRPr>
            </a:pPr>
            <a:r>
              <a:rPr lang="fr" sz="2100" dirty="0">
                <a:latin typeface="Source Sans Pro Regular"/>
                <a:ea typeface="Source Sans Pro Regular"/>
                <a:cs typeface="Source Sans Pro Regular"/>
              </a:rPr>
              <a:t>Support pour tubes de prélèvement</a:t>
            </a:r>
          </a:p>
        </p:txBody>
      </p:sp>
      <p:sp>
        <p:nvSpPr>
          <p:cNvPr id="555" name="TextBox 5"/>
          <p:cNvSpPr txBox="1"/>
          <p:nvPr/>
        </p:nvSpPr>
        <p:spPr>
          <a:xfrm>
            <a:off x="318990" y="1770736"/>
            <a:ext cx="5608844" cy="412902"/>
          </a:xfrm>
          <a:prstGeom prst="rect">
            <a:avLst/>
          </a:prstGeom>
          <a:solidFill>
            <a:srgbClr val="E2F0D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2000">
                <a:latin typeface="Source Sans Pro Regular"/>
                <a:ea typeface="Source Sans Pro Regular"/>
                <a:cs typeface="Source Sans Pro Regular"/>
                <a:sym typeface="Source Sans Pro Regular"/>
              </a:defRPr>
            </a:lvl1pPr>
          </a:lstStyle>
          <a:p>
            <a:pPr algn="ctr"/>
            <a:r>
              <a:rPr lang="fr" dirty="0"/>
              <a:t>Matériel de prélèvement d’échantillon de selles </a:t>
            </a:r>
            <a:endParaRPr dirty="0"/>
          </a:p>
        </p:txBody>
      </p:sp>
      <p:sp>
        <p:nvSpPr>
          <p:cNvPr id="556" name="TextBox 7"/>
          <p:cNvSpPr txBox="1"/>
          <p:nvPr/>
        </p:nvSpPr>
        <p:spPr>
          <a:xfrm>
            <a:off x="6055691" y="1683126"/>
            <a:ext cx="5681605" cy="400110"/>
          </a:xfrm>
          <a:prstGeom prst="rect">
            <a:avLst/>
          </a:prstGeom>
          <a:solidFill>
            <a:srgbClr val="DEEBF7"/>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2000">
                <a:latin typeface="Source Sans Pro Regular"/>
                <a:ea typeface="Source Sans Pro Regular"/>
                <a:cs typeface="Source Sans Pro Regular"/>
                <a:sym typeface="Source Sans Pro Regular"/>
              </a:defRPr>
            </a:lvl1pPr>
          </a:lstStyle>
          <a:p>
            <a:pPr algn="ctr"/>
            <a:r>
              <a:rPr lang="fr" dirty="0"/>
              <a:t>Matériel de prélèvement d’échantillon sanguin :</a:t>
            </a:r>
          </a:p>
        </p:txBody>
      </p:sp>
      <p:pic>
        <p:nvPicPr>
          <p:cNvPr id="557" name="Picture 2" descr="Picture 2"/>
          <p:cNvPicPr>
            <a:picLocks noChangeAspect="1"/>
          </p:cNvPicPr>
          <p:nvPr/>
        </p:nvPicPr>
        <p:blipFill>
          <a:blip r:embed="rId2"/>
          <a:stretch>
            <a:fillRect/>
          </a:stretch>
        </p:blipFill>
        <p:spPr>
          <a:xfrm>
            <a:off x="0" y="0"/>
            <a:ext cx="5927834" cy="708080"/>
          </a:xfrm>
          <a:prstGeom prst="rect">
            <a:avLst/>
          </a:prstGeom>
          <a:ln w="12700">
            <a:miter lim="400000"/>
          </a:ln>
        </p:spPr>
      </p:pic>
      <p:sp>
        <p:nvSpPr>
          <p:cNvPr id="558" name="Title 1"/>
          <p:cNvSpPr txBox="1"/>
          <p:nvPr/>
        </p:nvSpPr>
        <p:spPr>
          <a:xfrm>
            <a:off x="318990" y="65908"/>
            <a:ext cx="4974545"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defTabSz="514350">
              <a:lnSpc>
                <a:spcPct val="90000"/>
              </a:lnSpc>
              <a:defRPr sz="3200">
                <a:solidFill>
                  <a:srgbClr val="FFFFFF"/>
                </a:solidFill>
                <a:latin typeface="Source Sans Pro Bold"/>
                <a:ea typeface="Source Sans Pro Bold"/>
                <a:cs typeface="Source Sans Pro Bold"/>
                <a:sym typeface="Source Sans Pro Bold"/>
              </a:defRPr>
            </a:pPr>
            <a:r>
              <a:rPr b="1" dirty="0"/>
              <a:t>C3 D</a:t>
            </a:r>
            <a:r>
              <a:rPr lang="fr-FR" b="1" dirty="0"/>
              <a:t>é</a:t>
            </a:r>
            <a:r>
              <a:rPr b="1" dirty="0"/>
              <a:t>briefing (4)</a:t>
            </a:r>
            <a:r>
              <a:rPr lang="en-US" b="1" dirty="0"/>
              <a:t> </a:t>
            </a:r>
          </a:p>
        </p:txBody>
      </p:sp>
      <p:sp>
        <p:nvSpPr>
          <p:cNvPr id="559" name="TextBox 8"/>
          <p:cNvSpPr txBox="1"/>
          <p:nvPr/>
        </p:nvSpPr>
        <p:spPr>
          <a:xfrm>
            <a:off x="318990" y="773989"/>
            <a:ext cx="10653810" cy="9541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p>
            <a:pPr>
              <a:defRPr sz="2800">
                <a:solidFill>
                  <a:schemeClr val="accent2"/>
                </a:solidFill>
                <a:latin typeface="Source Sans Pro Bold"/>
                <a:ea typeface="Source Sans Pro Bold"/>
                <a:cs typeface="Source Sans Pro Bold"/>
                <a:sym typeface="Source Sans Pro Bold"/>
              </a:defRPr>
            </a:pPr>
            <a:r>
              <a:rPr b="1" dirty="0"/>
              <a:t>3. </a:t>
            </a:r>
            <a:r>
              <a:rPr lang="fr-FR" b="1" dirty="0"/>
              <a:t>Choix du matériel de prélèvement d’échantillon adéquat et élimination appropriée de ce dernier après utilisation</a:t>
            </a:r>
            <a:endParaRPr lang="en-US"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5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5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5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 grpId="0" animBg="1" advAuto="0"/>
      <p:bldP spid="554" grpId="0" animBg="1" advAuto="0"/>
      <p:bldP spid="555" grpId="0" animBg="1" advAuto="0"/>
      <p:bldP spid="556" grpId="0" animBg="1" advAuto="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 name="Content Placeholder 2"/>
          <p:cNvSpPr txBox="1"/>
          <p:nvPr/>
        </p:nvSpPr>
        <p:spPr>
          <a:xfrm>
            <a:off x="1934953" y="2030255"/>
            <a:ext cx="3947161" cy="4421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pPr>
              <a:spcBef>
                <a:spcPts val="500"/>
              </a:spcBef>
              <a:defRPr sz="2400">
                <a:latin typeface="Source Sans Pro Regular"/>
                <a:ea typeface="Source Sans Pro Regular"/>
                <a:cs typeface="Source Sans Pro Regular"/>
                <a:sym typeface="Source Sans Pro Regular"/>
              </a:defRPr>
            </a:pPr>
            <a:r>
              <a:rPr lang="fr" sz="2400" b="1" dirty="0">
                <a:solidFill>
                  <a:srgbClr val="729E2D"/>
                </a:solidFill>
                <a:latin typeface="Source Sans Pro Bold"/>
                <a:ea typeface="Source Sans Pro Regular"/>
                <a:cs typeface="Source Sans Pro Regular"/>
              </a:rPr>
              <a:t>Comment vous en êtes-vous sortis ?</a:t>
            </a:r>
          </a:p>
          <a:p>
            <a:endParaRPr lang="en-US" dirty="0"/>
          </a:p>
          <a:p>
            <a:pPr marL="342900" indent="-342900">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Les données doivent être exhaustives, exactes et précises.</a:t>
            </a:r>
            <a:endParaRPr lang="en-US" sz="2400" dirty="0">
              <a:latin typeface="Source Sans Pro Regular"/>
              <a:ea typeface="Source Sans Pro Regular"/>
              <a:cs typeface="Source Sans Pro Regular"/>
            </a:endParaRPr>
          </a:p>
          <a:p>
            <a:pPr>
              <a:spcBef>
                <a:spcPts val="400"/>
              </a:spcBef>
              <a:defRPr sz="2400">
                <a:latin typeface="Source Sans Pro Regular"/>
                <a:ea typeface="Source Sans Pro Regular"/>
                <a:cs typeface="Source Sans Pro Regular"/>
                <a:sym typeface="Source Sans Pro Regular"/>
              </a:defRPr>
            </a:pPr>
            <a:endParaRPr dirty="0"/>
          </a:p>
        </p:txBody>
      </p:sp>
      <p:pic>
        <p:nvPicPr>
          <p:cNvPr id="564" name="Picture 3" descr="Picture 3"/>
          <p:cNvPicPr>
            <a:picLocks noChangeAspect="1"/>
          </p:cNvPicPr>
          <p:nvPr/>
        </p:nvPicPr>
        <p:blipFill>
          <a:blip r:embed="rId2"/>
          <a:srcRect l="27158" t="23600" r="43200" b="9350"/>
          <a:stretch>
            <a:fillRect/>
          </a:stretch>
        </p:blipFill>
        <p:spPr>
          <a:xfrm>
            <a:off x="6608977" y="1421842"/>
            <a:ext cx="3754556" cy="5029502"/>
          </a:xfrm>
          <a:prstGeom prst="rect">
            <a:avLst/>
          </a:prstGeom>
          <a:ln w="12700">
            <a:miter lim="400000"/>
          </a:ln>
        </p:spPr>
      </p:pic>
      <p:pic>
        <p:nvPicPr>
          <p:cNvPr id="565" name="Picture 6" descr="Picture 6"/>
          <p:cNvPicPr>
            <a:picLocks noChangeAspect="1"/>
          </p:cNvPicPr>
          <p:nvPr/>
        </p:nvPicPr>
        <p:blipFill>
          <a:blip r:embed="rId3"/>
          <a:stretch>
            <a:fillRect/>
          </a:stretch>
        </p:blipFill>
        <p:spPr>
          <a:xfrm>
            <a:off x="0" y="0"/>
            <a:ext cx="5927834" cy="708080"/>
          </a:xfrm>
          <a:prstGeom prst="rect">
            <a:avLst/>
          </a:prstGeom>
          <a:ln w="12700">
            <a:miter lim="400000"/>
          </a:ln>
        </p:spPr>
      </p:pic>
      <p:sp>
        <p:nvSpPr>
          <p:cNvPr id="566" name="Title 1"/>
          <p:cNvSpPr txBox="1"/>
          <p:nvPr/>
        </p:nvSpPr>
        <p:spPr>
          <a:xfrm>
            <a:off x="318990" y="65908"/>
            <a:ext cx="4974545"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defTabSz="514350">
              <a:lnSpc>
                <a:spcPct val="90000"/>
              </a:lnSpc>
              <a:defRPr sz="3200">
                <a:solidFill>
                  <a:srgbClr val="FFFFFF"/>
                </a:solidFill>
                <a:latin typeface="Source Sans Pro Bold"/>
                <a:ea typeface="Source Sans Pro Bold"/>
                <a:cs typeface="Source Sans Pro Bold"/>
                <a:sym typeface="Source Sans Pro Bold"/>
              </a:defRPr>
            </a:pPr>
            <a:r>
              <a:rPr b="1" dirty="0"/>
              <a:t>C3 D</a:t>
            </a:r>
            <a:r>
              <a:rPr lang="fr-FR" b="1" dirty="0"/>
              <a:t>é</a:t>
            </a:r>
            <a:r>
              <a:rPr b="1" dirty="0"/>
              <a:t>briefing (4)</a:t>
            </a:r>
            <a:r>
              <a:rPr lang="en-US" b="1" dirty="0"/>
              <a:t> </a:t>
            </a:r>
          </a:p>
        </p:txBody>
      </p:sp>
      <p:sp>
        <p:nvSpPr>
          <p:cNvPr id="567" name="TextBox 8"/>
          <p:cNvSpPr txBox="1"/>
          <p:nvPr/>
        </p:nvSpPr>
        <p:spPr>
          <a:xfrm>
            <a:off x="318989" y="773988"/>
            <a:ext cx="9304807" cy="9541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2800">
                <a:solidFill>
                  <a:schemeClr val="accent2"/>
                </a:solidFill>
                <a:latin typeface="Source Sans Pro Bold"/>
                <a:ea typeface="Source Sans Pro Bold"/>
                <a:cs typeface="Source Sans Pro Bold"/>
                <a:sym typeface="Source Sans Pro Bold"/>
              </a:defRPr>
            </a:lvl1pPr>
          </a:lstStyle>
          <a:p>
            <a:r>
              <a:rPr b="1" dirty="0"/>
              <a:t>3. </a:t>
            </a:r>
            <a:r>
              <a:rPr lang="fr" b="1" dirty="0"/>
              <a:t>Remplissage du formulaire de demande d’analyse en laboratoire</a:t>
            </a:r>
            <a:endParaRPr lang="en-US" b="1" dirty="0"/>
          </a:p>
        </p:txBody>
      </p:sp>
    </p:spTree>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4" name="Picture 2" descr="Picture 2"/>
          <p:cNvPicPr>
            <a:picLocks noChangeAspect="1"/>
          </p:cNvPicPr>
          <p:nvPr/>
        </p:nvPicPr>
        <p:blipFill>
          <a:blip r:embed="rId3"/>
          <a:stretch>
            <a:fillRect/>
          </a:stretch>
        </p:blipFill>
        <p:spPr>
          <a:xfrm>
            <a:off x="0" y="0"/>
            <a:ext cx="5927834" cy="708080"/>
          </a:xfrm>
          <a:prstGeom prst="rect">
            <a:avLst/>
          </a:prstGeom>
          <a:ln w="12700">
            <a:miter lim="400000"/>
          </a:ln>
        </p:spPr>
      </p:pic>
      <p:sp>
        <p:nvSpPr>
          <p:cNvPr id="575" name="Title 1"/>
          <p:cNvSpPr txBox="1"/>
          <p:nvPr/>
        </p:nvSpPr>
        <p:spPr>
          <a:xfrm>
            <a:off x="318990" y="65908"/>
            <a:ext cx="4974545"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defTabSz="514350">
              <a:lnSpc>
                <a:spcPct val="90000"/>
              </a:lnSpc>
              <a:defRPr sz="3200">
                <a:solidFill>
                  <a:srgbClr val="FFFFFF"/>
                </a:solidFill>
                <a:latin typeface="Source Sans Pro Bold"/>
                <a:ea typeface="Source Sans Pro Bold"/>
                <a:cs typeface="Source Sans Pro Bold"/>
                <a:sym typeface="Source Sans Pro Bold"/>
              </a:defRPr>
            </a:pPr>
            <a:r>
              <a:rPr b="1" dirty="0"/>
              <a:t>C3 D</a:t>
            </a:r>
            <a:r>
              <a:rPr lang="fr-FR" b="1" dirty="0"/>
              <a:t>é</a:t>
            </a:r>
            <a:r>
              <a:rPr b="1" dirty="0"/>
              <a:t>briefing (4)</a:t>
            </a:r>
            <a:r>
              <a:rPr lang="en-US" b="1" dirty="0"/>
              <a:t> </a:t>
            </a:r>
          </a:p>
        </p:txBody>
      </p:sp>
      <p:sp>
        <p:nvSpPr>
          <p:cNvPr id="576" name="TextBox 5"/>
          <p:cNvSpPr txBox="1"/>
          <p:nvPr/>
        </p:nvSpPr>
        <p:spPr>
          <a:xfrm>
            <a:off x="207802" y="839896"/>
            <a:ext cx="11643162"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2800">
                <a:solidFill>
                  <a:schemeClr val="accent2"/>
                </a:solidFill>
                <a:latin typeface="Source Sans Pro Bold"/>
                <a:ea typeface="Source Sans Pro Bold"/>
                <a:cs typeface="Source Sans Pro Bold"/>
                <a:sym typeface="Source Sans Pro Bold"/>
              </a:defRPr>
            </a:lvl1pPr>
          </a:lstStyle>
          <a:p>
            <a:r>
              <a:rPr b="1" dirty="0"/>
              <a:t>3.</a:t>
            </a:r>
            <a:r>
              <a:rPr lang="fr-FR" b="1" dirty="0"/>
              <a:t> Remplissage du formulaire de demande d’analyse en laboratoire</a:t>
            </a:r>
          </a:p>
        </p:txBody>
      </p:sp>
      <p:graphicFrame>
        <p:nvGraphicFramePr>
          <p:cNvPr id="8" name="Content Placeholder 3">
            <a:extLst>
              <a:ext uri="{FF2B5EF4-FFF2-40B4-BE49-F238E27FC236}">
                <a16:creationId xmlns:a16="http://schemas.microsoft.com/office/drawing/2014/main" id="{653F7178-4696-48BD-A724-8915DA85346D}"/>
              </a:ext>
            </a:extLst>
          </p:cNvPr>
          <p:cNvGraphicFramePr>
            <a:graphicFrameLocks/>
          </p:cNvGraphicFramePr>
          <p:nvPr>
            <p:custDataLst>
              <p:tags r:id="rId1"/>
            </p:custDataLst>
            <p:extLst>
              <p:ext uri="{D42A27DB-BD31-4B8C-83A1-F6EECF244321}">
                <p14:modId xmlns:p14="http://schemas.microsoft.com/office/powerpoint/2010/main" val="3791965953"/>
              </p:ext>
            </p:extLst>
          </p:nvPr>
        </p:nvGraphicFramePr>
        <p:xfrm>
          <a:off x="761999" y="1440656"/>
          <a:ext cx="10642830" cy="5038025"/>
        </p:xfrm>
        <a:graphic>
          <a:graphicData uri="http://schemas.openxmlformats.org/drawingml/2006/table">
            <a:tbl>
              <a:tblPr firstRow="1" bandRow="1">
                <a:tableStyleId>{5C22544A-7EE6-4342-B048-85BDC9FD1C3A}</a:tableStyleId>
              </a:tblPr>
              <a:tblGrid>
                <a:gridCol w="946546">
                  <a:extLst>
                    <a:ext uri="{9D8B030D-6E8A-4147-A177-3AD203B41FA5}">
                      <a16:colId xmlns:a16="http://schemas.microsoft.com/office/drawing/2014/main" val="2380421808"/>
                    </a:ext>
                  </a:extLst>
                </a:gridCol>
                <a:gridCol w="987376">
                  <a:extLst>
                    <a:ext uri="{9D8B030D-6E8A-4147-A177-3AD203B41FA5}">
                      <a16:colId xmlns:a16="http://schemas.microsoft.com/office/drawing/2014/main" val="4266168371"/>
                    </a:ext>
                  </a:extLst>
                </a:gridCol>
                <a:gridCol w="1129497">
                  <a:extLst>
                    <a:ext uri="{9D8B030D-6E8A-4147-A177-3AD203B41FA5}">
                      <a16:colId xmlns:a16="http://schemas.microsoft.com/office/drawing/2014/main" val="1479979862"/>
                    </a:ext>
                  </a:extLst>
                </a:gridCol>
                <a:gridCol w="1774925">
                  <a:extLst>
                    <a:ext uri="{9D8B030D-6E8A-4147-A177-3AD203B41FA5}">
                      <a16:colId xmlns:a16="http://schemas.microsoft.com/office/drawing/2014/main" val="2343900301"/>
                    </a:ext>
                  </a:extLst>
                </a:gridCol>
                <a:gridCol w="2394834">
                  <a:extLst>
                    <a:ext uri="{9D8B030D-6E8A-4147-A177-3AD203B41FA5}">
                      <a16:colId xmlns:a16="http://schemas.microsoft.com/office/drawing/2014/main" val="1948110976"/>
                    </a:ext>
                  </a:extLst>
                </a:gridCol>
                <a:gridCol w="2284512">
                  <a:extLst>
                    <a:ext uri="{9D8B030D-6E8A-4147-A177-3AD203B41FA5}">
                      <a16:colId xmlns:a16="http://schemas.microsoft.com/office/drawing/2014/main" val="761377655"/>
                    </a:ext>
                  </a:extLst>
                </a:gridCol>
                <a:gridCol w="1125140">
                  <a:extLst>
                    <a:ext uri="{9D8B030D-6E8A-4147-A177-3AD203B41FA5}">
                      <a16:colId xmlns:a16="http://schemas.microsoft.com/office/drawing/2014/main" val="3719314153"/>
                    </a:ext>
                  </a:extLst>
                </a:gridCol>
              </a:tblGrid>
              <a:tr h="428758">
                <a:tc>
                  <a:txBody>
                    <a:bodyPr/>
                    <a:lstStyle/>
                    <a:p>
                      <a:pPr marL="0" marR="0" indent="0" algn="l" defTabSz="289320" rtl="0" latinLnBrk="0">
                        <a:lnSpc>
                          <a:spcPct val="107000"/>
                        </a:lnSpc>
                        <a:spcBef>
                          <a:spcPts val="0"/>
                        </a:spcBef>
                        <a:spcAft>
                          <a:spcPts val="0"/>
                        </a:spcAft>
                        <a:buClrTx/>
                        <a:buSzTx/>
                        <a:buFontTx/>
                        <a:buNone/>
                        <a:tabLst/>
                        <a:defRPr sz="1800" b="0">
                          <a:solidFill>
                            <a:srgbClr val="000000"/>
                          </a:solidFill>
                        </a:defRPr>
                      </a:pPr>
                      <a:r>
                        <a:rPr lang="fr" sz="1000" b="0" i="0" u="none" strike="noStrike" cap="none" spc="0" baseline="0" dirty="0">
                          <a:solidFill>
                            <a:srgbClr val="FFFFFF"/>
                          </a:solidFill>
                          <a:uFillTx/>
                          <a:latin typeface="Source Sans Pro Regular"/>
                          <a:ea typeface="Source Sans Pro Regular"/>
                          <a:cs typeface="Source Sans Pro Regular"/>
                          <a:sym typeface="Source Sans Pro Regular"/>
                        </a:rPr>
                        <a:t>Quoi</a:t>
                      </a:r>
                      <a:endParaRPr lang="en-US" sz="1000" b="0"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marL="84647" marR="84647" marT="42324" marB="42324"/>
                </a:tc>
                <a:tc>
                  <a:txBody>
                    <a:bodyPr/>
                    <a:lstStyle/>
                    <a:p>
                      <a:pPr marL="0" marR="0" indent="0" algn="l" defTabSz="289320" rtl="0" latinLnBrk="0">
                        <a:lnSpc>
                          <a:spcPct val="107000"/>
                        </a:lnSpc>
                        <a:spcBef>
                          <a:spcPts val="0"/>
                        </a:spcBef>
                        <a:spcAft>
                          <a:spcPts val="0"/>
                        </a:spcAft>
                        <a:buClrTx/>
                        <a:buSzTx/>
                        <a:buFontTx/>
                        <a:buNone/>
                        <a:tabLst/>
                        <a:defRPr sz="1800" b="0">
                          <a:solidFill>
                            <a:srgbClr val="000000"/>
                          </a:solidFill>
                        </a:defRPr>
                      </a:pPr>
                      <a:r>
                        <a:rPr lang="fr" sz="1000" b="0" i="0" u="none" strike="noStrike" cap="none" spc="0" baseline="0" dirty="0">
                          <a:solidFill>
                            <a:srgbClr val="FFFFFF"/>
                          </a:solidFill>
                          <a:uFillTx/>
                          <a:latin typeface="Source Sans Pro Regular"/>
                          <a:ea typeface="Source Sans Pro Regular"/>
                          <a:cs typeface="Source Sans Pro Regular"/>
                          <a:sym typeface="Source Sans Pro Regular"/>
                        </a:rPr>
                        <a:t>Pourquoi</a:t>
                      </a:r>
                      <a:endParaRPr lang="en-US" sz="1000" b="0"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marL="84647" marR="84647" marT="42324" marB="42324"/>
                </a:tc>
                <a:tc>
                  <a:txBody>
                    <a:bodyPr/>
                    <a:lstStyle/>
                    <a:p>
                      <a:pPr marL="0" marR="0" indent="0" algn="l" defTabSz="289320" rtl="0" latinLnBrk="0">
                        <a:lnSpc>
                          <a:spcPct val="107000"/>
                        </a:lnSpc>
                        <a:spcBef>
                          <a:spcPts val="0"/>
                        </a:spcBef>
                        <a:spcAft>
                          <a:spcPts val="0"/>
                        </a:spcAft>
                        <a:buClrTx/>
                        <a:buSzTx/>
                        <a:buFontTx/>
                        <a:buNone/>
                        <a:tabLst/>
                        <a:defRPr sz="1800" b="0">
                          <a:solidFill>
                            <a:srgbClr val="000000"/>
                          </a:solidFill>
                        </a:defRPr>
                      </a:pPr>
                      <a:r>
                        <a:rPr lang="fr" sz="1000" b="0" i="0" u="none" strike="noStrike" cap="none" spc="0" baseline="0" dirty="0">
                          <a:solidFill>
                            <a:srgbClr val="FFFFFF"/>
                          </a:solidFill>
                          <a:uFillTx/>
                          <a:latin typeface="Source Sans Pro Regular"/>
                          <a:ea typeface="Source Sans Pro Regular"/>
                          <a:cs typeface="Source Sans Pro Regular"/>
                          <a:sym typeface="Source Sans Pro Regular"/>
                        </a:rPr>
                        <a:t>Quand</a:t>
                      </a:r>
                      <a:endParaRPr lang="en-US" sz="1000" b="0"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marL="84647" marR="84647" marT="42324" marB="42324"/>
                </a:tc>
                <a:tc>
                  <a:txBody>
                    <a:bodyPr/>
                    <a:lstStyle/>
                    <a:p>
                      <a:pPr marL="0" marR="0" indent="0" algn="l" defTabSz="289320" rtl="0" latinLnBrk="0">
                        <a:lnSpc>
                          <a:spcPct val="107000"/>
                        </a:lnSpc>
                        <a:spcBef>
                          <a:spcPts val="0"/>
                        </a:spcBef>
                        <a:spcAft>
                          <a:spcPts val="0"/>
                        </a:spcAft>
                        <a:buClrTx/>
                        <a:buSzTx/>
                        <a:buFontTx/>
                        <a:buNone/>
                        <a:tabLst/>
                        <a:defRPr sz="1800" b="0">
                          <a:solidFill>
                            <a:srgbClr val="000000"/>
                          </a:solidFill>
                        </a:defRPr>
                      </a:pPr>
                      <a:r>
                        <a:rPr lang="fr" sz="1000" b="0" i="0" u="none" strike="noStrike" cap="none" spc="0" baseline="0" dirty="0">
                          <a:solidFill>
                            <a:srgbClr val="FFFFFF"/>
                          </a:solidFill>
                          <a:uFillTx/>
                          <a:latin typeface="Source Sans Pro Regular"/>
                          <a:ea typeface="Source Sans Pro Regular"/>
                          <a:cs typeface="Source Sans Pro Regular"/>
                          <a:sym typeface="Source Sans Pro Regular"/>
                        </a:rPr>
                        <a:t>Comment</a:t>
                      </a:r>
                      <a:endParaRPr lang="en-US" sz="1000" b="0"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marL="84647" marR="84647" marT="42324" marB="42324"/>
                </a:tc>
                <a:tc>
                  <a:txBody>
                    <a:bodyPr/>
                    <a:lstStyle/>
                    <a:p>
                      <a:pPr marL="0" marR="0" indent="0" algn="l" defTabSz="289320" rtl="0" latinLnBrk="0">
                        <a:lnSpc>
                          <a:spcPct val="107000"/>
                        </a:lnSpc>
                        <a:spcBef>
                          <a:spcPts val="0"/>
                        </a:spcBef>
                        <a:spcAft>
                          <a:spcPts val="0"/>
                        </a:spcAft>
                        <a:buClrTx/>
                        <a:buSzTx/>
                        <a:buFontTx/>
                        <a:buNone/>
                        <a:tabLst/>
                        <a:defRPr sz="1800" b="0">
                          <a:solidFill>
                            <a:srgbClr val="000000"/>
                          </a:solidFill>
                        </a:defRPr>
                      </a:pPr>
                      <a:r>
                        <a:rPr lang="fr" sz="1000" b="0" i="0" u="none" strike="noStrike" cap="none" spc="0" baseline="0" dirty="0">
                          <a:solidFill>
                            <a:srgbClr val="FFFFFF"/>
                          </a:solidFill>
                          <a:uFillTx/>
                          <a:latin typeface="Source Sans Pro Regular"/>
                          <a:ea typeface="Source Sans Pro Regular"/>
                          <a:cs typeface="Source Sans Pro Regular"/>
                          <a:sym typeface="Source Sans Pro Regular"/>
                        </a:rPr>
                        <a:t>Milieu de transport</a:t>
                      </a:r>
                      <a:endParaRPr lang="en-US" sz="1000" b="0"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marL="84647" marR="84647" marT="42324" marB="42324"/>
                </a:tc>
                <a:tc>
                  <a:txBody>
                    <a:bodyPr/>
                    <a:lstStyle/>
                    <a:p>
                      <a:pPr marL="0" marR="0" indent="0" algn="l" defTabSz="289320" rtl="0" latinLnBrk="0">
                        <a:lnSpc>
                          <a:spcPct val="107000"/>
                        </a:lnSpc>
                        <a:spcBef>
                          <a:spcPts val="0"/>
                        </a:spcBef>
                        <a:spcAft>
                          <a:spcPts val="0"/>
                        </a:spcAft>
                        <a:buClrTx/>
                        <a:buSzTx/>
                        <a:buFontTx/>
                        <a:buNone/>
                        <a:tabLst/>
                        <a:defRPr sz="1800" b="0">
                          <a:solidFill>
                            <a:srgbClr val="000000"/>
                          </a:solidFill>
                        </a:defRPr>
                      </a:pPr>
                      <a:r>
                        <a:rPr lang="fr" sz="1000" b="0" i="0" u="none" strike="noStrike" cap="none" spc="0" baseline="0" dirty="0">
                          <a:solidFill>
                            <a:srgbClr val="FFFFFF"/>
                          </a:solidFill>
                          <a:uFillTx/>
                          <a:latin typeface="Source Sans Pro Regular"/>
                          <a:ea typeface="Source Sans Pro Regular"/>
                          <a:cs typeface="Source Sans Pro Regular"/>
                          <a:sym typeface="Source Sans Pro Regular"/>
                        </a:rPr>
                        <a:t>Conservation</a:t>
                      </a:r>
                      <a:endParaRPr lang="en-US" sz="1000" b="0"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marL="84647" marR="84647" marT="42324" marB="42324"/>
                </a:tc>
                <a:tc>
                  <a:txBody>
                    <a:bodyPr/>
                    <a:lstStyle/>
                    <a:p>
                      <a:pPr marL="0" marR="0" indent="0" algn="l" defTabSz="289320" rtl="0" latinLnBrk="0">
                        <a:lnSpc>
                          <a:spcPct val="107000"/>
                        </a:lnSpc>
                        <a:spcBef>
                          <a:spcPts val="0"/>
                        </a:spcBef>
                        <a:spcAft>
                          <a:spcPts val="0"/>
                        </a:spcAft>
                        <a:buClrTx/>
                        <a:buSzTx/>
                        <a:buFontTx/>
                        <a:buNone/>
                        <a:tabLst/>
                        <a:defRPr sz="1800" b="0">
                          <a:solidFill>
                            <a:srgbClr val="000000"/>
                          </a:solidFill>
                        </a:defRPr>
                      </a:pPr>
                      <a:r>
                        <a:rPr lang="fr" sz="1000" b="0" i="0" u="none" strike="noStrike" cap="none" spc="0" baseline="0" dirty="0">
                          <a:solidFill>
                            <a:srgbClr val="FFFFFF"/>
                          </a:solidFill>
                          <a:uFillTx/>
                          <a:latin typeface="Source Sans Pro Regular"/>
                          <a:ea typeface="Source Sans Pro Regular"/>
                          <a:cs typeface="Source Sans Pro Regular"/>
                          <a:sym typeface="Source Sans Pro Regular"/>
                        </a:rPr>
                        <a:t>Transport</a:t>
                      </a:r>
                      <a:endParaRPr lang="en-US" sz="1000" b="0"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marL="84647" marR="84647" marT="42324" marB="42324"/>
                </a:tc>
                <a:extLst>
                  <a:ext uri="{0D108BD9-81ED-4DB2-BD59-A6C34878D82A}">
                    <a16:rowId xmlns:a16="http://schemas.microsoft.com/office/drawing/2014/main" val="1933803121"/>
                  </a:ext>
                </a:extLst>
              </a:tr>
              <a:tr h="2396921">
                <a:tc>
                  <a:txBody>
                    <a:bodyPr/>
                    <a:lstStyle/>
                    <a:p>
                      <a:pPr marL="0" marR="0" indent="0" algn="l" defTabSz="289320" rtl="0" latinLnBrk="0">
                        <a:lnSpc>
                          <a:spcPct val="107000"/>
                        </a:lnSpc>
                        <a:spcBef>
                          <a:spcPts val="800"/>
                        </a:spcBef>
                        <a:spcAft>
                          <a:spcPts val="0"/>
                        </a:spcAft>
                        <a:buClrTx/>
                        <a:buSzTx/>
                        <a:buFontTx/>
                        <a:buNone/>
                        <a:tabLst/>
                        <a:defRPr sz="1800"/>
                      </a:pPr>
                      <a:r>
                        <a:rPr lang="fr" sz="1200" b="0" i="0" u="none" strike="noStrike" cap="none" spc="0" baseline="0" dirty="0">
                          <a:solidFill>
                            <a:srgbClr val="000000"/>
                          </a:solidFill>
                          <a:uFillTx/>
                          <a:latin typeface="Source Sans Pro Regular"/>
                          <a:ea typeface="Source Sans Pro Regular"/>
                          <a:cs typeface="Source Sans Pro Regular"/>
                          <a:sym typeface="Source Sans Pro Regular"/>
                        </a:rPr>
                        <a:t>Échantillon de selles</a:t>
                      </a:r>
                      <a:endParaRPr lang="en-US" sz="12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marL="84647" marR="84647" marT="42324" marB="42324"/>
                </a:tc>
                <a:tc>
                  <a:txBody>
                    <a:bodyPr/>
                    <a:lstStyle/>
                    <a:p>
                      <a:pPr marL="0" marR="0" rtl="0">
                        <a:lnSpc>
                          <a:spcPct val="107000"/>
                        </a:lnSpc>
                        <a:spcBef>
                          <a:spcPts val="0"/>
                        </a:spcBef>
                        <a:spcAft>
                          <a:spcPts val="800"/>
                        </a:spcAft>
                      </a:pPr>
                      <a:r>
                        <a:rPr lang="fr" sz="1000" dirty="0">
                          <a:effectLst/>
                          <a:latin typeface="Source Sans Pro"/>
                        </a:rPr>
                        <a:t>Pour diagnostiquer les agents pathogène entériques (bactéries, virus ou parasites)</a:t>
                      </a:r>
                      <a:endParaRPr lang="en-US" sz="1000" dirty="0">
                        <a:effectLst/>
                        <a:latin typeface="Source Sans Pro"/>
                        <a:ea typeface="Calibri" panose="020F0502020204030204" pitchFamily="34" charset="0"/>
                        <a:cs typeface="Times New Roman" panose="02020603050405020304" pitchFamily="18" charset="0"/>
                      </a:endParaRPr>
                    </a:p>
                  </a:txBody>
                  <a:tcPr marL="84647" marR="84647" marT="42324" marB="42324"/>
                </a:tc>
                <a:tc>
                  <a:txBody>
                    <a:bodyPr/>
                    <a:lstStyle/>
                    <a:p>
                      <a:pPr marL="0" marR="0" rtl="0">
                        <a:lnSpc>
                          <a:spcPct val="107000"/>
                        </a:lnSpc>
                        <a:spcBef>
                          <a:spcPts val="0"/>
                        </a:spcBef>
                        <a:spcAft>
                          <a:spcPts val="800"/>
                        </a:spcAft>
                      </a:pPr>
                      <a:r>
                        <a:rPr lang="fr" sz="1000" dirty="0">
                          <a:effectLst/>
                          <a:latin typeface="Source Sans Pro"/>
                        </a:rPr>
                        <a:t>Dès que possible, et de préférence avant tout traitement antimicrobien</a:t>
                      </a:r>
                      <a:endParaRPr lang="en-US" sz="1000" dirty="0">
                        <a:effectLst/>
                        <a:latin typeface="Source Sans Pro"/>
                        <a:ea typeface="Calibri" panose="020F0502020204030204" pitchFamily="34" charset="0"/>
                        <a:cs typeface="Times New Roman" panose="02020603050405020304" pitchFamily="18" charset="0"/>
                      </a:endParaRPr>
                    </a:p>
                  </a:txBody>
                  <a:tcPr marL="84647" marR="84647" marT="42324" marB="42324"/>
                </a:tc>
                <a:tc>
                  <a:txBody>
                    <a:bodyPr/>
                    <a:lstStyle/>
                    <a:p>
                      <a:pPr marL="0" marR="0" rtl="0">
                        <a:lnSpc>
                          <a:spcPct val="107000"/>
                        </a:lnSpc>
                        <a:spcBef>
                          <a:spcPts val="0"/>
                        </a:spcBef>
                        <a:spcAft>
                          <a:spcPts val="800"/>
                        </a:spcAft>
                      </a:pPr>
                      <a:r>
                        <a:rPr lang="fr" sz="1000" dirty="0">
                          <a:effectLst/>
                          <a:latin typeface="Source Sans Pro"/>
                        </a:rPr>
                        <a:t>Transférer un fragment de selles de la taille d’une noix (≈ 5 g) dans un flacon étanche propre et sec muni d’un bouchon à vis, ou procéder à un prélèvement de selles par écouvillonnage. L’écouvillon rectal peut être utile chez les nouveau-nés et les enfants.</a:t>
                      </a:r>
                      <a:endParaRPr lang="en-US" sz="1000" dirty="0">
                        <a:effectLst/>
                        <a:latin typeface="Source Sans Pro"/>
                      </a:endParaRPr>
                    </a:p>
                    <a:p>
                      <a:pPr marL="0" marR="0" rtl="0">
                        <a:lnSpc>
                          <a:spcPct val="107000"/>
                        </a:lnSpc>
                        <a:spcBef>
                          <a:spcPts val="0"/>
                        </a:spcBef>
                        <a:spcAft>
                          <a:spcPts val="800"/>
                        </a:spcAft>
                      </a:pPr>
                      <a:r>
                        <a:rPr lang="fr" sz="1000" dirty="0">
                          <a:effectLst/>
                          <a:latin typeface="Source Sans Pro"/>
                        </a:rPr>
                        <a:t>Un échantillon de 100 g est nécessaire pour réaliser un examen parasitologique.</a:t>
                      </a:r>
                      <a:endParaRPr lang="en-US" sz="1000" dirty="0">
                        <a:effectLst/>
                        <a:latin typeface="Source Sans Pro"/>
                        <a:ea typeface="Calibri" panose="020F0502020204030204" pitchFamily="34" charset="0"/>
                        <a:cs typeface="Times New Roman" panose="02020603050405020304" pitchFamily="18" charset="0"/>
                      </a:endParaRPr>
                    </a:p>
                  </a:txBody>
                  <a:tcPr marL="84647" marR="84647" marT="42324" marB="42324"/>
                </a:tc>
                <a:tc gridSpan="2">
                  <a:txBody>
                    <a:bodyPr/>
                    <a:lstStyle/>
                    <a:p>
                      <a:pPr marL="0" marR="0" rtl="0">
                        <a:lnSpc>
                          <a:spcPct val="107000"/>
                        </a:lnSpc>
                        <a:spcBef>
                          <a:spcPts val="0"/>
                        </a:spcBef>
                        <a:spcAft>
                          <a:spcPts val="800"/>
                        </a:spcAft>
                      </a:pPr>
                      <a:r>
                        <a:rPr lang="fr" sz="1000" u="sng" dirty="0">
                          <a:effectLst/>
                          <a:latin typeface="Source Sans Pro"/>
                        </a:rPr>
                        <a:t>Bactériologie </a:t>
                      </a:r>
                      <a:r>
                        <a:rPr lang="fr" sz="1000" dirty="0">
                          <a:effectLst/>
                          <a:latin typeface="Source Sans Pro"/>
                        </a:rPr>
                        <a:t>: L’échantillon peut être conservé entre 2 et 8°C pendant 12 heures avant analyse. Un milieu Carry-Blair permet un délai de 48 à 72 heures avant analyse.</a:t>
                      </a:r>
                      <a:endParaRPr lang="en-US" sz="1000" dirty="0">
                        <a:effectLst/>
                        <a:latin typeface="Source Sans Pro"/>
                      </a:endParaRPr>
                    </a:p>
                    <a:p>
                      <a:pPr marL="0" marR="0" rtl="0">
                        <a:lnSpc>
                          <a:spcPct val="107000"/>
                        </a:lnSpc>
                        <a:spcBef>
                          <a:spcPts val="0"/>
                        </a:spcBef>
                        <a:spcAft>
                          <a:spcPts val="800"/>
                        </a:spcAft>
                      </a:pPr>
                      <a:r>
                        <a:rPr lang="fr" sz="1000" u="sng" dirty="0">
                          <a:effectLst/>
                          <a:latin typeface="Source Sans Pro"/>
                        </a:rPr>
                        <a:t>Virologie </a:t>
                      </a:r>
                      <a:r>
                        <a:rPr lang="fr" sz="1000" dirty="0">
                          <a:effectLst/>
                          <a:latin typeface="Source Sans Pro"/>
                        </a:rPr>
                        <a:t>: L’échantillon peut être conservé entre 2 et 8 °C pendant 24 à 48 heures.</a:t>
                      </a:r>
                      <a:endParaRPr lang="en-US" sz="1000" dirty="0">
                        <a:effectLst/>
                        <a:latin typeface="Source Sans Pro"/>
                      </a:endParaRPr>
                    </a:p>
                    <a:p>
                      <a:pPr marL="0" marR="0" rtl="0">
                        <a:lnSpc>
                          <a:spcPct val="107000"/>
                        </a:lnSpc>
                        <a:spcBef>
                          <a:spcPts val="0"/>
                        </a:spcBef>
                        <a:spcAft>
                          <a:spcPts val="800"/>
                        </a:spcAft>
                      </a:pPr>
                      <a:r>
                        <a:rPr lang="fr" sz="1000" u="sng" dirty="0">
                          <a:effectLst/>
                          <a:latin typeface="Source Sans Pro"/>
                        </a:rPr>
                        <a:t>Parasitologie </a:t>
                      </a:r>
                      <a:r>
                        <a:rPr lang="fr" sz="1000" dirty="0">
                          <a:effectLst/>
                          <a:latin typeface="Source Sans Pro"/>
                        </a:rPr>
                        <a:t>: les selles doivent être mélangées à un conservateur si elles ne sont pas analysées dans les 4 heures suivant le prélèvement.</a:t>
                      </a:r>
                      <a:endParaRPr lang="en-US" sz="1000" dirty="0">
                        <a:effectLst/>
                        <a:latin typeface="Source Sans Pro"/>
                      </a:endParaRPr>
                    </a:p>
                    <a:p>
                      <a:pPr marL="0" marR="0" rtl="0">
                        <a:lnSpc>
                          <a:spcPct val="107000"/>
                        </a:lnSpc>
                        <a:spcBef>
                          <a:spcPts val="0"/>
                        </a:spcBef>
                        <a:spcAft>
                          <a:spcPts val="800"/>
                        </a:spcAft>
                      </a:pPr>
                      <a:r>
                        <a:rPr lang="fr" sz="1000" dirty="0">
                          <a:effectLst/>
                          <a:latin typeface="Source Sans Pro"/>
                        </a:rPr>
                        <a:t>Le processus de prélèvement, le contenant, le milieu de transport, la température de conservation et de transport, le délai avant analyse, etc. peuvent varier selon l’agent pathogène suspecté et les analyses réalisées. Le laboratoire peut vous fournir ces informations.</a:t>
                      </a:r>
                      <a:endParaRPr lang="en-US" sz="1000" dirty="0">
                        <a:effectLst/>
                        <a:latin typeface="Source Sans Pro"/>
                        <a:ea typeface="Calibri" panose="020F0502020204030204" pitchFamily="34" charset="0"/>
                        <a:cs typeface="Times New Roman" panose="02020603050405020304" pitchFamily="18" charset="0"/>
                      </a:endParaRPr>
                    </a:p>
                  </a:txBody>
                  <a:tcPr marL="84647" marR="84647" marT="42324" marB="42324"/>
                </a:tc>
                <a:tc hMerge="1">
                  <a:txBody>
                    <a:bodyPr/>
                    <a:lstStyle/>
                    <a:p>
                      <a:pPr rtl="0"/>
                      <a:endParaRPr lang="en-US"/>
                    </a:p>
                  </a:txBody>
                  <a:tcPr/>
                </a:tc>
                <a:tc rowSpan="3">
                  <a:txBody>
                    <a:bodyPr/>
                    <a:lstStyle/>
                    <a:p>
                      <a:pPr marL="0" marR="0" rtl="0">
                        <a:lnSpc>
                          <a:spcPct val="107000"/>
                        </a:lnSpc>
                        <a:spcBef>
                          <a:spcPts val="0"/>
                        </a:spcBef>
                        <a:spcAft>
                          <a:spcPts val="800"/>
                        </a:spcAft>
                      </a:pPr>
                      <a:r>
                        <a:rPr lang="fr" sz="1000" dirty="0">
                          <a:effectLst/>
                          <a:latin typeface="Source Sans Pro"/>
                        </a:rPr>
                        <a:t>Triple emballage portant la mention « Déchet biologique dangereux »</a:t>
                      </a:r>
                      <a:endParaRPr lang="en-US" sz="1000" dirty="0">
                        <a:effectLst/>
                        <a:latin typeface="Source Sans Pro"/>
                        <a:ea typeface="Calibri" panose="020F0502020204030204" pitchFamily="34" charset="0"/>
                        <a:cs typeface="Times New Roman" panose="02020603050405020304" pitchFamily="18" charset="0"/>
                      </a:endParaRPr>
                    </a:p>
                  </a:txBody>
                  <a:tcPr marL="84647" marR="84647" marT="42324" marB="42324" anchor="ctr"/>
                </a:tc>
                <a:extLst>
                  <a:ext uri="{0D108BD9-81ED-4DB2-BD59-A6C34878D82A}">
                    <a16:rowId xmlns:a16="http://schemas.microsoft.com/office/drawing/2014/main" val="1777103644"/>
                  </a:ext>
                </a:extLst>
              </a:tr>
              <a:tr h="1183618">
                <a:tc>
                  <a:txBody>
                    <a:bodyPr/>
                    <a:lstStyle/>
                    <a:p>
                      <a:pPr marL="0" marR="0" indent="0" algn="l" defTabSz="289320" rtl="0" latinLnBrk="0">
                        <a:lnSpc>
                          <a:spcPct val="107000"/>
                        </a:lnSpc>
                        <a:spcBef>
                          <a:spcPts val="800"/>
                        </a:spcBef>
                        <a:spcAft>
                          <a:spcPts val="0"/>
                        </a:spcAft>
                        <a:buClrTx/>
                        <a:buSzTx/>
                        <a:buFontTx/>
                        <a:buNone/>
                        <a:tabLst/>
                        <a:defRPr sz="1800"/>
                      </a:pPr>
                      <a:r>
                        <a:rPr lang="fr" sz="1200" b="0" i="0" u="none" strike="noStrike" cap="none" spc="0" baseline="0" dirty="0">
                          <a:solidFill>
                            <a:srgbClr val="000000"/>
                          </a:solidFill>
                          <a:uFillTx/>
                          <a:latin typeface="Source Sans Pro Regular"/>
                          <a:ea typeface="Source Sans Pro Regular"/>
                          <a:cs typeface="Source Sans Pro Regular"/>
                          <a:sym typeface="Source Sans Pro Regular"/>
                        </a:rPr>
                        <a:t>Sang </a:t>
                      </a:r>
                      <a:endParaRPr lang="en-US" sz="12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marL="84647" marR="84647" marT="42324" marB="42324"/>
                </a:tc>
                <a:tc>
                  <a:txBody>
                    <a:bodyPr/>
                    <a:lstStyle/>
                    <a:p>
                      <a:pPr marL="0" marR="0" rtl="0">
                        <a:lnSpc>
                          <a:spcPct val="107000"/>
                        </a:lnSpc>
                        <a:spcBef>
                          <a:spcPts val="0"/>
                        </a:spcBef>
                        <a:spcAft>
                          <a:spcPts val="800"/>
                        </a:spcAft>
                      </a:pPr>
                      <a:r>
                        <a:rPr lang="fr" sz="1000">
                          <a:effectLst/>
                          <a:latin typeface="Source Sans Pro"/>
                        </a:rPr>
                        <a:t>Pour diagnostiquer un empoisonnement par des produits chimiques </a:t>
                      </a:r>
                      <a:endParaRPr lang="en-US" sz="1000">
                        <a:effectLst/>
                        <a:latin typeface="Source Sans Pro"/>
                        <a:ea typeface="Calibri" panose="020F0502020204030204" pitchFamily="34" charset="0"/>
                        <a:cs typeface="Times New Roman" panose="02020603050405020304" pitchFamily="18" charset="0"/>
                      </a:endParaRPr>
                    </a:p>
                  </a:txBody>
                  <a:tcPr marL="84647" marR="84647" marT="42324" marB="42324"/>
                </a:tc>
                <a:tc>
                  <a:txBody>
                    <a:bodyPr/>
                    <a:lstStyle/>
                    <a:p>
                      <a:pPr marL="0" marR="0" rtl="0">
                        <a:lnSpc>
                          <a:spcPct val="107000"/>
                        </a:lnSpc>
                        <a:spcBef>
                          <a:spcPts val="0"/>
                        </a:spcBef>
                        <a:spcAft>
                          <a:spcPts val="800"/>
                        </a:spcAft>
                      </a:pPr>
                      <a:r>
                        <a:rPr lang="fr" sz="1000" dirty="0">
                          <a:effectLst/>
                          <a:latin typeface="Source Sans Pro"/>
                        </a:rPr>
                        <a:t>Le plus tôt possible </a:t>
                      </a:r>
                      <a:endParaRPr lang="en-US" sz="1000" dirty="0">
                        <a:effectLst/>
                        <a:latin typeface="Source Sans Pro"/>
                        <a:ea typeface="Calibri" panose="020F0502020204030204" pitchFamily="34" charset="0"/>
                        <a:cs typeface="Times New Roman" panose="02020603050405020304" pitchFamily="18" charset="0"/>
                      </a:endParaRPr>
                    </a:p>
                  </a:txBody>
                  <a:tcPr marL="84647" marR="84647" marT="42324" marB="42324"/>
                </a:tc>
                <a:tc>
                  <a:txBody>
                    <a:bodyPr/>
                    <a:lstStyle/>
                    <a:p>
                      <a:pPr marL="0" marR="0" rtl="0">
                        <a:lnSpc>
                          <a:spcPct val="107000"/>
                        </a:lnSpc>
                        <a:spcBef>
                          <a:spcPts val="0"/>
                        </a:spcBef>
                        <a:spcAft>
                          <a:spcPts val="800"/>
                        </a:spcAft>
                      </a:pPr>
                      <a:r>
                        <a:rPr lang="fr" sz="1000">
                          <a:effectLst/>
                          <a:latin typeface="Source Sans Pro"/>
                        </a:rPr>
                        <a:t>Ponction veineuse </a:t>
                      </a:r>
                      <a:endParaRPr lang="en-US" sz="1000">
                        <a:effectLst/>
                        <a:latin typeface="Source Sans Pro"/>
                        <a:ea typeface="Calibri" panose="020F0502020204030204" pitchFamily="34" charset="0"/>
                        <a:cs typeface="Times New Roman" panose="02020603050405020304" pitchFamily="18" charset="0"/>
                      </a:endParaRPr>
                    </a:p>
                  </a:txBody>
                  <a:tcPr marL="84647" marR="84647" marT="42324" marB="42324"/>
                </a:tc>
                <a:tc gridSpan="2">
                  <a:txBody>
                    <a:bodyPr/>
                    <a:lstStyle/>
                    <a:p>
                      <a:pPr marL="0" marR="0" rtl="0">
                        <a:lnSpc>
                          <a:spcPct val="107000"/>
                        </a:lnSpc>
                        <a:spcBef>
                          <a:spcPts val="0"/>
                        </a:spcBef>
                        <a:spcAft>
                          <a:spcPts val="800"/>
                        </a:spcAft>
                      </a:pPr>
                      <a:r>
                        <a:rPr lang="fr" sz="1000" dirty="0">
                          <a:effectLst/>
                          <a:latin typeface="Source Sans Pro"/>
                        </a:rPr>
                        <a:t>Pour le cadmium : échantillon sanguin contenant de l’EDTA ou de l’héparine conservé entre 2 et 8°C, aucun délai avant analyse.</a:t>
                      </a:r>
                      <a:endParaRPr lang="en-US" sz="1000" dirty="0">
                        <a:effectLst/>
                        <a:latin typeface="Source Sans Pro"/>
                      </a:endParaRPr>
                    </a:p>
                    <a:p>
                      <a:pPr marL="0" marR="0" rtl="0">
                        <a:lnSpc>
                          <a:spcPct val="107000"/>
                        </a:lnSpc>
                        <a:spcBef>
                          <a:spcPts val="0"/>
                        </a:spcBef>
                        <a:spcAft>
                          <a:spcPts val="800"/>
                        </a:spcAft>
                      </a:pPr>
                      <a:r>
                        <a:rPr lang="fr" sz="1000" dirty="0">
                          <a:effectLst/>
                          <a:latin typeface="Source Sans Pro"/>
                        </a:rPr>
                        <a:t>Le tube, les conditions de transport et le délai avant analyse dépendent du poison suspecté. Le laboratoire peut vous fournir ces informations.</a:t>
                      </a:r>
                      <a:endParaRPr lang="en-US" sz="1000" dirty="0">
                        <a:effectLst/>
                        <a:latin typeface="Source Sans Pro"/>
                        <a:ea typeface="Calibri" panose="020F0502020204030204" pitchFamily="34" charset="0"/>
                        <a:cs typeface="Times New Roman" panose="02020603050405020304" pitchFamily="18" charset="0"/>
                      </a:endParaRPr>
                    </a:p>
                  </a:txBody>
                  <a:tcPr marL="84647" marR="84647" marT="42324" marB="42324"/>
                </a:tc>
                <a:tc hMerge="1">
                  <a:txBody>
                    <a:bodyPr/>
                    <a:lstStyle/>
                    <a:p>
                      <a:pPr rtl="0"/>
                      <a:endParaRPr lang="en-US"/>
                    </a:p>
                  </a:txBody>
                  <a:tcPr/>
                </a:tc>
                <a:tc vMerge="1">
                  <a:txBody>
                    <a:bodyPr/>
                    <a:lstStyle/>
                    <a:p>
                      <a:pPr rtl="0"/>
                      <a:endParaRPr lang="en-US"/>
                    </a:p>
                  </a:txBody>
                  <a:tcPr/>
                </a:tc>
                <a:extLst>
                  <a:ext uri="{0D108BD9-81ED-4DB2-BD59-A6C34878D82A}">
                    <a16:rowId xmlns:a16="http://schemas.microsoft.com/office/drawing/2014/main" val="2722330248"/>
                  </a:ext>
                </a:extLst>
              </a:tr>
              <a:tr h="983417">
                <a:tc>
                  <a:txBody>
                    <a:bodyPr/>
                    <a:lstStyle/>
                    <a:p>
                      <a:pPr marL="0" marR="0" indent="0" algn="l" defTabSz="289320" rtl="0" latinLnBrk="0">
                        <a:lnSpc>
                          <a:spcPct val="107000"/>
                        </a:lnSpc>
                        <a:spcBef>
                          <a:spcPts val="800"/>
                        </a:spcBef>
                        <a:spcAft>
                          <a:spcPts val="0"/>
                        </a:spcAft>
                        <a:buClrTx/>
                        <a:buSzTx/>
                        <a:buFontTx/>
                        <a:buNone/>
                        <a:tabLst/>
                        <a:defRPr sz="1800"/>
                      </a:pPr>
                      <a:r>
                        <a:rPr lang="fr" sz="1200" b="0" i="0" u="none" strike="noStrike" cap="none" spc="0" baseline="0" dirty="0">
                          <a:solidFill>
                            <a:srgbClr val="000000"/>
                          </a:solidFill>
                          <a:uFillTx/>
                          <a:latin typeface="Source Sans Pro Regular"/>
                          <a:ea typeface="Source Sans Pro Regular"/>
                          <a:cs typeface="Source Sans Pro Regular"/>
                          <a:sym typeface="Source Sans Pro Regular"/>
                        </a:rPr>
                        <a:t>Sang</a:t>
                      </a:r>
                      <a:endParaRPr lang="en-US" sz="12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marL="84647" marR="84647" marT="42324" marB="42324"/>
                </a:tc>
                <a:tc>
                  <a:txBody>
                    <a:bodyPr/>
                    <a:lstStyle/>
                    <a:p>
                      <a:pPr marL="0" marR="0" rtl="0">
                        <a:lnSpc>
                          <a:spcPct val="107000"/>
                        </a:lnSpc>
                        <a:spcBef>
                          <a:spcPts val="0"/>
                        </a:spcBef>
                        <a:spcAft>
                          <a:spcPts val="800"/>
                        </a:spcAft>
                      </a:pPr>
                      <a:r>
                        <a:rPr lang="fr" sz="1000" dirty="0">
                          <a:effectLst/>
                          <a:latin typeface="Source Sans Pro"/>
                        </a:rPr>
                        <a:t>Pour analyse biochimique</a:t>
                      </a:r>
                      <a:endParaRPr lang="en-US" sz="1000" dirty="0">
                        <a:effectLst/>
                        <a:latin typeface="Source Sans Pro"/>
                      </a:endParaRPr>
                    </a:p>
                    <a:p>
                      <a:pPr marL="0" marR="0" rtl="0">
                        <a:lnSpc>
                          <a:spcPct val="107000"/>
                        </a:lnSpc>
                        <a:spcBef>
                          <a:spcPts val="0"/>
                        </a:spcBef>
                        <a:spcAft>
                          <a:spcPts val="800"/>
                        </a:spcAft>
                      </a:pPr>
                      <a:r>
                        <a:rPr lang="fr" sz="1000" dirty="0">
                          <a:effectLst/>
                          <a:latin typeface="Source Sans Pro"/>
                        </a:rPr>
                        <a:t>(sodium, potassium, etc.) </a:t>
                      </a:r>
                      <a:endParaRPr lang="en-US" sz="1000" dirty="0">
                        <a:effectLst/>
                        <a:latin typeface="Source Sans Pro"/>
                        <a:ea typeface="Calibri" panose="020F0502020204030204" pitchFamily="34" charset="0"/>
                        <a:cs typeface="Times New Roman" panose="02020603050405020304" pitchFamily="18" charset="0"/>
                      </a:endParaRPr>
                    </a:p>
                  </a:txBody>
                  <a:tcPr marL="84647" marR="84647" marT="42324" marB="42324"/>
                </a:tc>
                <a:tc>
                  <a:txBody>
                    <a:bodyPr/>
                    <a:lstStyle/>
                    <a:p>
                      <a:pPr marL="0" marR="0" rtl="0">
                        <a:lnSpc>
                          <a:spcPct val="107000"/>
                        </a:lnSpc>
                        <a:spcBef>
                          <a:spcPts val="0"/>
                        </a:spcBef>
                        <a:spcAft>
                          <a:spcPts val="800"/>
                        </a:spcAft>
                      </a:pPr>
                      <a:r>
                        <a:rPr lang="fr" sz="1000" dirty="0">
                          <a:effectLst/>
                          <a:latin typeface="Source Sans Pro"/>
                        </a:rPr>
                        <a:t>Sur prescription du médecin</a:t>
                      </a:r>
                      <a:endParaRPr lang="en-US" sz="1000" dirty="0">
                        <a:effectLst/>
                        <a:latin typeface="Source Sans Pro"/>
                        <a:ea typeface="Calibri" panose="020F0502020204030204" pitchFamily="34" charset="0"/>
                        <a:cs typeface="Times New Roman" panose="02020603050405020304" pitchFamily="18" charset="0"/>
                      </a:endParaRPr>
                    </a:p>
                  </a:txBody>
                  <a:tcPr marL="84647" marR="84647" marT="42324" marB="42324"/>
                </a:tc>
                <a:tc>
                  <a:txBody>
                    <a:bodyPr/>
                    <a:lstStyle/>
                    <a:p>
                      <a:pPr marL="0" marR="0" rtl="0">
                        <a:lnSpc>
                          <a:spcPct val="107000"/>
                        </a:lnSpc>
                        <a:spcBef>
                          <a:spcPts val="0"/>
                        </a:spcBef>
                        <a:spcAft>
                          <a:spcPts val="800"/>
                        </a:spcAft>
                      </a:pPr>
                      <a:r>
                        <a:rPr lang="fr" sz="1000">
                          <a:effectLst/>
                          <a:latin typeface="Source Sans Pro"/>
                        </a:rPr>
                        <a:t>Ponction veineuse </a:t>
                      </a:r>
                      <a:endParaRPr lang="en-US" sz="1000">
                        <a:effectLst/>
                        <a:latin typeface="Source Sans Pro"/>
                        <a:ea typeface="Calibri" panose="020F0502020204030204" pitchFamily="34" charset="0"/>
                        <a:cs typeface="Times New Roman" panose="02020603050405020304" pitchFamily="18" charset="0"/>
                      </a:endParaRPr>
                    </a:p>
                  </a:txBody>
                  <a:tcPr marL="84647" marR="84647" marT="42324" marB="42324"/>
                </a:tc>
                <a:tc>
                  <a:txBody>
                    <a:bodyPr/>
                    <a:lstStyle/>
                    <a:p>
                      <a:pPr marL="0" marR="0" rtl="0">
                        <a:lnSpc>
                          <a:spcPct val="107000"/>
                        </a:lnSpc>
                        <a:spcBef>
                          <a:spcPts val="0"/>
                        </a:spcBef>
                        <a:spcAft>
                          <a:spcPts val="800"/>
                        </a:spcAft>
                      </a:pPr>
                      <a:r>
                        <a:rPr lang="fr" sz="1000">
                          <a:effectLst/>
                          <a:latin typeface="Source Sans Pro"/>
                        </a:rPr>
                        <a:t>Tube de prélèvement sanguin sec ou contenant un activateur de coagulation ou de l’héparine.</a:t>
                      </a:r>
                      <a:endParaRPr lang="en-US" sz="1000" dirty="0">
                        <a:effectLst/>
                        <a:latin typeface="Source Sans Pro"/>
                        <a:ea typeface="Calibri" panose="020F0502020204030204" pitchFamily="34" charset="0"/>
                        <a:cs typeface="Times New Roman" panose="02020603050405020304" pitchFamily="18" charset="0"/>
                      </a:endParaRPr>
                    </a:p>
                  </a:txBody>
                  <a:tcPr marL="84647" marR="84647" marT="42324" marB="42324"/>
                </a:tc>
                <a:tc>
                  <a:txBody>
                    <a:bodyPr/>
                    <a:lstStyle/>
                    <a:p>
                      <a:pPr marL="0" marR="0" rtl="0">
                        <a:lnSpc>
                          <a:spcPct val="107000"/>
                        </a:lnSpc>
                        <a:spcBef>
                          <a:spcPts val="0"/>
                        </a:spcBef>
                        <a:spcAft>
                          <a:spcPts val="800"/>
                        </a:spcAft>
                      </a:pPr>
                      <a:r>
                        <a:rPr lang="fr" sz="1000" dirty="0">
                          <a:effectLst/>
                          <a:latin typeface="Source Sans Pro"/>
                        </a:rPr>
                        <a:t>Le délai avant analyse dépend de l’examen prescrit (par exemple, pour le potassium, le sang doit être centrifugé et décanté pendant 4 heures).</a:t>
                      </a:r>
                      <a:endParaRPr lang="en-US" sz="1000" dirty="0">
                        <a:effectLst/>
                        <a:latin typeface="Source Sans Pro"/>
                        <a:ea typeface="Calibri" panose="020F0502020204030204" pitchFamily="34" charset="0"/>
                        <a:cs typeface="Times New Roman" panose="02020603050405020304" pitchFamily="18" charset="0"/>
                      </a:endParaRPr>
                    </a:p>
                  </a:txBody>
                  <a:tcPr marL="84647" marR="84647" marT="42324" marB="42324"/>
                </a:tc>
                <a:tc vMerge="1">
                  <a:txBody>
                    <a:bodyPr/>
                    <a:lstStyle/>
                    <a:p>
                      <a:pPr rtl="0"/>
                      <a:endParaRPr lang="en-US"/>
                    </a:p>
                  </a:txBody>
                  <a:tcPr/>
                </a:tc>
                <a:extLst>
                  <a:ext uri="{0D108BD9-81ED-4DB2-BD59-A6C34878D82A}">
                    <a16:rowId xmlns:a16="http://schemas.microsoft.com/office/drawing/2014/main" val="122323387"/>
                  </a:ext>
                </a:extLst>
              </a:tr>
            </a:tbl>
          </a:graphicData>
        </a:graphic>
      </p:graphicFrame>
    </p:spTree>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 name="TextBox 2"/>
          <p:cNvSpPr txBox="1"/>
          <p:nvPr/>
        </p:nvSpPr>
        <p:spPr>
          <a:xfrm>
            <a:off x="366483" y="2240281"/>
            <a:ext cx="11122701"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2400">
                <a:latin typeface="Source Sans Pro Regular"/>
                <a:ea typeface="Source Sans Pro Regular"/>
                <a:cs typeface="Source Sans Pro Regular"/>
                <a:sym typeface="Source Sans Pro Regular"/>
              </a:defRPr>
            </a:lvl1pPr>
          </a:lstStyle>
          <a:p>
            <a:r>
              <a:rPr lang="fr-FR" dirty="0"/>
              <a:t>EPI à utiliser pour le prélèvement d’échantillon dans cette situation, en fonction de l’évaluation des risques :</a:t>
            </a:r>
          </a:p>
        </p:txBody>
      </p:sp>
      <p:pic>
        <p:nvPicPr>
          <p:cNvPr id="581" name="Picture 3" descr="Picture 3"/>
          <p:cNvPicPr>
            <a:picLocks noChangeAspect="1"/>
          </p:cNvPicPr>
          <p:nvPr/>
        </p:nvPicPr>
        <p:blipFill>
          <a:blip r:embed="rId6"/>
          <a:stretch>
            <a:fillRect/>
          </a:stretch>
        </p:blipFill>
        <p:spPr>
          <a:xfrm>
            <a:off x="0" y="0"/>
            <a:ext cx="5927834" cy="708080"/>
          </a:xfrm>
          <a:prstGeom prst="rect">
            <a:avLst/>
          </a:prstGeom>
          <a:ln w="12700">
            <a:miter lim="400000"/>
          </a:ln>
        </p:spPr>
      </p:pic>
      <p:sp>
        <p:nvSpPr>
          <p:cNvPr id="582" name="Title 1"/>
          <p:cNvSpPr txBox="1"/>
          <p:nvPr/>
        </p:nvSpPr>
        <p:spPr>
          <a:xfrm>
            <a:off x="318990" y="65908"/>
            <a:ext cx="4974545"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defTabSz="514350">
              <a:lnSpc>
                <a:spcPct val="90000"/>
              </a:lnSpc>
              <a:defRPr sz="3200">
                <a:solidFill>
                  <a:srgbClr val="FFFFFF"/>
                </a:solidFill>
                <a:latin typeface="Source Sans Pro Bold"/>
                <a:ea typeface="Source Sans Pro Bold"/>
                <a:cs typeface="Source Sans Pro Bold"/>
                <a:sym typeface="Source Sans Pro Bold"/>
              </a:defRPr>
            </a:pPr>
            <a:r>
              <a:rPr b="1" dirty="0"/>
              <a:t>C3 D</a:t>
            </a:r>
            <a:r>
              <a:rPr lang="fr-FR" b="1" dirty="0"/>
              <a:t>é</a:t>
            </a:r>
            <a:r>
              <a:rPr b="1" dirty="0"/>
              <a:t>briefing (5)</a:t>
            </a:r>
            <a:r>
              <a:rPr lang="en-US" b="1" dirty="0"/>
              <a:t> </a:t>
            </a:r>
          </a:p>
        </p:txBody>
      </p:sp>
      <p:sp>
        <p:nvSpPr>
          <p:cNvPr id="583" name="TextBox 5"/>
          <p:cNvSpPr txBox="1"/>
          <p:nvPr/>
        </p:nvSpPr>
        <p:spPr>
          <a:xfrm>
            <a:off x="318987" y="773989"/>
            <a:ext cx="10848685" cy="18158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p>
            <a:pPr>
              <a:defRPr sz="2800">
                <a:solidFill>
                  <a:schemeClr val="accent2"/>
                </a:solidFill>
                <a:latin typeface="Source Sans Pro Bold"/>
                <a:ea typeface="Source Sans Pro Bold"/>
                <a:cs typeface="Source Sans Pro Bold"/>
                <a:sym typeface="Source Sans Pro Bold"/>
              </a:defRPr>
            </a:pPr>
            <a:r>
              <a:rPr b="1" dirty="0"/>
              <a:t>4. C</a:t>
            </a:r>
            <a:r>
              <a:rPr lang="fr-FR" b="1" dirty="0" err="1"/>
              <a:t>hoix</a:t>
            </a:r>
            <a:r>
              <a:rPr lang="fr-FR" b="1" dirty="0"/>
              <a:t> de l’EPI approprié, respect des bonnes pratiques en matière d’enfilage et de retrait de l’EPI, gestion appropriée de l’EPI après utilisation</a:t>
            </a:r>
            <a:br>
              <a:rPr lang="fr-FR" b="1" dirty="0"/>
            </a:br>
            <a:endParaRPr lang="en-US" b="1" dirty="0"/>
          </a:p>
        </p:txBody>
      </p:sp>
      <p:pic>
        <p:nvPicPr>
          <p:cNvPr id="15" name="Kép 14" descr="A képen kerék látható&#10;&#10;Automatikusan generált leírás">
            <a:extLst>
              <a:ext uri="{FF2B5EF4-FFF2-40B4-BE49-F238E27FC236}">
                <a16:creationId xmlns:a16="http://schemas.microsoft.com/office/drawing/2014/main" id="{E08CE2DC-9691-0B5D-A41B-DBEF71A4321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64111" y="3328186"/>
            <a:ext cx="9527446" cy="2383440"/>
          </a:xfrm>
          <a:prstGeom prst="rect">
            <a:avLst/>
          </a:prstGeom>
        </p:spPr>
      </p:pic>
      <p:sp>
        <p:nvSpPr>
          <p:cNvPr id="13" name="Shape 402">
            <a:extLst>
              <a:ext uri="{FF2B5EF4-FFF2-40B4-BE49-F238E27FC236}">
                <a16:creationId xmlns:a16="http://schemas.microsoft.com/office/drawing/2014/main" id="{63138B79-A341-C409-BA40-0CD2A039DC43}"/>
              </a:ext>
            </a:extLst>
          </p:cNvPr>
          <p:cNvSpPr/>
          <p:nvPr>
            <p:custDataLst>
              <p:tags r:id="rId1"/>
            </p:custDataLst>
          </p:nvPr>
        </p:nvSpPr>
        <p:spPr>
          <a:xfrm>
            <a:off x="6510979" y="5722907"/>
            <a:ext cx="1477457" cy="276999"/>
          </a:xfrm>
          <a:prstGeom prst="rect">
            <a:avLst/>
          </a:prstGeom>
          <a:noFill/>
          <a:ln w="12700" cap="flat">
            <a:noFill/>
            <a:miter lim="400000"/>
          </a:ln>
          <a:effectLst/>
          <a:extLst>
            <a:ext uri="{C572A759-6A51-4108-AA02-DFA0A04FC94B}">
              <ma14:wrappingTextBoxFlag xmlns="" xmlns:ma14="http://schemas.microsoft.com/office/mac/drawingml/2011/main" xmlns:lc="http://schemas.openxmlformats.org/drawingml/2006/lockedCanvas" val="1"/>
            </a:ext>
          </a:extLst>
        </p:spPr>
        <p:txBody>
          <a:bodyPr wrap="square" lIns="0" tIns="0" rIns="0" bIns="0" numCol="1"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rtl="0">
              <a:defRPr sz="1800" b="0">
                <a:solidFill>
                  <a:srgbClr val="000000"/>
                </a:solidFill>
              </a:defRPr>
            </a:pPr>
            <a:r>
              <a:rPr dirty="0" err="1"/>
              <a:t>Écran</a:t>
            </a:r>
            <a:r>
              <a:rPr dirty="0"/>
              <a:t> facial</a:t>
            </a:r>
          </a:p>
        </p:txBody>
      </p:sp>
      <p:sp>
        <p:nvSpPr>
          <p:cNvPr id="14" name="Shape 403">
            <a:extLst>
              <a:ext uri="{FF2B5EF4-FFF2-40B4-BE49-F238E27FC236}">
                <a16:creationId xmlns:a16="http://schemas.microsoft.com/office/drawing/2014/main" id="{6D739D2B-39EA-92FA-9FE7-0DCC11A67818}"/>
              </a:ext>
            </a:extLst>
          </p:cNvPr>
          <p:cNvSpPr/>
          <p:nvPr>
            <p:custDataLst>
              <p:tags r:id="rId2"/>
            </p:custDataLst>
          </p:nvPr>
        </p:nvSpPr>
        <p:spPr>
          <a:xfrm>
            <a:off x="3953294" y="5719381"/>
            <a:ext cx="1784532" cy="276999"/>
          </a:xfrm>
          <a:prstGeom prst="rect">
            <a:avLst/>
          </a:prstGeom>
          <a:noFill/>
          <a:ln w="12700" cap="flat">
            <a:noFill/>
            <a:miter lim="400000"/>
          </a:ln>
          <a:effectLst/>
          <a:extLst>
            <a:ext uri="{C572A759-6A51-4108-AA02-DFA0A04FC94B}">
              <ma14:wrappingTextBoxFlag xmlns="" xmlns:ma14="http://schemas.microsoft.com/office/mac/drawingml/2011/main" xmlns:lc="http://schemas.openxmlformats.org/drawingml/2006/lockedCanvas" val="1"/>
            </a:ext>
          </a:extLst>
        </p:spPr>
        <p:txBody>
          <a:bodyPr wrap="square" lIns="0" tIns="0" rIns="0" bIns="0" numCol="1"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rtl="0">
              <a:defRPr sz="1800" b="0">
                <a:solidFill>
                  <a:srgbClr val="000000"/>
                </a:solidFill>
              </a:defRPr>
            </a:pPr>
            <a:r>
              <a:rPr dirty="0"/>
              <a:t>Masque</a:t>
            </a:r>
          </a:p>
        </p:txBody>
      </p:sp>
      <p:sp>
        <p:nvSpPr>
          <p:cNvPr id="16" name="Shape 403">
            <a:extLst>
              <a:ext uri="{FF2B5EF4-FFF2-40B4-BE49-F238E27FC236}">
                <a16:creationId xmlns:a16="http://schemas.microsoft.com/office/drawing/2014/main" id="{316DECC8-B80F-2344-CF2E-B65F630AE19B}"/>
              </a:ext>
            </a:extLst>
          </p:cNvPr>
          <p:cNvSpPr/>
          <p:nvPr>
            <p:custDataLst>
              <p:tags r:id="rId3"/>
            </p:custDataLst>
          </p:nvPr>
        </p:nvSpPr>
        <p:spPr>
          <a:xfrm>
            <a:off x="1720571" y="5719381"/>
            <a:ext cx="1386473" cy="276999"/>
          </a:xfrm>
          <a:prstGeom prst="rect">
            <a:avLst/>
          </a:prstGeom>
          <a:noFill/>
          <a:ln w="12700" cap="flat">
            <a:noFill/>
            <a:miter lim="400000"/>
          </a:ln>
          <a:effectLst/>
          <a:extLst>
            <a:ext uri="{C572A759-6A51-4108-AA02-DFA0A04FC94B}">
              <ma14:wrappingTextBoxFlag xmlns="" xmlns:ma14="http://schemas.microsoft.com/office/mac/drawingml/2011/main" xmlns:lc="http://schemas.openxmlformats.org/drawingml/2006/lockedCanvas" val="1"/>
            </a:ext>
          </a:extLst>
        </p:spPr>
        <p:txBody>
          <a:bodyPr wrap="square" lIns="0" tIns="0" rIns="0" bIns="0" numCol="1"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rtl="0">
              <a:defRPr sz="1800" b="0">
                <a:solidFill>
                  <a:srgbClr val="000000"/>
                </a:solidFill>
              </a:defRPr>
            </a:pPr>
            <a:r>
              <a:rPr lang="fr">
                <a:solidFill>
                  <a:srgbClr val="002060"/>
                </a:solidFill>
              </a:rPr>
              <a:t>Gants</a:t>
            </a:r>
            <a:endParaRPr>
              <a:solidFill>
                <a:srgbClr val="002060"/>
              </a:solidFill>
            </a:endParaRPr>
          </a:p>
        </p:txBody>
      </p:sp>
      <p:sp>
        <p:nvSpPr>
          <p:cNvPr id="17" name="Shape 395">
            <a:extLst>
              <a:ext uri="{FF2B5EF4-FFF2-40B4-BE49-F238E27FC236}">
                <a16:creationId xmlns:a16="http://schemas.microsoft.com/office/drawing/2014/main" id="{269CBE7A-8D61-25D3-1695-114862C03979}"/>
              </a:ext>
            </a:extLst>
          </p:cNvPr>
          <p:cNvSpPr/>
          <p:nvPr>
            <p:custDataLst>
              <p:tags r:id="rId4"/>
            </p:custDataLst>
          </p:nvPr>
        </p:nvSpPr>
        <p:spPr>
          <a:xfrm>
            <a:off x="9103130" y="5724210"/>
            <a:ext cx="884168" cy="276999"/>
          </a:xfrm>
          <a:prstGeom prst="rect">
            <a:avLst/>
          </a:prstGeom>
          <a:noFill/>
          <a:ln w="12700" cap="flat">
            <a:noFill/>
            <a:miter lim="400000"/>
          </a:ln>
          <a:effectLst/>
          <a:extLst>
            <a:ext uri="{C572A759-6A51-4108-AA02-DFA0A04FC94B}">
              <ma14:wrappingTextBoxFlag xmlns="" xmlns:ma14="http://schemas.microsoft.com/office/mac/drawingml/2011/main" xmlns:lc="http://schemas.openxmlformats.org/drawingml/2006/lockedCanvas" val="1"/>
            </a:ext>
          </a:extLst>
        </p:spPr>
        <p:txBody>
          <a:bodyPr wrap="square" lIns="0" tIns="0" rIns="0" bIns="0" numCol="1"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rtl="0">
              <a:defRPr sz="1800" b="0">
                <a:solidFill>
                  <a:srgbClr val="000000"/>
                </a:solidFill>
              </a:defRPr>
            </a:pPr>
            <a:r>
              <a:t>Blouse</a:t>
            </a:r>
          </a:p>
        </p:txBody>
      </p:sp>
    </p:spTree>
  </p:cSld>
  <p:clrMapOvr>
    <a:masterClrMapping/>
  </p:clrMapOvr>
  <p:transition spd="med"/>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Title 1"/>
          <p:cNvSpPr txBox="1">
            <a:spLocks noGrp="1"/>
          </p:cNvSpPr>
          <p:nvPr>
            <p:ph type="title"/>
          </p:nvPr>
        </p:nvSpPr>
        <p:spPr>
          <a:xfrm>
            <a:off x="102871" y="44970"/>
            <a:ext cx="9161051" cy="646113"/>
          </a:xfrm>
          <a:prstGeom prst="rect">
            <a:avLst/>
          </a:prstGeom>
        </p:spPr>
        <p:txBody>
          <a:bodyPr lIns="45719" tIns="45720" rIns="45719" bIns="45720" anchor="ctr">
            <a:noAutofit/>
          </a:bodyPr>
          <a:lstStyle/>
          <a:p>
            <a:pPr defTabSz="199630">
              <a:defRPr sz="2760"/>
            </a:pPr>
            <a:r>
              <a:rPr lang="fr-FR" sz="3100" b="1" dirty="0"/>
              <a:t>Risques potentiels de pollution chimique de l’eau potable (1)</a:t>
            </a:r>
            <a:endParaRPr sz="3100" b="1" dirty="0"/>
          </a:p>
        </p:txBody>
      </p:sp>
      <p:sp>
        <p:nvSpPr>
          <p:cNvPr id="593" name="TextBox 5"/>
          <p:cNvSpPr txBox="1"/>
          <p:nvPr/>
        </p:nvSpPr>
        <p:spPr>
          <a:xfrm>
            <a:off x="389863" y="1032221"/>
            <a:ext cx="10403054" cy="9417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nSpc>
                <a:spcPct val="115000"/>
              </a:lnSpc>
              <a:spcBef>
                <a:spcPts val="1000"/>
              </a:spcBef>
              <a:defRPr sz="2400">
                <a:solidFill>
                  <a:srgbClr val="548235"/>
                </a:solidFill>
                <a:latin typeface="Source Sans Pro Regular"/>
                <a:ea typeface="Source Sans Pro Regular"/>
                <a:cs typeface="Source Sans Pro Regular"/>
                <a:sym typeface="Source Sans Pro Regular"/>
              </a:defRPr>
            </a:lvl1pPr>
          </a:lstStyle>
          <a:p>
            <a:pPr>
              <a:spcAft>
                <a:spcPts val="1000"/>
              </a:spcAft>
            </a:pPr>
            <a:r>
              <a:rPr lang="fr" b="1" i="1" dirty="0">
                <a:solidFill>
                  <a:srgbClr val="65A000"/>
                </a:solidFill>
                <a:latin typeface="Source Sans Pro"/>
                <a:ea typeface="SimSun" panose="02010600030101010101" pitchFamily="2" charset="-122"/>
                <a:cs typeface="Calibri" panose="020F0502020204030204" pitchFamily="34" charset="0"/>
              </a:rPr>
              <a:t>L’EIR reçoit un message WhatsApp du responsable du Département des maladies transmissibles de la province de Karan :</a:t>
            </a:r>
            <a:endParaRPr lang="en-US" i="1" dirty="0">
              <a:solidFill>
                <a:srgbClr val="65A000"/>
              </a:solidFill>
              <a:latin typeface="Source Sans Pro"/>
              <a:ea typeface="SimSun" panose="02010600030101010101" pitchFamily="2" charset="-122"/>
              <a:cs typeface="Arial" panose="020B0604020202020204" pitchFamily="34" charset="0"/>
            </a:endParaRPr>
          </a:p>
        </p:txBody>
      </p:sp>
      <p:pic>
        <p:nvPicPr>
          <p:cNvPr id="2" name="Image 2" descr="Une image contenant texte, Police, capture d’écran, nombre&#10;&#10;Description générée automatiquement">
            <a:extLst>
              <a:ext uri="{FF2B5EF4-FFF2-40B4-BE49-F238E27FC236}">
                <a16:creationId xmlns:a16="http://schemas.microsoft.com/office/drawing/2014/main" id="{728629F6-1978-207E-4A19-07561BD943AE}"/>
              </a:ext>
            </a:extLst>
          </p:cNvPr>
          <p:cNvPicPr>
            <a:picLocks noChangeAspect="1"/>
          </p:cNvPicPr>
          <p:nvPr/>
        </p:nvPicPr>
        <p:blipFill>
          <a:blip r:embed="rId2"/>
          <a:stretch>
            <a:fillRect/>
          </a:stretch>
        </p:blipFill>
        <p:spPr>
          <a:xfrm>
            <a:off x="247651" y="2586769"/>
            <a:ext cx="11803854" cy="2160709"/>
          </a:xfrm>
          <a:prstGeom prst="rect">
            <a:avLst/>
          </a:prstGeom>
        </p:spPr>
      </p:pic>
    </p:spTree>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 name="TextBox 4"/>
          <p:cNvSpPr txBox="1"/>
          <p:nvPr/>
        </p:nvSpPr>
        <p:spPr>
          <a:xfrm>
            <a:off x="161606" y="979883"/>
            <a:ext cx="10828810" cy="12885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lnSpc>
                <a:spcPct val="115000"/>
              </a:lnSpc>
              <a:spcBef>
                <a:spcPts val="1000"/>
              </a:spcBef>
              <a:defRPr sz="2400">
                <a:solidFill>
                  <a:srgbClr val="548235"/>
                </a:solidFill>
                <a:latin typeface="Source Sans Pro Regular"/>
                <a:ea typeface="Source Sans Pro Regular"/>
                <a:cs typeface="Source Sans Pro Regular"/>
                <a:sym typeface="Source Sans Pro Regular"/>
              </a:defRPr>
            </a:lvl1pPr>
          </a:lstStyle>
          <a:p>
            <a:r>
              <a:rPr lang="fr-FR" sz="2300" b="1" dirty="0">
                <a:solidFill>
                  <a:srgbClr val="65A000"/>
                </a:solidFill>
              </a:rPr>
              <a:t>L’EIR reçoit ensuite du responsable du Département des maladies transmissibles de la province de Karan le rapport envoyé à ce dernier par le Ministère de l’Environnement et des ressources hydriques :</a:t>
            </a:r>
          </a:p>
        </p:txBody>
      </p:sp>
      <p:sp>
        <p:nvSpPr>
          <p:cNvPr id="7" name="Title 1"/>
          <p:cNvSpPr txBox="1">
            <a:spLocks/>
          </p:cNvSpPr>
          <p:nvPr/>
        </p:nvSpPr>
        <p:spPr>
          <a:xfrm>
            <a:off x="0" y="123908"/>
            <a:ext cx="916105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199630" hangingPunct="1">
              <a:defRPr sz="2760"/>
            </a:pPr>
            <a:r>
              <a:rPr lang="fr-FR" sz="3100" b="1"/>
              <a:t>Risques potentiels de pollution chimique de l’eau potable (1)</a:t>
            </a:r>
            <a:endParaRPr lang="fr-FR" sz="3100" b="1" dirty="0"/>
          </a:p>
        </p:txBody>
      </p:sp>
      <p:pic>
        <p:nvPicPr>
          <p:cNvPr id="3" name="Image 5" descr="Une image contenant texte, capture d’écran, Police&#10;&#10;Description générée automatiquement">
            <a:extLst>
              <a:ext uri="{FF2B5EF4-FFF2-40B4-BE49-F238E27FC236}">
                <a16:creationId xmlns:a16="http://schemas.microsoft.com/office/drawing/2014/main" id="{043CFAAD-A73F-6ABC-B037-6381F205EC19}"/>
              </a:ext>
            </a:extLst>
          </p:cNvPr>
          <p:cNvPicPr>
            <a:picLocks noChangeAspect="1"/>
          </p:cNvPicPr>
          <p:nvPr/>
        </p:nvPicPr>
        <p:blipFill rotWithShape="1">
          <a:blip r:embed="rId2"/>
          <a:srcRect t="6173" r="169" b="-309"/>
          <a:stretch/>
        </p:blipFill>
        <p:spPr>
          <a:xfrm>
            <a:off x="2140745" y="2585471"/>
            <a:ext cx="7636680" cy="3960671"/>
          </a:xfrm>
          <a:prstGeom prst="rect">
            <a:avLst/>
          </a:prstGeom>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4" name="Title 1"/>
          <p:cNvSpPr txBox="1"/>
          <p:nvPr/>
        </p:nvSpPr>
        <p:spPr>
          <a:xfrm>
            <a:off x="204735" y="1038876"/>
            <a:ext cx="3902570" cy="9787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defTabSz="514350">
              <a:lnSpc>
                <a:spcPct val="90000"/>
              </a:lnSpc>
              <a:defRPr sz="3200">
                <a:solidFill>
                  <a:srgbClr val="FFFFFF"/>
                </a:solidFill>
                <a:latin typeface="Source Sans Pro Bold"/>
                <a:ea typeface="Source Sans Pro Bold"/>
                <a:cs typeface="Source Sans Pro Bold"/>
                <a:sym typeface="Source Sans Pro Bold"/>
              </a:defRPr>
            </a:lvl1pPr>
          </a:lstStyle>
          <a:p>
            <a:r>
              <a:rPr lang="fr" b="1" dirty="0"/>
              <a:t>Exercice pratique destiné aux EIR</a:t>
            </a:r>
            <a:endParaRPr lang="en-US" b="1" dirty="0"/>
          </a:p>
        </p:txBody>
      </p:sp>
      <p:sp>
        <p:nvSpPr>
          <p:cNvPr id="4" name="Szövegdoboz 3">
            <a:extLst>
              <a:ext uri="{FF2B5EF4-FFF2-40B4-BE49-F238E27FC236}">
                <a16:creationId xmlns:a16="http://schemas.microsoft.com/office/drawing/2014/main" id="{86F33EA7-9A9E-350D-1AE6-D0003E67C533}"/>
              </a:ext>
            </a:extLst>
          </p:cNvPr>
          <p:cNvSpPr txBox="1"/>
          <p:nvPr/>
        </p:nvSpPr>
        <p:spPr>
          <a:xfrm>
            <a:off x="4586990" y="1528241"/>
            <a:ext cx="7359080" cy="42447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vl="1" indent="0">
              <a:spcBef>
                <a:spcPts val="100"/>
              </a:spcBef>
              <a:buClr>
                <a:srgbClr val="65A000"/>
              </a:buClr>
              <a:defRPr sz="2200">
                <a:latin typeface="Arial"/>
                <a:ea typeface="Arial"/>
                <a:cs typeface="Arial"/>
                <a:sym typeface="Arial"/>
              </a:defRPr>
            </a:pPr>
            <a:r>
              <a:rPr lang="fr" sz="2400" dirty="0">
                <a:latin typeface="Source Sans Pro Regular"/>
                <a:ea typeface="Arial"/>
                <a:cs typeface="Arial"/>
              </a:rPr>
              <a:t>L’exercice pratique s’appuie sur un scénario de simulation se déroulant dans un pays fictif, le Salam, et portant sur différents dangers potentiels :</a:t>
            </a:r>
          </a:p>
          <a:p>
            <a:pPr marL="288000" lvl="1" indent="-288000">
              <a:spcBef>
                <a:spcPts val="100"/>
              </a:spcBef>
              <a:buClr>
                <a:srgbClr val="65A000"/>
              </a:buClr>
              <a:buFont typeface="Arial" panose="020B0604020202020204" pitchFamily="34" charset="0"/>
              <a:buChar char="•"/>
              <a:defRPr sz="2200">
                <a:latin typeface="Arial"/>
                <a:ea typeface="Arial"/>
                <a:cs typeface="Arial"/>
                <a:sym typeface="Arial"/>
              </a:defRPr>
            </a:pPr>
            <a:r>
              <a:rPr lang="fr" sz="2400" dirty="0">
                <a:latin typeface="Source Sans Pro Regular"/>
                <a:ea typeface="Arial"/>
                <a:cs typeface="Arial"/>
              </a:rPr>
              <a:t>Risques chimiques</a:t>
            </a:r>
          </a:p>
          <a:p>
            <a:pPr marL="288000" lvl="1" indent="-288000">
              <a:spcBef>
                <a:spcPts val="100"/>
              </a:spcBef>
              <a:buClr>
                <a:srgbClr val="65A000"/>
              </a:buClr>
              <a:buFont typeface="Arial" panose="020B0604020202020204" pitchFamily="34" charset="0"/>
              <a:buChar char="•"/>
              <a:defRPr sz="2200">
                <a:latin typeface="Arial"/>
                <a:ea typeface="Arial"/>
                <a:cs typeface="Arial"/>
                <a:sym typeface="Arial"/>
              </a:defRPr>
            </a:pPr>
            <a:r>
              <a:rPr lang="fr" sz="2400" dirty="0">
                <a:latin typeface="Source Sans Pro Regular"/>
                <a:ea typeface="Arial"/>
                <a:cs typeface="Arial"/>
              </a:rPr>
              <a:t>Risques environnementaux </a:t>
            </a:r>
          </a:p>
          <a:p>
            <a:pPr marL="288000" lvl="1" indent="-288000">
              <a:spcBef>
                <a:spcPts val="100"/>
              </a:spcBef>
              <a:buClr>
                <a:srgbClr val="65A000"/>
              </a:buClr>
              <a:buFont typeface="Arial" panose="020B0604020202020204" pitchFamily="34" charset="0"/>
              <a:buChar char="•"/>
              <a:defRPr sz="2200">
                <a:latin typeface="Arial"/>
                <a:ea typeface="Arial"/>
                <a:cs typeface="Arial"/>
                <a:sym typeface="Arial"/>
              </a:defRPr>
            </a:pPr>
            <a:r>
              <a:rPr lang="fr" sz="2400" dirty="0">
                <a:latin typeface="Source Sans Pro Regular"/>
                <a:ea typeface="Arial"/>
                <a:cs typeface="Arial"/>
              </a:rPr>
              <a:t>Risques infectieux</a:t>
            </a:r>
          </a:p>
          <a:p>
            <a:pPr marL="288000" lvl="1" indent="-288000">
              <a:spcBef>
                <a:spcPts val="100"/>
              </a:spcBef>
              <a:buClr>
                <a:srgbClr val="65A000"/>
              </a:buClr>
              <a:buFont typeface="Arial" panose="020B0604020202020204" pitchFamily="34" charset="0"/>
              <a:buChar char="•"/>
              <a:defRPr sz="2200">
                <a:latin typeface="Arial"/>
                <a:ea typeface="Arial"/>
                <a:cs typeface="Arial"/>
                <a:sym typeface="Arial"/>
              </a:defRPr>
            </a:pPr>
            <a:endParaRPr lang="en-GB" altLang="en-US" sz="2400" dirty="0">
              <a:latin typeface="Source Sans Pro Regular"/>
              <a:ea typeface="Arial"/>
              <a:cs typeface="Arial"/>
            </a:endParaRPr>
          </a:p>
          <a:p>
            <a:pPr lvl="1" indent="0">
              <a:spcBef>
                <a:spcPts val="100"/>
              </a:spcBef>
              <a:buClr>
                <a:srgbClr val="65A000"/>
              </a:buClr>
              <a:defRPr sz="2200">
                <a:latin typeface="Arial"/>
                <a:ea typeface="Arial"/>
                <a:cs typeface="Arial"/>
                <a:sym typeface="Arial"/>
              </a:defRPr>
            </a:pPr>
            <a:r>
              <a:rPr lang="fr" sz="2400" dirty="0">
                <a:latin typeface="Source Sans Pro Regular"/>
                <a:ea typeface="Arial"/>
                <a:cs typeface="Arial"/>
              </a:rPr>
              <a:t>Toutes les informations utilisées sont fictives, et ont été spécialement imaginées pour les besoins de la formation.</a:t>
            </a:r>
          </a:p>
          <a:p>
            <a:pPr marL="288000" lvl="1" indent="-288000">
              <a:spcBef>
                <a:spcPts val="100"/>
              </a:spcBef>
              <a:buClr>
                <a:srgbClr val="65A000"/>
              </a:buClr>
              <a:buFont typeface="Arial" panose="020B0604020202020204" pitchFamily="34" charset="0"/>
              <a:buChar char="•"/>
              <a:defRPr sz="2200">
                <a:latin typeface="Arial"/>
                <a:ea typeface="Arial"/>
                <a:cs typeface="Arial"/>
                <a:sym typeface="Arial"/>
              </a:defRPr>
            </a:pPr>
            <a:endParaRPr kumimoji="0" lang="hu-HU" sz="2400" b="0" i="0" u="none" strike="noStrike" cap="none" spc="0" normalizeH="0" baseline="0" dirty="0">
              <a:ln>
                <a:noFill/>
              </a:ln>
              <a:solidFill>
                <a:srgbClr val="000000"/>
              </a:solidFill>
              <a:effectLst/>
              <a:uFillTx/>
              <a:latin typeface="Source Sans Pro Regular"/>
              <a:sym typeface="Calibri"/>
            </a:endParaRPr>
          </a:p>
        </p:txBody>
      </p:sp>
      <p:sp>
        <p:nvSpPr>
          <p:cNvPr id="9" name="Rounded Rectangle 8">
            <a:extLst>
              <a:ext uri="{FF2B5EF4-FFF2-40B4-BE49-F238E27FC236}">
                <a16:creationId xmlns:a16="http://schemas.microsoft.com/office/drawing/2014/main" id="{A83AFDFF-E13C-BB5E-12AE-8C2BF2822081}"/>
              </a:ext>
            </a:extLst>
          </p:cNvPr>
          <p:cNvSpPr/>
          <p:nvPr/>
        </p:nvSpPr>
        <p:spPr>
          <a:xfrm rot="10800000" flipH="1">
            <a:off x="330776" y="2143507"/>
            <a:ext cx="2340000" cy="86400"/>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361DFA-22DC-5731-D34C-F22A499C9BFE}"/>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10" name="Rounded Rectangle 9">
            <a:extLst>
              <a:ext uri="{FF2B5EF4-FFF2-40B4-BE49-F238E27FC236}">
                <a16:creationId xmlns:a16="http://schemas.microsoft.com/office/drawing/2014/main" id="{1ABE6C9F-485D-1EED-FB45-034EC25042FE}"/>
              </a:ext>
            </a:extLst>
          </p:cNvPr>
          <p:cNvSpPr/>
          <p:nvPr/>
        </p:nvSpPr>
        <p:spPr>
          <a:xfrm flipV="1">
            <a:off x="388997" y="1332426"/>
            <a:ext cx="2079883" cy="10013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x-none"/>
          </a:p>
        </p:txBody>
      </p:sp>
      <p:sp>
        <p:nvSpPr>
          <p:cNvPr id="4" name="TextBox 3">
            <a:extLst>
              <a:ext uri="{FF2B5EF4-FFF2-40B4-BE49-F238E27FC236}">
                <a16:creationId xmlns:a16="http://schemas.microsoft.com/office/drawing/2014/main" id="{606EE061-C853-95CE-4F3C-5D3A286811DB}"/>
              </a:ext>
            </a:extLst>
          </p:cNvPr>
          <p:cNvSpPr txBox="1"/>
          <p:nvPr/>
        </p:nvSpPr>
        <p:spPr>
          <a:xfrm>
            <a:off x="357737" y="668215"/>
            <a:ext cx="2943728" cy="584775"/>
          </a:xfrm>
          <a:prstGeom prst="rect">
            <a:avLst/>
          </a:prstGeom>
          <a:noFill/>
        </p:spPr>
        <p:txBody>
          <a:bodyPr wrap="square">
            <a:spAutoFit/>
          </a:bodyPr>
          <a:lstStyle/>
          <a:p>
            <a:pPr algn="l"/>
            <a:r>
              <a:rPr lang="en-GB" sz="3200" b="1" dirty="0">
                <a:solidFill>
                  <a:schemeClr val="bg1"/>
                </a:solidFill>
                <a:effectLst/>
                <a:latin typeface="Source Sans Pro" panose="020B0503030403020204" pitchFamily="34" charset="0"/>
                <a:ea typeface="Source Sans Pro" panose="020B0503030403020204" pitchFamily="34" charset="0"/>
              </a:rPr>
              <a:t>Questions?</a:t>
            </a:r>
          </a:p>
        </p:txBody>
      </p:sp>
      <p:pic>
        <p:nvPicPr>
          <p:cNvPr id="11" name="Picture 10">
            <a:extLst>
              <a:ext uri="{FF2B5EF4-FFF2-40B4-BE49-F238E27FC236}">
                <a16:creationId xmlns:a16="http://schemas.microsoft.com/office/drawing/2014/main" id="{A99917A7-C39C-8533-1A55-3CE47B020912}"/>
              </a:ext>
            </a:extLst>
          </p:cNvPr>
          <p:cNvPicPr>
            <a:picLocks noChangeAspect="1"/>
          </p:cNvPicPr>
          <p:nvPr/>
        </p:nvPicPr>
        <p:blipFill>
          <a:blip r:embed="rId3"/>
          <a:stretch>
            <a:fillRect/>
          </a:stretch>
        </p:blipFill>
        <p:spPr>
          <a:xfrm>
            <a:off x="5181600" y="555578"/>
            <a:ext cx="5190565" cy="5594442"/>
          </a:xfrm>
          <a:prstGeom prst="rect">
            <a:avLst/>
          </a:prstGeom>
        </p:spPr>
      </p:pic>
    </p:spTree>
    <p:extLst>
      <p:ext uri="{BB962C8B-B14F-4D97-AF65-F5344CB8AC3E}">
        <p14:creationId xmlns:p14="http://schemas.microsoft.com/office/powerpoint/2010/main" val="3777780179"/>
      </p:ext>
    </p:extLst>
  </p:cSld>
  <p:clrMapOvr>
    <a:masterClrMapping/>
  </p:clrMapOvr>
  <p:transition spd="med"/>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 name="Google Shape;308;p8"/>
          <p:cNvSpPr txBox="1">
            <a:spLocks noGrp="1"/>
          </p:cNvSpPr>
          <p:nvPr>
            <p:ph type="title"/>
          </p:nvPr>
        </p:nvSpPr>
        <p:spPr>
          <a:xfrm>
            <a:off x="151256" y="-119921"/>
            <a:ext cx="4270843" cy="1932377"/>
          </a:xfrm>
          <a:prstGeom prst="rect">
            <a:avLst/>
          </a:prstGeom>
        </p:spPr>
        <p:txBody>
          <a:bodyPr lIns="0" tIns="0" rIns="0" bIns="0">
            <a:normAutofit fontScale="90000"/>
          </a:bodyPr>
          <a:lstStyle/>
          <a:p>
            <a:endParaRPr dirty="0"/>
          </a:p>
          <a:p>
            <a:r>
              <a:rPr b="1" dirty="0"/>
              <a:t>Session C4:</a:t>
            </a:r>
            <a:r>
              <a:rPr lang="en-US" b="1" dirty="0"/>
              <a:t> </a:t>
            </a:r>
            <a:endParaRPr b="1" dirty="0"/>
          </a:p>
          <a:p>
            <a:r>
              <a:rPr lang="fr-FR" b="1" dirty="0"/>
              <a:t>E</a:t>
            </a:r>
            <a:r>
              <a:rPr b="1" dirty="0" err="1"/>
              <a:t>ngagement</a:t>
            </a:r>
            <a:r>
              <a:rPr lang="fr-FR" b="1" dirty="0"/>
              <a:t> communautaire</a:t>
            </a:r>
            <a:br>
              <a:rPr lang="fr-FR" b="1" dirty="0"/>
            </a:br>
            <a:r>
              <a:rPr lang="fr-FR" b="1" dirty="0"/>
              <a:t>Casquette participant </a:t>
            </a:r>
            <a:endParaRPr b="1" dirty="0"/>
          </a:p>
        </p:txBody>
      </p:sp>
      <p:pic>
        <p:nvPicPr>
          <p:cNvPr id="624" name="Picture 6" descr="Picture 6"/>
          <p:cNvPicPr>
            <a:picLocks noChangeAspect="1"/>
          </p:cNvPicPr>
          <p:nvPr/>
        </p:nvPicPr>
        <p:blipFill>
          <a:blip r:embed="rId3"/>
          <a:stretch>
            <a:fillRect/>
          </a:stretch>
        </p:blipFill>
        <p:spPr>
          <a:xfrm>
            <a:off x="5864521" y="2113160"/>
            <a:ext cx="2943148" cy="2943148"/>
          </a:xfrm>
          <a:prstGeom prst="rect">
            <a:avLst/>
          </a:prstGeom>
          <a:ln w="12700">
            <a:miter lim="400000"/>
          </a:ln>
        </p:spPr>
      </p:pic>
      <p:sp>
        <p:nvSpPr>
          <p:cNvPr id="625" name="Rounded Rectangle 2"/>
          <p:cNvSpPr/>
          <p:nvPr/>
        </p:nvSpPr>
        <p:spPr>
          <a:xfrm flipV="1">
            <a:off x="286167" y="1932376"/>
            <a:ext cx="2481791" cy="86916"/>
          </a:xfrm>
          <a:prstGeom prst="roundRect">
            <a:avLst>
              <a:gd name="adj" fmla="val 50000"/>
            </a:avLst>
          </a:prstGeom>
          <a:solidFill>
            <a:schemeClr val="accent3"/>
          </a:solidFill>
          <a:ln w="12700">
            <a:miter lim="400000"/>
          </a:ln>
        </p:spPr>
        <p:txBody>
          <a:bodyPr lIns="45719" rIns="45719" anchor="ctr"/>
          <a:lstStyle/>
          <a:p>
            <a:pP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 name="Content Placeholder 2"/>
          <p:cNvSpPr txBox="1">
            <a:spLocks noGrp="1"/>
          </p:cNvSpPr>
          <p:nvPr>
            <p:ph type="body" idx="1"/>
          </p:nvPr>
        </p:nvSpPr>
        <p:spPr>
          <a:xfrm>
            <a:off x="308390" y="1047907"/>
            <a:ext cx="8222168" cy="4654071"/>
          </a:xfrm>
          <a:prstGeom prst="rect">
            <a:avLst/>
          </a:prstGeom>
        </p:spPr>
        <p:txBody>
          <a:bodyPr lIns="45719" tIns="45720" rIns="45719" bIns="45720" anchor="t">
            <a:normAutofit/>
          </a:bodyPr>
          <a:lstStyle>
            <a:lvl1pPr>
              <a:defRPr sz="2800">
                <a:solidFill>
                  <a:schemeClr val="accent2"/>
                </a:solidFill>
                <a:latin typeface="Source Sans Pro Bold"/>
                <a:ea typeface="Source Sans Pro Bold"/>
                <a:cs typeface="Source Sans Pro Bold"/>
                <a:sym typeface="Source Sans Pro Bold"/>
              </a:defRPr>
            </a:lvl1pPr>
          </a:lstStyle>
          <a:p>
            <a:r>
              <a:rPr lang="fr-FR" b="1" dirty="0"/>
              <a:t>Principales </a:t>
            </a:r>
            <a:r>
              <a:rPr b="1" dirty="0"/>
              <a:t>information</a:t>
            </a:r>
            <a:r>
              <a:rPr lang="fr-FR" b="1" dirty="0"/>
              <a:t>s</a:t>
            </a:r>
            <a:r>
              <a:rPr lang="en-US" b="1" dirty="0"/>
              <a:t> </a:t>
            </a:r>
          </a:p>
        </p:txBody>
      </p:sp>
      <p:sp>
        <p:nvSpPr>
          <p:cNvPr id="630" name="Title 1"/>
          <p:cNvSpPr txBox="1">
            <a:spLocks noGrp="1"/>
          </p:cNvSpPr>
          <p:nvPr>
            <p:ph type="title"/>
          </p:nvPr>
        </p:nvSpPr>
        <p:spPr>
          <a:xfrm>
            <a:off x="136682" y="0"/>
            <a:ext cx="9337102" cy="646113"/>
          </a:xfrm>
          <a:prstGeom prst="rect">
            <a:avLst/>
          </a:prstGeom>
        </p:spPr>
        <p:txBody>
          <a:bodyPr lIns="45719" tIns="45720" rIns="45719" bIns="45720" anchor="ctr">
            <a:noAutofit/>
          </a:bodyPr>
          <a:lstStyle>
            <a:lvl1pPr defTabSz="280640">
              <a:defRPr sz="3104"/>
            </a:lvl1pPr>
          </a:lstStyle>
          <a:p>
            <a:r>
              <a:rPr sz="3200" b="1" dirty="0"/>
              <a:t>C4 </a:t>
            </a:r>
            <a:r>
              <a:rPr lang="fr" sz="3200" b="1" dirty="0"/>
              <a:t>Communication sur les risques et </a:t>
            </a:r>
            <a:r>
              <a:rPr lang="fr-FR" sz="3200" b="1" dirty="0"/>
              <a:t>engagement </a:t>
            </a:r>
            <a:r>
              <a:rPr lang="fr" sz="3200" b="1" dirty="0"/>
              <a:t>communautaire</a:t>
            </a:r>
            <a:endParaRPr lang="en-US" sz="3200" b="1" dirty="0"/>
          </a:p>
        </p:txBody>
      </p:sp>
      <p:sp>
        <p:nvSpPr>
          <p:cNvPr id="632" name="Rectangle 3"/>
          <p:cNvSpPr txBox="1"/>
          <p:nvPr/>
        </p:nvSpPr>
        <p:spPr>
          <a:xfrm>
            <a:off x="987834" y="1868060"/>
            <a:ext cx="9670693" cy="45999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lgn="just">
              <a:spcAft>
                <a:spcPts val="1000"/>
              </a:spcAft>
              <a:tabLst>
                <a:tab pos="1046480" algn="l"/>
              </a:tabLst>
            </a:pPr>
            <a:r>
              <a:rPr lang="fr" sz="2200" dirty="0">
                <a:latin typeface="Source Sans Pro Regular"/>
                <a:ea typeface="Source Sans Pro Regular"/>
                <a:cs typeface="Source Sans Pro Regular"/>
              </a:rPr>
              <a:t>Il y a très peu d’échanges d’informations avec les communautés touchées, car les responsables communautaires et les autorités n’ont pas suffisamment de données à partager. Des rumeurs ont commencé à se propager, et l’EIR doit y répondre afin de gagner la confiance de la communauté.</a:t>
            </a:r>
            <a:endParaRPr lang="en-US" sz="2200" dirty="0">
              <a:latin typeface="Source Sans Pro Regular"/>
              <a:ea typeface="Source Sans Pro Regular"/>
              <a:cs typeface="Source Sans Pro Regular"/>
            </a:endParaRPr>
          </a:p>
          <a:p>
            <a:pPr algn="just">
              <a:spcAft>
                <a:spcPts val="1000"/>
              </a:spcAft>
              <a:tabLst>
                <a:tab pos="1046480" algn="l"/>
              </a:tabLst>
            </a:pPr>
            <a:r>
              <a:rPr lang="fr" sz="2200" dirty="0">
                <a:latin typeface="Source Sans Pro Regular"/>
                <a:ea typeface="Source Sans Pro Regular"/>
                <a:cs typeface="Source Sans Pro Regular"/>
              </a:rPr>
              <a:t>Dans un premier temps, l’EIR rencontrera le responsable communautaire et les anciens. L’équipe identifiera les rumeurs qui se propagent, les principaux informateurs et/ou personnes d’influence, écoutera les problèmes et les préoccupations de la communauté, et s’attachera à comprendre les pratiques traditionnelles de cette dernière.</a:t>
            </a:r>
            <a:endParaRPr lang="en-US" sz="2200" dirty="0">
              <a:latin typeface="Source Sans Pro Regular"/>
              <a:ea typeface="Source Sans Pro Regular"/>
              <a:cs typeface="Source Sans Pro Regular"/>
            </a:endParaRPr>
          </a:p>
          <a:p>
            <a:r>
              <a:rPr lang="fr" sz="2200" dirty="0">
                <a:latin typeface="Source Sans Pro Regular"/>
                <a:ea typeface="Source Sans Pro Regular"/>
                <a:cs typeface="Source Sans Pro Regular"/>
              </a:rPr>
              <a:t>La confiance doit être instaurée rapidement afin que la communauté participe à la recherche de solutions. </a:t>
            </a:r>
            <a:endParaRPr lang="en-US" sz="2200" dirty="0">
              <a:latin typeface="Source Sans Pro Regular"/>
              <a:ea typeface="Source Sans Pro Regular"/>
              <a:cs typeface="Source Sans Pro Regular"/>
            </a:endParaRPr>
          </a:p>
          <a:p>
            <a:pPr marL="342900" indent="-342900">
              <a:lnSpc>
                <a:spcPct val="115000"/>
              </a:lnSpc>
              <a:spcBef>
                <a:spcPts val="1000"/>
              </a:spcBef>
              <a:buClr>
                <a:srgbClr val="729E2D"/>
              </a:buClr>
              <a:buFont typeface="Arial" panose="020B0604020202020204" pitchFamily="34" charset="0"/>
              <a:buChar char="•"/>
              <a:tabLst>
                <a:tab pos="1041400" algn="l"/>
              </a:tabLst>
              <a:defRPr sz="2400">
                <a:latin typeface="Source Sans Pro Regular"/>
                <a:ea typeface="Source Sans Pro Regular"/>
                <a:cs typeface="Source Sans Pro Regular"/>
                <a:sym typeface="Source Sans Pro Regular"/>
              </a:defRPr>
            </a:pPr>
            <a:endParaRPr lang="fr-FR" dirty="0"/>
          </a:p>
        </p:txBody>
      </p:sp>
    </p:spTree>
  </p:cSld>
  <p:clrMapOvr>
    <a:masterClrMapping/>
  </p:clrMapOvr>
  <p:transition spd="med"/>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 name="Content Placeholder 2"/>
          <p:cNvSpPr txBox="1">
            <a:spLocks noGrp="1"/>
          </p:cNvSpPr>
          <p:nvPr>
            <p:ph type="body" idx="1"/>
          </p:nvPr>
        </p:nvSpPr>
        <p:spPr>
          <a:xfrm>
            <a:off x="1169941" y="1678806"/>
            <a:ext cx="9955862" cy="4654071"/>
          </a:xfrm>
          <a:prstGeom prst="rect">
            <a:avLst/>
          </a:prstGeom>
        </p:spPr>
        <p:txBody>
          <a:bodyPr/>
          <a:lstStyle/>
          <a:p>
            <a:pPr marL="240631" indent="-240631">
              <a:buClr>
                <a:schemeClr val="accent6">
                  <a:lumOff val="-9568"/>
                </a:schemeClr>
              </a:buClr>
              <a:buSzPct val="100000"/>
              <a:buFontTx/>
              <a:buChar char="•"/>
            </a:pPr>
            <a:r>
              <a:rPr lang="fr" dirty="0"/>
              <a:t>Avant de se rendre dans la communauté, l’EIR doit examiner le contexte national du Salam, notamment les principaux éléments concernant la dimension sociale, les pratiques culturelles, la parenté, les modes de communication et les tabous au sein de la population, afin de mieux comprendre les dynamiques communautaires. </a:t>
            </a:r>
          </a:p>
          <a:p>
            <a:pPr marL="240631" indent="-240631">
              <a:buClr>
                <a:schemeClr val="accent6">
                  <a:lumOff val="-9568"/>
                </a:schemeClr>
              </a:buClr>
              <a:buSzPct val="100000"/>
              <a:buFontTx/>
              <a:buChar char="•"/>
            </a:pPr>
            <a:endParaRPr lang="fr" dirty="0"/>
          </a:p>
          <a:p>
            <a:pPr marL="240631" indent="-240631">
              <a:buClr>
                <a:schemeClr val="accent6">
                  <a:lumOff val="-9568"/>
                </a:schemeClr>
              </a:buClr>
              <a:buSzPct val="100000"/>
              <a:buFontTx/>
              <a:buChar char="•"/>
            </a:pPr>
            <a:r>
              <a:rPr lang="fr" dirty="0"/>
              <a:t>À son arrivée dans la communauté, l’EIR rendra une visite de courtoisie au responsable communautaire, et demandera à se rendre dans différents endroits de la communauté afin d’échanger avec les habitants. </a:t>
            </a:r>
            <a:endParaRPr lang="en-US" dirty="0"/>
          </a:p>
          <a:p>
            <a:pPr marL="240631" indent="-240631">
              <a:buClr>
                <a:schemeClr val="accent6">
                  <a:lumOff val="-9568"/>
                </a:schemeClr>
              </a:buClr>
              <a:buSzPct val="100000"/>
              <a:buChar char="•"/>
            </a:pPr>
            <a:endParaRPr dirty="0"/>
          </a:p>
        </p:txBody>
      </p:sp>
      <p:sp>
        <p:nvSpPr>
          <p:cNvPr id="637" name="Content Placeholder 2"/>
          <p:cNvSpPr txBox="1"/>
          <p:nvPr/>
        </p:nvSpPr>
        <p:spPr>
          <a:xfrm>
            <a:off x="243156" y="1079790"/>
            <a:ext cx="8138161" cy="480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b="1" dirty="0"/>
              <a:t>Instructions</a:t>
            </a:r>
            <a:endParaRPr lang="en-US" sz="1500" b="1" dirty="0"/>
          </a:p>
        </p:txBody>
      </p:sp>
      <p:sp>
        <p:nvSpPr>
          <p:cNvPr id="6" name="Title 1"/>
          <p:cNvSpPr txBox="1">
            <a:spLocks noGrp="1"/>
          </p:cNvSpPr>
          <p:nvPr>
            <p:ph type="title"/>
          </p:nvPr>
        </p:nvSpPr>
        <p:spPr>
          <a:xfrm>
            <a:off x="136682" y="74950"/>
            <a:ext cx="9337102" cy="646113"/>
          </a:xfrm>
          <a:prstGeom prst="rect">
            <a:avLst/>
          </a:prstGeom>
        </p:spPr>
        <p:txBody>
          <a:bodyPr lIns="45719" tIns="45720" rIns="45719" bIns="45720" anchor="ctr">
            <a:noAutofit/>
          </a:bodyPr>
          <a:lstStyle>
            <a:lvl1pPr defTabSz="280640">
              <a:defRPr sz="3104"/>
            </a:lvl1pPr>
          </a:lstStyle>
          <a:p>
            <a:r>
              <a:rPr sz="3200" b="1" dirty="0"/>
              <a:t>C4 </a:t>
            </a:r>
            <a:r>
              <a:rPr lang="fr" sz="3200" b="1" dirty="0"/>
              <a:t>Communication sur les risques et </a:t>
            </a:r>
            <a:r>
              <a:rPr lang="fr-FR" sz="3200" b="1" dirty="0"/>
              <a:t>engagement </a:t>
            </a:r>
            <a:r>
              <a:rPr lang="fr" sz="3200" b="1" dirty="0"/>
              <a:t>communautaire</a:t>
            </a:r>
            <a:endParaRPr lang="en-US" sz="3200" b="1" dirty="0"/>
          </a:p>
        </p:txBody>
      </p:sp>
    </p:spTree>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p:nvPr>
        </p:nvSpPr>
        <p:spPr>
          <a:xfrm>
            <a:off x="136682" y="74950"/>
            <a:ext cx="9337102" cy="646113"/>
          </a:xfrm>
          <a:prstGeom prst="rect">
            <a:avLst/>
          </a:prstGeom>
        </p:spPr>
        <p:txBody>
          <a:bodyPr lIns="45719" tIns="45720" rIns="45719" bIns="45720" anchor="ctr">
            <a:noAutofit/>
          </a:bodyPr>
          <a:lstStyle>
            <a:lvl1pPr defTabSz="280640">
              <a:defRPr sz="3104"/>
            </a:lvl1pPr>
          </a:lstStyle>
          <a:p>
            <a:r>
              <a:rPr sz="3200" b="1" dirty="0"/>
              <a:t>C4 </a:t>
            </a:r>
            <a:r>
              <a:rPr lang="fr" sz="3200" b="1" dirty="0"/>
              <a:t>Communication sur les risques et </a:t>
            </a:r>
            <a:r>
              <a:rPr lang="fr-FR" sz="3200" b="1" dirty="0"/>
              <a:t>engagement </a:t>
            </a:r>
            <a:r>
              <a:rPr lang="fr" sz="3200" b="1" dirty="0"/>
              <a:t>communautaire</a:t>
            </a:r>
            <a:endParaRPr lang="en-US" sz="3200" b="1" dirty="0"/>
          </a:p>
        </p:txBody>
      </p:sp>
      <p:sp>
        <p:nvSpPr>
          <p:cNvPr id="7" name="Content Placeholder 2"/>
          <p:cNvSpPr txBox="1">
            <a:spLocks/>
          </p:cNvSpPr>
          <p:nvPr>
            <p:custDataLst>
              <p:tags r:id="rId1"/>
            </p:custDataLst>
          </p:nvPr>
        </p:nvSpPr>
        <p:spPr>
          <a:xfrm>
            <a:off x="371819" y="1645099"/>
            <a:ext cx="8229600" cy="4959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rtlCol="0">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 b="1">
                <a:solidFill>
                  <a:srgbClr val="C00000"/>
                </a:solidFill>
              </a:rPr>
              <a:t>Déroulement détaillé</a:t>
            </a:r>
          </a:p>
          <a:p>
            <a:pPr hangingPunct="1"/>
            <a:endParaRPr lang="fr-FR" b="1">
              <a:solidFill>
                <a:srgbClr val="C00000"/>
              </a:solidFill>
            </a:endParaRPr>
          </a:p>
          <a:p>
            <a:pPr hangingPunct="1"/>
            <a:endParaRPr lang="fr-FR" b="1">
              <a:solidFill>
                <a:srgbClr val="C00000"/>
              </a:solidFill>
            </a:endParaRPr>
          </a:p>
          <a:p>
            <a:pPr hangingPunct="1"/>
            <a:r>
              <a:rPr lang="fr" b="1">
                <a:solidFill>
                  <a:srgbClr val="C00000"/>
                </a:solidFill>
              </a:rPr>
              <a:t> </a:t>
            </a:r>
          </a:p>
          <a:p>
            <a:pPr hangingPunct="1"/>
            <a:endParaRPr lang="fr-FR" b="1" dirty="0">
              <a:solidFill>
                <a:srgbClr val="C00000"/>
              </a:solidFill>
            </a:endParaRPr>
          </a:p>
        </p:txBody>
      </p:sp>
      <p:pic>
        <p:nvPicPr>
          <p:cNvPr id="2" name="Image 2" descr="Une image contenant texte, capture d’écran, Police, ligne&#10;&#10;Description générée automatiquement">
            <a:extLst>
              <a:ext uri="{FF2B5EF4-FFF2-40B4-BE49-F238E27FC236}">
                <a16:creationId xmlns:a16="http://schemas.microsoft.com/office/drawing/2014/main" id="{C29B6AC2-34E1-45B8-FF40-873EEEA63DED}"/>
              </a:ext>
            </a:extLst>
          </p:cNvPr>
          <p:cNvPicPr>
            <a:picLocks noChangeAspect="1"/>
          </p:cNvPicPr>
          <p:nvPr/>
        </p:nvPicPr>
        <p:blipFill>
          <a:blip r:embed="rId3"/>
          <a:stretch>
            <a:fillRect/>
          </a:stretch>
        </p:blipFill>
        <p:spPr>
          <a:xfrm>
            <a:off x="497681" y="2594064"/>
            <a:ext cx="11208543" cy="1848466"/>
          </a:xfrm>
          <a:prstGeom prst="rect">
            <a:avLst/>
          </a:prstGeom>
        </p:spPr>
      </p:pic>
    </p:spTree>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4" name="Content Placeholder 2"/>
          <p:cNvSpPr txBox="1">
            <a:spLocks noGrp="1"/>
          </p:cNvSpPr>
          <p:nvPr>
            <p:ph type="body" idx="1"/>
          </p:nvPr>
        </p:nvSpPr>
        <p:spPr>
          <a:xfrm>
            <a:off x="1049311" y="1793587"/>
            <a:ext cx="9848538" cy="3836656"/>
          </a:xfrm>
          <a:prstGeom prst="rect">
            <a:avLst/>
          </a:prstGeom>
        </p:spPr>
        <p:txBody>
          <a:bodyPr lIns="45719" tIns="45720" rIns="45719" bIns="45720" anchor="t">
            <a:normAutofit/>
          </a:bodyPr>
          <a:lstStyle/>
          <a:p>
            <a:pPr marL="457200" lvl="0" indent="-457200">
              <a:buClr>
                <a:schemeClr val="accent3"/>
              </a:buClr>
              <a:buSzPct val="100000"/>
              <a:buFontTx/>
              <a:buAutoNum type="arabicPeriod"/>
            </a:pPr>
            <a:r>
              <a:rPr lang="fr" dirty="0"/>
              <a:t>Appliquer les mesures de PCI appropriées lors de la visite communautaire.</a:t>
            </a:r>
          </a:p>
          <a:p>
            <a:pPr marL="457200" lvl="0" indent="-457200">
              <a:buClr>
                <a:schemeClr val="accent3"/>
              </a:buClr>
              <a:buSzPct val="100000"/>
              <a:buFontTx/>
              <a:buAutoNum type="arabicPeriod"/>
            </a:pPr>
            <a:r>
              <a:rPr lang="fr" dirty="0"/>
              <a:t>Identifier les difficultés (rumeurs et problèmes communautaires en lien avec l'épidémie).</a:t>
            </a:r>
          </a:p>
          <a:p>
            <a:pPr marL="457200" lvl="0" indent="-457200">
              <a:buClr>
                <a:schemeClr val="accent3"/>
              </a:buClr>
              <a:buSzPct val="100000"/>
              <a:buFontTx/>
              <a:buAutoNum type="arabicPeriod"/>
            </a:pPr>
            <a:r>
              <a:rPr lang="fr" dirty="0"/>
              <a:t>Identifier les pratiques et activités communautaires susceptibles d’aider à contrôler la propagation de l'épidémie, et les pratiques communautaires susceptibles de contribuer à la propagation de l'épidémie.</a:t>
            </a:r>
          </a:p>
          <a:p>
            <a:pPr marL="457200" lvl="0" indent="-457200">
              <a:buClr>
                <a:schemeClr val="accent3"/>
              </a:buClr>
              <a:buSzPct val="100000"/>
              <a:buFontTx/>
              <a:buAutoNum type="arabicPeriod"/>
            </a:pPr>
            <a:r>
              <a:rPr lang="fr" dirty="0"/>
              <a:t>Identifier les outils à utiliser pour encourager les échanges avec la communauté.</a:t>
            </a:r>
          </a:p>
        </p:txBody>
      </p:sp>
      <p:sp>
        <p:nvSpPr>
          <p:cNvPr id="646" name="Content Placeholder 2"/>
          <p:cNvSpPr txBox="1"/>
          <p:nvPr/>
        </p:nvSpPr>
        <p:spPr>
          <a:xfrm>
            <a:off x="546249" y="1041586"/>
            <a:ext cx="8138162" cy="75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lang="fr" b="1" dirty="0"/>
              <a:t>Réalisations attendues :</a:t>
            </a:r>
          </a:p>
          <a:p>
            <a:endParaRPr lang="en-US" sz="1500" b="1" dirty="0"/>
          </a:p>
        </p:txBody>
      </p:sp>
      <p:sp>
        <p:nvSpPr>
          <p:cNvPr id="6" name="Title 1"/>
          <p:cNvSpPr txBox="1">
            <a:spLocks noGrp="1"/>
          </p:cNvSpPr>
          <p:nvPr>
            <p:ph type="title"/>
          </p:nvPr>
        </p:nvSpPr>
        <p:spPr>
          <a:xfrm>
            <a:off x="136682" y="74950"/>
            <a:ext cx="9337102" cy="646113"/>
          </a:xfrm>
          <a:prstGeom prst="rect">
            <a:avLst/>
          </a:prstGeom>
        </p:spPr>
        <p:txBody>
          <a:bodyPr lIns="45719" tIns="45720" rIns="45719" bIns="45720" anchor="ctr">
            <a:noAutofit/>
          </a:bodyPr>
          <a:lstStyle>
            <a:lvl1pPr defTabSz="280640">
              <a:defRPr sz="3104"/>
            </a:lvl1pPr>
          </a:lstStyle>
          <a:p>
            <a:r>
              <a:rPr sz="3200" b="1" dirty="0"/>
              <a:t>C4 </a:t>
            </a:r>
            <a:r>
              <a:rPr lang="fr" sz="3200" b="1" dirty="0"/>
              <a:t>Communication sur les risques et </a:t>
            </a:r>
            <a:r>
              <a:rPr lang="fr-FR" sz="3200" b="1" dirty="0"/>
              <a:t>engagement </a:t>
            </a:r>
            <a:r>
              <a:rPr lang="fr" sz="3200" b="1" dirty="0"/>
              <a:t>communautaire</a:t>
            </a:r>
            <a:endParaRPr lang="en-US" sz="3200" b="1" dirty="0"/>
          </a:p>
        </p:txBody>
      </p:sp>
    </p:spTree>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 name="Content Placeholder 2"/>
          <p:cNvSpPr txBox="1"/>
          <p:nvPr/>
        </p:nvSpPr>
        <p:spPr>
          <a:xfrm>
            <a:off x="1199214" y="2006653"/>
            <a:ext cx="9758310" cy="38651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457200" indent="-457200">
              <a:spcBef>
                <a:spcPts val="500"/>
              </a:spcBef>
              <a:buClr>
                <a:schemeClr val="accent3"/>
              </a:buClr>
              <a:buSzPct val="100000"/>
              <a:buFontTx/>
              <a:buAutoNum type="arabicPeriod"/>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Pratiquer l’hygiène des mains.</a:t>
            </a:r>
          </a:p>
          <a:p>
            <a:pPr marL="457200" indent="-457200">
              <a:spcBef>
                <a:spcPts val="500"/>
              </a:spcBef>
              <a:buClr>
                <a:schemeClr val="accent3"/>
              </a:buClr>
              <a:buSzPct val="100000"/>
              <a:buFontTx/>
              <a:buAutoNum type="arabicPeriod"/>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Maintenir une distance physique.</a:t>
            </a:r>
          </a:p>
          <a:p>
            <a:pPr marL="457200" indent="-457200">
              <a:spcBef>
                <a:spcPts val="500"/>
              </a:spcBef>
              <a:buClr>
                <a:schemeClr val="accent3"/>
              </a:buClr>
              <a:buSzPct val="100000"/>
              <a:buFontTx/>
              <a:buAutoNum type="arabicPeriod"/>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Éviter les contacts physiques.</a:t>
            </a:r>
          </a:p>
          <a:p>
            <a:pPr marL="457200" indent="-457200">
              <a:spcBef>
                <a:spcPts val="500"/>
              </a:spcBef>
              <a:buClr>
                <a:schemeClr val="accent3"/>
              </a:buClr>
              <a:buSzPct val="100000"/>
              <a:buFontTx/>
              <a:buAutoNum type="arabicPeriod"/>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Ne rien toucher.</a:t>
            </a:r>
          </a:p>
          <a:p>
            <a:pPr marL="457200" indent="-457200">
              <a:spcBef>
                <a:spcPts val="500"/>
              </a:spcBef>
              <a:buClr>
                <a:schemeClr val="accent3"/>
              </a:buClr>
              <a:buSzPct val="100000"/>
              <a:buFontTx/>
              <a:buAutoNum type="arabicPeriod"/>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Éviter de s’asseoir.</a:t>
            </a:r>
          </a:p>
          <a:p>
            <a:pPr marL="457200" indent="-457200">
              <a:spcBef>
                <a:spcPts val="500"/>
              </a:spcBef>
              <a:buClr>
                <a:schemeClr val="accent3"/>
              </a:buClr>
              <a:buSzPct val="100000"/>
              <a:buFontTx/>
              <a:buAutoNum type="arabicPeriod"/>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Ne pas manger ni boire.</a:t>
            </a:r>
          </a:p>
          <a:p>
            <a:pPr marL="457200" indent="-457200">
              <a:spcBef>
                <a:spcPts val="500"/>
              </a:spcBef>
              <a:buClr>
                <a:schemeClr val="accent3"/>
              </a:buClr>
              <a:buSzPct val="100000"/>
              <a:buFontTx/>
              <a:buAutoNum type="arabicPeriod"/>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En fonction de la situation sur le front de la COVID-19, il peut être recommandé de porter un masque médical.</a:t>
            </a:r>
          </a:p>
          <a:p>
            <a:pPr marL="457200" indent="-457200">
              <a:spcBef>
                <a:spcPts val="500"/>
              </a:spcBef>
              <a:buClr>
                <a:schemeClr val="accent3"/>
              </a:buClr>
              <a:buSzPct val="100000"/>
              <a:buFontTx/>
              <a:buAutoNum type="arabicPeriod"/>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Ne pas entrer dans les habitations.</a:t>
            </a:r>
          </a:p>
        </p:txBody>
      </p:sp>
      <p:sp>
        <p:nvSpPr>
          <p:cNvPr id="652" name="Title 1"/>
          <p:cNvSpPr txBox="1"/>
          <p:nvPr/>
        </p:nvSpPr>
        <p:spPr>
          <a:xfrm>
            <a:off x="235179" y="61186"/>
            <a:ext cx="8989498"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defTabSz="514350">
              <a:lnSpc>
                <a:spcPct val="90000"/>
              </a:lnSpc>
              <a:defRPr sz="3200">
                <a:solidFill>
                  <a:srgbClr val="FFFFFF"/>
                </a:solidFill>
                <a:latin typeface="Source Sans Pro Bold"/>
                <a:ea typeface="Source Sans Pro Bold"/>
                <a:cs typeface="Source Sans Pro Bold"/>
                <a:sym typeface="Source Sans Pro Bold"/>
              </a:defRPr>
            </a:pPr>
            <a:r>
              <a:rPr b="1" dirty="0"/>
              <a:t>C4 D</a:t>
            </a:r>
            <a:r>
              <a:rPr lang="fr-FR" b="1" dirty="0"/>
              <a:t>é</a:t>
            </a:r>
            <a:r>
              <a:rPr b="1" dirty="0"/>
              <a:t>briefing (1)</a:t>
            </a:r>
            <a:endParaRPr lang="en-US" b="1" dirty="0"/>
          </a:p>
        </p:txBody>
      </p:sp>
      <p:sp>
        <p:nvSpPr>
          <p:cNvPr id="653" name="Content Placeholder 2"/>
          <p:cNvSpPr txBox="1"/>
          <p:nvPr/>
        </p:nvSpPr>
        <p:spPr>
          <a:xfrm>
            <a:off x="250101" y="755294"/>
            <a:ext cx="11353320" cy="8679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b="1" dirty="0"/>
              <a:t>1. </a:t>
            </a:r>
            <a:r>
              <a:rPr lang="fr" b="1" dirty="0"/>
              <a:t>Appliquer les mesures de PCI appropriées lors de la visite communautaire.</a:t>
            </a:r>
            <a:endParaRPr lang="en-US" b="1" dirty="0"/>
          </a:p>
        </p:txBody>
      </p:sp>
    </p:spTree>
  </p:cSld>
  <p:clrMapOvr>
    <a:masterClrMapping/>
  </p:clrMapOvr>
  <p:transition spd="med"/>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9" name="Content Placeholder 2"/>
          <p:cNvSpPr txBox="1"/>
          <p:nvPr/>
        </p:nvSpPr>
        <p:spPr>
          <a:xfrm>
            <a:off x="235179" y="689756"/>
            <a:ext cx="11349935" cy="10895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sz="2400" b="1" dirty="0"/>
              <a:t>2. </a:t>
            </a:r>
            <a:r>
              <a:rPr lang="fr" sz="2400" b="1" dirty="0"/>
              <a:t>Identifier les difficultés (rumeurs, problèmes communautaires) grâce aux entretiens menés avec le responsable communautaire/ les membres de la communauté</a:t>
            </a:r>
            <a:endParaRPr lang="en-US" sz="2400" b="1" dirty="0"/>
          </a:p>
        </p:txBody>
      </p:sp>
      <p:sp>
        <p:nvSpPr>
          <p:cNvPr id="3" name="Title 1">
            <a:extLst>
              <a:ext uri="{FF2B5EF4-FFF2-40B4-BE49-F238E27FC236}">
                <a16:creationId xmlns:a16="http://schemas.microsoft.com/office/drawing/2014/main" id="{D7004EF5-63AB-121D-695B-6A2EBF5FC863}"/>
              </a:ext>
            </a:extLst>
          </p:cNvPr>
          <p:cNvSpPr txBox="1"/>
          <p:nvPr/>
        </p:nvSpPr>
        <p:spPr>
          <a:xfrm>
            <a:off x="235179" y="61186"/>
            <a:ext cx="8989498"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defTabSz="514350">
              <a:lnSpc>
                <a:spcPct val="90000"/>
              </a:lnSpc>
              <a:defRPr sz="3200">
                <a:solidFill>
                  <a:srgbClr val="FFFFFF"/>
                </a:solidFill>
                <a:latin typeface="Source Sans Pro Bold"/>
                <a:ea typeface="Source Sans Pro Bold"/>
                <a:cs typeface="Source Sans Pro Bold"/>
                <a:sym typeface="Source Sans Pro Bold"/>
              </a:defRPr>
            </a:pPr>
            <a:r>
              <a:rPr b="1" dirty="0"/>
              <a:t>C4 D</a:t>
            </a:r>
            <a:r>
              <a:rPr lang="fr-FR" b="1" dirty="0"/>
              <a:t>é</a:t>
            </a:r>
            <a:r>
              <a:rPr b="1" dirty="0"/>
              <a:t>briefing (</a:t>
            </a:r>
            <a:r>
              <a:rPr lang="en-US" b="1" dirty="0"/>
              <a:t>2</a:t>
            </a:r>
            <a:r>
              <a:rPr b="1" dirty="0"/>
              <a:t>)</a:t>
            </a:r>
            <a:endParaRPr lang="en-US" b="1" dirty="0"/>
          </a:p>
        </p:txBody>
      </p:sp>
      <p:graphicFrame>
        <p:nvGraphicFramePr>
          <p:cNvPr id="5" name="Content Placeholder 4"/>
          <p:cNvGraphicFramePr>
            <a:graphicFrameLocks/>
          </p:cNvGraphicFramePr>
          <p:nvPr>
            <p:custDataLst>
              <p:tags r:id="rId1"/>
            </p:custDataLst>
            <p:extLst>
              <p:ext uri="{D42A27DB-BD31-4B8C-83A1-F6EECF244321}">
                <p14:modId xmlns:p14="http://schemas.microsoft.com/office/powerpoint/2010/main" val="3361859180"/>
              </p:ext>
            </p:extLst>
          </p:nvPr>
        </p:nvGraphicFramePr>
        <p:xfrm>
          <a:off x="419725" y="1842345"/>
          <a:ext cx="11332564" cy="4502303"/>
        </p:xfrm>
        <a:graphic>
          <a:graphicData uri="http://schemas.openxmlformats.org/drawingml/2006/table">
            <a:tbl>
              <a:tblPr firstRow="1" firstCol="1" bandRow="1">
                <a:tableStyleId>{5C22544A-7EE6-4342-B048-85BDC9FD1C3A}</a:tableStyleId>
              </a:tblPr>
              <a:tblGrid>
                <a:gridCol w="5576341">
                  <a:extLst>
                    <a:ext uri="{9D8B030D-6E8A-4147-A177-3AD203B41FA5}">
                      <a16:colId xmlns:a16="http://schemas.microsoft.com/office/drawing/2014/main" val="20000"/>
                    </a:ext>
                  </a:extLst>
                </a:gridCol>
                <a:gridCol w="5756223">
                  <a:extLst>
                    <a:ext uri="{9D8B030D-6E8A-4147-A177-3AD203B41FA5}">
                      <a16:colId xmlns:a16="http://schemas.microsoft.com/office/drawing/2014/main" val="20001"/>
                    </a:ext>
                  </a:extLst>
                </a:gridCol>
              </a:tblGrid>
              <a:tr h="645059">
                <a:tc>
                  <a:txBody>
                    <a:bodyPr/>
                    <a:lstStyle/>
                    <a:p>
                      <a:pPr marL="0" marR="0" indent="0" algn="ctr" defTabSz="289320" rtl="0" latinLnBrk="0">
                        <a:lnSpc>
                          <a:spcPct val="115000"/>
                        </a:lnSpc>
                        <a:spcBef>
                          <a:spcPts val="0"/>
                        </a:spcBef>
                        <a:spcAft>
                          <a:spcPts val="0"/>
                        </a:spcAft>
                        <a:buClrTx/>
                        <a:buSzTx/>
                        <a:buFontTx/>
                        <a:buNone/>
                        <a:tabLst/>
                        <a:defRPr sz="1800" b="0">
                          <a:solidFill>
                            <a:srgbClr val="000000"/>
                          </a:solidFill>
                        </a:defRPr>
                      </a:pPr>
                      <a:r>
                        <a:rPr lang="fr" sz="1800" b="1" i="0" u="none" strike="noStrike" cap="none" spc="0" baseline="0" dirty="0">
                          <a:solidFill>
                            <a:srgbClr val="FFFFFF"/>
                          </a:solidFill>
                          <a:uFillTx/>
                          <a:latin typeface="Source Sans Pro"/>
                          <a:ea typeface="Source Sans Pro Regular"/>
                          <a:cs typeface="Source Sans Pro Regular"/>
                          <a:sym typeface="Source Sans Pro Regular"/>
                        </a:rPr>
                        <a:t>Rumeurs</a:t>
                      </a:r>
                      <a:endParaRPr lang="en-GB" sz="1800" b="1" i="0" u="none" strike="noStrike" cap="none" spc="0" baseline="0" dirty="0">
                        <a:solidFill>
                          <a:srgbClr val="FFFFFF"/>
                        </a:solidFill>
                        <a:uFillTx/>
                        <a:latin typeface="Source Sans Pro"/>
                        <a:ea typeface="Source Sans Pro Regular"/>
                        <a:cs typeface="Source Sans Pro Regular"/>
                        <a:sym typeface="Source Sans Pro Regular"/>
                      </a:endParaRPr>
                    </a:p>
                    <a:p>
                      <a:pPr marL="0" marR="0" indent="0" algn="ctr" defTabSz="289320" rtl="0" latinLnBrk="0">
                        <a:lnSpc>
                          <a:spcPct val="115000"/>
                        </a:lnSpc>
                        <a:spcBef>
                          <a:spcPts val="0"/>
                        </a:spcBef>
                        <a:spcAft>
                          <a:spcPts val="0"/>
                        </a:spcAft>
                        <a:buClrTx/>
                        <a:buSzTx/>
                        <a:buFontTx/>
                        <a:buNone/>
                        <a:tabLst/>
                        <a:defRPr sz="1800" b="0">
                          <a:solidFill>
                            <a:srgbClr val="000000"/>
                          </a:solidFill>
                        </a:defRPr>
                      </a:pPr>
                      <a:endParaRPr lang="en-GB" sz="1800" b="1" i="0" u="none" strike="noStrike" cap="none" spc="0" baseline="0" dirty="0">
                        <a:solidFill>
                          <a:srgbClr val="FFFFFF"/>
                        </a:solidFill>
                        <a:uFillTx/>
                        <a:latin typeface="Source Sans Pro"/>
                        <a:ea typeface="Source Sans Pro Regular"/>
                        <a:cs typeface="Source Sans Pro Regular"/>
                        <a:sym typeface="Source Sans Pro Regular"/>
                      </a:endParaRPr>
                    </a:p>
                  </a:txBody>
                  <a:tcPr marL="68580" marR="68580" marT="0" marB="0"/>
                </a:tc>
                <a:tc>
                  <a:txBody>
                    <a:bodyPr/>
                    <a:lstStyle/>
                    <a:p>
                      <a:pPr marL="0" marR="0" indent="0" algn="ctr" defTabSz="289320" rtl="0" latinLnBrk="0">
                        <a:lnSpc>
                          <a:spcPct val="115000"/>
                        </a:lnSpc>
                        <a:spcBef>
                          <a:spcPts val="0"/>
                        </a:spcBef>
                        <a:spcAft>
                          <a:spcPts val="0"/>
                        </a:spcAft>
                        <a:buClrTx/>
                        <a:buSzTx/>
                        <a:buFontTx/>
                        <a:buNone/>
                        <a:tabLst/>
                        <a:defRPr sz="1800" b="0">
                          <a:solidFill>
                            <a:srgbClr val="000000"/>
                          </a:solidFill>
                        </a:defRPr>
                      </a:pPr>
                      <a:r>
                        <a:rPr lang="fr" sz="1800" b="1" i="0" u="none" strike="noStrike" cap="none" spc="0" baseline="0" dirty="0">
                          <a:solidFill>
                            <a:srgbClr val="FFFFFF"/>
                          </a:solidFill>
                          <a:uFillTx/>
                          <a:latin typeface="Source Sans Pro"/>
                          <a:ea typeface="Source Sans Pro Regular"/>
                          <a:cs typeface="Source Sans Pro Regular"/>
                          <a:sym typeface="Source Sans Pro Regular"/>
                        </a:rPr>
                        <a:t>Problèmes communautaires liés à la flambée</a:t>
                      </a:r>
                      <a:endParaRPr lang="en-GB" sz="1800" b="1" i="0" u="none" strike="noStrike" cap="none" spc="0" baseline="0" dirty="0">
                        <a:solidFill>
                          <a:srgbClr val="FFFFFF"/>
                        </a:solidFill>
                        <a:uFillTx/>
                        <a:latin typeface="Source Sans Pro"/>
                        <a:ea typeface="Source Sans Pro Regular"/>
                        <a:cs typeface="Source Sans Pro Regular"/>
                        <a:sym typeface="Source Sans Pro Regular"/>
                      </a:endParaRPr>
                    </a:p>
                  </a:txBody>
                  <a:tcPr marL="68580" marR="68580" marT="0" marB="0"/>
                </a:tc>
                <a:extLst>
                  <a:ext uri="{0D108BD9-81ED-4DB2-BD59-A6C34878D82A}">
                    <a16:rowId xmlns:a16="http://schemas.microsoft.com/office/drawing/2014/main" val="10000"/>
                  </a:ext>
                </a:extLst>
              </a:tr>
              <a:tr h="541515">
                <a:tc>
                  <a:txBody>
                    <a:bodyPr/>
                    <a:lstStyle/>
                    <a:p>
                      <a:pPr marL="342900" lvl="0" indent="-342900" rtl="0">
                        <a:lnSpc>
                          <a:spcPct val="115000"/>
                        </a:lnSpc>
                        <a:spcAft>
                          <a:spcPts val="0"/>
                        </a:spcAft>
                        <a:buFont typeface="Symbol"/>
                        <a:buChar char=""/>
                      </a:pPr>
                      <a:r>
                        <a:rPr lang="fr" sz="1600" b="0" i="0" u="none" strike="noStrike" cap="none" spc="0" baseline="0" dirty="0">
                          <a:solidFill>
                            <a:srgbClr val="FFFFFF"/>
                          </a:solidFill>
                          <a:uFillTx/>
                          <a:latin typeface="Source Sans Pro"/>
                          <a:ea typeface="Source Sans Pro Regular"/>
                          <a:cs typeface="Source Sans Pro Regular"/>
                          <a:sym typeface="Source Sans Pro Regular"/>
                        </a:rPr>
                        <a:t>Un journal rapporte que des responsables gouvernementaux ont fait état du décès de plus de 100 personnes dans la province de Karan, au nord du Salam. Les décès signalés sont dus à un mystérieux virus qui se propage à d’autres régions.</a:t>
                      </a:r>
                      <a:endParaRPr lang="en-GB" sz="1600" b="0" i="0" u="none" strike="noStrike" cap="none" spc="0" baseline="0" dirty="0">
                        <a:solidFill>
                          <a:srgbClr val="FFFFFF"/>
                        </a:solidFill>
                        <a:uFillTx/>
                        <a:latin typeface="Source Sans Pro"/>
                        <a:ea typeface="Source Sans Pro Regular"/>
                        <a:cs typeface="Source Sans Pro Regular"/>
                        <a:sym typeface="Source Sans Pro Regular"/>
                      </a:endParaRPr>
                    </a:p>
                  </a:txBody>
                  <a:tcPr marL="68580" marR="68580" marT="0" marB="0" anchor="ctr"/>
                </a:tc>
                <a:tc>
                  <a:txBody>
                    <a:bodyPr/>
                    <a:lstStyle/>
                    <a:p>
                      <a:pPr marL="342900" marR="0" lvl="0" indent="-258445" algn="l" defTabSz="289320" rtl="0" latinLnBrk="0">
                        <a:lnSpc>
                          <a:spcPct val="115000"/>
                        </a:lnSpc>
                        <a:spcBef>
                          <a:spcPts val="0"/>
                        </a:spcBef>
                        <a:spcAft>
                          <a:spcPts val="0"/>
                        </a:spcAft>
                        <a:buClrTx/>
                        <a:buSzPct val="100000"/>
                        <a:buFont typeface="Symbol"/>
                        <a:buChar char="·"/>
                        <a:tabLst/>
                        <a:defRPr sz="1200">
                          <a:latin typeface="Source Sans Pro Regular"/>
                          <a:ea typeface="Source Sans Pro Regular"/>
                          <a:cs typeface="Source Sans Pro Regular"/>
                        </a:defRPr>
                      </a:pPr>
                      <a:r>
                        <a:rPr lang="fr" sz="1600" b="0" i="0" u="none" strike="noStrike" cap="none" spc="0" baseline="0" dirty="0">
                          <a:solidFill>
                            <a:srgbClr val="000000"/>
                          </a:solidFill>
                          <a:uFillTx/>
                          <a:latin typeface="Source Sans Pro Regular"/>
                          <a:ea typeface="Source Sans Pro Regular"/>
                          <a:cs typeface="Source Sans Pro Regular"/>
                          <a:sym typeface="Source Sans Pro Regular"/>
                        </a:rPr>
                        <a:t> La communauté ne fait pas confiance au gouvernement.</a:t>
                      </a:r>
                      <a:endParaRPr lang="en-GB" sz="16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marL="68580" marR="68580" marT="0" marB="0" anchor="ctr"/>
                </a:tc>
                <a:extLst>
                  <a:ext uri="{0D108BD9-81ED-4DB2-BD59-A6C34878D82A}">
                    <a16:rowId xmlns:a16="http://schemas.microsoft.com/office/drawing/2014/main" val="10001"/>
                  </a:ext>
                </a:extLst>
              </a:tr>
              <a:tr h="541515">
                <a:tc>
                  <a:txBody>
                    <a:bodyPr/>
                    <a:lstStyle/>
                    <a:p>
                      <a:pPr marL="342900" lvl="0" indent="-342900" rtl="0">
                        <a:lnSpc>
                          <a:spcPct val="115000"/>
                        </a:lnSpc>
                        <a:spcAft>
                          <a:spcPts val="0"/>
                        </a:spcAft>
                        <a:buFont typeface="Symbol"/>
                        <a:buChar char=""/>
                      </a:pPr>
                      <a:r>
                        <a:rPr lang="fr" sz="1600" b="0" i="0" u="none" strike="noStrike" cap="none" spc="0" baseline="0" dirty="0">
                          <a:solidFill>
                            <a:srgbClr val="FFFFFF"/>
                          </a:solidFill>
                          <a:uFillTx/>
                          <a:latin typeface="Source Sans Pro"/>
                          <a:ea typeface="Source Sans Pro Regular"/>
                          <a:cs typeface="Source Sans Pro Regular"/>
                          <a:sym typeface="Source Sans Pro Regular"/>
                        </a:rPr>
                        <a:t>Les thulibs empoisonnent l’eau potable pour reprendre le village et occuper la province de Karan. </a:t>
                      </a:r>
                      <a:endParaRPr lang="en-GB" sz="1600" b="0" i="0" u="none" strike="noStrike" cap="none" spc="0" baseline="0" dirty="0">
                        <a:solidFill>
                          <a:srgbClr val="FFFFFF"/>
                        </a:solidFill>
                        <a:uFillTx/>
                        <a:latin typeface="Source Sans Pro"/>
                        <a:ea typeface="Source Sans Pro Regular"/>
                        <a:cs typeface="Source Sans Pro Regular"/>
                        <a:sym typeface="Source Sans Pro Regular"/>
                      </a:endParaRPr>
                    </a:p>
                  </a:txBody>
                  <a:tcPr marL="68580" marR="68580" marT="0" marB="0" anchor="ctr"/>
                </a:tc>
                <a:tc>
                  <a:txBody>
                    <a:bodyPr/>
                    <a:lstStyle/>
                    <a:p>
                      <a:pPr marL="342900" marR="0" lvl="0" indent="-258445" algn="l" defTabSz="289320" rtl="0" latinLnBrk="0">
                        <a:lnSpc>
                          <a:spcPct val="115000"/>
                        </a:lnSpc>
                        <a:spcBef>
                          <a:spcPts val="0"/>
                        </a:spcBef>
                        <a:spcAft>
                          <a:spcPts val="0"/>
                        </a:spcAft>
                        <a:buClrTx/>
                        <a:buSzPct val="100000"/>
                        <a:buFont typeface="Symbol"/>
                        <a:buChar char="·"/>
                        <a:tabLst/>
                        <a:defRPr sz="1200">
                          <a:latin typeface="Source Sans Pro Regular"/>
                          <a:ea typeface="Source Sans Pro Regular"/>
                          <a:cs typeface="Source Sans Pro Regular"/>
                        </a:defRPr>
                      </a:pPr>
                      <a:r>
                        <a:rPr lang="fr" sz="1600" b="0" i="0" u="none" strike="noStrike" cap="none" spc="0" baseline="0" dirty="0">
                          <a:solidFill>
                            <a:srgbClr val="000000"/>
                          </a:solidFill>
                          <a:uFillTx/>
                          <a:latin typeface="Source Sans Pro Regular"/>
                          <a:ea typeface="Source Sans Pro Regular"/>
                          <a:cs typeface="Source Sans Pro Regular"/>
                          <a:sym typeface="Source Sans Pro Regular"/>
                        </a:rPr>
                        <a:t>Insécurité : les membres de la communauté craignent d’être arrêtés par le gouvernement ou capturés par les thulibs.</a:t>
                      </a:r>
                      <a:endParaRPr lang="en-GB" sz="16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marL="68580" marR="68580" marT="0" marB="0" anchor="ctr"/>
                </a:tc>
                <a:extLst>
                  <a:ext uri="{0D108BD9-81ED-4DB2-BD59-A6C34878D82A}">
                    <a16:rowId xmlns:a16="http://schemas.microsoft.com/office/drawing/2014/main" val="10002"/>
                  </a:ext>
                </a:extLst>
              </a:tr>
              <a:tr h="541515">
                <a:tc>
                  <a:txBody>
                    <a:bodyPr/>
                    <a:lstStyle/>
                    <a:p>
                      <a:pPr marL="285750" marR="0" lvl="0" indent="-201295" algn="l" defTabSz="289320" rtl="0" latinLnBrk="0">
                        <a:lnSpc>
                          <a:spcPct val="115000"/>
                        </a:lnSpc>
                        <a:spcBef>
                          <a:spcPts val="0"/>
                        </a:spcBef>
                        <a:spcAft>
                          <a:spcPts val="0"/>
                        </a:spcAft>
                        <a:buClrTx/>
                        <a:buSzPct val="100000"/>
                        <a:buFont typeface="Arial" panose="020B0604020202020204" pitchFamily="34" charset="0"/>
                        <a:buChar char="•"/>
                        <a:tabLst/>
                        <a:defRPr sz="1400" b="0">
                          <a:latin typeface="Source Sans Pro Regular"/>
                          <a:ea typeface="Source Sans Pro Regular"/>
                          <a:cs typeface="Source Sans Pro Regular"/>
                        </a:defRPr>
                      </a:pPr>
                      <a:r>
                        <a:rPr lang="fr" sz="1600" b="0" i="0" u="none" strike="noStrike" cap="none" spc="0" baseline="0" dirty="0">
                          <a:solidFill>
                            <a:srgbClr val="FFFFFF"/>
                          </a:solidFill>
                          <a:uFillTx/>
                          <a:latin typeface="Source Sans Pro"/>
                          <a:ea typeface="Source Sans Pro Regular"/>
                          <a:cs typeface="Source Sans Pro Regular"/>
                          <a:sym typeface="Source Sans Pro Regular"/>
                        </a:rPr>
                        <a:t>Des cas similaires ont été observés dans le village de Guntana, à 40 km de Syan. Une usine métallurgique déverse des déchets dans le fleuve Bughaw, où les villageois s’approvisionnent en eau. </a:t>
                      </a:r>
                      <a:endParaRPr lang="en-GB" sz="1600" b="0" i="0" u="none" strike="noStrike" cap="none" spc="0" baseline="0" dirty="0">
                        <a:solidFill>
                          <a:srgbClr val="FFFFFF"/>
                        </a:solidFill>
                        <a:uFillTx/>
                        <a:latin typeface="Source Sans Pro"/>
                        <a:ea typeface="Source Sans Pro Regular"/>
                        <a:cs typeface="Source Sans Pro Regular"/>
                        <a:sym typeface="Source Sans Pro Regular"/>
                      </a:endParaRPr>
                    </a:p>
                  </a:txBody>
                  <a:tcPr marL="68580" marR="68580" marT="0" marB="0" anchor="ctr"/>
                </a:tc>
                <a:tc>
                  <a:txBody>
                    <a:bodyPr/>
                    <a:lstStyle/>
                    <a:p>
                      <a:pPr marL="342900" marR="0" lvl="0" indent="-258445" algn="l" defTabSz="289320" rtl="0" latinLnBrk="0">
                        <a:lnSpc>
                          <a:spcPct val="115000"/>
                        </a:lnSpc>
                        <a:spcBef>
                          <a:spcPts val="0"/>
                        </a:spcBef>
                        <a:spcAft>
                          <a:spcPts val="0"/>
                        </a:spcAft>
                        <a:buClrTx/>
                        <a:buSzPct val="100000"/>
                        <a:buFont typeface="Symbol"/>
                        <a:buChar char="·"/>
                        <a:tabLst/>
                        <a:defRPr sz="1200">
                          <a:latin typeface="Source Sans Pro Regular"/>
                          <a:ea typeface="Source Sans Pro Regular"/>
                          <a:cs typeface="Source Sans Pro Regular"/>
                        </a:defRPr>
                      </a:pPr>
                      <a:r>
                        <a:rPr lang="fr" sz="1600" b="0" i="0" u="none" strike="noStrike" cap="none" spc="0" baseline="0" dirty="0">
                          <a:solidFill>
                            <a:srgbClr val="000000"/>
                          </a:solidFill>
                          <a:uFillTx/>
                          <a:latin typeface="Source Sans Pro Regular"/>
                          <a:ea typeface="Source Sans Pro Regular"/>
                          <a:cs typeface="Source Sans Pro Regular"/>
                          <a:sym typeface="Source Sans Pro Regular"/>
                        </a:rPr>
                        <a:t> Pas d’agents de santé dans la communauté.</a:t>
                      </a:r>
                      <a:endParaRPr lang="en-GB" sz="16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marL="68580" marR="68580" marT="0" marB="0" anchor="ctr"/>
                </a:tc>
                <a:extLst>
                  <a:ext uri="{0D108BD9-81ED-4DB2-BD59-A6C34878D82A}">
                    <a16:rowId xmlns:a16="http://schemas.microsoft.com/office/drawing/2014/main" val="10003"/>
                  </a:ext>
                </a:extLst>
              </a:tr>
              <a:tr h="541515">
                <a:tc>
                  <a:txBody>
                    <a:bodyPr/>
                    <a:lstStyle/>
                    <a:p>
                      <a:pPr marL="285750" lvl="0" indent="-285750" rtl="0">
                        <a:lnSpc>
                          <a:spcPct val="115000"/>
                        </a:lnSpc>
                        <a:spcAft>
                          <a:spcPts val="0"/>
                        </a:spcAft>
                        <a:buFont typeface="Arial" panose="020B0604020202020204" pitchFamily="34" charset="0"/>
                        <a:buChar char="•"/>
                      </a:pPr>
                      <a:r>
                        <a:rPr lang="fr" sz="1600" b="0" i="0" u="none" strike="noStrike" cap="none" spc="0" baseline="0" dirty="0">
                          <a:solidFill>
                            <a:srgbClr val="FFFFFF"/>
                          </a:solidFill>
                          <a:uFillTx/>
                          <a:latin typeface="Source Sans Pro"/>
                          <a:ea typeface="Source Sans Pro Regular"/>
                          <a:cs typeface="Source Sans Pro Regular"/>
                          <a:sym typeface="Source Sans Pro Regular"/>
                        </a:rPr>
                        <a:t>Allégations selon lesquelles les villageois cachaient les membres de leur famille malades et enterraient les corps la nuit.</a:t>
                      </a:r>
                    </a:p>
                  </a:txBody>
                  <a:tcPr marL="68580" marR="68580" marT="0" marB="0" anchor="ctr"/>
                </a:tc>
                <a:tc>
                  <a:txBody>
                    <a:bodyPr/>
                    <a:lstStyle/>
                    <a:p>
                      <a:pPr marL="342900" marR="0" lvl="0" indent="-258445" algn="l" defTabSz="289320" rtl="0" latinLnBrk="0">
                        <a:lnSpc>
                          <a:spcPct val="115000"/>
                        </a:lnSpc>
                        <a:spcBef>
                          <a:spcPts val="0"/>
                        </a:spcBef>
                        <a:spcAft>
                          <a:spcPts val="0"/>
                        </a:spcAft>
                        <a:buClrTx/>
                        <a:buSzPct val="100000"/>
                        <a:buFont typeface="Symbol"/>
                        <a:buChar char="·"/>
                        <a:tabLst/>
                        <a:defRPr sz="1200">
                          <a:latin typeface="Source Sans Pro Regular"/>
                          <a:ea typeface="Source Sans Pro Regular"/>
                          <a:cs typeface="Source Sans Pro Regular"/>
                        </a:defRPr>
                      </a:pPr>
                      <a:r>
                        <a:rPr lang="fr" sz="1600" b="0" i="0" u="none" strike="noStrike" cap="none" spc="0" baseline="0" dirty="0">
                          <a:solidFill>
                            <a:srgbClr val="000000"/>
                          </a:solidFill>
                          <a:uFillTx/>
                          <a:latin typeface="Source Sans Pro Regular"/>
                          <a:ea typeface="Source Sans Pro Regular"/>
                          <a:cs typeface="Source Sans Pro Regular"/>
                          <a:sym typeface="Source Sans Pro Regular"/>
                        </a:rPr>
                        <a:t>Certaines familles doivent marcher plus de 5 km pour trouver de l’eau potable.</a:t>
                      </a:r>
                      <a:endParaRPr lang="en-GB" sz="1600" b="0" i="0" u="none" strike="noStrike" cap="none" spc="0" baseline="0" dirty="0">
                        <a:solidFill>
                          <a:srgbClr val="000000"/>
                        </a:solidFill>
                        <a:uFillTx/>
                        <a:latin typeface="Source Sans Pro Regular"/>
                        <a:ea typeface="Source Sans Pro Regular"/>
                        <a:cs typeface="Source Sans Pro Regular"/>
                        <a:sym typeface="Source Sans Pro Regular"/>
                      </a:endParaRPr>
                    </a:p>
                  </a:txBody>
                  <a:tcPr marL="68580" marR="68580" marT="0" marB="0" anchor="ctr"/>
                </a:tc>
                <a:extLst>
                  <a:ext uri="{0D108BD9-81ED-4DB2-BD59-A6C34878D82A}">
                    <a16:rowId xmlns:a16="http://schemas.microsoft.com/office/drawing/2014/main" val="10004"/>
                  </a:ext>
                </a:extLst>
              </a:tr>
            </a:tbl>
          </a:graphicData>
        </a:graphic>
      </p:graphicFrame>
    </p:spTree>
  </p:cSld>
  <p:clrMapOvr>
    <a:masterClrMapping/>
  </p:clrMapOvr>
  <p:transition spd="med"/>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 name="Content Placeholder 2"/>
          <p:cNvSpPr txBox="1"/>
          <p:nvPr/>
        </p:nvSpPr>
        <p:spPr>
          <a:xfrm>
            <a:off x="237461" y="736517"/>
            <a:ext cx="10945546" cy="7571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sz="2400" b="1" dirty="0"/>
              <a:t>3. </a:t>
            </a:r>
            <a:r>
              <a:rPr lang="fr" sz="2400" b="1" dirty="0"/>
              <a:t>Pratiques communautaires susceptibles d’aider (ou non) à contrôler la propagation de l’épidémie</a:t>
            </a:r>
            <a:endParaRPr sz="2400" b="1" dirty="0"/>
          </a:p>
        </p:txBody>
      </p:sp>
      <p:sp>
        <p:nvSpPr>
          <p:cNvPr id="3" name="Title 1">
            <a:extLst>
              <a:ext uri="{FF2B5EF4-FFF2-40B4-BE49-F238E27FC236}">
                <a16:creationId xmlns:a16="http://schemas.microsoft.com/office/drawing/2014/main" id="{1F3C9A62-5A1F-66BB-18EE-24B852530CB4}"/>
              </a:ext>
            </a:extLst>
          </p:cNvPr>
          <p:cNvSpPr txBox="1"/>
          <p:nvPr/>
        </p:nvSpPr>
        <p:spPr>
          <a:xfrm>
            <a:off x="235179" y="61186"/>
            <a:ext cx="8989498"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defTabSz="514350">
              <a:lnSpc>
                <a:spcPct val="90000"/>
              </a:lnSpc>
              <a:defRPr sz="3200">
                <a:solidFill>
                  <a:srgbClr val="FFFFFF"/>
                </a:solidFill>
                <a:latin typeface="Source Sans Pro Bold"/>
                <a:ea typeface="Source Sans Pro Bold"/>
                <a:cs typeface="Source Sans Pro Bold"/>
                <a:sym typeface="Source Sans Pro Bold"/>
              </a:defRPr>
            </a:pPr>
            <a:r>
              <a:rPr b="1" dirty="0"/>
              <a:t>C4 </a:t>
            </a:r>
            <a:r>
              <a:rPr lang="fr-FR" b="1" dirty="0"/>
              <a:t>Débriefing</a:t>
            </a:r>
            <a:r>
              <a:rPr b="1" dirty="0"/>
              <a:t> (</a:t>
            </a:r>
            <a:r>
              <a:rPr lang="en-US" b="1" dirty="0"/>
              <a:t>3</a:t>
            </a:r>
            <a:r>
              <a:rPr b="1" dirty="0"/>
              <a:t>)</a:t>
            </a:r>
            <a:endParaRPr lang="en-US" b="1" dirty="0"/>
          </a:p>
        </p:txBody>
      </p:sp>
      <p:graphicFrame>
        <p:nvGraphicFramePr>
          <p:cNvPr id="5" name="Content Placeholder 6"/>
          <p:cNvGraphicFramePr>
            <a:graphicFrameLocks/>
          </p:cNvGraphicFramePr>
          <p:nvPr>
            <p:custDataLst>
              <p:tags r:id="rId1"/>
            </p:custDataLst>
            <p:extLst>
              <p:ext uri="{D42A27DB-BD31-4B8C-83A1-F6EECF244321}">
                <p14:modId xmlns:p14="http://schemas.microsoft.com/office/powerpoint/2010/main" val="313337773"/>
              </p:ext>
            </p:extLst>
          </p:nvPr>
        </p:nvGraphicFramePr>
        <p:xfrm>
          <a:off x="475019" y="1588477"/>
          <a:ext cx="10835040" cy="4797074"/>
        </p:xfrm>
        <a:graphic>
          <a:graphicData uri="http://schemas.openxmlformats.org/drawingml/2006/table">
            <a:tbl>
              <a:tblPr firstRow="1" firstCol="1" bandRow="1">
                <a:tableStyleId>{5C22544A-7EE6-4342-B048-85BDC9FD1C3A}</a:tableStyleId>
              </a:tblPr>
              <a:tblGrid>
                <a:gridCol w="5187353">
                  <a:extLst>
                    <a:ext uri="{9D8B030D-6E8A-4147-A177-3AD203B41FA5}">
                      <a16:colId xmlns:a16="http://schemas.microsoft.com/office/drawing/2014/main" val="20000"/>
                    </a:ext>
                  </a:extLst>
                </a:gridCol>
                <a:gridCol w="5647687">
                  <a:extLst>
                    <a:ext uri="{9D8B030D-6E8A-4147-A177-3AD203B41FA5}">
                      <a16:colId xmlns:a16="http://schemas.microsoft.com/office/drawing/2014/main" val="20001"/>
                    </a:ext>
                  </a:extLst>
                </a:gridCol>
              </a:tblGrid>
              <a:tr h="909896">
                <a:tc>
                  <a:txBody>
                    <a:bodyPr/>
                    <a:lstStyle/>
                    <a:p>
                      <a:pPr marL="84455" marR="0" indent="0" algn="l" defTabSz="289320" rtl="0" latinLnBrk="0">
                        <a:lnSpc>
                          <a:spcPct val="115000"/>
                        </a:lnSpc>
                        <a:spcBef>
                          <a:spcPts val="0"/>
                        </a:spcBef>
                        <a:spcAft>
                          <a:spcPts val="0"/>
                        </a:spcAft>
                        <a:buClrTx/>
                        <a:buSzPct val="100000"/>
                        <a:buFont typeface="Symbol"/>
                        <a:buNone/>
                        <a:tabLst/>
                        <a:defRPr b="0">
                          <a:latin typeface="Source Sans Pro Regular"/>
                          <a:ea typeface="Source Sans Pro Regular"/>
                          <a:cs typeface="Source Sans Pro Regular"/>
                        </a:defRPr>
                      </a:pPr>
                      <a:r>
                        <a:rPr lang="fr" sz="1600" b="0" i="0" u="none" strike="noStrike" cap="none" spc="0" baseline="0" dirty="0">
                          <a:solidFill>
                            <a:srgbClr val="FFFFFF"/>
                          </a:solidFill>
                          <a:uFillTx/>
                          <a:latin typeface="Source Sans Pro Regular"/>
                          <a:ea typeface="Source Sans Pro Regular"/>
                          <a:cs typeface="Source Sans Pro Regular"/>
                          <a:sym typeface="Source Sans Pro Regular"/>
                        </a:rPr>
                        <a:t>Pratiques communautaires </a:t>
                      </a:r>
                      <a:r>
                        <a:rPr lang="fr" sz="1600" b="1" i="0" u="sng" strike="noStrike" cap="none" spc="0" baseline="0" dirty="0">
                          <a:solidFill>
                            <a:srgbClr val="FFFFFF"/>
                          </a:solidFill>
                          <a:uFillTx/>
                          <a:latin typeface="Source Sans Pro Regular"/>
                          <a:ea typeface="Source Sans Pro Regular"/>
                          <a:cs typeface="Source Sans Pro Regular"/>
                          <a:sym typeface="Source Sans Pro Regular"/>
                        </a:rPr>
                        <a:t>susceptibles d’</a:t>
                      </a:r>
                      <a:r>
                        <a:rPr lang="en" sz="1600" b="1" i="0" u="sng" strike="noStrike" cap="none" spc="0" baseline="0" dirty="0">
                          <a:solidFill>
                            <a:srgbClr val="FFFFFF"/>
                          </a:solidFill>
                          <a:uFillTx/>
                          <a:latin typeface="Source Sans Pro Regular"/>
                          <a:ea typeface="Source Sans Pro Regular"/>
                          <a:cs typeface="Source Sans Pro Regular"/>
                          <a:sym typeface="Source Sans Pro Regular"/>
                        </a:rPr>
                        <a:t>aider à contrôler la propagation de la flambée</a:t>
                      </a:r>
                      <a:endParaRPr lang="en-GB" sz="1600" b="1" i="0" u="sng" strike="noStrike" cap="none" spc="0" baseline="0" dirty="0">
                        <a:solidFill>
                          <a:srgbClr val="FFFFFF"/>
                        </a:solidFill>
                        <a:uFillTx/>
                        <a:latin typeface="Source Sans Pro Regular"/>
                        <a:ea typeface="Source Sans Pro Regular"/>
                        <a:cs typeface="Source Sans Pro Regular"/>
                        <a:sym typeface="Source Sans Pro Regular"/>
                      </a:endParaRPr>
                    </a:p>
                  </a:txBody>
                  <a:tcPr marL="68580" marR="68580" marT="0" marB="0"/>
                </a:tc>
                <a:tc>
                  <a:txBody>
                    <a:bodyPr/>
                    <a:lstStyle/>
                    <a:p>
                      <a:pPr algn="ctr" rtl="0">
                        <a:lnSpc>
                          <a:spcPct val="115000"/>
                        </a:lnSpc>
                        <a:spcAft>
                          <a:spcPts val="0"/>
                        </a:spcAft>
                      </a:pPr>
                      <a:r>
                        <a:rPr lang="fr" sz="1800" b="0" i="0" u="none" strike="noStrike" cap="none" spc="0" baseline="0" dirty="0">
                          <a:solidFill>
                            <a:srgbClr val="FFFFFF"/>
                          </a:solidFill>
                          <a:uFillTx/>
                          <a:latin typeface="Source Sans Pro Regular"/>
                          <a:ea typeface="Source Sans Pro Regular"/>
                          <a:cs typeface="Source Sans Pro Regular"/>
                          <a:sym typeface="Source Sans Pro Regular"/>
                        </a:rPr>
                        <a:t>Pratiques communautaires </a:t>
                      </a:r>
                      <a:r>
                        <a:rPr lang="fr" sz="1600" b="1" i="0" u="sng" strike="noStrike" cap="none" spc="0" baseline="0" dirty="0">
                          <a:solidFill>
                            <a:srgbClr val="FFFFFF"/>
                          </a:solidFill>
                          <a:uFillTx/>
                          <a:latin typeface="Source Sans Pro Regular"/>
                          <a:ea typeface="Source Sans Pro Regular"/>
                          <a:cs typeface="Source Sans Pro Regular"/>
                          <a:sym typeface="Source Sans Pro Regular"/>
                        </a:rPr>
                        <a:t>susceptibles de contribuer à la propagation de la flambée</a:t>
                      </a:r>
                      <a:endParaRPr lang="en-GB" sz="1600" b="1" i="0" u="sng" strike="noStrike" cap="none" spc="0" baseline="0" dirty="0">
                        <a:solidFill>
                          <a:srgbClr val="FFFFFF"/>
                        </a:solidFill>
                        <a:uFillTx/>
                        <a:latin typeface="Source Sans Pro Regular"/>
                        <a:ea typeface="Source Sans Pro Regular"/>
                        <a:cs typeface="Source Sans Pro Regular"/>
                        <a:sym typeface="Source Sans Pro Regular"/>
                      </a:endParaRPr>
                    </a:p>
                  </a:txBody>
                  <a:tcPr marL="68580" marR="68580" marT="0" marB="0"/>
                </a:tc>
                <a:extLst>
                  <a:ext uri="{0D108BD9-81ED-4DB2-BD59-A6C34878D82A}">
                    <a16:rowId xmlns:a16="http://schemas.microsoft.com/office/drawing/2014/main" val="10000"/>
                  </a:ext>
                </a:extLst>
              </a:tr>
              <a:tr h="635551">
                <a:tc>
                  <a:txBody>
                    <a:bodyPr/>
                    <a:lstStyle/>
                    <a:p>
                      <a:pPr marL="342900" marR="0" lvl="0" indent="-258445" algn="l" defTabSz="289320" rtl="0" latinLnBrk="0">
                        <a:lnSpc>
                          <a:spcPct val="115000"/>
                        </a:lnSpc>
                        <a:spcBef>
                          <a:spcPts val="0"/>
                        </a:spcBef>
                        <a:spcAft>
                          <a:spcPts val="0"/>
                        </a:spcAft>
                        <a:buClrTx/>
                        <a:buSzPct val="100000"/>
                        <a:buFont typeface="Symbol"/>
                        <a:buChar char="·"/>
                        <a:tabLst/>
                        <a:defRPr b="0">
                          <a:latin typeface="Source Sans Pro Regular"/>
                          <a:ea typeface="Source Sans Pro Regular"/>
                          <a:cs typeface="Source Sans Pro Regular"/>
                        </a:defRPr>
                      </a:pPr>
                      <a:r>
                        <a:rPr lang="fr" sz="1600" b="0" i="0" u="none" strike="noStrike" cap="none" spc="0" baseline="0" dirty="0">
                          <a:solidFill>
                            <a:srgbClr val="FFFFFF"/>
                          </a:solidFill>
                          <a:uFillTx/>
                          <a:latin typeface="Source Sans Pro Regular"/>
                          <a:ea typeface="Source Sans Pro Regular"/>
                          <a:cs typeface="Source Sans Pro Regular"/>
                          <a:sym typeface="Source Sans Pro Regular"/>
                        </a:rPr>
                        <a:t> La</a:t>
                      </a:r>
                      <a:r>
                        <a:rPr lang="en" sz="1600" b="0" i="0" u="none" strike="noStrike" cap="none" spc="0" baseline="0" dirty="0">
                          <a:solidFill>
                            <a:srgbClr val="FFFFFF"/>
                          </a:solidFill>
                          <a:uFillTx/>
                          <a:latin typeface="Source Sans Pro Regular"/>
                          <a:ea typeface="Source Sans Pro Regular"/>
                          <a:cs typeface="Source Sans Pro Regular"/>
                          <a:sym typeface="Source Sans Pro Regular"/>
                        </a:rPr>
                        <a:t> communauté est pacifique, et ne participe pas au conflit en cours.</a:t>
                      </a:r>
                      <a:endParaRPr lang="en-GB" sz="1600" b="0"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marL="68580" marR="68580" marT="0" marB="0" anchor="ctr"/>
                </a:tc>
                <a:tc>
                  <a:txBody>
                    <a:bodyPr/>
                    <a:lstStyle/>
                    <a:p>
                      <a:pPr marL="342900" lvl="0" indent="-342900" rtl="0">
                        <a:lnSpc>
                          <a:spcPct val="115000"/>
                        </a:lnSpc>
                        <a:spcAft>
                          <a:spcPts val="0"/>
                        </a:spcAft>
                        <a:buFont typeface="Symbol"/>
                        <a:buChar char=""/>
                      </a:pPr>
                      <a:r>
                        <a:rPr lang="fr" sz="1100" i="0" kern="1200">
                          <a:solidFill>
                            <a:schemeClr val="dk1"/>
                          </a:solidFill>
                          <a:effectLst/>
                          <a:latin typeface="Arial" panose="020B0604020202020204" pitchFamily="34" charset="0"/>
                          <a:ea typeface="+mn-ea"/>
                          <a:cs typeface="Arial" panose="020B0604020202020204" pitchFamily="34" charset="0"/>
                        </a:rPr>
                        <a:t>Les familles continuent de partager la nourriture même avec les personnes malades, car il est d’usage de manger dans un grand plat commun.</a:t>
                      </a:r>
                      <a:endParaRPr lang="en-GB" sz="1100" i="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1042589">
                <a:tc>
                  <a:txBody>
                    <a:bodyPr/>
                    <a:lstStyle/>
                    <a:p>
                      <a:pPr marL="342900" marR="0" lvl="0" indent="-258445" algn="l" defTabSz="289320" rtl="0" latinLnBrk="0">
                        <a:lnSpc>
                          <a:spcPct val="115000"/>
                        </a:lnSpc>
                        <a:spcBef>
                          <a:spcPts val="0"/>
                        </a:spcBef>
                        <a:spcAft>
                          <a:spcPts val="0"/>
                        </a:spcAft>
                        <a:buClrTx/>
                        <a:buSzPct val="100000"/>
                        <a:buFont typeface="Symbol"/>
                        <a:buChar char="·"/>
                        <a:tabLst/>
                        <a:defRPr b="0">
                          <a:latin typeface="Source Sans Pro Regular"/>
                          <a:ea typeface="Source Sans Pro Regular"/>
                          <a:cs typeface="Source Sans Pro Regular"/>
                        </a:defRPr>
                      </a:pPr>
                      <a:r>
                        <a:rPr lang="fr" sz="1600" b="0" i="0" u="none" strike="noStrike" cap="none" spc="0" baseline="0" dirty="0">
                          <a:solidFill>
                            <a:srgbClr val="FFFFFF"/>
                          </a:solidFill>
                          <a:uFillTx/>
                          <a:latin typeface="Source Sans Pro Regular"/>
                          <a:ea typeface="Source Sans Pro Regular"/>
                          <a:cs typeface="Source Sans Pro Regular"/>
                          <a:sym typeface="Source Sans Pro Regular"/>
                        </a:rPr>
                        <a:t>Structure communautaire et liens familiaux solides.</a:t>
                      </a:r>
                    </a:p>
                  </a:txBody>
                  <a:tcPr marL="68580" marR="68580" marT="0" marB="0" anchor="ctr"/>
                </a:tc>
                <a:tc>
                  <a:txBody>
                    <a:bodyPr/>
                    <a:lstStyle/>
                    <a:p>
                      <a:pPr marL="342900" lvl="0" indent="-342900" rtl="0">
                        <a:lnSpc>
                          <a:spcPct val="115000"/>
                        </a:lnSpc>
                        <a:spcAft>
                          <a:spcPts val="0"/>
                        </a:spcAft>
                        <a:buFont typeface="Symbol"/>
                        <a:buChar char=""/>
                      </a:pPr>
                      <a:r>
                        <a:rPr lang="fr" sz="1100" i="0" kern="1200">
                          <a:solidFill>
                            <a:schemeClr val="dk1"/>
                          </a:solidFill>
                          <a:effectLst/>
                          <a:latin typeface="Arial" panose="020B0604020202020204" pitchFamily="34" charset="0"/>
                          <a:ea typeface="+mn-ea"/>
                          <a:cs typeface="Arial" panose="020B0604020202020204" pitchFamily="34" charset="0"/>
                        </a:rPr>
                        <a:t>Lorsqu’une personne décède, toute la communauté participe aux obsèques du défunt. Les membres de la famille proche lavent le corps de la personne défunte, qui est ensuite exposé pour que les membres de la communauté puissent lui rendre hommage.</a:t>
                      </a:r>
                      <a:endParaRPr lang="en-GB" sz="1100" i="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834071">
                <a:tc>
                  <a:txBody>
                    <a:bodyPr/>
                    <a:lstStyle/>
                    <a:p>
                      <a:pPr marL="342900" marR="0" lvl="0" indent="-258445" algn="l" defTabSz="289320" rtl="0" eaLnBrk="1" fontAlgn="auto" latinLnBrk="0" hangingPunct="1">
                        <a:lnSpc>
                          <a:spcPct val="115000"/>
                        </a:lnSpc>
                        <a:spcBef>
                          <a:spcPts val="0"/>
                        </a:spcBef>
                        <a:spcAft>
                          <a:spcPts val="0"/>
                        </a:spcAft>
                        <a:buClrTx/>
                        <a:buSzPct val="100000"/>
                        <a:buFont typeface="Symbol"/>
                        <a:buChar char="·"/>
                        <a:tabLst/>
                        <a:defRPr b="0">
                          <a:latin typeface="Source Sans Pro Regular"/>
                          <a:ea typeface="Source Sans Pro Regular"/>
                          <a:cs typeface="Source Sans Pro Regular"/>
                        </a:defRPr>
                      </a:pPr>
                      <a:r>
                        <a:rPr lang="fr" sz="1600" b="0" i="0" u="none" strike="noStrike" cap="none" spc="0" baseline="0" dirty="0">
                          <a:solidFill>
                            <a:srgbClr val="FFFFFF"/>
                          </a:solidFill>
                          <a:uFillTx/>
                          <a:latin typeface="Source Sans Pro Regular"/>
                          <a:ea typeface="Source Sans Pro Regular"/>
                          <a:cs typeface="Source Sans Pro Regular"/>
                          <a:sym typeface="Source Sans Pro Regular"/>
                        </a:rPr>
                        <a:t> Le responsable communautaire, les anciens et les guérisseurs traditionnels sont présents et s’occupent des grandes questions sanitaires.</a:t>
                      </a:r>
                      <a:endParaRPr lang="en-GB" sz="1600" b="0" i="0" u="none" strike="noStrike" cap="none" spc="0" baseline="0" dirty="0">
                        <a:solidFill>
                          <a:srgbClr val="FFFFFF"/>
                        </a:solidFill>
                        <a:uFillTx/>
                        <a:latin typeface="Source Sans Pro Regular"/>
                        <a:ea typeface="Source Sans Pro Regular"/>
                        <a:cs typeface="Source Sans Pro Regular"/>
                        <a:sym typeface="Source Sans Pro Regular"/>
                      </a:endParaRPr>
                    </a:p>
                    <a:p>
                      <a:pPr marL="342900" marR="0" lvl="0" indent="-258445" algn="l" defTabSz="289320" rtl="0" latinLnBrk="0">
                        <a:lnSpc>
                          <a:spcPct val="115000"/>
                        </a:lnSpc>
                        <a:spcBef>
                          <a:spcPts val="0"/>
                        </a:spcBef>
                        <a:spcAft>
                          <a:spcPts val="0"/>
                        </a:spcAft>
                        <a:buClrTx/>
                        <a:buSzPct val="100000"/>
                        <a:buFont typeface="Symbol"/>
                        <a:buChar char="·"/>
                        <a:tabLst/>
                        <a:defRPr b="0">
                          <a:latin typeface="Source Sans Pro Regular"/>
                          <a:ea typeface="Source Sans Pro Regular"/>
                          <a:cs typeface="Source Sans Pro Regular"/>
                        </a:defRPr>
                      </a:pPr>
                      <a:r>
                        <a:rPr lang="fr" sz="1600" b="0" i="0" u="none" strike="noStrike" cap="none" spc="0" baseline="0" dirty="0">
                          <a:solidFill>
                            <a:srgbClr val="FFFFFF"/>
                          </a:solidFill>
                          <a:uFillTx/>
                          <a:latin typeface="Source Sans Pro Regular"/>
                          <a:ea typeface="Source Sans Pro Regular"/>
                          <a:cs typeface="Source Sans Pro Regular"/>
                          <a:sym typeface="Source Sans Pro Regular"/>
                        </a:rPr>
                        <a:t> </a:t>
                      </a:r>
                      <a:endParaRPr lang="en-GB" sz="1600" b="0"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marL="68580" marR="68580" marT="0" marB="0" anchor="ctr"/>
                </a:tc>
                <a:tc>
                  <a:txBody>
                    <a:bodyPr/>
                    <a:lstStyle/>
                    <a:p>
                      <a:pPr marL="342900" lvl="0" indent="-342900" rtl="0">
                        <a:lnSpc>
                          <a:spcPct val="115000"/>
                        </a:lnSpc>
                        <a:spcAft>
                          <a:spcPts val="0"/>
                        </a:spcAft>
                        <a:buFont typeface="Symbol"/>
                        <a:buChar char=""/>
                      </a:pPr>
                      <a:r>
                        <a:rPr lang="fr" sz="1100" i="0" kern="1200" dirty="0">
                          <a:solidFill>
                            <a:schemeClr val="dk1"/>
                          </a:solidFill>
                          <a:effectLst/>
                          <a:latin typeface="Arial" panose="020B0604020202020204" pitchFamily="34" charset="0"/>
                          <a:ea typeface="+mn-ea"/>
                          <a:cs typeface="Arial" panose="020B0604020202020204" pitchFamily="34" charset="0"/>
                        </a:rPr>
                        <a:t>D’une manière générale, la population ne fait pas confiance au gouvernement. Les habitants refusent d’être transportés à l’hôpital.</a:t>
                      </a:r>
                      <a:endParaRPr lang="en-GB" sz="1100" i="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3"/>
                  </a:ext>
                </a:extLst>
              </a:tr>
              <a:tr h="796159">
                <a:tc>
                  <a:txBody>
                    <a:bodyPr/>
                    <a:lstStyle/>
                    <a:p>
                      <a:pPr marL="342900" marR="0" lvl="0" indent="-258445" algn="l" defTabSz="289320" rtl="0" latinLnBrk="0">
                        <a:lnSpc>
                          <a:spcPct val="115000"/>
                        </a:lnSpc>
                        <a:spcBef>
                          <a:spcPts val="0"/>
                        </a:spcBef>
                        <a:spcAft>
                          <a:spcPts val="0"/>
                        </a:spcAft>
                        <a:buClrTx/>
                        <a:buSzPct val="100000"/>
                        <a:buFont typeface="Symbol"/>
                        <a:buChar char="·"/>
                        <a:tabLst/>
                        <a:defRPr b="0">
                          <a:latin typeface="Source Sans Pro Regular"/>
                          <a:ea typeface="Source Sans Pro Regular"/>
                          <a:cs typeface="Source Sans Pro Regular"/>
                        </a:defRPr>
                      </a:pPr>
                      <a:r>
                        <a:rPr lang="fr" sz="1600" b="0" i="0" u="none" strike="noStrike" cap="none" spc="0" baseline="0" dirty="0">
                          <a:solidFill>
                            <a:srgbClr val="FFFFFF"/>
                          </a:solidFill>
                          <a:uFillTx/>
                          <a:latin typeface="Source Sans Pro Regular"/>
                          <a:ea typeface="Source Sans Pro Regular"/>
                          <a:cs typeface="Source Sans Pro Regular"/>
                          <a:sym typeface="Source Sans Pro Regular"/>
                        </a:rPr>
                        <a:t>Les personnes qui s’occupent des malades se lavent avant d’assurer les soins pour attirer les bons esprits (« tabi »), et se lavent tout de suite après pour chasser les mauvais esprits (« usog »). </a:t>
                      </a:r>
                      <a:endParaRPr lang="en-GB" sz="1600" b="0"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marL="68580" marR="68580" marT="0" marB="0" anchor="ctr"/>
                </a:tc>
                <a:tc>
                  <a:txBody>
                    <a:bodyPr/>
                    <a:lstStyle/>
                    <a:p>
                      <a:pPr marL="342900" lvl="0" indent="-342900" rtl="0">
                        <a:lnSpc>
                          <a:spcPct val="115000"/>
                        </a:lnSpc>
                        <a:spcAft>
                          <a:spcPts val="0"/>
                        </a:spcAft>
                        <a:buFont typeface="Symbol"/>
                        <a:buChar char=""/>
                      </a:pPr>
                      <a:r>
                        <a:rPr lang="fr" sz="1100" i="0" kern="1200" dirty="0">
                          <a:solidFill>
                            <a:schemeClr val="dk1"/>
                          </a:solidFill>
                          <a:effectLst/>
                          <a:latin typeface="Arial" panose="020B0604020202020204" pitchFamily="34" charset="0"/>
                          <a:ea typeface="+mn-ea"/>
                          <a:cs typeface="Arial" panose="020B0604020202020204" pitchFamily="34" charset="0"/>
                        </a:rPr>
                        <a:t>La plupart des habitants font appel aux guérisseurs traditionnels pour soigner les maladies transmissibles et non transmissibles.</a:t>
                      </a:r>
                      <a:endParaRPr lang="en-GB" sz="1100" i="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4"/>
                  </a:ext>
                </a:extLst>
              </a:tr>
            </a:tbl>
          </a:graphicData>
        </a:graphic>
      </p:graphicFrame>
    </p:spTree>
  </p:cSld>
  <p:clrMapOvr>
    <a:masterClrMapping/>
  </p:clrMapOvr>
  <p:transition spd="med"/>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 name="Content Placeholder 2"/>
          <p:cNvSpPr txBox="1"/>
          <p:nvPr/>
        </p:nvSpPr>
        <p:spPr>
          <a:xfrm>
            <a:off x="241055" y="736517"/>
            <a:ext cx="10716755" cy="4327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defTabSz="514350">
              <a:lnSpc>
                <a:spcPct val="90000"/>
              </a:lnSpc>
              <a:spcBef>
                <a:spcPts val="500"/>
              </a:spcBef>
              <a:defRPr sz="2800">
                <a:solidFill>
                  <a:schemeClr val="accent2"/>
                </a:solidFill>
                <a:latin typeface="Source Sans Pro Bold"/>
                <a:ea typeface="Source Sans Pro Bold"/>
                <a:cs typeface="Source Sans Pro Bold"/>
                <a:sym typeface="Source Sans Pro Bold"/>
              </a:defRPr>
            </a:lvl1pPr>
          </a:lstStyle>
          <a:p>
            <a:r>
              <a:rPr sz="2400" b="1" dirty="0"/>
              <a:t>4. </a:t>
            </a:r>
            <a:r>
              <a:rPr lang="fr" sz="2400" b="1" dirty="0"/>
              <a:t>Outils utilisés pour amorcer les discussions avec la communauté</a:t>
            </a:r>
            <a:endParaRPr sz="2400" b="1" dirty="0"/>
          </a:p>
        </p:txBody>
      </p:sp>
      <p:sp>
        <p:nvSpPr>
          <p:cNvPr id="3" name="Title 1">
            <a:extLst>
              <a:ext uri="{FF2B5EF4-FFF2-40B4-BE49-F238E27FC236}">
                <a16:creationId xmlns:a16="http://schemas.microsoft.com/office/drawing/2014/main" id="{B184C0FA-E97D-A10F-515C-72B683473715}"/>
              </a:ext>
            </a:extLst>
          </p:cNvPr>
          <p:cNvSpPr txBox="1"/>
          <p:nvPr/>
        </p:nvSpPr>
        <p:spPr>
          <a:xfrm>
            <a:off x="235179" y="61186"/>
            <a:ext cx="8989498"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defTabSz="514350">
              <a:lnSpc>
                <a:spcPct val="90000"/>
              </a:lnSpc>
              <a:defRPr sz="3200">
                <a:solidFill>
                  <a:srgbClr val="FFFFFF"/>
                </a:solidFill>
                <a:latin typeface="Source Sans Pro Bold"/>
                <a:ea typeface="Source Sans Pro Bold"/>
                <a:cs typeface="Source Sans Pro Bold"/>
                <a:sym typeface="Source Sans Pro Bold"/>
              </a:defRPr>
            </a:pPr>
            <a:r>
              <a:rPr b="1" dirty="0"/>
              <a:t>C4 D</a:t>
            </a:r>
            <a:r>
              <a:rPr lang="fr-FR" b="1" dirty="0"/>
              <a:t>é</a:t>
            </a:r>
            <a:r>
              <a:rPr b="1" dirty="0"/>
              <a:t>briefing (</a:t>
            </a:r>
            <a:r>
              <a:rPr lang="en-US" b="1" dirty="0"/>
              <a:t>4</a:t>
            </a:r>
            <a:r>
              <a:rPr b="1" dirty="0"/>
              <a:t>)</a:t>
            </a:r>
            <a:endParaRPr lang="en-US" b="1" dirty="0"/>
          </a:p>
        </p:txBody>
      </p:sp>
      <p:graphicFrame>
        <p:nvGraphicFramePr>
          <p:cNvPr id="5" name="Content Placeholder 3"/>
          <p:cNvGraphicFramePr>
            <a:graphicFrameLocks/>
          </p:cNvGraphicFramePr>
          <p:nvPr>
            <p:custDataLst>
              <p:tags r:id="rId1"/>
            </p:custDataLst>
            <p:extLst>
              <p:ext uri="{D42A27DB-BD31-4B8C-83A1-F6EECF244321}">
                <p14:modId xmlns:p14="http://schemas.microsoft.com/office/powerpoint/2010/main" val="1788125787"/>
              </p:ext>
            </p:extLst>
          </p:nvPr>
        </p:nvGraphicFramePr>
        <p:xfrm>
          <a:off x="676105" y="1309033"/>
          <a:ext cx="10761391" cy="4949419"/>
        </p:xfrm>
        <a:graphic>
          <a:graphicData uri="http://schemas.openxmlformats.org/drawingml/2006/table">
            <a:tbl>
              <a:tblPr firstRow="1" bandRow="1">
                <a:tableStyleId>{5C22544A-7EE6-4342-B048-85BDC9FD1C3A}</a:tableStyleId>
              </a:tblPr>
              <a:tblGrid>
                <a:gridCol w="2472968">
                  <a:extLst>
                    <a:ext uri="{9D8B030D-6E8A-4147-A177-3AD203B41FA5}">
                      <a16:colId xmlns:a16="http://schemas.microsoft.com/office/drawing/2014/main" val="20000"/>
                    </a:ext>
                  </a:extLst>
                </a:gridCol>
                <a:gridCol w="2969856">
                  <a:extLst>
                    <a:ext uri="{9D8B030D-6E8A-4147-A177-3AD203B41FA5}">
                      <a16:colId xmlns:a16="http://schemas.microsoft.com/office/drawing/2014/main" val="20001"/>
                    </a:ext>
                  </a:extLst>
                </a:gridCol>
                <a:gridCol w="5318567">
                  <a:extLst>
                    <a:ext uri="{9D8B030D-6E8A-4147-A177-3AD203B41FA5}">
                      <a16:colId xmlns:a16="http://schemas.microsoft.com/office/drawing/2014/main" val="20002"/>
                    </a:ext>
                  </a:extLst>
                </a:gridCol>
              </a:tblGrid>
              <a:tr h="506289">
                <a:tc>
                  <a:txBody>
                    <a:bodyPr/>
                    <a:lstStyle/>
                    <a:p>
                      <a:pPr marL="0" marR="0" indent="0" algn="ctr" defTabSz="289320" rtl="0" latinLnBrk="0">
                        <a:lnSpc>
                          <a:spcPct val="115000"/>
                        </a:lnSpc>
                        <a:spcBef>
                          <a:spcPts val="0"/>
                        </a:spcBef>
                        <a:spcAft>
                          <a:spcPts val="0"/>
                        </a:spcAft>
                        <a:buClrTx/>
                        <a:buSzTx/>
                        <a:buFontTx/>
                        <a:buNone/>
                        <a:tabLst/>
                        <a:defRPr sz="1800" b="0">
                          <a:solidFill>
                            <a:srgbClr val="000000"/>
                          </a:solidFill>
                        </a:defRPr>
                      </a:pPr>
                      <a:r>
                        <a:rPr lang="fr" sz="1600" b="1" i="0" u="none" strike="noStrike" cap="none" spc="0" baseline="0" dirty="0">
                          <a:solidFill>
                            <a:srgbClr val="FFFFFF"/>
                          </a:solidFill>
                          <a:uFillTx/>
                          <a:latin typeface="Source Sans Pro Regular"/>
                          <a:ea typeface="Source Sans Pro Regular"/>
                          <a:cs typeface="Source Sans Pro Regular"/>
                          <a:sym typeface="Source Sans Pro Regular"/>
                        </a:rPr>
                        <a:t>Difficultés</a:t>
                      </a:r>
                      <a:endParaRPr lang="en-GB" sz="1600" b="1"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marL="68580" marR="68580" marT="0" marB="0" anchor="ctr"/>
                </a:tc>
                <a:tc>
                  <a:txBody>
                    <a:bodyPr/>
                    <a:lstStyle/>
                    <a:p>
                      <a:pPr marL="0" marR="0" indent="0" algn="ctr" defTabSz="289320" rtl="0" latinLnBrk="0">
                        <a:lnSpc>
                          <a:spcPct val="115000"/>
                        </a:lnSpc>
                        <a:spcBef>
                          <a:spcPts val="0"/>
                        </a:spcBef>
                        <a:spcAft>
                          <a:spcPts val="0"/>
                        </a:spcAft>
                        <a:buClrTx/>
                        <a:buSzTx/>
                        <a:buFontTx/>
                        <a:buNone/>
                        <a:tabLst/>
                        <a:defRPr sz="1800" b="0">
                          <a:solidFill>
                            <a:srgbClr val="000000"/>
                          </a:solidFill>
                        </a:defRPr>
                      </a:pPr>
                      <a:r>
                        <a:rPr lang="fr" sz="1600" b="1" i="0" u="none" strike="noStrike" cap="none" spc="0" baseline="0" dirty="0">
                          <a:solidFill>
                            <a:srgbClr val="FFFFFF"/>
                          </a:solidFill>
                          <a:uFillTx/>
                          <a:latin typeface="Source Sans Pro Regular"/>
                          <a:ea typeface="Source Sans Pro Regular"/>
                          <a:cs typeface="Source Sans Pro Regular"/>
                          <a:sym typeface="Source Sans Pro Regular"/>
                        </a:rPr>
                        <a:t>Identification des activités visant à résoudre les difficultés</a:t>
                      </a:r>
                      <a:endParaRPr lang="en-GB" sz="1600" b="1"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marL="68580" marR="68580" marT="0" marB="0" anchor="ctr"/>
                </a:tc>
                <a:tc>
                  <a:txBody>
                    <a:bodyPr/>
                    <a:lstStyle/>
                    <a:p>
                      <a:pPr marL="0" marR="0" indent="0" algn="ctr" defTabSz="289320" rtl="0" latinLnBrk="0">
                        <a:lnSpc>
                          <a:spcPct val="115000"/>
                        </a:lnSpc>
                        <a:spcBef>
                          <a:spcPts val="0"/>
                        </a:spcBef>
                        <a:spcAft>
                          <a:spcPts val="0"/>
                        </a:spcAft>
                        <a:buClrTx/>
                        <a:buSzTx/>
                        <a:buFontTx/>
                        <a:buNone/>
                        <a:tabLst/>
                        <a:defRPr sz="1800" b="0">
                          <a:solidFill>
                            <a:srgbClr val="000000"/>
                          </a:solidFill>
                        </a:defRPr>
                      </a:pPr>
                      <a:r>
                        <a:rPr lang="fr" sz="1600" b="1" i="0" u="none" strike="noStrike" cap="none" spc="0" baseline="0" dirty="0">
                          <a:solidFill>
                            <a:srgbClr val="FFFFFF"/>
                          </a:solidFill>
                          <a:uFillTx/>
                          <a:latin typeface="Source Sans Pro Regular"/>
                          <a:ea typeface="Source Sans Pro Regular"/>
                          <a:cs typeface="Source Sans Pro Regular"/>
                          <a:sym typeface="Source Sans Pro Regular"/>
                        </a:rPr>
                        <a:t>Outils utilisés pour amorcer des échanges avec la communauté (voir ci-dessus)</a:t>
                      </a:r>
                      <a:endParaRPr lang="en-GB" sz="1600" b="1" i="0" u="none" strike="noStrike" cap="none" spc="0" baseline="0" dirty="0">
                        <a:solidFill>
                          <a:srgbClr val="FFFFFF"/>
                        </a:solidFill>
                        <a:uFillTx/>
                        <a:latin typeface="Source Sans Pro Regular"/>
                        <a:ea typeface="Source Sans Pro Regular"/>
                        <a:cs typeface="Source Sans Pro Regular"/>
                        <a:sym typeface="Source Sans Pro Regular"/>
                      </a:endParaRPr>
                    </a:p>
                  </a:txBody>
                  <a:tcPr marL="68580" marR="68580" marT="0" marB="0" anchor="ctr"/>
                </a:tc>
                <a:extLst>
                  <a:ext uri="{0D108BD9-81ED-4DB2-BD59-A6C34878D82A}">
                    <a16:rowId xmlns:a16="http://schemas.microsoft.com/office/drawing/2014/main" val="10000"/>
                  </a:ext>
                </a:extLst>
              </a:tr>
              <a:tr h="2096303">
                <a:tc>
                  <a:txBody>
                    <a:bodyPr/>
                    <a:lstStyle/>
                    <a:p>
                      <a:pPr rtl="0">
                        <a:lnSpc>
                          <a:spcPct val="115000"/>
                        </a:lnSpc>
                        <a:spcAft>
                          <a:spcPts val="0"/>
                        </a:spcAft>
                      </a:pPr>
                      <a:r>
                        <a:rPr lang="fr" sz="1400" dirty="0">
                          <a:effectLst/>
                          <a:latin typeface="Arial" panose="020B0604020202020204" pitchFamily="34" charset="0"/>
                          <a:cs typeface="Arial" panose="020B0604020202020204" pitchFamily="34" charset="0"/>
                        </a:rPr>
                        <a:t>1 La communauté ne fait pas confiance au gouvernement</a:t>
                      </a:r>
                      <a:endParaRPr lang="en-GB" sz="14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rtl="0">
                        <a:lnSpc>
                          <a:spcPct val="115000"/>
                        </a:lnSpc>
                        <a:spcAft>
                          <a:spcPts val="0"/>
                        </a:spcAft>
                      </a:pPr>
                      <a:r>
                        <a:rPr lang="fr" sz="1400" dirty="0">
                          <a:effectLst/>
                          <a:latin typeface="Arial" panose="020B0604020202020204" pitchFamily="34" charset="0"/>
                          <a:cs typeface="Arial" panose="020B0604020202020204" pitchFamily="34" charset="0"/>
                        </a:rPr>
                        <a:t>1. Suivre l’évolution de l’épidémie, instaurer un dialogue, informer la communauté sur les gestes à adopter pour se protéger, s’engager uniquement sur ce que l’on est sûr de pouvoir réaliser.</a:t>
                      </a:r>
                    </a:p>
                    <a:p>
                      <a:pPr rtl="0">
                        <a:lnSpc>
                          <a:spcPct val="115000"/>
                        </a:lnSpc>
                        <a:spcAft>
                          <a:spcPts val="0"/>
                        </a:spcAft>
                      </a:pPr>
                      <a:endParaRPr lang="en-GB" sz="1400" dirty="0">
                        <a:effectLst/>
                        <a:latin typeface="Arial" panose="020B0604020202020204" pitchFamily="34" charset="0"/>
                        <a:cs typeface="Arial" panose="020B0604020202020204" pitchFamily="34" charset="0"/>
                      </a:endParaRPr>
                    </a:p>
                  </a:txBody>
                  <a:tcPr marL="68580" marR="68580" marT="0" marB="0"/>
                </a:tc>
                <a:tc>
                  <a:txBody>
                    <a:bodyPr/>
                    <a:lstStyle/>
                    <a:p>
                      <a:pPr rtl="0">
                        <a:lnSpc>
                          <a:spcPct val="115000"/>
                        </a:lnSpc>
                        <a:spcAft>
                          <a:spcPts val="0"/>
                        </a:spcAft>
                      </a:pPr>
                      <a:r>
                        <a:rPr lang="fr" sz="1400" dirty="0">
                          <a:effectLst/>
                          <a:latin typeface="Arial" panose="020B0604020202020204" pitchFamily="34" charset="0"/>
                          <a:cs typeface="Arial" panose="020B0604020202020204" pitchFamily="34" charset="0"/>
                        </a:rPr>
                        <a:t>1. </a:t>
                      </a:r>
                      <a:r>
                        <a:rPr lang="fr" sz="1400" b="1" dirty="0">
                          <a:effectLst/>
                          <a:latin typeface="Arial" panose="020B0604020202020204" pitchFamily="34" charset="0"/>
                          <a:cs typeface="Arial" panose="020B0604020202020204" pitchFamily="34" charset="0"/>
                        </a:rPr>
                        <a:t>Groupe de discussion : </a:t>
                      </a:r>
                      <a:r>
                        <a:rPr lang="fr" sz="1400" kern="1200" dirty="0">
                          <a:solidFill>
                            <a:schemeClr val="dk1"/>
                          </a:solidFill>
                          <a:effectLst/>
                          <a:latin typeface="Arial" panose="020B0604020202020204" pitchFamily="34" charset="0"/>
                          <a:ea typeface="+mn-ea"/>
                          <a:cs typeface="Arial" panose="020B0604020202020204" pitchFamily="34" charset="0"/>
                        </a:rPr>
                        <a:t>animation d’une discussion au sein d’un groupe composé de personnes présentant des caractéristiques similaires (hommes, femmes, enseignants, chefs d’entreprises, aidants ou encore prestataires de soins) en vue de mieux comprendre les connaissances, les attitudes et les perceptions concernant l’hygiène, la maladie, le recours aux soins et la préparation aux catastrophes, et de recueillir des observations sur les mesures de préparation aux situations d’urgence.</a:t>
                      </a:r>
                      <a:endParaRPr lang="en-GB" sz="1400" dirty="0">
                        <a:effectLst/>
                        <a:latin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881084">
                <a:tc>
                  <a:txBody>
                    <a:bodyPr/>
                    <a:lstStyle/>
                    <a:p>
                      <a:pPr marL="0" marR="0" lvl="0" indent="0" algn="l" defTabSz="822960" rtl="0" eaLnBrk="1" fontAlgn="auto" latinLnBrk="0" hangingPunct="1">
                        <a:lnSpc>
                          <a:spcPct val="115000"/>
                        </a:lnSpc>
                        <a:spcBef>
                          <a:spcPts val="0"/>
                        </a:spcBef>
                        <a:spcAft>
                          <a:spcPts val="0"/>
                        </a:spcAft>
                        <a:buClrTx/>
                        <a:buSzTx/>
                        <a:buFontTx/>
                        <a:buNone/>
                        <a:tabLst/>
                        <a:defRPr/>
                      </a:pPr>
                      <a:r>
                        <a:rPr lang="fr" sz="1400">
                          <a:effectLst/>
                          <a:latin typeface="Arial" panose="020B0604020202020204" pitchFamily="34" charset="0"/>
                          <a:cs typeface="Arial" panose="020B0604020202020204" pitchFamily="34" charset="0"/>
                        </a:rPr>
                        <a:t>2. Absence ou manque d’eau potable</a:t>
                      </a:r>
                      <a:endParaRPr lang="en-GB" sz="1400">
                        <a:effectLst/>
                        <a:latin typeface="Arial" panose="020B0604020202020204" pitchFamily="34" charset="0"/>
                        <a:ea typeface="SimSun"/>
                        <a:cs typeface="Arial" panose="020B0604020202020204" pitchFamily="34" charset="0"/>
                      </a:endParaRPr>
                    </a:p>
                    <a:p>
                      <a:pPr rtl="0">
                        <a:lnSpc>
                          <a:spcPct val="115000"/>
                        </a:lnSpc>
                        <a:spcAft>
                          <a:spcPts val="0"/>
                        </a:spcAft>
                      </a:pPr>
                      <a:endParaRPr lang="en-GB" sz="1400">
                        <a:effectLst/>
                        <a:latin typeface="Arial" panose="020B0604020202020204" pitchFamily="34" charset="0"/>
                        <a:ea typeface="SimSun"/>
                        <a:cs typeface="Arial" panose="020B0604020202020204" pitchFamily="34" charset="0"/>
                      </a:endParaRPr>
                    </a:p>
                  </a:txBody>
                  <a:tcPr marL="68580" marR="68580" marT="0" marB="0"/>
                </a:tc>
                <a:tc>
                  <a:txBody>
                    <a:bodyPr/>
                    <a:lstStyle/>
                    <a:p>
                      <a:pPr marL="228600" indent="-228600" rtl="0">
                        <a:lnSpc>
                          <a:spcPct val="115000"/>
                        </a:lnSpc>
                        <a:spcAft>
                          <a:spcPts val="0"/>
                        </a:spcAft>
                        <a:buAutoNum type="arabicPeriod"/>
                      </a:pPr>
                      <a:r>
                        <a:rPr lang="fr" sz="1400" dirty="0">
                          <a:effectLst/>
                          <a:latin typeface="Arial" panose="020B0604020202020204" pitchFamily="34" charset="0"/>
                          <a:cs typeface="Arial" panose="020B0604020202020204" pitchFamily="34" charset="0"/>
                        </a:rPr>
                        <a:t>Analyser la qualité de l’eau du fleuve Bughaw.</a:t>
                      </a:r>
                    </a:p>
                    <a:p>
                      <a:pPr marL="228600" indent="-228600" rtl="0">
                        <a:lnSpc>
                          <a:spcPct val="115000"/>
                        </a:lnSpc>
                        <a:spcAft>
                          <a:spcPts val="0"/>
                        </a:spcAft>
                        <a:buAutoNum type="arabicPeriod"/>
                      </a:pPr>
                      <a:r>
                        <a:rPr lang="fr" sz="1400" dirty="0">
                          <a:effectLst/>
                          <a:latin typeface="Arial" panose="020B0604020202020204" pitchFamily="34" charset="0"/>
                          <a:cs typeface="Arial" panose="020B0604020202020204" pitchFamily="34" charset="0"/>
                        </a:rPr>
                        <a:t>Identifier d’autres sources d’eau salubre et potable.</a:t>
                      </a:r>
                    </a:p>
                  </a:txBody>
                  <a:tcPr marL="68580" marR="68580" marT="0" marB="0"/>
                </a:tc>
                <a:tc>
                  <a:txBody>
                    <a:bodyPr/>
                    <a:lstStyle/>
                    <a:p>
                      <a:pPr rtl="0">
                        <a:lnSpc>
                          <a:spcPct val="115000"/>
                        </a:lnSpc>
                        <a:spcAft>
                          <a:spcPts val="0"/>
                        </a:spcAft>
                      </a:pPr>
                      <a:endParaRPr lang="en-GB" sz="1400" b="1" dirty="0">
                        <a:effectLst/>
                        <a:latin typeface="Arial" panose="020B0604020202020204" pitchFamily="34" charset="0"/>
                        <a:cs typeface="Arial" panose="020B0604020202020204" pitchFamily="34" charset="0"/>
                      </a:endParaRPr>
                    </a:p>
                    <a:p>
                      <a:pPr rtl="0">
                        <a:lnSpc>
                          <a:spcPct val="115000"/>
                        </a:lnSpc>
                        <a:spcAft>
                          <a:spcPts val="0"/>
                        </a:spcAft>
                      </a:pPr>
                      <a:r>
                        <a:rPr lang="fr" sz="1400" b="1" dirty="0">
                          <a:effectLst/>
                          <a:latin typeface="Arial" panose="020B0604020202020204" pitchFamily="34" charset="0"/>
                          <a:cs typeface="Arial" panose="020B0604020202020204" pitchFamily="34" charset="0"/>
                        </a:rPr>
                        <a:t>2. Sortie et observations dans la communauté : </a:t>
                      </a:r>
                      <a:r>
                        <a:rPr lang="fr" sz="1400" kern="1200" dirty="0">
                          <a:solidFill>
                            <a:schemeClr val="dk1"/>
                          </a:solidFill>
                          <a:effectLst/>
                          <a:latin typeface="Arial" panose="020B0604020202020204" pitchFamily="34" charset="0"/>
                          <a:ea typeface="+mn-ea"/>
                          <a:cs typeface="Arial" panose="020B0604020202020204" pitchFamily="34" charset="0"/>
                        </a:rPr>
                        <a:t>sortie dans la communauté afin d’observer les pratiques et les ressources communautaires.</a:t>
                      </a:r>
                      <a:endParaRPr lang="en-GB" sz="1400" dirty="0">
                        <a:effectLst/>
                        <a:latin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r h="1257782">
                <a:tc>
                  <a:txBody>
                    <a:bodyPr/>
                    <a:lstStyle/>
                    <a:p>
                      <a:pPr marL="0" marR="0" lvl="0" indent="0" algn="l" defTabSz="822960" rtl="0" eaLnBrk="1" fontAlgn="auto" latinLnBrk="0" hangingPunct="1">
                        <a:lnSpc>
                          <a:spcPct val="115000"/>
                        </a:lnSpc>
                        <a:spcBef>
                          <a:spcPts val="0"/>
                        </a:spcBef>
                        <a:spcAft>
                          <a:spcPts val="0"/>
                        </a:spcAft>
                        <a:buClrTx/>
                        <a:buSzTx/>
                        <a:buFontTx/>
                        <a:buNone/>
                        <a:tabLst/>
                        <a:defRPr/>
                      </a:pPr>
                      <a:r>
                        <a:rPr lang="fr" sz="1400" dirty="0">
                          <a:effectLst/>
                          <a:latin typeface="Arial" panose="020B0604020202020204" pitchFamily="34" charset="0"/>
                          <a:cs typeface="Arial" panose="020B0604020202020204" pitchFamily="34" charset="0"/>
                        </a:rPr>
                        <a:t>3 Certaines pratiques communautaires contribuent à propager les maladies transmissibles</a:t>
                      </a:r>
                      <a:endParaRPr lang="en-GB" sz="1400" dirty="0">
                        <a:effectLst/>
                        <a:latin typeface="Arial" panose="020B0604020202020204" pitchFamily="34" charset="0"/>
                        <a:ea typeface="SimSun"/>
                        <a:cs typeface="Arial" panose="020B0604020202020204" pitchFamily="34" charset="0"/>
                      </a:endParaRPr>
                    </a:p>
                    <a:p>
                      <a:pPr rtl="0">
                        <a:lnSpc>
                          <a:spcPct val="115000"/>
                        </a:lnSpc>
                        <a:spcAft>
                          <a:spcPts val="0"/>
                        </a:spcAft>
                      </a:pPr>
                      <a:endParaRPr lang="en-GB" sz="1400" dirty="0">
                        <a:effectLst/>
                        <a:latin typeface="Arial" panose="020B0604020202020204" pitchFamily="34" charset="0"/>
                        <a:ea typeface="SimSun"/>
                        <a:cs typeface="Arial" panose="020B0604020202020204" pitchFamily="34" charset="0"/>
                      </a:endParaRPr>
                    </a:p>
                  </a:txBody>
                  <a:tcPr marL="68580" marR="68580" marT="0" marB="0"/>
                </a:tc>
                <a:tc>
                  <a:txBody>
                    <a:bodyPr/>
                    <a:lstStyle/>
                    <a:p>
                      <a:pPr rtl="0">
                        <a:lnSpc>
                          <a:spcPct val="115000"/>
                        </a:lnSpc>
                        <a:spcAft>
                          <a:spcPts val="0"/>
                        </a:spcAft>
                      </a:pPr>
                      <a:r>
                        <a:rPr lang="fr" sz="1400" dirty="0">
                          <a:effectLst/>
                          <a:latin typeface="Arial" panose="020B0604020202020204" pitchFamily="34" charset="0"/>
                          <a:cs typeface="Arial" panose="020B0604020202020204" pitchFamily="34" charset="0"/>
                        </a:rPr>
                        <a:t>1. Analyser les pratiques communautaires/traditionnelles avec la communauté.</a:t>
                      </a:r>
                    </a:p>
                  </a:txBody>
                  <a:tcPr marL="68580" marR="68580" marT="0" marB="0"/>
                </a:tc>
                <a:tc>
                  <a:txBody>
                    <a:bodyPr/>
                    <a:lstStyle/>
                    <a:p>
                      <a:pPr rtl="0">
                        <a:lnSpc>
                          <a:spcPct val="115000"/>
                        </a:lnSpc>
                        <a:spcAft>
                          <a:spcPts val="0"/>
                        </a:spcAft>
                      </a:pPr>
                      <a:r>
                        <a:rPr lang="fr" sz="1400" dirty="0">
                          <a:effectLst/>
                          <a:latin typeface="Arial" panose="020B0604020202020204" pitchFamily="34" charset="0"/>
                          <a:cs typeface="Arial" panose="020B0604020202020204" pitchFamily="34" charset="0"/>
                        </a:rPr>
                        <a:t>1. </a:t>
                      </a:r>
                      <a:r>
                        <a:rPr lang="fr" sz="1400" b="1" dirty="0">
                          <a:effectLst/>
                          <a:latin typeface="Arial" panose="020B0604020202020204" pitchFamily="34" charset="0"/>
                          <a:cs typeface="Arial" panose="020B0604020202020204" pitchFamily="34" charset="0"/>
                        </a:rPr>
                        <a:t>Causes et effets : </a:t>
                      </a:r>
                      <a:r>
                        <a:rPr lang="fr" sz="1400" kern="1200" dirty="0">
                          <a:solidFill>
                            <a:schemeClr val="dk1"/>
                          </a:solidFill>
                          <a:effectLst/>
                          <a:latin typeface="Arial" panose="020B0604020202020204" pitchFamily="34" charset="0"/>
                          <a:ea typeface="+mn-ea"/>
                          <a:cs typeface="Arial" panose="020B0604020202020204" pitchFamily="34" charset="0"/>
                        </a:rPr>
                        <a:t>les membres de la communauté expliquent comment ils perçoivent les causes et les effets des maladies, l’objectif étant d’analyser leurs impressions sur les causes, les conséquences et les mesures susceptibles de prévenir une maladie ou d’atténuer les effets d’une flambée épidémique.</a:t>
                      </a:r>
                      <a:endParaRPr lang="en-GB" sz="1400" dirty="0">
                        <a:effectLst/>
                        <a:latin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bl>
          </a:graphicData>
        </a:graphic>
      </p:graphicFrame>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5"/>
</p:tagLst>
</file>

<file path=ppt/tags/tag10.xml><?xml version="1.0" encoding="utf-8"?>
<p:tagLst xmlns:a="http://schemas.openxmlformats.org/drawingml/2006/main" xmlns:r="http://schemas.openxmlformats.org/officeDocument/2006/relationships" xmlns:p="http://schemas.openxmlformats.org/presentationml/2006/main">
  <p:tag name="NUM" val="7"/>
</p:tagLst>
</file>

<file path=ppt/tags/tag11.xml><?xml version="1.0" encoding="utf-8"?>
<p:tagLst xmlns:a="http://schemas.openxmlformats.org/drawingml/2006/main" xmlns:r="http://schemas.openxmlformats.org/officeDocument/2006/relationships" xmlns:p="http://schemas.openxmlformats.org/presentationml/2006/main">
  <p:tag name="NUM" val="8"/>
</p:tagLst>
</file>

<file path=ppt/tags/tag12.xml><?xml version="1.0" encoding="utf-8"?>
<p:tagLst xmlns:a="http://schemas.openxmlformats.org/drawingml/2006/main" xmlns:r="http://schemas.openxmlformats.org/officeDocument/2006/relationships" xmlns:p="http://schemas.openxmlformats.org/presentationml/2006/main">
  <p:tag name="NUM" val="9"/>
</p:tagLst>
</file>

<file path=ppt/tags/tag13.xml><?xml version="1.0" encoding="utf-8"?>
<p:tagLst xmlns:a="http://schemas.openxmlformats.org/drawingml/2006/main" xmlns:r="http://schemas.openxmlformats.org/officeDocument/2006/relationships" xmlns:p="http://schemas.openxmlformats.org/presentationml/2006/main">
  <p:tag name="NUM" val="12"/>
</p:tagLst>
</file>

<file path=ppt/tags/tag14.xml><?xml version="1.0" encoding="utf-8"?>
<p:tagLst xmlns:a="http://schemas.openxmlformats.org/drawingml/2006/main" xmlns:r="http://schemas.openxmlformats.org/officeDocument/2006/relationships" xmlns:p="http://schemas.openxmlformats.org/presentationml/2006/main">
  <p:tag name="NUM" val="13"/>
</p:tagLst>
</file>

<file path=ppt/tags/tag15.xml><?xml version="1.0" encoding="utf-8"?>
<p:tagLst xmlns:a="http://schemas.openxmlformats.org/drawingml/2006/main" xmlns:r="http://schemas.openxmlformats.org/officeDocument/2006/relationships" xmlns:p="http://schemas.openxmlformats.org/presentationml/2006/main">
  <p:tag name="NUM" val="14"/>
</p:tagLst>
</file>

<file path=ppt/tags/tag16.xml><?xml version="1.0" encoding="utf-8"?>
<p:tagLst xmlns:a="http://schemas.openxmlformats.org/drawingml/2006/main" xmlns:r="http://schemas.openxmlformats.org/officeDocument/2006/relationships" xmlns:p="http://schemas.openxmlformats.org/presentationml/2006/main">
  <p:tag name="NUM" val="15"/>
</p:tagLst>
</file>

<file path=ppt/tags/tag17.xml><?xml version="1.0" encoding="utf-8"?>
<p:tagLst xmlns:a="http://schemas.openxmlformats.org/drawingml/2006/main" xmlns:r="http://schemas.openxmlformats.org/officeDocument/2006/relationships" xmlns:p="http://schemas.openxmlformats.org/presentationml/2006/main">
  <p:tag name="NUM" val="16"/>
</p:tagLst>
</file>

<file path=ppt/tags/tag18.xml><?xml version="1.0" encoding="utf-8"?>
<p:tagLst xmlns:a="http://schemas.openxmlformats.org/drawingml/2006/main" xmlns:r="http://schemas.openxmlformats.org/officeDocument/2006/relationships" xmlns:p="http://schemas.openxmlformats.org/presentationml/2006/main">
  <p:tag name="NUM" val="17"/>
</p:tagLst>
</file>

<file path=ppt/tags/tag19.xml><?xml version="1.0" encoding="utf-8"?>
<p:tagLst xmlns:a="http://schemas.openxmlformats.org/drawingml/2006/main" xmlns:r="http://schemas.openxmlformats.org/officeDocument/2006/relationships" xmlns:p="http://schemas.openxmlformats.org/presentationml/2006/main">
  <p:tag name="NUM" val="18"/>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0"/>
</p:tagLst>
</file>

<file path=ppt/tags/tag21.xml><?xml version="1.0" encoding="utf-8"?>
<p:tagLst xmlns:a="http://schemas.openxmlformats.org/drawingml/2006/main" xmlns:r="http://schemas.openxmlformats.org/officeDocument/2006/relationships" xmlns:p="http://schemas.openxmlformats.org/presentationml/2006/main">
  <p:tag name="NUM" val="21"/>
</p:tagLst>
</file>

<file path=ppt/tags/tag22.xml><?xml version="1.0" encoding="utf-8"?>
<p:tagLst xmlns:a="http://schemas.openxmlformats.org/drawingml/2006/main" xmlns:r="http://schemas.openxmlformats.org/officeDocument/2006/relationships" xmlns:p="http://schemas.openxmlformats.org/presentationml/2006/main">
  <p:tag name="NUM" val="22"/>
</p:tagLst>
</file>

<file path=ppt/tags/tag23.xml><?xml version="1.0" encoding="utf-8"?>
<p:tagLst xmlns:a="http://schemas.openxmlformats.org/drawingml/2006/main" xmlns:r="http://schemas.openxmlformats.org/officeDocument/2006/relationships" xmlns:p="http://schemas.openxmlformats.org/presentationml/2006/main">
  <p:tag name="NUM" val="23"/>
</p:tagLst>
</file>

<file path=ppt/tags/tag24.xml><?xml version="1.0" encoding="utf-8"?>
<p:tagLst xmlns:a="http://schemas.openxmlformats.org/drawingml/2006/main" xmlns:r="http://schemas.openxmlformats.org/officeDocument/2006/relationships" xmlns:p="http://schemas.openxmlformats.org/presentationml/2006/main">
  <p:tag name="NUM" val="24"/>
</p:tagLst>
</file>

<file path=ppt/tags/tag25.xml><?xml version="1.0" encoding="utf-8"?>
<p:tagLst xmlns:a="http://schemas.openxmlformats.org/drawingml/2006/main" xmlns:r="http://schemas.openxmlformats.org/officeDocument/2006/relationships" xmlns:p="http://schemas.openxmlformats.org/presentationml/2006/main">
  <p:tag name="NUM" val="25"/>
</p:tagLst>
</file>

<file path=ppt/tags/tag26.xml><?xml version="1.0" encoding="utf-8"?>
<p:tagLst xmlns:a="http://schemas.openxmlformats.org/drawingml/2006/main" xmlns:r="http://schemas.openxmlformats.org/officeDocument/2006/relationships" xmlns:p="http://schemas.openxmlformats.org/presentationml/2006/main">
  <p:tag name="NUM" val="3"/>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1"/>
</p:tagLst>
</file>

<file path=ppt/tags/tag39.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5"/>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3"/>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5"/>
</p:tagLst>
</file>

<file path=ppt/tags/tag45.xml><?xml version="1.0" encoding="utf-8"?>
<p:tagLst xmlns:a="http://schemas.openxmlformats.org/drawingml/2006/main" xmlns:r="http://schemas.openxmlformats.org/officeDocument/2006/relationships" xmlns:p="http://schemas.openxmlformats.org/presentationml/2006/main">
  <p:tag name="NUM" val="6"/>
</p:tagLst>
</file>

<file path=ppt/tags/tag46.xml><?xml version="1.0" encoding="utf-8"?>
<p:tagLst xmlns:a="http://schemas.openxmlformats.org/drawingml/2006/main" xmlns:r="http://schemas.openxmlformats.org/officeDocument/2006/relationships" xmlns:p="http://schemas.openxmlformats.org/presentationml/2006/main">
  <p:tag name="NUM" val="8"/>
</p:tagLst>
</file>

<file path=ppt/tags/tag47.xml><?xml version="1.0" encoding="utf-8"?>
<p:tagLst xmlns:a="http://schemas.openxmlformats.org/drawingml/2006/main" xmlns:r="http://schemas.openxmlformats.org/officeDocument/2006/relationships" xmlns:p="http://schemas.openxmlformats.org/presentationml/2006/main">
  <p:tag name="NUM" val="9"/>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5"/>
</p:tagLst>
</file>

<file path=ppt/tags/tag5.xml><?xml version="1.0" encoding="utf-8"?>
<p:tagLst xmlns:a="http://schemas.openxmlformats.org/drawingml/2006/main" xmlns:r="http://schemas.openxmlformats.org/officeDocument/2006/relationships" xmlns:p="http://schemas.openxmlformats.org/presentationml/2006/main">
  <p:tag name="NUM" val="6"/>
</p:tagLst>
</file>

<file path=ppt/tags/tag50.xml><?xml version="1.0" encoding="utf-8"?>
<p:tagLst xmlns:a="http://schemas.openxmlformats.org/drawingml/2006/main" xmlns:r="http://schemas.openxmlformats.org/officeDocument/2006/relationships" xmlns:p="http://schemas.openxmlformats.org/presentationml/2006/main">
  <p:tag name="NUM" val="6"/>
</p:tagLst>
</file>

<file path=ppt/tags/tag51.xml><?xml version="1.0" encoding="utf-8"?>
<p:tagLst xmlns:a="http://schemas.openxmlformats.org/drawingml/2006/main" xmlns:r="http://schemas.openxmlformats.org/officeDocument/2006/relationships" xmlns:p="http://schemas.openxmlformats.org/presentationml/2006/main">
  <p:tag name="NUM" val="8"/>
</p:tagLst>
</file>

<file path=ppt/tags/tag52.xml><?xml version="1.0" encoding="utf-8"?>
<p:tagLst xmlns:a="http://schemas.openxmlformats.org/drawingml/2006/main" xmlns:r="http://schemas.openxmlformats.org/officeDocument/2006/relationships" xmlns:p="http://schemas.openxmlformats.org/presentationml/2006/main">
  <p:tag name="NUM" val="9"/>
</p:tagLst>
</file>

<file path=ppt/tags/tag53.xml><?xml version="1.0" encoding="utf-8"?>
<p:tagLst xmlns:a="http://schemas.openxmlformats.org/drawingml/2006/main" xmlns:r="http://schemas.openxmlformats.org/officeDocument/2006/relationships" xmlns:p="http://schemas.openxmlformats.org/presentationml/2006/main">
  <p:tag name="NUM" val="2"/>
</p:tagLst>
</file>

<file path=ppt/tags/tag54.xml><?xml version="1.0" encoding="utf-8"?>
<p:tagLst xmlns:a="http://schemas.openxmlformats.org/drawingml/2006/main" xmlns:r="http://schemas.openxmlformats.org/officeDocument/2006/relationships" xmlns:p="http://schemas.openxmlformats.org/presentationml/2006/main">
  <p:tag name="NUM" val="2"/>
</p:tagLst>
</file>

<file path=ppt/tags/tag55.xml><?xml version="1.0" encoding="utf-8"?>
<p:tagLst xmlns:a="http://schemas.openxmlformats.org/drawingml/2006/main" xmlns:r="http://schemas.openxmlformats.org/officeDocument/2006/relationships" xmlns:p="http://schemas.openxmlformats.org/presentationml/2006/main">
  <p:tag name="NUM" val="2"/>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5"/>
</p:tagLst>
</file>

<file path=ppt/tags/tag9.xml><?xml version="1.0" encoding="utf-8"?>
<p:tagLst xmlns:a="http://schemas.openxmlformats.org/drawingml/2006/main" xmlns:r="http://schemas.openxmlformats.org/officeDocument/2006/relationships" xmlns:p="http://schemas.openxmlformats.org/presentationml/2006/main">
  <p:tag name="NUM" val="6"/>
</p:tagLst>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3_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4_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2874F95-FE0E-4546-BA58-F3ED5D31CEC0}">
  <ds:schemaRefs>
    <ds:schemaRef ds:uri="http://schemas.microsoft.com/sharepoint/v3/contenttype/forms"/>
  </ds:schemaRefs>
</ds:datastoreItem>
</file>

<file path=customXml/itemProps2.xml><?xml version="1.0" encoding="utf-8"?>
<ds:datastoreItem xmlns:ds="http://schemas.openxmlformats.org/officeDocument/2006/customXml" ds:itemID="{88FEEE08-EFF8-4AA9-99D6-03D6390B6EBE}">
  <ds:schemaRefs>
    <ds:schemaRef ds:uri="http://purl.org/dc/dcmitype/"/>
    <ds:schemaRef ds:uri="http://schemas.microsoft.com/office/2006/documentManagement/types"/>
    <ds:schemaRef ds:uri="http://purl.org/dc/elements/1.1/"/>
    <ds:schemaRef ds:uri="http://schemas.microsoft.com/office/2006/metadata/properties"/>
    <ds:schemaRef ds:uri="450f158c-397a-4a9d-b005-a44c92e0fccb"/>
    <ds:schemaRef ds:uri="http://schemas.openxmlformats.org/package/2006/metadata/core-properties"/>
    <ds:schemaRef ds:uri="e2a64997-203d-4655-a595-383c2eb1e865"/>
    <ds:schemaRef ds:uri="http://purl.org/dc/term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C08717FF-7B2B-43BE-8554-A64432F194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1545</TotalTime>
  <Words>6077</Words>
  <Application>Microsoft Office PowerPoint</Application>
  <PresentationFormat>Widescreen</PresentationFormat>
  <Paragraphs>1169</Paragraphs>
  <Slides>148</Slides>
  <Notes>34</Notes>
  <HiddenSlides>0</HiddenSlides>
  <MMClips>0</MMClips>
  <ScaleCrop>false</ScaleCrop>
  <HeadingPairs>
    <vt:vector size="4" baseType="variant">
      <vt:variant>
        <vt:lpstr>Theme</vt:lpstr>
      </vt:variant>
      <vt:variant>
        <vt:i4>3</vt:i4>
      </vt:variant>
      <vt:variant>
        <vt:lpstr>Slide Titles</vt:lpstr>
      </vt:variant>
      <vt:variant>
        <vt:i4>148</vt:i4>
      </vt:variant>
    </vt:vector>
  </HeadingPairs>
  <TitlesOfParts>
    <vt:vector size="151" baseType="lpstr">
      <vt:lpstr>RRT_Theme_v4</vt:lpstr>
      <vt:lpstr>3_RRT_Theme_v3</vt:lpstr>
      <vt:lpstr>4_RRT_Theme_v3</vt:lpstr>
      <vt:lpstr>Formation des formateurs des Équipes d’Intervention Rapide </vt:lpstr>
      <vt:lpstr>Notes aux facilitateurs</vt:lpstr>
      <vt:lpstr>PowerPoint Presentation</vt:lpstr>
      <vt:lpstr>Aperçu de l’exercice pratique Casquette facilitateur</vt:lpstr>
      <vt:lpstr>Objectifs d’apprentissage</vt:lpstr>
      <vt:lpstr>PowerPoint Presentation</vt:lpstr>
      <vt:lpstr>1. Objectif de l’exercice pratique</vt:lpstr>
      <vt:lpstr>Principales caractéristiques</vt:lpstr>
      <vt:lpstr>PowerPoint Presentation</vt:lpstr>
      <vt:lpstr>2. Contexte du pays (1)</vt:lpstr>
      <vt:lpstr>2. Contexte du pays  (2)</vt:lpstr>
      <vt:lpstr>3. Principaux événements du scénario (1)</vt:lpstr>
      <vt:lpstr>PowerPoint Presentation</vt:lpstr>
      <vt:lpstr>3. Principaux événements du scénario (3)</vt:lpstr>
      <vt:lpstr>3. Principaux événements du scénario (4)</vt:lpstr>
      <vt:lpstr>PowerPoint Presentation</vt:lpstr>
      <vt:lpstr>PowerPoint Presentation</vt:lpstr>
      <vt:lpstr>PowerPoint Presentation</vt:lpstr>
      <vt:lpstr>4. Programme du KIFA EIR</vt:lpstr>
      <vt:lpstr>PowerPoint Presentation</vt:lpstr>
      <vt:lpstr>5. Rôles dans la facilitation de l’exercice</vt:lpstr>
      <vt:lpstr>5. Rôles dans la facilitation de l’exercice</vt:lpstr>
      <vt:lpstr>5. Rôles dans la facilitation de l’exercice</vt:lpstr>
      <vt:lpstr>5. Rôles dans la facilitation de l’exercice</vt:lpstr>
      <vt:lpstr>5. Rôles dans la facilitation de l’exercice</vt:lpstr>
      <vt:lpstr>5. Rôles dans la facilitation de l’exercice</vt:lpstr>
      <vt:lpstr>5. Rôles dans la facilitation de l’exercice</vt:lpstr>
      <vt:lpstr>6. Matériel et équipements nécessaires pour l’exercice pratique</vt:lpstr>
      <vt:lpstr>Ressources nécessaires pour la facilitation de l’exercice pratique</vt:lpstr>
      <vt:lpstr>C1 – Activation de l’EIR</vt:lpstr>
      <vt:lpstr>PowerPoint Presentation</vt:lpstr>
      <vt:lpstr>PowerPoint Presentation</vt:lpstr>
      <vt:lpstr>PowerPoint Presentation</vt:lpstr>
      <vt:lpstr>Aménagements pour l’exercice pratique</vt:lpstr>
      <vt:lpstr>7. Principales étapes de facilitation de l’exercice pratique</vt:lpstr>
      <vt:lpstr>Session C0  Présentation de l’exercice pratique Casquette participant</vt:lpstr>
      <vt:lpstr>PowerPoint Presentation</vt:lpstr>
      <vt:lpstr>Noms des équipes, coaches et évaluateurs</vt:lpstr>
      <vt:lpstr>Rôle des coaches</vt:lpstr>
      <vt:lpstr>Rôles des évaluateurs</vt:lpstr>
      <vt:lpstr>PowerPoint Presentation</vt:lpstr>
      <vt:lpstr>Session C0  Présentation de l’exercice pratique Casquette facilitateur</vt:lpstr>
      <vt:lpstr>Préparation de la présentation de l’exercice pratique, session C0</vt:lpstr>
      <vt:lpstr>Facilitation et débriefing de la session C0</vt:lpstr>
      <vt:lpstr>Déroulement détaillé de la séssion C0 de l’exercice pratique</vt:lpstr>
      <vt:lpstr> Session C1:  Activation de l’EIR Casquette participant</vt:lpstr>
      <vt:lpstr>C1 Activation de l’EIR</vt:lpstr>
      <vt:lpstr>C1 Activation de l’EIR</vt:lpstr>
      <vt:lpstr>C1 Activation de l’EIR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Préparation de la session C1</vt:lpstr>
      <vt:lpstr> Session C1:  Activation de l’EIR Casquette facilitateur </vt:lpstr>
      <vt:lpstr>Facilitation et débriefing de la session C1</vt:lpstr>
      <vt:lpstr>PowerPoint Presentation</vt:lpstr>
      <vt:lpstr> Session C2:  À l’hôpital de Karan, entretien avec le personnel médical Casquette participant </vt:lpstr>
      <vt:lpstr>C2 À l’hôpital de Karan : entretien avec le personnel médical </vt:lpstr>
      <vt:lpstr>C2 À l’hôpital de Karan : entretien avec le personnel médical</vt:lpstr>
      <vt:lpstr>C2 À l’hôpital de Karan : entretien avec le personnel médical</vt:lpstr>
      <vt:lpstr>C2 À l’hôpital de Karan : entretien avec le personnel médical</vt:lpstr>
      <vt:lpstr>PowerPoint Presentation</vt:lpstr>
      <vt:lpstr>PowerPoint Presentation</vt:lpstr>
      <vt:lpstr>PowerPoint Presentation</vt:lpstr>
      <vt:lpstr>PowerPoint Presentation</vt:lpstr>
      <vt:lpstr>Session C2:  À l’hôpital de Karan, entretien avec le  personnel médical Casquette facilitateur</vt:lpstr>
      <vt:lpstr>PowerPoint Presentation</vt:lpstr>
      <vt:lpstr>Facilitation et débriefing de la session C2</vt:lpstr>
      <vt:lpstr>PowerPoint Presentation</vt:lpstr>
      <vt:lpstr>PowerPoint Presentation</vt:lpstr>
      <vt:lpstr>C3 À l’hôpital de Karan, entretien avec la patiente  et prélèvement d’échantillon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Risques potentiels de pollution chimique de l’eau potable (1)</vt:lpstr>
      <vt:lpstr>PowerPoint Presentation</vt:lpstr>
      <vt:lpstr>PowerPoint Presentation</vt:lpstr>
      <vt:lpstr> Session C4:  Engagement communautaire Casquette participant </vt:lpstr>
      <vt:lpstr>C4 Communication sur les risques et engagement communautaire</vt:lpstr>
      <vt:lpstr>C4 Communication sur les risques et engagement communautaire</vt:lpstr>
      <vt:lpstr>C4 Communication sur les risques et engagement communautaire</vt:lpstr>
      <vt:lpstr>C4 Communication sur les risques et engagement communautaire</vt:lpstr>
      <vt:lpstr>PowerPoint Presentation</vt:lpstr>
      <vt:lpstr>PowerPoint Presentation</vt:lpstr>
      <vt:lpstr>PowerPoint Presentation</vt:lpstr>
      <vt:lpstr>PowerPoint Presentation</vt:lpstr>
      <vt:lpstr>PowerPoint Presentation</vt:lpstr>
      <vt:lpstr>PowerPoint Presentation</vt:lpstr>
      <vt:lpstr>Session C3:  À l’hôpital de Karan, entretien avec la patiente Casquette facilitateur</vt:lpstr>
      <vt:lpstr>Préparation de la session C3</vt:lpstr>
      <vt:lpstr>Facilitation et débriefing de la session C3</vt:lpstr>
      <vt:lpstr>Déroulement détaillé de la session C3 de l’exercice pratique</vt:lpstr>
      <vt:lpstr>Session C4: Engagement communautaire Casquette facilitateurs </vt:lpstr>
      <vt:lpstr>Préparer la  session C4</vt:lpstr>
      <vt:lpstr>Facilitation et débriefing de la session C4</vt:lpstr>
      <vt:lpstr>Déroulement détaillé de la session C4 de l’exercice pratique</vt:lpstr>
      <vt:lpstr> Session C5: Recherche active des cas et suivi des contacts  Casquette participant </vt:lpstr>
      <vt:lpstr>PowerPoint Presentation</vt:lpstr>
      <vt:lpstr>PowerPoint Presentation</vt:lpstr>
      <vt:lpstr>PowerPoint Presentation</vt:lpstr>
      <vt:lpstr>PowerPoint Presentation</vt:lpstr>
      <vt:lpstr>PowerPoint Presentation</vt:lpstr>
      <vt:lpstr>C5 Débriefing (1)</vt:lpstr>
      <vt:lpstr>C5 Débriefing (2)</vt:lpstr>
      <vt:lpstr>C5 Débriefing (3)</vt:lpstr>
      <vt:lpstr>C5 Débriefing (4)</vt:lpstr>
      <vt:lpstr>C5 Débriefing (5)</vt:lpstr>
      <vt:lpstr>C5 Débriefing (6)</vt:lpstr>
      <vt:lpstr>C5 Débriefing (7)</vt:lpstr>
      <vt:lpstr>C5 Debriefing (8)</vt:lpstr>
      <vt:lpstr>PowerPoint Presentation</vt:lpstr>
      <vt:lpstr>Session C5: Recherche active des cas et suivi des contacts  Casquette facilitateurs </vt:lpstr>
      <vt:lpstr>Préparation de session C5</vt:lpstr>
      <vt:lpstr>Facilitation et débriefing de la session C5</vt:lpstr>
      <vt:lpstr>Déroulement détaillé de la session C5 de l’exercice pratique</vt:lpstr>
      <vt:lpstr>C6 Rapport d’investigation</vt:lpstr>
      <vt:lpstr>Session C6: Rapport d’investigation Casquette participant</vt:lpstr>
      <vt:lpstr>PowerPoint Presentation</vt:lpstr>
      <vt:lpstr>PowerPoint Presentation</vt:lpstr>
      <vt:lpstr>PowerPoint Presentation</vt:lpstr>
      <vt:lpstr>PowerPoint Presentation</vt:lpstr>
      <vt:lpstr>PowerPoint Presentation</vt:lpstr>
      <vt:lpstr>Présentation  des rapports d’investigation</vt:lpstr>
      <vt:lpstr>PowerPoint Presentation</vt:lpstr>
      <vt:lpstr>PowerPoint Presentation</vt:lpstr>
      <vt:lpstr>PowerPoint Presentation</vt:lpstr>
      <vt:lpstr>PowerPoint Presentation</vt:lpstr>
      <vt:lpstr>Résumé :  Comment éviter une épidémie ?</vt:lpstr>
      <vt:lpstr>Session C6: Rapport d’investigation Casquette facilitateur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
  <cp:lastModifiedBy>Hind</cp:lastModifiedBy>
  <cp:revision>792</cp:revision>
  <dcterms:modified xsi:type="dcterms:W3CDTF">2023-07-13T19:43:11Z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