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7.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8.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9.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10.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11.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2.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3.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14.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notesSlides/notesSlide15.xml" ContentType="application/vnd.openxmlformats-officedocument.presentationml.notesSlide+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notesSlides/notesSlide16.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notesSlides/notesSlide17.xml" ContentType="application/vnd.openxmlformats-officedocument.presentationml.notesSlide+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notesSlides/notesSlide18.xml" ContentType="application/vnd.openxmlformats-officedocument.presentationml.notesSlide+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notesSlides/notesSlide19.xml" ContentType="application/vnd.openxmlformats-officedocument.presentationml.notesSlide+xml"/>
  <Override PartName="/ppt/tags/tag143.xml" ContentType="application/vnd.openxmlformats-officedocument.presentationml.tags+xml"/>
  <Override PartName="/ppt/notesSlides/notesSlide20.xml" ContentType="application/vnd.openxmlformats-officedocument.presentationml.notesSlide+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notesSlides/notesSlide21.xml" ContentType="application/vnd.openxmlformats-officedocument.presentationml.notesSlide+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847" r:id="rId4"/>
  </p:sldMasterIdLst>
  <p:notesMasterIdLst>
    <p:notesMasterId r:id="rId35"/>
  </p:notesMasterIdLst>
  <p:handoutMasterIdLst>
    <p:handoutMasterId r:id="rId36"/>
  </p:handoutMasterIdLst>
  <p:sldIdLst>
    <p:sldId id="4483" r:id="rId5"/>
    <p:sldId id="367" r:id="rId6"/>
    <p:sldId id="4479" r:id="rId7"/>
    <p:sldId id="4488" r:id="rId8"/>
    <p:sldId id="4489" r:id="rId9"/>
    <p:sldId id="4490" r:id="rId10"/>
    <p:sldId id="382" r:id="rId11"/>
    <p:sldId id="383" r:id="rId12"/>
    <p:sldId id="1636" r:id="rId13"/>
    <p:sldId id="454" r:id="rId14"/>
    <p:sldId id="736" r:id="rId15"/>
    <p:sldId id="450" r:id="rId16"/>
    <p:sldId id="446" r:id="rId17"/>
    <p:sldId id="1794" r:id="rId18"/>
    <p:sldId id="1782" r:id="rId19"/>
    <p:sldId id="4461" r:id="rId20"/>
    <p:sldId id="4462" r:id="rId21"/>
    <p:sldId id="4460" r:id="rId22"/>
    <p:sldId id="409" r:id="rId23"/>
    <p:sldId id="360" r:id="rId24"/>
    <p:sldId id="4497" r:id="rId25"/>
    <p:sldId id="4458" r:id="rId26"/>
    <p:sldId id="4464" r:id="rId27"/>
    <p:sldId id="4463" r:id="rId28"/>
    <p:sldId id="4465" r:id="rId29"/>
    <p:sldId id="4498" r:id="rId30"/>
    <p:sldId id="1773" r:id="rId31"/>
    <p:sldId id="4492" r:id="rId32"/>
    <p:sldId id="4493" r:id="rId33"/>
    <p:sldId id="4494" r:id="rId34"/>
  </p:sldIdLst>
  <p:sldSz cx="9144000" cy="6858000" type="screen4x3"/>
  <p:notesSz cx="6797675" cy="9874250"/>
  <p:defaultTextStyle>
    <a:defPPr rtl="0">
      <a:defRPr lang="fr-FR"/>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4DF68275-F56B-CAA2-D5CA-6A161939976E}" name="Utilisateur invité" initials="Ui" userId="S::urn:spo:anon#eaf9c13d872bb4e03d62bac4295a813d0d5a716b11aa44fafa21b72e3f50fa97::" providerId="AD"/>
  <p188:author id="{CE3F4ECB-56DD-20D5-704E-51FCCDB6670F}" name="GOMEZ, Paula" initials="GP" userId="S::gomezp@who.int::c93cf399-3ed7-4230-9282-8831e3fe5ae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19C2E"/>
    <a:srgbClr val="405888"/>
    <a:srgbClr val="1F497D"/>
    <a:srgbClr val="548235"/>
    <a:srgbClr val="002060"/>
    <a:srgbClr val="6325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AA43E8-62A7-7385-B91B-1E81A1E1740B}" v="253" dt="2023-07-10T12:42:34.920"/>
    <p1510:client id="{6586C6B5-A92F-E109-0DDA-3950E4DB541C}" v="42" dt="2023-07-05T09:49:35.263"/>
    <p1510:client id="{92C61CBC-1A74-85D7-9C81-D7C38D4B46F0}" v="20" dt="2023-07-05T11:53:51.249"/>
    <p1510:client id="{E87E2C53-6242-4D6D-B359-EAE7154E7524}" v="4" dt="2023-06-12T10:20:47.639"/>
    <p1510:client id="{F0A31311-FCB2-5EBF-CD82-5728DD04E5C1}" v="43" dt="2023-07-06T08:05:55.95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003" autoAdjust="0"/>
  </p:normalViewPr>
  <p:slideViewPr>
    <p:cSldViewPr snapToGrid="0">
      <p:cViewPr varScale="1">
        <p:scale>
          <a:sx n="66" d="100"/>
          <a:sy n="66" d="100"/>
        </p:scale>
        <p:origin x="1280" y="44"/>
      </p:cViewPr>
      <p:guideLst>
        <p:guide orient="horz" pos="2160"/>
        <p:guide pos="2880"/>
      </p:guideLst>
    </p:cSldViewPr>
  </p:slideViewPr>
  <p:notesTextViewPr>
    <p:cViewPr>
      <p:scale>
        <a:sx n="1" d="1"/>
        <a:sy n="1" d="1"/>
      </p:scale>
      <p:origin x="0" y="0"/>
    </p:cViewPr>
  </p:notesTextViewPr>
  <p:notesViewPr>
    <p:cSldViewPr snapToGrid="0">
      <p:cViewPr varScale="1">
        <p:scale>
          <a:sx n="48" d="100"/>
          <a:sy n="48" d="100"/>
        </p:scale>
        <p:origin x="1008" y="5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43" Type="http://schemas.microsoft.com/office/2018/10/relationships/authors" Target="author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0B3BF20F-9EE0-2D96-C181-E6BFD86496B4}"/>
    <pc:docChg chg="addSld delSld modSld addMainMaster">
      <pc:chgData name="GOMEZ, Paula" userId="S::gomezp@who.int::c93cf399-3ed7-4230-9282-8831e3fe5ae7" providerId="AD" clId="Web-{0B3BF20F-9EE0-2D96-C181-E6BFD86496B4}" dt="2022-06-09T10:22:55.909" v="282"/>
      <pc:docMkLst>
        <pc:docMk/>
      </pc:docMkLst>
      <pc:sldChg chg="modSp">
        <pc:chgData name="GOMEZ, Paula" userId="S::gomezp@who.int::c93cf399-3ed7-4230-9282-8831e3fe5ae7" providerId="AD" clId="Web-{0B3BF20F-9EE0-2D96-C181-E6BFD86496B4}" dt="2022-06-08T13:20:09.430" v="138" actId="20577"/>
        <pc:sldMkLst>
          <pc:docMk/>
          <pc:sldMk cId="0" sldId="336"/>
        </pc:sldMkLst>
        <pc:spChg chg="mod">
          <ac:chgData name="GOMEZ, Paula" userId="S::gomezp@who.int::c93cf399-3ed7-4230-9282-8831e3fe5ae7" providerId="AD" clId="Web-{0B3BF20F-9EE0-2D96-C181-E6BFD86496B4}" dt="2022-06-08T13:20:09.430" v="138" actId="20577"/>
          <ac:spMkLst>
            <pc:docMk/>
            <pc:sldMk cId="0" sldId="336"/>
            <ac:spMk id="16387" creationId="{5A5E1C72-A1A2-45C8-AB70-3B5B315DBF5D}"/>
          </ac:spMkLst>
        </pc:spChg>
      </pc:sldChg>
      <pc:sldChg chg="modSp">
        <pc:chgData name="GOMEZ, Paula" userId="S::gomezp@who.int::c93cf399-3ed7-4230-9282-8831e3fe5ae7" providerId="AD" clId="Web-{0B3BF20F-9EE0-2D96-C181-E6BFD86496B4}" dt="2022-06-09T10:22:40.580" v="281" actId="20577"/>
        <pc:sldMkLst>
          <pc:docMk/>
          <pc:sldMk cId="0" sldId="341"/>
        </pc:sldMkLst>
        <pc:spChg chg="mod">
          <ac:chgData name="GOMEZ, Paula" userId="S::gomezp@who.int::c93cf399-3ed7-4230-9282-8831e3fe5ae7" providerId="AD" clId="Web-{0B3BF20F-9EE0-2D96-C181-E6BFD86496B4}" dt="2022-06-09T10:22:40.580" v="281" actId="20577"/>
          <ac:spMkLst>
            <pc:docMk/>
            <pc:sldMk cId="0" sldId="341"/>
            <ac:spMk id="44034" creationId="{7B1A93B5-CAE6-401A-84CA-C7219725234B}"/>
          </ac:spMkLst>
        </pc:spChg>
      </pc:sldChg>
      <pc:sldChg chg="modSp">
        <pc:chgData name="GOMEZ, Paula" userId="S::gomezp@who.int::c93cf399-3ed7-4230-9282-8831e3fe5ae7" providerId="AD" clId="Web-{0B3BF20F-9EE0-2D96-C181-E6BFD86496B4}" dt="2022-06-08T13:31:36.150" v="212" actId="20577"/>
        <pc:sldMkLst>
          <pc:docMk/>
          <pc:sldMk cId="0" sldId="344"/>
        </pc:sldMkLst>
        <pc:spChg chg="mod">
          <ac:chgData name="GOMEZ, Paula" userId="S::gomezp@who.int::c93cf399-3ed7-4230-9282-8831e3fe5ae7" providerId="AD" clId="Web-{0B3BF20F-9EE0-2D96-C181-E6BFD86496B4}" dt="2022-06-08T13:31:36.150" v="212" actId="20577"/>
          <ac:spMkLst>
            <pc:docMk/>
            <pc:sldMk cId="0" sldId="344"/>
            <ac:spMk id="29699" creationId="{A84D096C-B9D6-414E-9059-A12297B77D58}"/>
          </ac:spMkLst>
        </pc:spChg>
      </pc:sldChg>
      <pc:sldChg chg="del">
        <pc:chgData name="GOMEZ, Paula" userId="S::gomezp@who.int::c93cf399-3ed7-4230-9282-8831e3fe5ae7" providerId="AD" clId="Web-{0B3BF20F-9EE0-2D96-C181-E6BFD86496B4}" dt="2022-06-08T13:31:53.713" v="213"/>
        <pc:sldMkLst>
          <pc:docMk/>
          <pc:sldMk cId="0" sldId="348"/>
        </pc:sldMkLst>
      </pc:sldChg>
      <pc:sldChg chg="delSp modSp delAnim delCm">
        <pc:chgData name="GOMEZ, Paula" userId="S::gomezp@who.int::c93cf399-3ed7-4230-9282-8831e3fe5ae7" providerId="AD" clId="Web-{0B3BF20F-9EE0-2D96-C181-E6BFD86496B4}" dt="2022-06-08T13:33:50.169" v="225" actId="1076"/>
        <pc:sldMkLst>
          <pc:docMk/>
          <pc:sldMk cId="0" sldId="354"/>
        </pc:sldMkLst>
        <pc:spChg chg="mod">
          <ac:chgData name="GOMEZ, Paula" userId="S::gomezp@who.int::c93cf399-3ed7-4230-9282-8831e3fe5ae7" providerId="AD" clId="Web-{0B3BF20F-9EE0-2D96-C181-E6BFD86496B4}" dt="2022-06-08T13:30:24.210" v="211" actId="1076"/>
          <ac:spMkLst>
            <pc:docMk/>
            <pc:sldMk cId="0" sldId="354"/>
            <ac:spMk id="9" creationId="{433E8D15-D942-4745-AA3D-CA94CC0498BA}"/>
          </ac:spMkLst>
        </pc:spChg>
        <pc:spChg chg="mod">
          <ac:chgData name="GOMEZ, Paula" userId="S::gomezp@who.int::c93cf399-3ed7-4230-9282-8831e3fe5ae7" providerId="AD" clId="Web-{0B3BF20F-9EE0-2D96-C181-E6BFD86496B4}" dt="2022-06-08T13:28:29.848" v="201" actId="14100"/>
          <ac:spMkLst>
            <pc:docMk/>
            <pc:sldMk cId="0" sldId="354"/>
            <ac:spMk id="10" creationId="{EEB3D251-89E2-411A-BBB2-6000D3DFC33A}"/>
          </ac:spMkLst>
        </pc:spChg>
        <pc:spChg chg="mod">
          <ac:chgData name="GOMEZ, Paula" userId="S::gomezp@who.int::c93cf399-3ed7-4230-9282-8831e3fe5ae7" providerId="AD" clId="Web-{0B3BF20F-9EE0-2D96-C181-E6BFD86496B4}" dt="2022-06-08T13:29:41.975" v="206" actId="1076"/>
          <ac:spMkLst>
            <pc:docMk/>
            <pc:sldMk cId="0" sldId="354"/>
            <ac:spMk id="11" creationId="{323A0425-DCAC-44A5-B932-ED8F568CB5E4}"/>
          </ac:spMkLst>
        </pc:spChg>
        <pc:spChg chg="del">
          <ac:chgData name="GOMEZ, Paula" userId="S::gomezp@who.int::c93cf399-3ed7-4230-9282-8831e3fe5ae7" providerId="AD" clId="Web-{0B3BF20F-9EE0-2D96-C181-E6BFD86496B4}" dt="2022-06-08T13:25:13.843" v="178"/>
          <ac:spMkLst>
            <pc:docMk/>
            <pc:sldMk cId="0" sldId="354"/>
            <ac:spMk id="12" creationId="{9A98A545-8653-4BD1-B733-3D240F2A24F7}"/>
          </ac:spMkLst>
        </pc:spChg>
        <pc:spChg chg="mod">
          <ac:chgData name="GOMEZ, Paula" userId="S::gomezp@who.int::c93cf399-3ed7-4230-9282-8831e3fe5ae7" providerId="AD" clId="Web-{0B3BF20F-9EE0-2D96-C181-E6BFD86496B4}" dt="2022-06-08T13:28:02.566" v="196" actId="1076"/>
          <ac:spMkLst>
            <pc:docMk/>
            <pc:sldMk cId="0" sldId="354"/>
            <ac:spMk id="13" creationId="{4813709B-2A3E-48A4-8669-A760F09645D9}"/>
          </ac:spMkLst>
        </pc:spChg>
        <pc:spChg chg="del">
          <ac:chgData name="GOMEZ, Paula" userId="S::gomezp@who.int::c93cf399-3ed7-4230-9282-8831e3fe5ae7" providerId="AD" clId="Web-{0B3BF20F-9EE0-2D96-C181-E6BFD86496B4}" dt="2022-06-08T13:25:18.656" v="179"/>
          <ac:spMkLst>
            <pc:docMk/>
            <pc:sldMk cId="0" sldId="354"/>
            <ac:spMk id="14" creationId="{4BC4BAEA-F6FB-4C95-AAE0-BE8454CF7F87}"/>
          </ac:spMkLst>
        </pc:spChg>
        <pc:spChg chg="del mod">
          <ac:chgData name="GOMEZ, Paula" userId="S::gomezp@who.int::c93cf399-3ed7-4230-9282-8831e3fe5ae7" providerId="AD" clId="Web-{0B3BF20F-9EE0-2D96-C181-E6BFD86496B4}" dt="2022-06-08T13:28:09.020" v="197"/>
          <ac:spMkLst>
            <pc:docMk/>
            <pc:sldMk cId="0" sldId="354"/>
            <ac:spMk id="15" creationId="{EC347F0D-4428-4B39-9E43-871A27F1B393}"/>
          </ac:spMkLst>
        </pc:spChg>
        <pc:spChg chg="mod">
          <ac:chgData name="GOMEZ, Paula" userId="S::gomezp@who.int::c93cf399-3ed7-4230-9282-8831e3fe5ae7" providerId="AD" clId="Web-{0B3BF20F-9EE0-2D96-C181-E6BFD86496B4}" dt="2022-06-08T13:33:08.840" v="219" actId="1076"/>
          <ac:spMkLst>
            <pc:docMk/>
            <pc:sldMk cId="0" sldId="354"/>
            <ac:spMk id="16" creationId="{CA3B43E4-7371-48F6-8F53-E5D1F74F51E1}"/>
          </ac:spMkLst>
        </pc:spChg>
        <pc:spChg chg="mod">
          <ac:chgData name="GOMEZ, Paula" userId="S::gomezp@who.int::c93cf399-3ed7-4230-9282-8831e3fe5ae7" providerId="AD" clId="Web-{0B3BF20F-9EE0-2D96-C181-E6BFD86496B4}" dt="2022-06-08T13:33:37.059" v="223" actId="1076"/>
          <ac:spMkLst>
            <pc:docMk/>
            <pc:sldMk cId="0" sldId="354"/>
            <ac:spMk id="17" creationId="{056C2D48-16FD-4937-B88E-A381EA0824A8}"/>
          </ac:spMkLst>
        </pc:spChg>
        <pc:spChg chg="mod">
          <ac:chgData name="GOMEZ, Paula" userId="S::gomezp@who.int::c93cf399-3ed7-4230-9282-8831e3fe5ae7" providerId="AD" clId="Web-{0B3BF20F-9EE0-2D96-C181-E6BFD86496B4}" dt="2022-06-08T13:33:44.278" v="224" actId="1076"/>
          <ac:spMkLst>
            <pc:docMk/>
            <pc:sldMk cId="0" sldId="354"/>
            <ac:spMk id="18" creationId="{05F935F5-4AED-4409-B7C5-EC2536FABFE2}"/>
          </ac:spMkLst>
        </pc:spChg>
        <pc:spChg chg="mod">
          <ac:chgData name="GOMEZ, Paula" userId="S::gomezp@who.int::c93cf399-3ed7-4230-9282-8831e3fe5ae7" providerId="AD" clId="Web-{0B3BF20F-9EE0-2D96-C181-E6BFD86496B4}" dt="2022-06-08T13:33:50.169" v="225" actId="1076"/>
          <ac:spMkLst>
            <pc:docMk/>
            <pc:sldMk cId="0" sldId="354"/>
            <ac:spMk id="19" creationId="{0313934A-8202-4152-8F31-551476EE9CC8}"/>
          </ac:spMkLst>
        </pc:spChg>
        <pc:graphicFrameChg chg="modGraphic">
          <ac:chgData name="GOMEZ, Paula" userId="S::gomezp@who.int::c93cf399-3ed7-4230-9282-8831e3fe5ae7" providerId="AD" clId="Web-{0B3BF20F-9EE0-2D96-C181-E6BFD86496B4}" dt="2022-06-08T13:30:01.944" v="210"/>
          <ac:graphicFrameMkLst>
            <pc:docMk/>
            <pc:sldMk cId="0" sldId="354"/>
            <ac:graphicFrameMk id="3" creationId="{39A97CC5-9C2C-47E6-9CA7-2DBCE71E622B}"/>
          </ac:graphicFrameMkLst>
        </pc:graphicFrameChg>
      </pc:sldChg>
      <pc:sldChg chg="del">
        <pc:chgData name="GOMEZ, Paula" userId="S::gomezp@who.int::c93cf399-3ed7-4230-9282-8831e3fe5ae7" providerId="AD" clId="Web-{0B3BF20F-9EE0-2D96-C181-E6BFD86496B4}" dt="2022-06-08T13:25:34.719" v="182"/>
        <pc:sldMkLst>
          <pc:docMk/>
          <pc:sldMk cId="0" sldId="355"/>
        </pc:sldMkLst>
      </pc:sldChg>
      <pc:sldChg chg="modSp">
        <pc:chgData name="GOMEZ, Paula" userId="S::gomezp@who.int::c93cf399-3ed7-4230-9282-8831e3fe5ae7" providerId="AD" clId="Web-{0B3BF20F-9EE0-2D96-C181-E6BFD86496B4}" dt="2022-06-08T13:24:40.452" v="177" actId="20577"/>
        <pc:sldMkLst>
          <pc:docMk/>
          <pc:sldMk cId="0" sldId="357"/>
        </pc:sldMkLst>
        <pc:spChg chg="mod">
          <ac:chgData name="GOMEZ, Paula" userId="S::gomezp@who.int::c93cf399-3ed7-4230-9282-8831e3fe5ae7" providerId="AD" clId="Web-{0B3BF20F-9EE0-2D96-C181-E6BFD86496B4}" dt="2022-06-08T13:24:40.452" v="177" actId="20577"/>
          <ac:spMkLst>
            <pc:docMk/>
            <pc:sldMk cId="0" sldId="357"/>
            <ac:spMk id="14" creationId="{FAB34D75-7FC1-4002-B4B0-52AE27D01679}"/>
          </ac:spMkLst>
        </pc:spChg>
        <pc:spChg chg="mod">
          <ac:chgData name="GOMEZ, Paula" userId="S::gomezp@who.int::c93cf399-3ed7-4230-9282-8831e3fe5ae7" providerId="AD" clId="Web-{0B3BF20F-9EE0-2D96-C181-E6BFD86496B4}" dt="2022-06-08T13:23:08.340" v="162" actId="20577"/>
          <ac:spMkLst>
            <pc:docMk/>
            <pc:sldMk cId="0" sldId="357"/>
            <ac:spMk id="17" creationId="{FE25E54E-94E6-4674-B741-11F60E9A14CC}"/>
          </ac:spMkLst>
        </pc:spChg>
      </pc:sldChg>
      <pc:sldChg chg="modSp">
        <pc:chgData name="GOMEZ, Paula" userId="S::gomezp@who.int::c93cf399-3ed7-4230-9282-8831e3fe5ae7" providerId="AD" clId="Web-{0B3BF20F-9EE0-2D96-C181-E6BFD86496B4}" dt="2022-06-08T13:12:12.933" v="67" actId="20577"/>
        <pc:sldMkLst>
          <pc:docMk/>
          <pc:sldMk cId="0" sldId="358"/>
        </pc:sldMkLst>
        <pc:spChg chg="mod">
          <ac:chgData name="GOMEZ, Paula" userId="S::gomezp@who.int::c93cf399-3ed7-4230-9282-8831e3fe5ae7" providerId="AD" clId="Web-{0B3BF20F-9EE0-2D96-C181-E6BFD86496B4}" dt="2022-06-08T13:12:12.933" v="67" actId="20577"/>
          <ac:spMkLst>
            <pc:docMk/>
            <pc:sldMk cId="0" sldId="358"/>
            <ac:spMk id="24579" creationId="{6FA11F00-3065-48BC-8212-D93723259126}"/>
          </ac:spMkLst>
        </pc:spChg>
      </pc:sldChg>
      <pc:sldChg chg="modSp">
        <pc:chgData name="GOMEZ, Paula" userId="S::gomezp@who.int::c93cf399-3ed7-4230-9282-8831e3fe5ae7" providerId="AD" clId="Web-{0B3BF20F-9EE0-2D96-C181-E6BFD86496B4}" dt="2022-06-08T13:08:00.365" v="10" actId="20577"/>
        <pc:sldMkLst>
          <pc:docMk/>
          <pc:sldMk cId="520941827" sldId="366"/>
        </pc:sldMkLst>
        <pc:spChg chg="mod">
          <ac:chgData name="GOMEZ, Paula" userId="S::gomezp@who.int::c93cf399-3ed7-4230-9282-8831e3fe5ae7" providerId="AD" clId="Web-{0B3BF20F-9EE0-2D96-C181-E6BFD86496B4}" dt="2022-06-08T13:07:44.864" v="7" actId="20577"/>
          <ac:spMkLst>
            <pc:docMk/>
            <pc:sldMk cId="520941827" sldId="366"/>
            <ac:spMk id="3" creationId="{FE715C1D-0AFD-4B24-93D9-2F4112C6A19E}"/>
          </ac:spMkLst>
        </pc:spChg>
        <pc:spChg chg="mod">
          <ac:chgData name="GOMEZ, Paula" userId="S::gomezp@who.int::c93cf399-3ed7-4230-9282-8831e3fe5ae7" providerId="AD" clId="Web-{0B3BF20F-9EE0-2D96-C181-E6BFD86496B4}" dt="2022-06-08T13:08:00.365" v="10" actId="20577"/>
          <ac:spMkLst>
            <pc:docMk/>
            <pc:sldMk cId="520941827" sldId="366"/>
            <ac:spMk id="5" creationId="{637BBC0E-F8A1-4F34-A06A-A6D527623571}"/>
          </ac:spMkLst>
        </pc:spChg>
      </pc:sldChg>
      <pc:sldChg chg="modSp">
        <pc:chgData name="GOMEZ, Paula" userId="S::gomezp@who.int::c93cf399-3ed7-4230-9282-8831e3fe5ae7" providerId="AD" clId="Web-{0B3BF20F-9EE0-2D96-C181-E6BFD86496B4}" dt="2022-06-08T13:11:28.495" v="58" actId="20577"/>
        <pc:sldMkLst>
          <pc:docMk/>
          <pc:sldMk cId="1154234060" sldId="367"/>
        </pc:sldMkLst>
        <pc:spChg chg="mod">
          <ac:chgData name="GOMEZ, Paula" userId="S::gomezp@who.int::c93cf399-3ed7-4230-9282-8831e3fe5ae7" providerId="AD" clId="Web-{0B3BF20F-9EE0-2D96-C181-E6BFD86496B4}" dt="2022-06-08T13:10:35.165" v="46" actId="20577"/>
          <ac:spMkLst>
            <pc:docMk/>
            <pc:sldMk cId="1154234060" sldId="367"/>
            <ac:spMk id="307" creationId="{00000000-0000-0000-0000-000000000000}"/>
          </ac:spMkLst>
        </pc:spChg>
        <pc:spChg chg="mod">
          <ac:chgData name="GOMEZ, Paula" userId="S::gomezp@who.int::c93cf399-3ed7-4230-9282-8831e3fe5ae7" providerId="AD" clId="Web-{0B3BF20F-9EE0-2D96-C181-E6BFD86496B4}" dt="2022-06-08T13:11:28.495" v="58" actId="20577"/>
          <ac:spMkLst>
            <pc:docMk/>
            <pc:sldMk cId="1154234060" sldId="367"/>
            <ac:spMk id="308" creationId="{00000000-0000-0000-0000-000000000000}"/>
          </ac:spMkLst>
        </pc:spChg>
      </pc:sldChg>
      <pc:sldChg chg="modSp add replId">
        <pc:chgData name="GOMEZ, Paula" userId="S::gomezp@who.int::c93cf399-3ed7-4230-9282-8831e3fe5ae7" providerId="AD" clId="Web-{0B3BF20F-9EE0-2D96-C181-E6BFD86496B4}" dt="2022-06-08T13:22:05.479" v="159" actId="20577"/>
        <pc:sldMkLst>
          <pc:docMk/>
          <pc:sldMk cId="68602450" sldId="368"/>
        </pc:sldMkLst>
        <pc:spChg chg="mod">
          <ac:chgData name="GOMEZ, Paula" userId="S::gomezp@who.int::c93cf399-3ed7-4230-9282-8831e3fe5ae7" providerId="AD" clId="Web-{0B3BF20F-9EE0-2D96-C181-E6BFD86496B4}" dt="2022-06-08T13:22:05.479" v="159" actId="20577"/>
          <ac:spMkLst>
            <pc:docMk/>
            <pc:sldMk cId="68602450" sldId="368"/>
            <ac:spMk id="16387" creationId="{5A5E1C72-A1A2-45C8-AB70-3B5B315DBF5D}"/>
          </ac:spMkLst>
        </pc:spChg>
        <pc:spChg chg="mod">
          <ac:chgData name="GOMEZ, Paula" userId="S::gomezp@who.int::c93cf399-3ed7-4230-9282-8831e3fe5ae7" providerId="AD" clId="Web-{0B3BF20F-9EE0-2D96-C181-E6BFD86496B4}" dt="2022-06-08T13:13:54.092" v="83" actId="20577"/>
          <ac:spMkLst>
            <pc:docMk/>
            <pc:sldMk cId="68602450" sldId="368"/>
            <ac:spMk id="27650" creationId="{EFC362FD-B863-4FDF-8761-CF6DF2AD29E7}"/>
          </ac:spMkLst>
        </pc:spChg>
      </pc:sldChg>
      <pc:sldChg chg="new del">
        <pc:chgData name="GOMEZ, Paula" userId="S::gomezp@who.int::c93cf399-3ed7-4230-9282-8831e3fe5ae7" providerId="AD" clId="Web-{0B3BF20F-9EE0-2D96-C181-E6BFD86496B4}" dt="2022-06-08T13:13:01.138" v="74"/>
        <pc:sldMkLst>
          <pc:docMk/>
          <pc:sldMk cId="3732705500" sldId="368"/>
        </pc:sldMkLst>
      </pc:sldChg>
      <pc:sldChg chg="modSp add">
        <pc:chgData name="GOMEZ, Paula" userId="S::gomezp@who.int::c93cf399-3ed7-4230-9282-8831e3fe5ae7" providerId="AD" clId="Web-{0B3BF20F-9EE0-2D96-C181-E6BFD86496B4}" dt="2022-06-09T10:22:29.970" v="280" actId="20577"/>
        <pc:sldMkLst>
          <pc:docMk/>
          <pc:sldMk cId="2399973871" sldId="369"/>
        </pc:sldMkLst>
        <pc:spChg chg="mod">
          <ac:chgData name="GOMEZ, Paula" userId="S::gomezp@who.int::c93cf399-3ed7-4230-9282-8831e3fe5ae7" providerId="AD" clId="Web-{0B3BF20F-9EE0-2D96-C181-E6BFD86496B4}" dt="2022-06-09T10:22:29.970" v="280" actId="20577"/>
          <ac:spMkLst>
            <pc:docMk/>
            <pc:sldMk cId="2399973871" sldId="369"/>
            <ac:spMk id="308" creationId="{00000000-0000-0000-0000-000000000000}"/>
          </ac:spMkLst>
        </pc:spChg>
      </pc:sldChg>
      <pc:sldChg chg="add">
        <pc:chgData name="GOMEZ, Paula" userId="S::gomezp@who.int::c93cf399-3ed7-4230-9282-8831e3fe5ae7" providerId="AD" clId="Web-{0B3BF20F-9EE0-2D96-C181-E6BFD86496B4}" dt="2022-06-09T10:22:55.909" v="282"/>
        <pc:sldMkLst>
          <pc:docMk/>
          <pc:sldMk cId="4053575958" sldId="370"/>
        </pc:sldMkLst>
      </pc:sldChg>
      <pc:sldMasterChg chg="add addSldLayout">
        <pc:chgData name="GOMEZ, Paula" userId="S::gomezp@who.int::c93cf399-3ed7-4230-9282-8831e3fe5ae7" providerId="AD" clId="Web-{0B3BF20F-9EE0-2D96-C181-E6BFD86496B4}" dt="2022-06-09T10:22:55.909" v="282"/>
        <pc:sldMasterMkLst>
          <pc:docMk/>
          <pc:sldMasterMk cId="19352866" sldId="2147483886"/>
        </pc:sldMasterMkLst>
        <pc:sldLayoutChg chg="add">
          <pc:chgData name="GOMEZ, Paula" userId="S::gomezp@who.int::c93cf399-3ed7-4230-9282-8831e3fe5ae7" providerId="AD" clId="Web-{0B3BF20F-9EE0-2D96-C181-E6BFD86496B4}" dt="2022-06-09T10:22:55.909" v="282"/>
          <pc:sldLayoutMkLst>
            <pc:docMk/>
            <pc:sldMasterMk cId="19352866" sldId="2147483886"/>
            <pc:sldLayoutMk cId="1828371406" sldId="2147483887"/>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681889584" sldId="2147483888"/>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2992809033" sldId="2147483889"/>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2262953768" sldId="2147483890"/>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3724336043" sldId="2147483891"/>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2618931763" sldId="2147483892"/>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3736837534" sldId="2147483893"/>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1063752375" sldId="2147483894"/>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126808772" sldId="2147483895"/>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3625509648" sldId="2147483896"/>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2598386979" sldId="2147483897"/>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4018426610" sldId="2147483898"/>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1591940078" sldId="2147483899"/>
          </pc:sldLayoutMkLst>
        </pc:sldLayoutChg>
      </pc:sldMasterChg>
      <pc:sldMasterChg chg="add addSldLayout">
        <pc:chgData name="GOMEZ, Paula" userId="S::gomezp@who.int::c93cf399-3ed7-4230-9282-8831e3fe5ae7" providerId="AD" clId="Web-{0B3BF20F-9EE0-2D96-C181-E6BFD86496B4}" dt="2022-06-09T10:21:12.606" v="226"/>
        <pc:sldMasterMkLst>
          <pc:docMk/>
          <pc:sldMasterMk cId="19352866" sldId="2147483913"/>
        </pc:sldMasterMkLst>
        <pc:sldLayoutChg chg="add">
          <pc:chgData name="GOMEZ, Paula" userId="S::gomezp@who.int::c93cf399-3ed7-4230-9282-8831e3fe5ae7" providerId="AD" clId="Web-{0B3BF20F-9EE0-2D96-C181-E6BFD86496B4}" dt="2022-06-09T10:21:12.606" v="226"/>
          <pc:sldLayoutMkLst>
            <pc:docMk/>
            <pc:sldMasterMk cId="19352866" sldId="2147483913"/>
            <pc:sldLayoutMk cId="1828371406" sldId="2147483914"/>
          </pc:sldLayoutMkLst>
        </pc:sldLayoutChg>
        <pc:sldLayoutChg chg="add">
          <pc:chgData name="GOMEZ, Paula" userId="S::gomezp@who.int::c93cf399-3ed7-4230-9282-8831e3fe5ae7" providerId="AD" clId="Web-{0B3BF20F-9EE0-2D96-C181-E6BFD86496B4}" dt="2022-06-09T10:21:12.606" v="226"/>
          <pc:sldLayoutMkLst>
            <pc:docMk/>
            <pc:sldMasterMk cId="19352866" sldId="2147483913"/>
            <pc:sldLayoutMk cId="681889584" sldId="2147483915"/>
          </pc:sldLayoutMkLst>
        </pc:sldLayoutChg>
        <pc:sldLayoutChg chg="add">
          <pc:chgData name="GOMEZ, Paula" userId="S::gomezp@who.int::c93cf399-3ed7-4230-9282-8831e3fe5ae7" providerId="AD" clId="Web-{0B3BF20F-9EE0-2D96-C181-E6BFD86496B4}" dt="2022-06-09T10:21:12.606" v="226"/>
          <pc:sldLayoutMkLst>
            <pc:docMk/>
            <pc:sldMasterMk cId="19352866" sldId="2147483913"/>
            <pc:sldLayoutMk cId="2992809033" sldId="2147483916"/>
          </pc:sldLayoutMkLst>
        </pc:sldLayoutChg>
        <pc:sldLayoutChg chg="add">
          <pc:chgData name="GOMEZ, Paula" userId="S::gomezp@who.int::c93cf399-3ed7-4230-9282-8831e3fe5ae7" providerId="AD" clId="Web-{0B3BF20F-9EE0-2D96-C181-E6BFD86496B4}" dt="2022-06-09T10:21:12.606" v="226"/>
          <pc:sldLayoutMkLst>
            <pc:docMk/>
            <pc:sldMasterMk cId="19352866" sldId="2147483913"/>
            <pc:sldLayoutMk cId="2262953768" sldId="2147483917"/>
          </pc:sldLayoutMkLst>
        </pc:sldLayoutChg>
        <pc:sldLayoutChg chg="add">
          <pc:chgData name="GOMEZ, Paula" userId="S::gomezp@who.int::c93cf399-3ed7-4230-9282-8831e3fe5ae7" providerId="AD" clId="Web-{0B3BF20F-9EE0-2D96-C181-E6BFD86496B4}" dt="2022-06-09T10:21:12.606" v="226"/>
          <pc:sldLayoutMkLst>
            <pc:docMk/>
            <pc:sldMasterMk cId="19352866" sldId="2147483913"/>
            <pc:sldLayoutMk cId="3724336043" sldId="2147483918"/>
          </pc:sldLayoutMkLst>
        </pc:sldLayoutChg>
        <pc:sldLayoutChg chg="add">
          <pc:chgData name="GOMEZ, Paula" userId="S::gomezp@who.int::c93cf399-3ed7-4230-9282-8831e3fe5ae7" providerId="AD" clId="Web-{0B3BF20F-9EE0-2D96-C181-E6BFD86496B4}" dt="2022-06-09T10:21:12.606" v="226"/>
          <pc:sldLayoutMkLst>
            <pc:docMk/>
            <pc:sldMasterMk cId="19352866" sldId="2147483913"/>
            <pc:sldLayoutMk cId="2618931763" sldId="2147483919"/>
          </pc:sldLayoutMkLst>
        </pc:sldLayoutChg>
        <pc:sldLayoutChg chg="add">
          <pc:chgData name="GOMEZ, Paula" userId="S::gomezp@who.int::c93cf399-3ed7-4230-9282-8831e3fe5ae7" providerId="AD" clId="Web-{0B3BF20F-9EE0-2D96-C181-E6BFD86496B4}" dt="2022-06-09T10:21:12.606" v="226"/>
          <pc:sldLayoutMkLst>
            <pc:docMk/>
            <pc:sldMasterMk cId="19352866" sldId="2147483913"/>
            <pc:sldLayoutMk cId="3736837534" sldId="2147483920"/>
          </pc:sldLayoutMkLst>
        </pc:sldLayoutChg>
        <pc:sldLayoutChg chg="add">
          <pc:chgData name="GOMEZ, Paula" userId="S::gomezp@who.int::c93cf399-3ed7-4230-9282-8831e3fe5ae7" providerId="AD" clId="Web-{0B3BF20F-9EE0-2D96-C181-E6BFD86496B4}" dt="2022-06-09T10:21:12.606" v="226"/>
          <pc:sldLayoutMkLst>
            <pc:docMk/>
            <pc:sldMasterMk cId="19352866" sldId="2147483913"/>
            <pc:sldLayoutMk cId="1063752375" sldId="2147483921"/>
          </pc:sldLayoutMkLst>
        </pc:sldLayoutChg>
        <pc:sldLayoutChg chg="add">
          <pc:chgData name="GOMEZ, Paula" userId="S::gomezp@who.int::c93cf399-3ed7-4230-9282-8831e3fe5ae7" providerId="AD" clId="Web-{0B3BF20F-9EE0-2D96-C181-E6BFD86496B4}" dt="2022-06-09T10:21:12.606" v="226"/>
          <pc:sldLayoutMkLst>
            <pc:docMk/>
            <pc:sldMasterMk cId="19352866" sldId="2147483913"/>
            <pc:sldLayoutMk cId="126808772" sldId="2147483922"/>
          </pc:sldLayoutMkLst>
        </pc:sldLayoutChg>
        <pc:sldLayoutChg chg="add">
          <pc:chgData name="GOMEZ, Paula" userId="S::gomezp@who.int::c93cf399-3ed7-4230-9282-8831e3fe5ae7" providerId="AD" clId="Web-{0B3BF20F-9EE0-2D96-C181-E6BFD86496B4}" dt="2022-06-09T10:21:12.606" v="226"/>
          <pc:sldLayoutMkLst>
            <pc:docMk/>
            <pc:sldMasterMk cId="19352866" sldId="2147483913"/>
            <pc:sldLayoutMk cId="3625509648" sldId="2147483923"/>
          </pc:sldLayoutMkLst>
        </pc:sldLayoutChg>
        <pc:sldLayoutChg chg="add">
          <pc:chgData name="GOMEZ, Paula" userId="S::gomezp@who.int::c93cf399-3ed7-4230-9282-8831e3fe5ae7" providerId="AD" clId="Web-{0B3BF20F-9EE0-2D96-C181-E6BFD86496B4}" dt="2022-06-09T10:21:12.606" v="226"/>
          <pc:sldLayoutMkLst>
            <pc:docMk/>
            <pc:sldMasterMk cId="19352866" sldId="2147483913"/>
            <pc:sldLayoutMk cId="2598386979" sldId="2147483924"/>
          </pc:sldLayoutMkLst>
        </pc:sldLayoutChg>
        <pc:sldLayoutChg chg="add">
          <pc:chgData name="GOMEZ, Paula" userId="S::gomezp@who.int::c93cf399-3ed7-4230-9282-8831e3fe5ae7" providerId="AD" clId="Web-{0B3BF20F-9EE0-2D96-C181-E6BFD86496B4}" dt="2022-06-09T10:21:12.606" v="226"/>
          <pc:sldLayoutMkLst>
            <pc:docMk/>
            <pc:sldMasterMk cId="19352866" sldId="2147483913"/>
            <pc:sldLayoutMk cId="4018426610" sldId="2147483925"/>
          </pc:sldLayoutMkLst>
        </pc:sldLayoutChg>
      </pc:sldMasterChg>
    </pc:docChg>
  </pc:docChgLst>
  <pc:docChgLst>
    <pc:chgData name="Utilisateur invité" userId="S::urn:spo:anon#eaf9c13d872bb4e03d62bac4295a813d0d5a716b11aa44fafa21b72e3f50fa97::" providerId="AD" clId="Web-{E0C6B849-F543-65EF-AE4E-4C8BAF1F251C}"/>
    <pc:docChg chg="mod">
      <pc:chgData name="Utilisateur invité" userId="S::urn:spo:anon#eaf9c13d872bb4e03d62bac4295a813d0d5a716b11aa44fafa21b72e3f50fa97::" providerId="AD" clId="Web-{E0C6B849-F543-65EF-AE4E-4C8BAF1F251C}" dt="2022-07-29T11:56:18.943" v="2"/>
      <pc:docMkLst>
        <pc:docMk/>
      </pc:docMkLst>
      <pc:sldChg chg="addCm">
        <pc:chgData name="Utilisateur invité" userId="S::urn:spo:anon#eaf9c13d872bb4e03d62bac4295a813d0d5a716b11aa44fafa21b72e3f50fa97::" providerId="AD" clId="Web-{E0C6B849-F543-65EF-AE4E-4C8BAF1F251C}" dt="2022-07-29T11:53:45.188" v="1"/>
        <pc:sldMkLst>
          <pc:docMk/>
          <pc:sldMk cId="2086906395" sldId="353"/>
        </pc:sldMkLst>
      </pc:sldChg>
      <pc:sldChg chg="addCm">
        <pc:chgData name="Utilisateur invité" userId="S::urn:spo:anon#eaf9c13d872bb4e03d62bac4295a813d0d5a716b11aa44fafa21b72e3f50fa97::" providerId="AD" clId="Web-{E0C6B849-F543-65EF-AE4E-4C8BAF1F251C}" dt="2022-07-29T11:56:18.943" v="2"/>
        <pc:sldMkLst>
          <pc:docMk/>
          <pc:sldMk cId="446284212" sldId="1870"/>
        </pc:sldMkLst>
      </pc:sldChg>
    </pc:docChg>
  </pc:docChgLst>
  <pc:docChgLst>
    <pc:chgData name="Utilisateur invité" userId="S::urn:spo:anon#eaf9c13d872bb4e03d62bac4295a813d0d5a716b11aa44fafa21b72e3f50fa97::" providerId="AD" clId="Web-{61CA7626-B93F-7120-1ACF-3D9F230333B8}"/>
    <pc:docChg chg="modSld">
      <pc:chgData name="Utilisateur invité" userId="S::urn:spo:anon#eaf9c13d872bb4e03d62bac4295a813d0d5a716b11aa44fafa21b72e3f50fa97::" providerId="AD" clId="Web-{61CA7626-B93F-7120-1ACF-3D9F230333B8}" dt="2022-08-25T05:31:21.440" v="54" actId="20577"/>
      <pc:docMkLst>
        <pc:docMk/>
      </pc:docMkLst>
      <pc:sldChg chg="modSp">
        <pc:chgData name="Utilisateur invité" userId="S::urn:spo:anon#eaf9c13d872bb4e03d62bac4295a813d0d5a716b11aa44fafa21b72e3f50fa97::" providerId="AD" clId="Web-{61CA7626-B93F-7120-1ACF-3D9F230333B8}" dt="2022-08-25T05:16:14.122" v="5" actId="20577"/>
        <pc:sldMkLst>
          <pc:docMk/>
          <pc:sldMk cId="0" sldId="344"/>
        </pc:sldMkLst>
        <pc:spChg chg="mod">
          <ac:chgData name="Utilisateur invité" userId="S::urn:spo:anon#eaf9c13d872bb4e03d62bac4295a813d0d5a716b11aa44fafa21b72e3f50fa97::" providerId="AD" clId="Web-{61CA7626-B93F-7120-1ACF-3D9F230333B8}" dt="2022-08-25T05:16:14.122" v="5" actId="20577"/>
          <ac:spMkLst>
            <pc:docMk/>
            <pc:sldMk cId="0" sldId="344"/>
            <ac:spMk id="29699" creationId="{A84D096C-B9D6-414E-9059-A12297B77D58}"/>
          </ac:spMkLst>
        </pc:spChg>
      </pc:sldChg>
      <pc:sldChg chg="modSp">
        <pc:chgData name="Utilisateur invité" userId="S::urn:spo:anon#eaf9c13d872bb4e03d62bac4295a813d0d5a716b11aa44fafa21b72e3f50fa97::" providerId="AD" clId="Web-{61CA7626-B93F-7120-1ACF-3D9F230333B8}" dt="2022-08-25T05:31:21.440" v="54" actId="20577"/>
        <pc:sldMkLst>
          <pc:docMk/>
          <pc:sldMk cId="520941827" sldId="366"/>
        </pc:sldMkLst>
        <pc:spChg chg="mod">
          <ac:chgData name="Utilisateur invité" userId="S::urn:spo:anon#eaf9c13d872bb4e03d62bac4295a813d0d5a716b11aa44fafa21b72e3f50fa97::" providerId="AD" clId="Web-{61CA7626-B93F-7120-1ACF-3D9F230333B8}" dt="2022-08-25T05:31:21.440" v="54" actId="20577"/>
          <ac:spMkLst>
            <pc:docMk/>
            <pc:sldMk cId="520941827" sldId="366"/>
            <ac:spMk id="7" creationId="{CC0349B5-314B-4196-9D2D-7757D77AB0A7}"/>
          </ac:spMkLst>
        </pc:spChg>
      </pc:sldChg>
      <pc:sldChg chg="modSp">
        <pc:chgData name="Utilisateur invité" userId="S::urn:spo:anon#eaf9c13d872bb4e03d62bac4295a813d0d5a716b11aa44fafa21b72e3f50fa97::" providerId="AD" clId="Web-{61CA7626-B93F-7120-1ACF-3D9F230333B8}" dt="2022-08-25T05:23:32.112" v="40" actId="20577"/>
        <pc:sldMkLst>
          <pc:docMk/>
          <pc:sldMk cId="2073101629" sldId="547"/>
        </pc:sldMkLst>
        <pc:spChg chg="mod">
          <ac:chgData name="Utilisateur invité" userId="S::urn:spo:anon#eaf9c13d872bb4e03d62bac4295a813d0d5a716b11aa44fafa21b72e3f50fa97::" providerId="AD" clId="Web-{61CA7626-B93F-7120-1ACF-3D9F230333B8}" dt="2022-08-25T05:21:27.108" v="10" actId="20577"/>
          <ac:spMkLst>
            <pc:docMk/>
            <pc:sldMk cId="2073101629" sldId="547"/>
            <ac:spMk id="3" creationId="{E1F70D37-C59B-467D-B97F-49E3F2121C37}"/>
          </ac:spMkLst>
        </pc:spChg>
        <pc:spChg chg="mod">
          <ac:chgData name="Utilisateur invité" userId="S::urn:spo:anon#eaf9c13d872bb4e03d62bac4295a813d0d5a716b11aa44fafa21b72e3f50fa97::" providerId="AD" clId="Web-{61CA7626-B93F-7120-1ACF-3D9F230333B8}" dt="2022-08-25T05:23:32.112" v="40" actId="20577"/>
          <ac:spMkLst>
            <pc:docMk/>
            <pc:sldMk cId="2073101629" sldId="547"/>
            <ac:spMk id="4" creationId="{CF6A1E68-1FC1-4A20-50F1-EC4B027DA584}"/>
          </ac:spMkLst>
        </pc:spChg>
        <pc:spChg chg="mod">
          <ac:chgData name="Utilisateur invité" userId="S::urn:spo:anon#eaf9c13d872bb4e03d62bac4295a813d0d5a716b11aa44fafa21b72e3f50fa97::" providerId="AD" clId="Web-{61CA7626-B93F-7120-1ACF-3D9F230333B8}" dt="2022-08-25T05:22:22.141" v="23" actId="20577"/>
          <ac:spMkLst>
            <pc:docMk/>
            <pc:sldMk cId="2073101629" sldId="547"/>
            <ac:spMk id="7" creationId="{D79EE107-F8FC-46F2-993A-170D24233BC3}"/>
          </ac:spMkLst>
        </pc:spChg>
        <pc:spChg chg="mod">
          <ac:chgData name="Utilisateur invité" userId="S::urn:spo:anon#eaf9c13d872bb4e03d62bac4295a813d0d5a716b11aa44fafa21b72e3f50fa97::" providerId="AD" clId="Web-{61CA7626-B93F-7120-1ACF-3D9F230333B8}" dt="2022-08-25T05:22:32.985" v="24" actId="20577"/>
          <ac:spMkLst>
            <pc:docMk/>
            <pc:sldMk cId="2073101629" sldId="547"/>
            <ac:spMk id="8" creationId="{5E9CF669-F27A-4D51-975C-31E54BDD2E49}"/>
          </ac:spMkLst>
        </pc:spChg>
        <pc:spChg chg="mod">
          <ac:chgData name="Utilisateur invité" userId="S::urn:spo:anon#eaf9c13d872bb4e03d62bac4295a813d0d5a716b11aa44fafa21b72e3f50fa97::" providerId="AD" clId="Web-{61CA7626-B93F-7120-1ACF-3D9F230333B8}" dt="2022-08-25T05:23:02.876" v="27" actId="20577"/>
          <ac:spMkLst>
            <pc:docMk/>
            <pc:sldMk cId="2073101629" sldId="547"/>
            <ac:spMk id="11" creationId="{2E16986D-A8AB-4FD3-9D82-EBB5CFB9712E}"/>
          </ac:spMkLst>
        </pc:spChg>
        <pc:spChg chg="mod">
          <ac:chgData name="Utilisateur invité" userId="S::urn:spo:anon#eaf9c13d872bb4e03d62bac4295a813d0d5a716b11aa44fafa21b72e3f50fa97::" providerId="AD" clId="Web-{61CA7626-B93F-7120-1ACF-3D9F230333B8}" dt="2022-08-25T05:22:03.234" v="22" actId="20577"/>
          <ac:spMkLst>
            <pc:docMk/>
            <pc:sldMk cId="2073101629" sldId="547"/>
            <ac:spMk id="13" creationId="{BA1B4895-8926-7949-5E9D-5A3E1CD26507}"/>
          </ac:spMkLst>
        </pc:spChg>
        <pc:spChg chg="mod">
          <ac:chgData name="Utilisateur invité" userId="S::urn:spo:anon#eaf9c13d872bb4e03d62bac4295a813d0d5a716b11aa44fafa21b72e3f50fa97::" providerId="AD" clId="Web-{61CA7626-B93F-7120-1ACF-3D9F230333B8}" dt="2022-08-25T05:22:33.860" v="25" actId="20577"/>
          <ac:spMkLst>
            <pc:docMk/>
            <pc:sldMk cId="2073101629" sldId="547"/>
            <ac:spMk id="26" creationId="{D27C3BD1-CEEE-42CB-B909-36433383B5BF}"/>
          </ac:spMkLst>
        </pc:spChg>
      </pc:sldChg>
      <pc:sldChg chg="modSp">
        <pc:chgData name="Utilisateur invité" userId="S::urn:spo:anon#eaf9c13d872bb4e03d62bac4295a813d0d5a716b11aa44fafa21b72e3f50fa97::" providerId="AD" clId="Web-{61CA7626-B93F-7120-1ACF-3D9F230333B8}" dt="2022-08-25T05:26:06.101" v="48" actId="20577"/>
        <pc:sldMkLst>
          <pc:docMk/>
          <pc:sldMk cId="4275876265" sldId="1974"/>
        </pc:sldMkLst>
        <pc:spChg chg="mod">
          <ac:chgData name="Utilisateur invité" userId="S::urn:spo:anon#eaf9c13d872bb4e03d62bac4295a813d0d5a716b11aa44fafa21b72e3f50fa97::" providerId="AD" clId="Web-{61CA7626-B93F-7120-1ACF-3D9F230333B8}" dt="2022-08-25T05:26:06.101" v="48" actId="20577"/>
          <ac:spMkLst>
            <pc:docMk/>
            <pc:sldMk cId="4275876265" sldId="1974"/>
            <ac:spMk id="3" creationId="{00000000-0000-0000-0000-000000000000}"/>
          </ac:spMkLst>
        </pc:spChg>
      </pc:sldChg>
      <pc:sldChg chg="modSp">
        <pc:chgData name="Utilisateur invité" userId="S::urn:spo:anon#eaf9c13d872bb4e03d62bac4295a813d0d5a716b11aa44fafa21b72e3f50fa97::" providerId="AD" clId="Web-{61CA7626-B93F-7120-1ACF-3D9F230333B8}" dt="2022-08-25T05:28:43.403" v="53"/>
        <pc:sldMkLst>
          <pc:docMk/>
          <pc:sldMk cId="3194878380" sldId="1986"/>
        </pc:sldMkLst>
        <pc:graphicFrameChg chg="mod modGraphic">
          <ac:chgData name="Utilisateur invité" userId="S::urn:spo:anon#eaf9c13d872bb4e03d62bac4295a813d0d5a716b11aa44fafa21b72e3f50fa97::" providerId="AD" clId="Web-{61CA7626-B93F-7120-1ACF-3D9F230333B8}" dt="2022-08-25T05:28:43.403" v="53"/>
          <ac:graphicFrameMkLst>
            <pc:docMk/>
            <pc:sldMk cId="3194878380" sldId="1986"/>
            <ac:graphicFrameMk id="2" creationId="{20F09B98-F780-4A35-BD1D-F3362EC5EEAD}"/>
          </ac:graphicFrameMkLst>
        </pc:graphicFrameChg>
      </pc:sldChg>
    </pc:docChg>
  </pc:docChgLst>
  <pc:docChgLst>
    <pc:chgData name="Hoffman, Adela (CDC/DDPHSIS/CGH/DGHP)" userId="64afb8b8-f072-4c9e-9ef9-cff9a66c6b39" providerId="ADAL" clId="{7E6AAFDC-47B0-4A35-9582-03706DA2AEED}"/>
    <pc:docChg chg="undo custSel addSld delSld modSld sldOrd">
      <pc:chgData name="Hoffman, Adela (CDC/DDPHSIS/CGH/DGHP)" userId="64afb8b8-f072-4c9e-9ef9-cff9a66c6b39" providerId="ADAL" clId="{7E6AAFDC-47B0-4A35-9582-03706DA2AEED}" dt="2022-07-11T20:31:43.784" v="130" actId="207"/>
      <pc:docMkLst>
        <pc:docMk/>
      </pc:docMkLst>
      <pc:sldChg chg="addSp delSp modSp">
        <pc:chgData name="Hoffman, Adela (CDC/DDPHSIS/CGH/DGHP)" userId="64afb8b8-f072-4c9e-9ef9-cff9a66c6b39" providerId="ADAL" clId="{7E6AAFDC-47B0-4A35-9582-03706DA2AEED}" dt="2022-07-11T16:09:19.247" v="3" actId="1076"/>
        <pc:sldMkLst>
          <pc:docMk/>
          <pc:sldMk cId="520941827" sldId="366"/>
        </pc:sldMkLst>
        <pc:picChg chg="add mod">
          <ac:chgData name="Hoffman, Adela (CDC/DDPHSIS/CGH/DGHP)" userId="64afb8b8-f072-4c9e-9ef9-cff9a66c6b39" providerId="ADAL" clId="{7E6AAFDC-47B0-4A35-9582-03706DA2AEED}" dt="2022-07-11T16:09:19.247" v="3" actId="1076"/>
          <ac:picMkLst>
            <pc:docMk/>
            <pc:sldMk cId="520941827" sldId="366"/>
            <ac:picMk id="4" creationId="{8167B4EC-30D5-434F-B890-08DB20FF2CE8}"/>
          </ac:picMkLst>
        </pc:picChg>
        <pc:picChg chg="del">
          <ac:chgData name="Hoffman, Adela (CDC/DDPHSIS/CGH/DGHP)" userId="64afb8b8-f072-4c9e-9ef9-cff9a66c6b39" providerId="ADAL" clId="{7E6AAFDC-47B0-4A35-9582-03706DA2AEED}" dt="2022-07-11T16:09:09.350" v="1" actId="478"/>
          <ac:picMkLst>
            <pc:docMk/>
            <pc:sldMk cId="520941827" sldId="366"/>
            <ac:picMk id="1026" creationId="{905A549F-75C4-41E0-AB7B-840E76E32EC8}"/>
          </ac:picMkLst>
        </pc:picChg>
      </pc:sldChg>
      <pc:sldChg chg="addSp delSp modSp">
        <pc:chgData name="Hoffman, Adela (CDC/DDPHSIS/CGH/DGHP)" userId="64afb8b8-f072-4c9e-9ef9-cff9a66c6b39" providerId="ADAL" clId="{7E6AAFDC-47B0-4A35-9582-03706DA2AEED}" dt="2022-07-11T16:09:25.052" v="5"/>
        <pc:sldMkLst>
          <pc:docMk/>
          <pc:sldMk cId="4260797382" sldId="372"/>
        </pc:sldMkLst>
        <pc:picChg chg="add mod">
          <ac:chgData name="Hoffman, Adela (CDC/DDPHSIS/CGH/DGHP)" userId="64afb8b8-f072-4c9e-9ef9-cff9a66c6b39" providerId="ADAL" clId="{7E6AAFDC-47B0-4A35-9582-03706DA2AEED}" dt="2022-07-11T16:09:25.052" v="5"/>
          <ac:picMkLst>
            <pc:docMk/>
            <pc:sldMk cId="4260797382" sldId="372"/>
            <ac:picMk id="9" creationId="{DE28F1C6-50C6-435F-ACF1-7A86D1838804}"/>
          </ac:picMkLst>
        </pc:picChg>
        <pc:picChg chg="del">
          <ac:chgData name="Hoffman, Adela (CDC/DDPHSIS/CGH/DGHP)" userId="64afb8b8-f072-4c9e-9ef9-cff9a66c6b39" providerId="ADAL" clId="{7E6AAFDC-47B0-4A35-9582-03706DA2AEED}" dt="2022-07-11T16:09:24.091" v="4" actId="478"/>
          <ac:picMkLst>
            <pc:docMk/>
            <pc:sldMk cId="4260797382" sldId="372"/>
            <ac:picMk id="1026" creationId="{905A549F-75C4-41E0-AB7B-840E76E32EC8}"/>
          </ac:picMkLst>
        </pc:picChg>
      </pc:sldChg>
      <pc:sldChg chg="modSp modNotes">
        <pc:chgData name="Hoffman, Adela (CDC/DDPHSIS/CGH/DGHP)" userId="64afb8b8-f072-4c9e-9ef9-cff9a66c6b39" providerId="ADAL" clId="{7E6AAFDC-47B0-4A35-9582-03706DA2AEED}" dt="2022-07-11T20:31:43.784" v="130" actId="207"/>
        <pc:sldMkLst>
          <pc:docMk/>
          <pc:sldMk cId="875533359" sldId="446"/>
        </pc:sldMkLst>
        <pc:spChg chg="mod">
          <ac:chgData name="Hoffman, Adela (CDC/DDPHSIS/CGH/DGHP)" userId="64afb8b8-f072-4c9e-9ef9-cff9a66c6b39" providerId="ADAL" clId="{7E6AAFDC-47B0-4A35-9582-03706DA2AEED}" dt="2022-07-11T20:31:43.784" v="130" actId="207"/>
          <ac:spMkLst>
            <pc:docMk/>
            <pc:sldMk cId="875533359" sldId="446"/>
            <ac:spMk id="3" creationId="{156CBC99-5BE1-486A-8782-55F5ED87B597}"/>
          </ac:spMkLst>
        </pc:spChg>
        <pc:spChg chg="mod">
          <ac:chgData name="Hoffman, Adela (CDC/DDPHSIS/CGH/DGHP)" userId="64afb8b8-f072-4c9e-9ef9-cff9a66c6b39" providerId="ADAL" clId="{7E6AAFDC-47B0-4A35-9582-03706DA2AEED}" dt="2022-07-11T20:31:43.784" v="130" actId="207"/>
          <ac:spMkLst>
            <pc:docMk/>
            <pc:sldMk cId="875533359" sldId="446"/>
            <ac:spMk id="6" creationId="{00000000-0000-0000-0000-000000000000}"/>
          </ac:spMkLst>
        </pc:spChg>
        <pc:spChg chg="mod">
          <ac:chgData name="Hoffman, Adela (CDC/DDPHSIS/CGH/DGHP)" userId="64afb8b8-f072-4c9e-9ef9-cff9a66c6b39" providerId="ADAL" clId="{7E6AAFDC-47B0-4A35-9582-03706DA2AEED}" dt="2022-07-11T20:31:43.784" v="130" actId="207"/>
          <ac:spMkLst>
            <pc:docMk/>
            <pc:sldMk cId="875533359" sldId="446"/>
            <ac:spMk id="15" creationId="{13EBEEB3-57F0-43BB-9E1B-EC4BEC15DB55}"/>
          </ac:spMkLst>
        </pc:spChg>
        <pc:spChg chg="mod">
          <ac:chgData name="Hoffman, Adela (CDC/DDPHSIS/CGH/DGHP)" userId="64afb8b8-f072-4c9e-9ef9-cff9a66c6b39" providerId="ADAL" clId="{7E6AAFDC-47B0-4A35-9582-03706DA2AEED}" dt="2022-07-11T20:31:43.784" v="130" actId="207"/>
          <ac:spMkLst>
            <pc:docMk/>
            <pc:sldMk cId="875533359" sldId="446"/>
            <ac:spMk id="19" creationId="{00000000-0000-0000-0000-000000000000}"/>
          </ac:spMkLst>
        </pc:spChg>
        <pc:spChg chg="mod">
          <ac:chgData name="Hoffman, Adela (CDC/DDPHSIS/CGH/DGHP)" userId="64afb8b8-f072-4c9e-9ef9-cff9a66c6b39" providerId="ADAL" clId="{7E6AAFDC-47B0-4A35-9582-03706DA2AEED}" dt="2022-07-11T20:31:43.784" v="130" actId="207"/>
          <ac:spMkLst>
            <pc:docMk/>
            <pc:sldMk cId="875533359" sldId="446"/>
            <ac:spMk id="43" creationId="{00000000-0000-0000-0000-000000000000}"/>
          </ac:spMkLst>
        </pc:spChg>
      </pc:sldChg>
      <pc:sldChg chg="modSp mod ord">
        <pc:chgData name="Hoffman, Adela (CDC/DDPHSIS/CGH/DGHP)" userId="64afb8b8-f072-4c9e-9ef9-cff9a66c6b39" providerId="ADAL" clId="{7E6AAFDC-47B0-4A35-9582-03706DA2AEED}" dt="2022-07-11T20:23:21.663" v="44" actId="20577"/>
        <pc:sldMkLst>
          <pc:docMk/>
          <pc:sldMk cId="2383710277" sldId="450"/>
        </pc:sldMkLst>
        <pc:spChg chg="mod">
          <ac:chgData name="Hoffman, Adela (CDC/DDPHSIS/CGH/DGHP)" userId="64afb8b8-f072-4c9e-9ef9-cff9a66c6b39" providerId="ADAL" clId="{7E6AAFDC-47B0-4A35-9582-03706DA2AEED}" dt="2022-07-11T20:23:21.663" v="44" actId="20577"/>
          <ac:spMkLst>
            <pc:docMk/>
            <pc:sldMk cId="2383710277" sldId="450"/>
            <ac:spMk id="20483" creationId="{00000000-0000-0000-0000-000000000000}"/>
          </ac:spMkLst>
        </pc:spChg>
      </pc:sldChg>
      <pc:sldChg chg="modNotesTx">
        <pc:chgData name="Hoffman, Adela (CDC/DDPHSIS/CGH/DGHP)" userId="64afb8b8-f072-4c9e-9ef9-cff9a66c6b39" providerId="ADAL" clId="{7E6AAFDC-47B0-4A35-9582-03706DA2AEED}" dt="2022-07-11T20:29:55.659" v="121"/>
        <pc:sldMkLst>
          <pc:docMk/>
          <pc:sldMk cId="2338560034" sldId="454"/>
        </pc:sldMkLst>
      </pc:sldChg>
      <pc:sldChg chg="modSp add del mod modClrScheme modAnim chgLayout">
        <pc:chgData name="Hoffman, Adela (CDC/DDPHSIS/CGH/DGHP)" userId="64afb8b8-f072-4c9e-9ef9-cff9a66c6b39" providerId="ADAL" clId="{7E6AAFDC-47B0-4A35-9582-03706DA2AEED}" dt="2022-07-11T20:31:34.802" v="129" actId="207"/>
        <pc:sldMkLst>
          <pc:docMk/>
          <pc:sldMk cId="989278601" sldId="736"/>
        </pc:sldMkLst>
        <pc:spChg chg="mod ord">
          <ac:chgData name="Hoffman, Adela (CDC/DDPHSIS/CGH/DGHP)" userId="64afb8b8-f072-4c9e-9ef9-cff9a66c6b39" providerId="ADAL" clId="{7E6AAFDC-47B0-4A35-9582-03706DA2AEED}" dt="2022-07-11T20:13:34.614" v="9" actId="700"/>
          <ac:spMkLst>
            <pc:docMk/>
            <pc:sldMk cId="989278601" sldId="736"/>
            <ac:spMk id="2" creationId="{00000000-0000-0000-0000-000000000000}"/>
          </ac:spMkLst>
        </pc:spChg>
        <pc:spChg chg="mod ord">
          <ac:chgData name="Hoffman, Adela (CDC/DDPHSIS/CGH/DGHP)" userId="64afb8b8-f072-4c9e-9ef9-cff9a66c6b39" providerId="ADAL" clId="{7E6AAFDC-47B0-4A35-9582-03706DA2AEED}" dt="2022-07-11T20:31:34.802" v="129" actId="207"/>
          <ac:spMkLst>
            <pc:docMk/>
            <pc:sldMk cId="989278601" sldId="736"/>
            <ac:spMk id="3" creationId="{00000000-0000-0000-0000-000000000000}"/>
          </ac:spMkLst>
        </pc:spChg>
      </pc:sldChg>
      <pc:sldChg chg="modAnim">
        <pc:chgData name="Hoffman, Adela (CDC/DDPHSIS/CGH/DGHP)" userId="64afb8b8-f072-4c9e-9ef9-cff9a66c6b39" providerId="ADAL" clId="{7E6AAFDC-47B0-4A35-9582-03706DA2AEED}" dt="2022-07-11T20:30:28.202" v="122"/>
        <pc:sldMkLst>
          <pc:docMk/>
          <pc:sldMk cId="1635111036" sldId="1636"/>
        </pc:sldMkLst>
      </pc:sldChg>
      <pc:sldChg chg="modSp mod">
        <pc:chgData name="Hoffman, Adela (CDC/DDPHSIS/CGH/DGHP)" userId="64afb8b8-f072-4c9e-9ef9-cff9a66c6b39" providerId="ADAL" clId="{7E6AAFDC-47B0-4A35-9582-03706DA2AEED}" dt="2022-07-11T20:25:33.425" v="67" actId="1076"/>
        <pc:sldMkLst>
          <pc:docMk/>
          <pc:sldMk cId="586175537" sldId="1773"/>
        </pc:sldMkLst>
        <pc:spChg chg="mod">
          <ac:chgData name="Hoffman, Adela (CDC/DDPHSIS/CGH/DGHP)" userId="64afb8b8-f072-4c9e-9ef9-cff9a66c6b39" providerId="ADAL" clId="{7E6AAFDC-47B0-4A35-9582-03706DA2AEED}" dt="2022-07-11T20:24:59.213" v="53" actId="1076"/>
          <ac:spMkLst>
            <pc:docMk/>
            <pc:sldMk cId="586175537" sldId="1773"/>
            <ac:spMk id="3" creationId="{00000000-0000-0000-0000-000000000000}"/>
          </ac:spMkLst>
        </pc:spChg>
        <pc:spChg chg="mod">
          <ac:chgData name="Hoffman, Adela (CDC/DDPHSIS/CGH/DGHP)" userId="64afb8b8-f072-4c9e-9ef9-cff9a66c6b39" providerId="ADAL" clId="{7E6AAFDC-47B0-4A35-9582-03706DA2AEED}" dt="2022-07-11T20:24:59.213" v="53" actId="1076"/>
          <ac:spMkLst>
            <pc:docMk/>
            <pc:sldMk cId="586175537" sldId="1773"/>
            <ac:spMk id="6" creationId="{00000000-0000-0000-0000-000000000000}"/>
          </ac:spMkLst>
        </pc:spChg>
        <pc:spChg chg="mod">
          <ac:chgData name="Hoffman, Adela (CDC/DDPHSIS/CGH/DGHP)" userId="64afb8b8-f072-4c9e-9ef9-cff9a66c6b39" providerId="ADAL" clId="{7E6AAFDC-47B0-4A35-9582-03706DA2AEED}" dt="2022-07-11T20:24:59.213" v="53" actId="1076"/>
          <ac:spMkLst>
            <pc:docMk/>
            <pc:sldMk cId="586175537" sldId="1773"/>
            <ac:spMk id="7" creationId="{00000000-0000-0000-0000-000000000000}"/>
          </ac:spMkLst>
        </pc:spChg>
        <pc:spChg chg="mod">
          <ac:chgData name="Hoffman, Adela (CDC/DDPHSIS/CGH/DGHP)" userId="64afb8b8-f072-4c9e-9ef9-cff9a66c6b39" providerId="ADAL" clId="{7E6AAFDC-47B0-4A35-9582-03706DA2AEED}" dt="2022-07-11T20:25:33.425" v="67" actId="1076"/>
          <ac:spMkLst>
            <pc:docMk/>
            <pc:sldMk cId="586175537" sldId="1773"/>
            <ac:spMk id="8" creationId="{00000000-0000-0000-0000-000000000000}"/>
          </ac:spMkLst>
        </pc:spChg>
      </pc:sldChg>
      <pc:sldChg chg="modSp mod modClrScheme chgLayout">
        <pc:chgData name="Hoffman, Adela (CDC/DDPHSIS/CGH/DGHP)" userId="64afb8b8-f072-4c9e-9ef9-cff9a66c6b39" providerId="ADAL" clId="{7E6AAFDC-47B0-4A35-9582-03706DA2AEED}" dt="2022-07-11T20:19:29.918" v="36" actId="255"/>
        <pc:sldMkLst>
          <pc:docMk/>
          <pc:sldMk cId="1582447516" sldId="1782"/>
        </pc:sldMkLst>
        <pc:spChg chg="mod">
          <ac:chgData name="Hoffman, Adela (CDC/DDPHSIS/CGH/DGHP)" userId="64afb8b8-f072-4c9e-9ef9-cff9a66c6b39" providerId="ADAL" clId="{7E6AAFDC-47B0-4A35-9582-03706DA2AEED}" dt="2022-07-11T20:19:29.918" v="36" actId="255"/>
          <ac:spMkLst>
            <pc:docMk/>
            <pc:sldMk cId="1582447516" sldId="1782"/>
            <ac:spMk id="4" creationId="{7FC628D2-8D7B-491C-9C4F-A1188487EA3E}"/>
          </ac:spMkLst>
        </pc:spChg>
        <pc:spChg chg="mod ord">
          <ac:chgData name="Hoffman, Adela (CDC/DDPHSIS/CGH/DGHP)" userId="64afb8b8-f072-4c9e-9ef9-cff9a66c6b39" providerId="ADAL" clId="{7E6AAFDC-47B0-4A35-9582-03706DA2AEED}" dt="2022-07-11T20:19:05.427" v="33" actId="1076"/>
          <ac:spMkLst>
            <pc:docMk/>
            <pc:sldMk cId="1582447516" sldId="1782"/>
            <ac:spMk id="45" creationId="{00000000-0000-0000-0000-000000000000}"/>
          </ac:spMkLst>
        </pc:spChg>
      </pc:sldChg>
      <pc:sldChg chg="modSp mod ord">
        <pc:chgData name="Hoffman, Adela (CDC/DDPHSIS/CGH/DGHP)" userId="64afb8b8-f072-4c9e-9ef9-cff9a66c6b39" providerId="ADAL" clId="{7E6AAFDC-47B0-4A35-9582-03706DA2AEED}" dt="2022-07-11T20:31:29.635" v="128" actId="207"/>
        <pc:sldMkLst>
          <pc:docMk/>
          <pc:sldMk cId="683834260" sldId="1794"/>
        </pc:sldMkLst>
        <pc:spChg chg="mod">
          <ac:chgData name="Hoffman, Adela (CDC/DDPHSIS/CGH/DGHP)" userId="64afb8b8-f072-4c9e-9ef9-cff9a66c6b39" providerId="ADAL" clId="{7E6AAFDC-47B0-4A35-9582-03706DA2AEED}" dt="2022-07-11T20:31:29.635" v="128" actId="207"/>
          <ac:spMkLst>
            <pc:docMk/>
            <pc:sldMk cId="683834260" sldId="1794"/>
            <ac:spMk id="3" creationId="{04479457-6D4C-4D12-80E4-FE5D30D6C1A4}"/>
          </ac:spMkLst>
        </pc:spChg>
      </pc:sldChg>
    </pc:docChg>
  </pc:docChgLst>
  <pc:docChgLst>
    <pc:chgData name="Utilisateur invité" userId="S::urn:spo:anon#eaf9c13d872bb4e03d62bac4295a813d0d5a716b11aa44fafa21b72e3f50fa97::" providerId="AD" clId="Web-{B647FAC6-A28A-E502-16B4-A4693FC21D26}"/>
    <pc:docChg chg="">
      <pc:chgData name="Utilisateur invité" userId="S::urn:spo:anon#eaf9c13d872bb4e03d62bac4295a813d0d5a716b11aa44fafa21b72e3f50fa97::" providerId="AD" clId="Web-{B647FAC6-A28A-E502-16B4-A4693FC21D26}" dt="2022-07-29T17:09:36.854" v="0"/>
      <pc:docMkLst>
        <pc:docMk/>
      </pc:docMkLst>
      <pc:sldChg chg="modCm">
        <pc:chgData name="Utilisateur invité" userId="S::urn:spo:anon#eaf9c13d872bb4e03d62bac4295a813d0d5a716b11aa44fafa21b72e3f50fa97::" providerId="AD" clId="Web-{B647FAC6-A28A-E502-16B4-A4693FC21D26}" dt="2022-07-29T17:09:36.854" v="0"/>
        <pc:sldMkLst>
          <pc:docMk/>
          <pc:sldMk cId="2086906395" sldId="353"/>
        </pc:sldMkLst>
      </pc:sldChg>
    </pc:docChg>
  </pc:docChgLst>
  <pc:docChgLst>
    <pc:chgData name="Guest User" userId="S::urn:spo:anon#eaf9c13d872bb4e03d62bac4295a813d0d5a716b11aa44fafa21b72e3f50fa97::" providerId="AD" clId="Web-{637D2A77-6E2A-FDCF-D273-C8EA143C42B8}"/>
    <pc:docChg chg="addSld">
      <pc:chgData name="Guest User" userId="S::urn:spo:anon#eaf9c13d872bb4e03d62bac4295a813d0d5a716b11aa44fafa21b72e3f50fa97::" providerId="AD" clId="Web-{637D2A77-6E2A-FDCF-D273-C8EA143C42B8}" dt="2022-08-15T16:05:38.746" v="0"/>
      <pc:docMkLst>
        <pc:docMk/>
      </pc:docMkLst>
      <pc:sldChg chg="new">
        <pc:chgData name="Guest User" userId="S::urn:spo:anon#eaf9c13d872bb4e03d62bac4295a813d0d5a716b11aa44fafa21b72e3f50fa97::" providerId="AD" clId="Web-{637D2A77-6E2A-FDCF-D273-C8EA143C42B8}" dt="2022-08-15T16:05:38.746" v="0"/>
        <pc:sldMkLst>
          <pc:docMk/>
          <pc:sldMk cId="3319631508" sldId="2003"/>
        </pc:sldMkLst>
      </pc:sldChg>
    </pc:docChg>
  </pc:docChgLst>
  <pc:docChgLst>
    <pc:chgData name="GOMEZ, Paula" userId="c93cf399-3ed7-4230-9282-8831e3fe5ae7" providerId="ADAL" clId="{FCF76B18-6317-46C8-9C81-0A2B654E40E8}"/>
    <pc:docChg chg="custSel addSld delSld modSld">
      <pc:chgData name="GOMEZ, Paula" userId="c93cf399-3ed7-4230-9282-8831e3fe5ae7" providerId="ADAL" clId="{FCF76B18-6317-46C8-9C81-0A2B654E40E8}" dt="2022-08-17T14:39:18.005" v="357" actId="478"/>
      <pc:docMkLst>
        <pc:docMk/>
      </pc:docMkLst>
      <pc:sldChg chg="modSp mod">
        <pc:chgData name="GOMEZ, Paula" userId="c93cf399-3ed7-4230-9282-8831e3fe5ae7" providerId="ADAL" clId="{FCF76B18-6317-46C8-9C81-0A2B654E40E8}" dt="2022-08-17T14:39:04.449" v="355" actId="20577"/>
        <pc:sldMkLst>
          <pc:docMk/>
          <pc:sldMk cId="3535192343" sldId="267"/>
        </pc:sldMkLst>
        <pc:graphicFrameChg chg="modGraphic">
          <ac:chgData name="GOMEZ, Paula" userId="c93cf399-3ed7-4230-9282-8831e3fe5ae7" providerId="ADAL" clId="{FCF76B18-6317-46C8-9C81-0A2B654E40E8}" dt="2022-08-17T14:39:04.449" v="355" actId="20577"/>
          <ac:graphicFrameMkLst>
            <pc:docMk/>
            <pc:sldMk cId="3535192343" sldId="267"/>
            <ac:graphicFrameMk id="4" creationId="{00000000-0000-0000-0000-000000000000}"/>
          </ac:graphicFrameMkLst>
        </pc:graphicFrameChg>
      </pc:sldChg>
      <pc:sldChg chg="modSp mod">
        <pc:chgData name="GOMEZ, Paula" userId="c93cf399-3ed7-4230-9282-8831e3fe5ae7" providerId="ADAL" clId="{FCF76B18-6317-46C8-9C81-0A2B654E40E8}" dt="2022-08-15T10:55:12.206" v="68" actId="20577"/>
        <pc:sldMkLst>
          <pc:docMk/>
          <pc:sldMk cId="0" sldId="336"/>
        </pc:sldMkLst>
        <pc:spChg chg="mod">
          <ac:chgData name="GOMEZ, Paula" userId="c93cf399-3ed7-4230-9282-8831e3fe5ae7" providerId="ADAL" clId="{FCF76B18-6317-46C8-9C81-0A2B654E40E8}" dt="2022-08-15T10:55:12.206" v="68" actId="20577"/>
          <ac:spMkLst>
            <pc:docMk/>
            <pc:sldMk cId="0" sldId="336"/>
            <ac:spMk id="27650" creationId="{EFC362FD-B863-4FDF-8761-CF6DF2AD29E7}"/>
          </ac:spMkLst>
        </pc:spChg>
      </pc:sldChg>
      <pc:sldChg chg="del">
        <pc:chgData name="GOMEZ, Paula" userId="c93cf399-3ed7-4230-9282-8831e3fe5ae7" providerId="ADAL" clId="{FCF76B18-6317-46C8-9C81-0A2B654E40E8}" dt="2022-08-15T10:48:37.925" v="0" actId="2696"/>
        <pc:sldMkLst>
          <pc:docMk/>
          <pc:sldMk cId="0" sldId="339"/>
        </pc:sldMkLst>
      </pc:sldChg>
      <pc:sldChg chg="modSp mod">
        <pc:chgData name="GOMEZ, Paula" userId="c93cf399-3ed7-4230-9282-8831e3fe5ae7" providerId="ADAL" clId="{FCF76B18-6317-46C8-9C81-0A2B654E40E8}" dt="2022-08-15T10:55:31.871" v="74" actId="20577"/>
        <pc:sldMkLst>
          <pc:docMk/>
          <pc:sldMk cId="0" sldId="341"/>
        </pc:sldMkLst>
        <pc:spChg chg="mod">
          <ac:chgData name="GOMEZ, Paula" userId="c93cf399-3ed7-4230-9282-8831e3fe5ae7" providerId="ADAL" clId="{FCF76B18-6317-46C8-9C81-0A2B654E40E8}" dt="2022-08-15T10:55:31.871" v="74" actId="20577"/>
          <ac:spMkLst>
            <pc:docMk/>
            <pc:sldMk cId="0" sldId="341"/>
            <ac:spMk id="5" creationId="{027D9DC7-CF97-412B-93E2-81E1E676CCB9}"/>
          </ac:spMkLst>
        </pc:spChg>
      </pc:sldChg>
      <pc:sldChg chg="modSp mod">
        <pc:chgData name="GOMEZ, Paula" userId="c93cf399-3ed7-4230-9282-8831e3fe5ae7" providerId="ADAL" clId="{FCF76B18-6317-46C8-9C81-0A2B654E40E8}" dt="2022-08-15T10:55:17.559" v="70" actId="20577"/>
        <pc:sldMkLst>
          <pc:docMk/>
          <pc:sldMk cId="0" sldId="344"/>
        </pc:sldMkLst>
        <pc:spChg chg="mod">
          <ac:chgData name="GOMEZ, Paula" userId="c93cf399-3ed7-4230-9282-8831e3fe5ae7" providerId="ADAL" clId="{FCF76B18-6317-46C8-9C81-0A2B654E40E8}" dt="2022-08-15T10:55:17.559" v="70" actId="20577"/>
          <ac:spMkLst>
            <pc:docMk/>
            <pc:sldMk cId="0" sldId="344"/>
            <ac:spMk id="29698" creationId="{DC2380ED-66A3-4729-9AFB-C83676284690}"/>
          </ac:spMkLst>
        </pc:spChg>
      </pc:sldChg>
      <pc:sldChg chg="delSp mod">
        <pc:chgData name="GOMEZ, Paula" userId="c93cf399-3ed7-4230-9282-8831e3fe5ae7" providerId="ADAL" clId="{FCF76B18-6317-46C8-9C81-0A2B654E40E8}" dt="2022-08-17T14:39:18.005" v="357" actId="478"/>
        <pc:sldMkLst>
          <pc:docMk/>
          <pc:sldMk cId="2086906395" sldId="353"/>
        </pc:sldMkLst>
        <pc:spChg chg="del">
          <ac:chgData name="GOMEZ, Paula" userId="c93cf399-3ed7-4230-9282-8831e3fe5ae7" providerId="ADAL" clId="{FCF76B18-6317-46C8-9C81-0A2B654E40E8}" dt="2022-08-17T14:39:18.005" v="357" actId="478"/>
          <ac:spMkLst>
            <pc:docMk/>
            <pc:sldMk cId="2086906395" sldId="353"/>
            <ac:spMk id="12" creationId="{00000000-0000-0000-0000-000000000000}"/>
          </ac:spMkLst>
        </pc:spChg>
        <pc:picChg chg="del">
          <ac:chgData name="GOMEZ, Paula" userId="c93cf399-3ed7-4230-9282-8831e3fe5ae7" providerId="ADAL" clId="{FCF76B18-6317-46C8-9C81-0A2B654E40E8}" dt="2022-08-17T14:39:14.981" v="356" actId="478"/>
          <ac:picMkLst>
            <pc:docMk/>
            <pc:sldMk cId="2086906395" sldId="353"/>
            <ac:picMk id="2050" creationId="{D0E5FE7A-0E26-4593-B647-5DD7983556EB}"/>
          </ac:picMkLst>
        </pc:picChg>
      </pc:sldChg>
      <pc:sldChg chg="modSp mod">
        <pc:chgData name="GOMEZ, Paula" userId="c93cf399-3ed7-4230-9282-8831e3fe5ae7" providerId="ADAL" clId="{FCF76B18-6317-46C8-9C81-0A2B654E40E8}" dt="2022-08-15T10:55:26.563" v="72" actId="20577"/>
        <pc:sldMkLst>
          <pc:docMk/>
          <pc:sldMk cId="0" sldId="354"/>
        </pc:sldMkLst>
        <pc:spChg chg="mod">
          <ac:chgData name="GOMEZ, Paula" userId="c93cf399-3ed7-4230-9282-8831e3fe5ae7" providerId="ADAL" clId="{FCF76B18-6317-46C8-9C81-0A2B654E40E8}" dt="2022-08-15T10:55:26.563" v="72" actId="20577"/>
          <ac:spMkLst>
            <pc:docMk/>
            <pc:sldMk cId="0" sldId="354"/>
            <ac:spMk id="35842" creationId="{76BE3507-82A8-461A-9394-8A4DE79875DB}"/>
          </ac:spMkLst>
        </pc:spChg>
      </pc:sldChg>
      <pc:sldChg chg="modSp mod">
        <pc:chgData name="GOMEZ, Paula" userId="c93cf399-3ed7-4230-9282-8831e3fe5ae7" providerId="ADAL" clId="{FCF76B18-6317-46C8-9C81-0A2B654E40E8}" dt="2022-08-15T10:54:29.681" v="66" actId="20577"/>
        <pc:sldMkLst>
          <pc:docMk/>
          <pc:sldMk cId="0" sldId="358"/>
        </pc:sldMkLst>
        <pc:spChg chg="mod">
          <ac:chgData name="GOMEZ, Paula" userId="c93cf399-3ed7-4230-9282-8831e3fe5ae7" providerId="ADAL" clId="{FCF76B18-6317-46C8-9C81-0A2B654E40E8}" dt="2022-08-15T10:54:29.681" v="66" actId="20577"/>
          <ac:spMkLst>
            <pc:docMk/>
            <pc:sldMk cId="0" sldId="358"/>
            <ac:spMk id="24578" creationId="{9D0F65AF-BAC0-421F-8FD2-ACFE1575AB83}"/>
          </ac:spMkLst>
        </pc:spChg>
      </pc:sldChg>
      <pc:sldChg chg="modSp mod">
        <pc:chgData name="GOMEZ, Paula" userId="c93cf399-3ed7-4230-9282-8831e3fe5ae7" providerId="ADAL" clId="{FCF76B18-6317-46C8-9C81-0A2B654E40E8}" dt="2022-08-15T12:08:27.045" v="240" actId="20577"/>
        <pc:sldMkLst>
          <pc:docMk/>
          <pc:sldMk cId="0" sldId="359"/>
        </pc:sldMkLst>
        <pc:spChg chg="mod">
          <ac:chgData name="GOMEZ, Paula" userId="c93cf399-3ed7-4230-9282-8831e3fe5ae7" providerId="ADAL" clId="{FCF76B18-6317-46C8-9C81-0A2B654E40E8}" dt="2022-08-15T12:08:27.045" v="240" actId="20577"/>
          <ac:spMkLst>
            <pc:docMk/>
            <pc:sldMk cId="0" sldId="359"/>
            <ac:spMk id="20483" creationId="{1BD00435-6460-4E09-9B49-27DB96F0977E}"/>
          </ac:spMkLst>
        </pc:spChg>
      </pc:sldChg>
      <pc:sldChg chg="del">
        <pc:chgData name="GOMEZ, Paula" userId="c93cf399-3ed7-4230-9282-8831e3fe5ae7" providerId="ADAL" clId="{FCF76B18-6317-46C8-9C81-0A2B654E40E8}" dt="2022-08-15T10:48:38.638" v="1" actId="2696"/>
        <pc:sldMkLst>
          <pc:docMk/>
          <pc:sldMk cId="3542789810" sldId="360"/>
        </pc:sldMkLst>
        <pc:spChg chg="mod">
          <ac:chgData name="GOMEZ, Paula" userId="c93cf399-3ed7-4230-9282-8831e3fe5ae7" providerId="ADAL" clId="{FCF76B18-6317-46C8-9C81-0A2B654E40E8}" dt="2022-08-16T03:49:40.246" v="330" actId="5793"/>
          <ac:spMkLst>
            <pc:docMk/>
            <pc:sldMk cId="3542789810" sldId="360"/>
            <ac:spMk id="60419" creationId="{00000000-0000-0000-0000-000000000000}"/>
          </ac:spMkLst>
        </pc:spChg>
      </pc:sldChg>
      <pc:sldChg chg="del">
        <pc:chgData name="GOMEZ, Paula" userId="c93cf399-3ed7-4230-9282-8831e3fe5ae7" providerId="ADAL" clId="{FCF76B18-6317-46C8-9C81-0A2B654E40E8}" dt="2022-08-15T10:54:24.427" v="64" actId="2696"/>
        <pc:sldMkLst>
          <pc:docMk/>
          <pc:sldMk cId="0" sldId="361"/>
        </pc:sldMkLst>
      </pc:sldChg>
      <pc:sldChg chg="modSp mod">
        <pc:chgData name="GOMEZ, Paula" userId="c93cf399-3ed7-4230-9282-8831e3fe5ae7" providerId="ADAL" clId="{FCF76B18-6317-46C8-9C81-0A2B654E40E8}" dt="2022-08-15T12:08:03.173" v="197" actId="20577"/>
        <pc:sldMkLst>
          <pc:docMk/>
          <pc:sldMk cId="4059664225" sldId="364"/>
        </pc:sldMkLst>
        <pc:spChg chg="mod">
          <ac:chgData name="GOMEZ, Paula" userId="c93cf399-3ed7-4230-9282-8831e3fe5ae7" providerId="ADAL" clId="{FCF76B18-6317-46C8-9C81-0A2B654E40E8}" dt="2022-08-15T12:08:03.173" v="197" actId="20577"/>
          <ac:spMkLst>
            <pc:docMk/>
            <pc:sldMk cId="4059664225" sldId="364"/>
            <ac:spMk id="4" creationId="{121547C1-0B95-475F-B0E3-22D7571B96CE}"/>
          </ac:spMkLst>
        </pc:spChg>
      </pc:sldChg>
      <pc:sldChg chg="modSp mod">
        <pc:chgData name="GOMEZ, Paula" userId="c93cf399-3ed7-4230-9282-8831e3fe5ae7" providerId="ADAL" clId="{FCF76B18-6317-46C8-9C81-0A2B654E40E8}" dt="2022-08-15T10:53:15.603" v="60"/>
        <pc:sldMkLst>
          <pc:docMk/>
          <pc:sldMk cId="520941827" sldId="366"/>
        </pc:sldMkLst>
        <pc:spChg chg="mod">
          <ac:chgData name="GOMEZ, Paula" userId="c93cf399-3ed7-4230-9282-8831e3fe5ae7" providerId="ADAL" clId="{FCF76B18-6317-46C8-9C81-0A2B654E40E8}" dt="2022-08-15T10:53:15.603" v="60"/>
          <ac:spMkLst>
            <pc:docMk/>
            <pc:sldMk cId="520941827" sldId="366"/>
            <ac:spMk id="2" creationId="{5FCDE3D3-6385-4B90-B910-5A9A2543F030}"/>
          </ac:spMkLst>
        </pc:spChg>
      </pc:sldChg>
      <pc:sldChg chg="modSp del mod">
        <pc:chgData name="GOMEZ, Paula" userId="c93cf399-3ed7-4230-9282-8831e3fe5ae7" providerId="ADAL" clId="{FCF76B18-6317-46C8-9C81-0A2B654E40E8}" dt="2022-08-15T10:53:19.518" v="61" actId="2696"/>
        <pc:sldMkLst>
          <pc:docMk/>
          <pc:sldMk cId="4260797382" sldId="372"/>
        </pc:sldMkLst>
        <pc:spChg chg="mod">
          <ac:chgData name="GOMEZ, Paula" userId="c93cf399-3ed7-4230-9282-8831e3fe5ae7" providerId="ADAL" clId="{FCF76B18-6317-46C8-9C81-0A2B654E40E8}" dt="2022-08-15T10:53:07.858" v="58" actId="21"/>
          <ac:spMkLst>
            <pc:docMk/>
            <pc:sldMk cId="4260797382" sldId="372"/>
            <ac:spMk id="4" creationId="{CEEDB9E1-6D72-4A21-87B3-5A65FD627518}"/>
          </ac:spMkLst>
        </pc:spChg>
      </pc:sldChg>
      <pc:sldChg chg="modSp mod">
        <pc:chgData name="GOMEZ, Paula" userId="c93cf399-3ed7-4230-9282-8831e3fe5ae7" providerId="ADAL" clId="{FCF76B18-6317-46C8-9C81-0A2B654E40E8}" dt="2022-08-15T12:07:03.663" v="121" actId="20577"/>
        <pc:sldMkLst>
          <pc:docMk/>
          <pc:sldMk cId="1167584339" sldId="373"/>
        </pc:sldMkLst>
        <pc:spChg chg="mod">
          <ac:chgData name="GOMEZ, Paula" userId="c93cf399-3ed7-4230-9282-8831e3fe5ae7" providerId="ADAL" clId="{FCF76B18-6317-46C8-9C81-0A2B654E40E8}" dt="2022-08-15T12:07:03.663" v="121" actId="20577"/>
          <ac:spMkLst>
            <pc:docMk/>
            <pc:sldMk cId="1167584339" sldId="373"/>
            <ac:spMk id="308" creationId="{00000000-0000-0000-0000-000000000000}"/>
          </ac:spMkLst>
        </pc:spChg>
      </pc:sldChg>
      <pc:sldChg chg="modSp mod">
        <pc:chgData name="GOMEZ, Paula" userId="c93cf399-3ed7-4230-9282-8831e3fe5ae7" providerId="ADAL" clId="{FCF76B18-6317-46C8-9C81-0A2B654E40E8}" dt="2022-08-15T12:10:08.947" v="327" actId="20577"/>
        <pc:sldMkLst>
          <pc:docMk/>
          <pc:sldMk cId="679014158" sldId="374"/>
        </pc:sldMkLst>
        <pc:spChg chg="mod">
          <ac:chgData name="GOMEZ, Paula" userId="c93cf399-3ed7-4230-9282-8831e3fe5ae7" providerId="ADAL" clId="{FCF76B18-6317-46C8-9C81-0A2B654E40E8}" dt="2022-08-15T12:10:08.947" v="327" actId="20577"/>
          <ac:spMkLst>
            <pc:docMk/>
            <pc:sldMk cId="679014158" sldId="374"/>
            <ac:spMk id="308" creationId="{00000000-0000-0000-0000-000000000000}"/>
          </ac:spMkLst>
        </pc:spChg>
      </pc:sldChg>
      <pc:sldChg chg="modSp mod">
        <pc:chgData name="GOMEZ, Paula" userId="c93cf399-3ed7-4230-9282-8831e3fe5ae7" providerId="ADAL" clId="{FCF76B18-6317-46C8-9C81-0A2B654E40E8}" dt="2022-08-15T10:52:34.564" v="57" actId="13926"/>
        <pc:sldMkLst>
          <pc:docMk/>
          <pc:sldMk cId="1560231357" sldId="391"/>
        </pc:sldMkLst>
        <pc:spChg chg="mod">
          <ac:chgData name="GOMEZ, Paula" userId="c93cf399-3ed7-4230-9282-8831e3fe5ae7" providerId="ADAL" clId="{FCF76B18-6317-46C8-9C81-0A2B654E40E8}" dt="2022-08-15T10:52:34.564" v="57" actId="13926"/>
          <ac:spMkLst>
            <pc:docMk/>
            <pc:sldMk cId="1560231357" sldId="391"/>
            <ac:spMk id="20483" creationId="{1BD00435-6460-4E09-9B49-27DB96F0977E}"/>
          </ac:spMkLst>
        </pc:spChg>
      </pc:sldChg>
      <pc:sldChg chg="add">
        <pc:chgData name="GOMEZ, Paula" userId="c93cf399-3ed7-4230-9282-8831e3fe5ae7" providerId="ADAL" clId="{FCF76B18-6317-46C8-9C81-0A2B654E40E8}" dt="2022-08-16T03:49:18.495" v="328"/>
        <pc:sldMkLst>
          <pc:docMk/>
          <pc:sldMk cId="3516323333" sldId="409"/>
        </pc:sldMkLst>
      </pc:sldChg>
      <pc:sldChg chg="modSp mod">
        <pc:chgData name="GOMEZ, Paula" userId="c93cf399-3ed7-4230-9282-8831e3fe5ae7" providerId="ADAL" clId="{FCF76B18-6317-46C8-9C81-0A2B654E40E8}" dt="2022-08-15T10:51:35.136" v="6" actId="20577"/>
        <pc:sldMkLst>
          <pc:docMk/>
          <pc:sldMk cId="446284212" sldId="1870"/>
        </pc:sldMkLst>
        <pc:spChg chg="mod">
          <ac:chgData name="GOMEZ, Paula" userId="c93cf399-3ed7-4230-9282-8831e3fe5ae7" providerId="ADAL" clId="{FCF76B18-6317-46C8-9C81-0A2B654E40E8}" dt="2022-08-15T10:51:35.136" v="6" actId="20577"/>
          <ac:spMkLst>
            <pc:docMk/>
            <pc:sldMk cId="446284212" sldId="1870"/>
            <ac:spMk id="20483" creationId="{1BD00435-6460-4E09-9B49-27DB96F0977E}"/>
          </ac:spMkLst>
        </pc:spChg>
      </pc:sldChg>
      <pc:sldChg chg="modSp mod">
        <pc:chgData name="GOMEZ, Paula" userId="c93cf399-3ed7-4230-9282-8831e3fe5ae7" providerId="ADAL" clId="{FCF76B18-6317-46C8-9C81-0A2B654E40E8}" dt="2022-08-15T10:51:49.030" v="9" actId="20577"/>
        <pc:sldMkLst>
          <pc:docMk/>
          <pc:sldMk cId="2597871857" sldId="1875"/>
        </pc:sldMkLst>
        <pc:spChg chg="mod">
          <ac:chgData name="GOMEZ, Paula" userId="c93cf399-3ed7-4230-9282-8831e3fe5ae7" providerId="ADAL" clId="{FCF76B18-6317-46C8-9C81-0A2B654E40E8}" dt="2022-08-15T10:51:49.030" v="9" actId="20577"/>
          <ac:spMkLst>
            <pc:docMk/>
            <pc:sldMk cId="2597871857" sldId="1875"/>
            <ac:spMk id="20483" creationId="{1BD00435-6460-4E09-9B49-27DB96F0977E}"/>
          </ac:spMkLst>
        </pc:spChg>
      </pc:sldChg>
      <pc:sldChg chg="modSp mod">
        <pc:chgData name="GOMEZ, Paula" userId="c93cf399-3ed7-4230-9282-8831e3fe5ae7" providerId="ADAL" clId="{FCF76B18-6317-46C8-9C81-0A2B654E40E8}" dt="2022-08-15T10:49:17.975" v="5" actId="13926"/>
        <pc:sldMkLst>
          <pc:docMk/>
          <pc:sldMk cId="3459695667" sldId="1975"/>
        </pc:sldMkLst>
        <pc:spChg chg="mod">
          <ac:chgData name="GOMEZ, Paula" userId="c93cf399-3ed7-4230-9282-8831e3fe5ae7" providerId="ADAL" clId="{FCF76B18-6317-46C8-9C81-0A2B654E40E8}" dt="2022-08-15T10:49:17.975" v="5" actId="13926"/>
          <ac:spMkLst>
            <pc:docMk/>
            <pc:sldMk cId="3459695667" sldId="1975"/>
            <ac:spMk id="2" creationId="{00000000-0000-0000-0000-000000000000}"/>
          </ac:spMkLst>
        </pc:spChg>
      </pc:sldChg>
      <pc:sldChg chg="delSp modSp add mod">
        <pc:chgData name="GOMEZ, Paula" userId="c93cf399-3ed7-4230-9282-8831e3fe5ae7" providerId="ADAL" clId="{FCF76B18-6317-46C8-9C81-0A2B654E40E8}" dt="2022-08-15T12:09:59.443" v="314" actId="20577"/>
        <pc:sldMkLst>
          <pc:docMk/>
          <pc:sldMk cId="909763721" sldId="2002"/>
        </pc:sldMkLst>
        <pc:spChg chg="del">
          <ac:chgData name="GOMEZ, Paula" userId="c93cf399-3ed7-4230-9282-8831e3fe5ae7" providerId="ADAL" clId="{FCF76B18-6317-46C8-9C81-0A2B654E40E8}" dt="2022-08-15T12:09:29.150" v="284" actId="478"/>
          <ac:spMkLst>
            <pc:docMk/>
            <pc:sldMk cId="909763721" sldId="2002"/>
            <ac:spMk id="3" creationId="{B8C5C7BF-2204-4C9B-93F8-94A563AD9FCD}"/>
          </ac:spMkLst>
        </pc:spChg>
        <pc:spChg chg="del mod">
          <ac:chgData name="GOMEZ, Paula" userId="c93cf399-3ed7-4230-9282-8831e3fe5ae7" providerId="ADAL" clId="{FCF76B18-6317-46C8-9C81-0A2B654E40E8}" dt="2022-08-15T12:09:23.366" v="283" actId="478"/>
          <ac:spMkLst>
            <pc:docMk/>
            <pc:sldMk cId="909763721" sldId="2002"/>
            <ac:spMk id="4" creationId="{2AA102AF-4D0B-4B35-9F6D-3E4A1AEE0CA9}"/>
          </ac:spMkLst>
        </pc:spChg>
        <pc:spChg chg="mod">
          <ac:chgData name="GOMEZ, Paula" userId="c93cf399-3ed7-4230-9282-8831e3fe5ae7" providerId="ADAL" clId="{FCF76B18-6317-46C8-9C81-0A2B654E40E8}" dt="2022-08-15T12:09:59.443" v="314" actId="20577"/>
          <ac:spMkLst>
            <pc:docMk/>
            <pc:sldMk cId="909763721" sldId="2002"/>
            <ac:spMk id="5" creationId="{027D9DC7-CF97-412B-93E2-81E1E676CCB9}"/>
          </ac:spMkLst>
        </pc:spChg>
        <pc:graphicFrameChg chg="del modGraphic">
          <ac:chgData name="GOMEZ, Paula" userId="c93cf399-3ed7-4230-9282-8831e3fe5ae7" providerId="ADAL" clId="{FCF76B18-6317-46C8-9C81-0A2B654E40E8}" dt="2022-08-15T12:09:18.463" v="281" actId="478"/>
          <ac:graphicFrameMkLst>
            <pc:docMk/>
            <pc:sldMk cId="909763721" sldId="2002"/>
            <ac:graphicFrameMk id="2" creationId="{92D12274-EEC8-4765-9263-FE49036EEC18}"/>
          </ac:graphicFrameMkLst>
        </pc:graphicFrameChg>
      </pc:sldChg>
      <pc:sldChg chg="add">
        <pc:chgData name="GOMEZ, Paula" userId="c93cf399-3ed7-4230-9282-8831e3fe5ae7" providerId="ADAL" clId="{FCF76B18-6317-46C8-9C81-0A2B654E40E8}" dt="2022-08-16T03:49:18.495" v="328"/>
        <pc:sldMkLst>
          <pc:docMk/>
          <pc:sldMk cId="2214718636" sldId="4458"/>
        </pc:sldMkLst>
      </pc:sldChg>
      <pc:sldChg chg="add del">
        <pc:chgData name="GOMEZ, Paula" userId="c93cf399-3ed7-4230-9282-8831e3fe5ae7" providerId="ADAL" clId="{FCF76B18-6317-46C8-9C81-0A2B654E40E8}" dt="2022-08-16T03:49:46.390" v="331" actId="2696"/>
        <pc:sldMkLst>
          <pc:docMk/>
          <pc:sldMk cId="2325452921" sldId="4459"/>
        </pc:sldMkLst>
      </pc:sldChg>
      <pc:sldChg chg="add">
        <pc:chgData name="GOMEZ, Paula" userId="c93cf399-3ed7-4230-9282-8831e3fe5ae7" providerId="ADAL" clId="{FCF76B18-6317-46C8-9C81-0A2B654E40E8}" dt="2022-08-16T03:49:18.495" v="328"/>
        <pc:sldMkLst>
          <pc:docMk/>
          <pc:sldMk cId="1454429274" sldId="4460"/>
        </pc:sldMkLst>
      </pc:sldChg>
      <pc:sldChg chg="add">
        <pc:chgData name="GOMEZ, Paula" userId="c93cf399-3ed7-4230-9282-8831e3fe5ae7" providerId="ADAL" clId="{FCF76B18-6317-46C8-9C81-0A2B654E40E8}" dt="2022-08-16T03:49:18.495" v="328"/>
        <pc:sldMkLst>
          <pc:docMk/>
          <pc:sldMk cId="2644088824" sldId="4461"/>
        </pc:sldMkLst>
      </pc:sldChg>
      <pc:sldChg chg="add">
        <pc:chgData name="GOMEZ, Paula" userId="c93cf399-3ed7-4230-9282-8831e3fe5ae7" providerId="ADAL" clId="{FCF76B18-6317-46C8-9C81-0A2B654E40E8}" dt="2022-08-16T03:49:18.495" v="328"/>
        <pc:sldMkLst>
          <pc:docMk/>
          <pc:sldMk cId="1081058550" sldId="4462"/>
        </pc:sldMkLst>
      </pc:sldChg>
      <pc:sldChg chg="add">
        <pc:chgData name="GOMEZ, Paula" userId="c93cf399-3ed7-4230-9282-8831e3fe5ae7" providerId="ADAL" clId="{FCF76B18-6317-46C8-9C81-0A2B654E40E8}" dt="2022-08-16T03:49:18.495" v="328"/>
        <pc:sldMkLst>
          <pc:docMk/>
          <pc:sldMk cId="1707498863" sldId="4463"/>
        </pc:sldMkLst>
      </pc:sldChg>
      <pc:sldChg chg="add">
        <pc:chgData name="GOMEZ, Paula" userId="c93cf399-3ed7-4230-9282-8831e3fe5ae7" providerId="ADAL" clId="{FCF76B18-6317-46C8-9C81-0A2B654E40E8}" dt="2022-08-16T03:49:18.495" v="328"/>
        <pc:sldMkLst>
          <pc:docMk/>
          <pc:sldMk cId="1042998677" sldId="4464"/>
        </pc:sldMkLst>
      </pc:sldChg>
      <pc:sldChg chg="add">
        <pc:chgData name="GOMEZ, Paula" userId="c93cf399-3ed7-4230-9282-8831e3fe5ae7" providerId="ADAL" clId="{FCF76B18-6317-46C8-9C81-0A2B654E40E8}" dt="2022-08-16T03:49:18.495" v="328"/>
        <pc:sldMkLst>
          <pc:docMk/>
          <pc:sldMk cId="458313556" sldId="4465"/>
        </pc:sldMkLst>
      </pc:sldChg>
      <pc:sldChg chg="add del">
        <pc:chgData name="GOMEZ, Paula" userId="c93cf399-3ed7-4230-9282-8831e3fe5ae7" providerId="ADAL" clId="{FCF76B18-6317-46C8-9C81-0A2B654E40E8}" dt="2022-08-16T03:50:02.650" v="333" actId="2696"/>
        <pc:sldMkLst>
          <pc:docMk/>
          <pc:sldMk cId="1890599807" sldId="4466"/>
        </pc:sldMkLst>
      </pc:sldChg>
      <pc:sldChg chg="add del">
        <pc:chgData name="GOMEZ, Paula" userId="c93cf399-3ed7-4230-9282-8831e3fe5ae7" providerId="ADAL" clId="{FCF76B18-6317-46C8-9C81-0A2B654E40E8}" dt="2022-08-16T03:50:04.476" v="334" actId="2696"/>
        <pc:sldMkLst>
          <pc:docMk/>
          <pc:sldMk cId="2835433036" sldId="4467"/>
        </pc:sldMkLst>
      </pc:sldChg>
      <pc:sldChg chg="add del">
        <pc:chgData name="GOMEZ, Paula" userId="c93cf399-3ed7-4230-9282-8831e3fe5ae7" providerId="ADAL" clId="{FCF76B18-6317-46C8-9C81-0A2B654E40E8}" dt="2022-08-16T03:50:00.327" v="332" actId="2696"/>
        <pc:sldMkLst>
          <pc:docMk/>
          <pc:sldMk cId="2694673151" sldId="4468"/>
        </pc:sldMkLst>
      </pc:sldChg>
      <pc:sldChg chg="add">
        <pc:chgData name="GOMEZ, Paula" userId="c93cf399-3ed7-4230-9282-8831e3fe5ae7" providerId="ADAL" clId="{FCF76B18-6317-46C8-9C81-0A2B654E40E8}" dt="2022-08-16T03:49:18.495" v="328"/>
        <pc:sldMkLst>
          <pc:docMk/>
          <pc:sldMk cId="1494619212" sldId="4470"/>
        </pc:sldMkLst>
      </pc:sldChg>
      <pc:sldChg chg="add">
        <pc:chgData name="GOMEZ, Paula" userId="c93cf399-3ed7-4230-9282-8831e3fe5ae7" providerId="ADAL" clId="{FCF76B18-6317-46C8-9C81-0A2B654E40E8}" dt="2022-08-16T03:49:18.495" v="328"/>
        <pc:sldMkLst>
          <pc:docMk/>
          <pc:sldMk cId="454909716" sldId="4471"/>
        </pc:sldMkLst>
      </pc:sldChg>
    </pc:docChg>
  </pc:docChgLst>
  <pc:docChgLst>
    <pc:chgData name="GOMEZ, Paula" userId="S::gomezp@who.int::c93cf399-3ed7-4230-9282-8831e3fe5ae7" providerId="AD" clId="Web-{49CA4920-986F-AFA6-FF1A-EC1AE91073E0}"/>
    <pc:docChg chg="addSld delSld modSld sldOrd">
      <pc:chgData name="GOMEZ, Paula" userId="S::gomezp@who.int::c93cf399-3ed7-4230-9282-8831e3fe5ae7" providerId="AD" clId="Web-{49CA4920-986F-AFA6-FF1A-EC1AE91073E0}" dt="2022-11-01T09:23:11.513" v="987" actId="20577"/>
      <pc:docMkLst>
        <pc:docMk/>
      </pc:docMkLst>
      <pc:sldChg chg="modSp">
        <pc:chgData name="GOMEZ, Paula" userId="S::gomezp@who.int::c93cf399-3ed7-4230-9282-8831e3fe5ae7" providerId="AD" clId="Web-{49CA4920-986F-AFA6-FF1A-EC1AE91073E0}" dt="2022-11-01T08:57:13.951" v="532" actId="20577"/>
        <pc:sldMkLst>
          <pc:docMk/>
          <pc:sldMk cId="0" sldId="336"/>
        </pc:sldMkLst>
        <pc:spChg chg="mod">
          <ac:chgData name="GOMEZ, Paula" userId="S::gomezp@who.int::c93cf399-3ed7-4230-9282-8831e3fe5ae7" providerId="AD" clId="Web-{49CA4920-986F-AFA6-FF1A-EC1AE91073E0}" dt="2022-11-01T08:57:13.951" v="532" actId="20577"/>
          <ac:spMkLst>
            <pc:docMk/>
            <pc:sldMk cId="0" sldId="336"/>
            <ac:spMk id="16387" creationId="{5A5E1C72-A1A2-45C8-AB70-3B5B315DBF5D}"/>
          </ac:spMkLst>
        </pc:spChg>
      </pc:sldChg>
      <pc:sldChg chg="modSp">
        <pc:chgData name="GOMEZ, Paula" userId="S::gomezp@who.int::c93cf399-3ed7-4230-9282-8831e3fe5ae7" providerId="AD" clId="Web-{49CA4920-986F-AFA6-FF1A-EC1AE91073E0}" dt="2022-11-01T07:16:33.318" v="2" actId="20577"/>
        <pc:sldMkLst>
          <pc:docMk/>
          <pc:sldMk cId="0" sldId="344"/>
        </pc:sldMkLst>
        <pc:spChg chg="mod">
          <ac:chgData name="GOMEZ, Paula" userId="S::gomezp@who.int::c93cf399-3ed7-4230-9282-8831e3fe5ae7" providerId="AD" clId="Web-{49CA4920-986F-AFA6-FF1A-EC1AE91073E0}" dt="2022-11-01T07:16:33.318" v="2" actId="20577"/>
          <ac:spMkLst>
            <pc:docMk/>
            <pc:sldMk cId="0" sldId="344"/>
            <ac:spMk id="29699" creationId="{A84D096C-B9D6-414E-9059-A12297B77D58}"/>
          </ac:spMkLst>
        </pc:spChg>
      </pc:sldChg>
      <pc:sldChg chg="modSp ord">
        <pc:chgData name="GOMEZ, Paula" userId="S::gomezp@who.int::c93cf399-3ed7-4230-9282-8831e3fe5ae7" providerId="AD" clId="Web-{49CA4920-986F-AFA6-FF1A-EC1AE91073E0}" dt="2022-11-01T08:53:50.195" v="523" actId="20577"/>
        <pc:sldMkLst>
          <pc:docMk/>
          <pc:sldMk cId="4059664225" sldId="364"/>
        </pc:sldMkLst>
        <pc:spChg chg="mod">
          <ac:chgData name="GOMEZ, Paula" userId="S::gomezp@who.int::c93cf399-3ed7-4230-9282-8831e3fe5ae7" providerId="AD" clId="Web-{49CA4920-986F-AFA6-FF1A-EC1AE91073E0}" dt="2022-11-01T08:53:50.195" v="523" actId="20577"/>
          <ac:spMkLst>
            <pc:docMk/>
            <pc:sldMk cId="4059664225" sldId="364"/>
            <ac:spMk id="4" creationId="{121547C1-0B95-475F-B0E3-22D7571B96CE}"/>
          </ac:spMkLst>
        </pc:spChg>
      </pc:sldChg>
      <pc:sldChg chg="addSp delSp modSp ord">
        <pc:chgData name="GOMEZ, Paula" userId="S::gomezp@who.int::c93cf399-3ed7-4230-9282-8831e3fe5ae7" providerId="AD" clId="Web-{49CA4920-986F-AFA6-FF1A-EC1AE91073E0}" dt="2022-11-01T09:08:28.112" v="759" actId="1076"/>
        <pc:sldMkLst>
          <pc:docMk/>
          <pc:sldMk cId="520941827" sldId="366"/>
        </pc:sldMkLst>
        <pc:spChg chg="del">
          <ac:chgData name="GOMEZ, Paula" userId="S::gomezp@who.int::c93cf399-3ed7-4230-9282-8831e3fe5ae7" providerId="AD" clId="Web-{49CA4920-986F-AFA6-FF1A-EC1AE91073E0}" dt="2022-11-01T09:08:06.142" v="751"/>
          <ac:spMkLst>
            <pc:docMk/>
            <pc:sldMk cId="520941827" sldId="366"/>
            <ac:spMk id="2" creationId="{5FCDE3D3-6385-4B90-B910-5A9A2543F030}"/>
          </ac:spMkLst>
        </pc:spChg>
        <pc:spChg chg="mod">
          <ac:chgData name="GOMEZ, Paula" userId="S::gomezp@who.int::c93cf399-3ed7-4230-9282-8831e3fe5ae7" providerId="AD" clId="Web-{49CA4920-986F-AFA6-FF1A-EC1AE91073E0}" dt="2022-11-01T09:07:55.548" v="748" actId="20577"/>
          <ac:spMkLst>
            <pc:docMk/>
            <pc:sldMk cId="520941827" sldId="366"/>
            <ac:spMk id="3" creationId="{FE715C1D-0AFD-4B24-93D9-2F4112C6A19E}"/>
          </ac:spMkLst>
        </pc:spChg>
        <pc:spChg chg="del mod">
          <ac:chgData name="GOMEZ, Paula" userId="S::gomezp@who.int::c93cf399-3ed7-4230-9282-8831e3fe5ae7" providerId="AD" clId="Web-{49CA4920-986F-AFA6-FF1A-EC1AE91073E0}" dt="2022-11-01T09:08:02.564" v="750"/>
          <ac:spMkLst>
            <pc:docMk/>
            <pc:sldMk cId="520941827" sldId="366"/>
            <ac:spMk id="7" creationId="{CC0349B5-314B-4196-9D2D-7757D77AB0A7}"/>
          </ac:spMkLst>
        </pc:spChg>
        <pc:spChg chg="add mod">
          <ac:chgData name="GOMEZ, Paula" userId="S::gomezp@who.int::c93cf399-3ed7-4230-9282-8831e3fe5ae7" providerId="AD" clId="Web-{49CA4920-986F-AFA6-FF1A-EC1AE91073E0}" dt="2022-11-01T09:08:28.112" v="758" actId="1076"/>
          <ac:spMkLst>
            <pc:docMk/>
            <pc:sldMk cId="520941827" sldId="366"/>
            <ac:spMk id="8" creationId="{C752E3FE-79F3-AD4A-1E49-5A8BA0B2FB8F}"/>
          </ac:spMkLst>
        </pc:spChg>
        <pc:spChg chg="add mod">
          <ac:chgData name="GOMEZ, Paula" userId="S::gomezp@who.int::c93cf399-3ed7-4230-9282-8831e3fe5ae7" providerId="AD" clId="Web-{49CA4920-986F-AFA6-FF1A-EC1AE91073E0}" dt="2022-11-01T09:08:28.112" v="759" actId="1076"/>
          <ac:spMkLst>
            <pc:docMk/>
            <pc:sldMk cId="520941827" sldId="366"/>
            <ac:spMk id="10" creationId="{8285EF06-8A12-BED0-BF0F-C9B706A46920}"/>
          </ac:spMkLst>
        </pc:spChg>
      </pc:sldChg>
      <pc:sldChg chg="modSp">
        <pc:chgData name="GOMEZ, Paula" userId="S::gomezp@who.int::c93cf399-3ed7-4230-9282-8831e3fe5ae7" providerId="AD" clId="Web-{49CA4920-986F-AFA6-FF1A-EC1AE91073E0}" dt="2022-11-01T07:30:16.403" v="23" actId="20577"/>
        <pc:sldMkLst>
          <pc:docMk/>
          <pc:sldMk cId="1167584339" sldId="373"/>
        </pc:sldMkLst>
        <pc:spChg chg="mod">
          <ac:chgData name="GOMEZ, Paula" userId="S::gomezp@who.int::c93cf399-3ed7-4230-9282-8831e3fe5ae7" providerId="AD" clId="Web-{49CA4920-986F-AFA6-FF1A-EC1AE91073E0}" dt="2022-11-01T07:30:16.403" v="23" actId="20577"/>
          <ac:spMkLst>
            <pc:docMk/>
            <pc:sldMk cId="1167584339" sldId="373"/>
            <ac:spMk id="308" creationId="{00000000-0000-0000-0000-000000000000}"/>
          </ac:spMkLst>
        </pc:spChg>
      </pc:sldChg>
      <pc:sldChg chg="modSp">
        <pc:chgData name="GOMEZ, Paula" userId="S::gomezp@who.int::c93cf399-3ed7-4230-9282-8831e3fe5ae7" providerId="AD" clId="Web-{49CA4920-986F-AFA6-FF1A-EC1AE91073E0}" dt="2022-11-01T09:10:27.037" v="777" actId="20577"/>
        <pc:sldMkLst>
          <pc:docMk/>
          <pc:sldMk cId="331811252" sldId="386"/>
        </pc:sldMkLst>
        <pc:spChg chg="mod">
          <ac:chgData name="GOMEZ, Paula" userId="S::gomezp@who.int::c93cf399-3ed7-4230-9282-8831e3fe5ae7" providerId="AD" clId="Web-{49CA4920-986F-AFA6-FF1A-EC1AE91073E0}" dt="2022-11-01T09:10:27.037" v="777" actId="20577"/>
          <ac:spMkLst>
            <pc:docMk/>
            <pc:sldMk cId="331811252" sldId="386"/>
            <ac:spMk id="4" creationId="{121547C1-0B95-475F-B0E3-22D7571B96CE}"/>
          </ac:spMkLst>
        </pc:spChg>
      </pc:sldChg>
      <pc:sldChg chg="modSp">
        <pc:chgData name="GOMEZ, Paula" userId="S::gomezp@who.int::c93cf399-3ed7-4230-9282-8831e3fe5ae7" providerId="AD" clId="Web-{49CA4920-986F-AFA6-FF1A-EC1AE91073E0}" dt="2022-11-01T09:10:16.662" v="776" actId="20577"/>
        <pc:sldMkLst>
          <pc:docMk/>
          <pc:sldMk cId="4240706445" sldId="387"/>
        </pc:sldMkLst>
        <pc:spChg chg="mod">
          <ac:chgData name="GOMEZ, Paula" userId="S::gomezp@who.int::c93cf399-3ed7-4230-9282-8831e3fe5ae7" providerId="AD" clId="Web-{49CA4920-986F-AFA6-FF1A-EC1AE91073E0}" dt="2022-11-01T09:10:16.662" v="776" actId="20577"/>
          <ac:spMkLst>
            <pc:docMk/>
            <pc:sldMk cId="4240706445" sldId="387"/>
            <ac:spMk id="20483" creationId="{1BD00435-6460-4E09-9B49-27DB96F0977E}"/>
          </ac:spMkLst>
        </pc:spChg>
      </pc:sldChg>
      <pc:sldChg chg="modSp">
        <pc:chgData name="GOMEZ, Paula" userId="S::gomezp@who.int::c93cf399-3ed7-4230-9282-8831e3fe5ae7" providerId="AD" clId="Web-{49CA4920-986F-AFA6-FF1A-EC1AE91073E0}" dt="2022-11-01T09:23:11.513" v="987" actId="20577"/>
        <pc:sldMkLst>
          <pc:docMk/>
          <pc:sldMk cId="617954477" sldId="392"/>
        </pc:sldMkLst>
        <pc:spChg chg="mod">
          <ac:chgData name="GOMEZ, Paula" userId="S::gomezp@who.int::c93cf399-3ed7-4230-9282-8831e3fe5ae7" providerId="AD" clId="Web-{49CA4920-986F-AFA6-FF1A-EC1AE91073E0}" dt="2022-11-01T09:23:11.513" v="987" actId="20577"/>
          <ac:spMkLst>
            <pc:docMk/>
            <pc:sldMk cId="617954477" sldId="392"/>
            <ac:spMk id="20483" creationId="{1BD00435-6460-4E09-9B49-27DB96F0977E}"/>
          </ac:spMkLst>
        </pc:spChg>
      </pc:sldChg>
      <pc:sldChg chg="modSp">
        <pc:chgData name="GOMEZ, Paula" userId="S::gomezp@who.int::c93cf399-3ed7-4230-9282-8831e3fe5ae7" providerId="AD" clId="Web-{49CA4920-986F-AFA6-FF1A-EC1AE91073E0}" dt="2022-11-01T09:09:57.114" v="772" actId="20577"/>
        <pc:sldMkLst>
          <pc:docMk/>
          <pc:sldMk cId="875533359" sldId="446"/>
        </pc:sldMkLst>
        <pc:spChg chg="mod">
          <ac:chgData name="GOMEZ, Paula" userId="S::gomezp@who.int::c93cf399-3ed7-4230-9282-8831e3fe5ae7" providerId="AD" clId="Web-{49CA4920-986F-AFA6-FF1A-EC1AE91073E0}" dt="2022-11-01T09:09:57.114" v="772" actId="20577"/>
          <ac:spMkLst>
            <pc:docMk/>
            <pc:sldMk cId="875533359" sldId="446"/>
            <ac:spMk id="2" creationId="{C8F74B9B-0CB8-450A-B9A4-941FEF43E84F}"/>
          </ac:spMkLst>
        </pc:spChg>
      </pc:sldChg>
      <pc:sldChg chg="modSp">
        <pc:chgData name="GOMEZ, Paula" userId="S::gomezp@who.int::c93cf399-3ed7-4230-9282-8831e3fe5ae7" providerId="AD" clId="Web-{49CA4920-986F-AFA6-FF1A-EC1AE91073E0}" dt="2022-11-01T09:13:27.620" v="847" actId="20577"/>
        <pc:sldMkLst>
          <pc:docMk/>
          <pc:sldMk cId="446284212" sldId="1870"/>
        </pc:sldMkLst>
        <pc:spChg chg="mod">
          <ac:chgData name="GOMEZ, Paula" userId="S::gomezp@who.int::c93cf399-3ed7-4230-9282-8831e3fe5ae7" providerId="AD" clId="Web-{49CA4920-986F-AFA6-FF1A-EC1AE91073E0}" dt="2022-11-01T09:13:27.620" v="847" actId="20577"/>
          <ac:spMkLst>
            <pc:docMk/>
            <pc:sldMk cId="446284212" sldId="1870"/>
            <ac:spMk id="20483" creationId="{1BD00435-6460-4E09-9B49-27DB96F0977E}"/>
          </ac:spMkLst>
        </pc:spChg>
      </pc:sldChg>
      <pc:sldChg chg="modSp">
        <pc:chgData name="GOMEZ, Paula" userId="S::gomezp@who.int::c93cf399-3ed7-4230-9282-8831e3fe5ae7" providerId="AD" clId="Web-{49CA4920-986F-AFA6-FF1A-EC1AE91073E0}" dt="2022-11-01T09:22:42.387" v="984" actId="20577"/>
        <pc:sldMkLst>
          <pc:docMk/>
          <pc:sldMk cId="2597871857" sldId="1875"/>
        </pc:sldMkLst>
        <pc:spChg chg="mod">
          <ac:chgData name="GOMEZ, Paula" userId="S::gomezp@who.int::c93cf399-3ed7-4230-9282-8831e3fe5ae7" providerId="AD" clId="Web-{49CA4920-986F-AFA6-FF1A-EC1AE91073E0}" dt="2022-11-01T09:22:42.387" v="984" actId="20577"/>
          <ac:spMkLst>
            <pc:docMk/>
            <pc:sldMk cId="2597871857" sldId="1875"/>
            <ac:spMk id="20483" creationId="{1BD00435-6460-4E09-9B49-27DB96F0977E}"/>
          </ac:spMkLst>
        </pc:spChg>
      </pc:sldChg>
      <pc:sldChg chg="modSp">
        <pc:chgData name="GOMEZ, Paula" userId="S::gomezp@who.int::c93cf399-3ed7-4230-9282-8831e3fe5ae7" providerId="AD" clId="Web-{49CA4920-986F-AFA6-FF1A-EC1AE91073E0}" dt="2022-11-01T09:12:33.306" v="833" actId="20577"/>
        <pc:sldMkLst>
          <pc:docMk/>
          <pc:sldMk cId="4275876265" sldId="1974"/>
        </pc:sldMkLst>
        <pc:spChg chg="mod">
          <ac:chgData name="GOMEZ, Paula" userId="S::gomezp@who.int::c93cf399-3ed7-4230-9282-8831e3fe5ae7" providerId="AD" clId="Web-{49CA4920-986F-AFA6-FF1A-EC1AE91073E0}" dt="2022-11-01T09:12:33.306" v="833" actId="20577"/>
          <ac:spMkLst>
            <pc:docMk/>
            <pc:sldMk cId="4275876265" sldId="1974"/>
            <ac:spMk id="3" creationId="{00000000-0000-0000-0000-000000000000}"/>
          </ac:spMkLst>
        </pc:spChg>
      </pc:sldChg>
      <pc:sldChg chg="modSp">
        <pc:chgData name="GOMEZ, Paula" userId="S::gomezp@who.int::c93cf399-3ed7-4230-9282-8831e3fe5ae7" providerId="AD" clId="Web-{49CA4920-986F-AFA6-FF1A-EC1AE91073E0}" dt="2022-11-01T09:22:58.481" v="986"/>
        <pc:sldMkLst>
          <pc:docMk/>
          <pc:sldMk cId="3194878380" sldId="1986"/>
        </pc:sldMkLst>
        <pc:graphicFrameChg chg="mod modGraphic">
          <ac:chgData name="GOMEZ, Paula" userId="S::gomezp@who.int::c93cf399-3ed7-4230-9282-8831e3fe5ae7" providerId="AD" clId="Web-{49CA4920-986F-AFA6-FF1A-EC1AE91073E0}" dt="2022-11-01T09:22:58.481" v="986"/>
          <ac:graphicFrameMkLst>
            <pc:docMk/>
            <pc:sldMk cId="3194878380" sldId="1986"/>
            <ac:graphicFrameMk id="2" creationId="{20F09B98-F780-4A35-BD1D-F3362EC5EEAD}"/>
          </ac:graphicFrameMkLst>
        </pc:graphicFrameChg>
      </pc:sldChg>
      <pc:sldChg chg="addSp modSp del">
        <pc:chgData name="GOMEZ, Paula" userId="S::gomezp@who.int::c93cf399-3ed7-4230-9282-8831e3fe5ae7" providerId="AD" clId="Web-{49CA4920-986F-AFA6-FF1A-EC1AE91073E0}" dt="2022-11-01T09:03:41.338" v="543"/>
        <pc:sldMkLst>
          <pc:docMk/>
          <pc:sldMk cId="909763721" sldId="2002"/>
        </pc:sldMkLst>
        <pc:spChg chg="add mod">
          <ac:chgData name="GOMEZ, Paula" userId="S::gomezp@who.int::c93cf399-3ed7-4230-9282-8831e3fe5ae7" providerId="AD" clId="Web-{49CA4920-986F-AFA6-FF1A-EC1AE91073E0}" dt="2022-11-01T07:17:12.506" v="6" actId="14100"/>
          <ac:spMkLst>
            <pc:docMk/>
            <pc:sldMk cId="909763721" sldId="2002"/>
            <ac:spMk id="2" creationId="{E1850279-30EA-91F6-61FC-563B99F4C398}"/>
          </ac:spMkLst>
        </pc:spChg>
      </pc:sldChg>
      <pc:sldChg chg="modSp add replId">
        <pc:chgData name="GOMEZ, Paula" userId="S::gomezp@who.int::c93cf399-3ed7-4230-9282-8831e3fe5ae7" providerId="AD" clId="Web-{49CA4920-986F-AFA6-FF1A-EC1AE91073E0}" dt="2022-11-01T07:43:05.033" v="334" actId="20577"/>
        <pc:sldMkLst>
          <pc:docMk/>
          <pc:sldMk cId="2624105914" sldId="4472"/>
        </pc:sldMkLst>
        <pc:spChg chg="mod">
          <ac:chgData name="GOMEZ, Paula" userId="S::gomezp@who.int::c93cf399-3ed7-4230-9282-8831e3fe5ae7" providerId="AD" clId="Web-{49CA4920-986F-AFA6-FF1A-EC1AE91073E0}" dt="2022-11-01T07:43:05.033" v="334" actId="20577"/>
          <ac:spMkLst>
            <pc:docMk/>
            <pc:sldMk cId="2624105914" sldId="4472"/>
            <ac:spMk id="308" creationId="{00000000-0000-0000-0000-000000000000}"/>
          </ac:spMkLst>
        </pc:spChg>
      </pc:sldChg>
      <pc:sldChg chg="addSp delSp modSp add del ord replId">
        <pc:chgData name="GOMEZ, Paula" userId="S::gomezp@who.int::c93cf399-3ed7-4230-9282-8831e3fe5ae7" providerId="AD" clId="Web-{49CA4920-986F-AFA6-FF1A-EC1AE91073E0}" dt="2022-11-01T09:08:32.424" v="760"/>
        <pc:sldMkLst>
          <pc:docMk/>
          <pc:sldMk cId="3588449023" sldId="4473"/>
        </pc:sldMkLst>
        <pc:spChg chg="add mod">
          <ac:chgData name="GOMEZ, Paula" userId="S::gomezp@who.int::c93cf399-3ed7-4230-9282-8831e3fe5ae7" providerId="AD" clId="Web-{49CA4920-986F-AFA6-FF1A-EC1AE91073E0}" dt="2022-11-01T09:07:16.016" v="722" actId="20577"/>
          <ac:spMkLst>
            <pc:docMk/>
            <pc:sldMk cId="3588449023" sldId="4473"/>
            <ac:spMk id="3" creationId="{1763C73C-30E8-83D8-B715-C2DBB6CB2495}"/>
          </ac:spMkLst>
        </pc:spChg>
        <pc:spChg chg="mod">
          <ac:chgData name="GOMEZ, Paula" userId="S::gomezp@who.int::c93cf399-3ed7-4230-9282-8831e3fe5ae7" providerId="AD" clId="Web-{49CA4920-986F-AFA6-FF1A-EC1AE91073E0}" dt="2022-11-01T09:07:09.641" v="721" actId="20577"/>
          <ac:spMkLst>
            <pc:docMk/>
            <pc:sldMk cId="3588449023" sldId="4473"/>
            <ac:spMk id="4" creationId="{121547C1-0B95-475F-B0E3-22D7571B96CE}"/>
          </ac:spMkLst>
        </pc:spChg>
        <pc:spChg chg="add del mod">
          <ac:chgData name="GOMEZ, Paula" userId="S::gomezp@who.int::c93cf399-3ed7-4230-9282-8831e3fe5ae7" providerId="AD" clId="Web-{49CA4920-986F-AFA6-FF1A-EC1AE91073E0}" dt="2022-11-01T07:33:40.689" v="169"/>
          <ac:spMkLst>
            <pc:docMk/>
            <pc:sldMk cId="3588449023" sldId="4473"/>
            <ac:spMk id="5" creationId="{075EAFB7-DA32-EB05-A0DD-7AB60B679C19}"/>
          </ac:spMkLst>
        </pc:spChg>
        <pc:spChg chg="mod">
          <ac:chgData name="GOMEZ, Paula" userId="S::gomezp@who.int::c93cf399-3ed7-4230-9282-8831e3fe5ae7" providerId="AD" clId="Web-{49CA4920-986F-AFA6-FF1A-EC1AE91073E0}" dt="2022-11-01T08:48:04.107" v="357" actId="1076"/>
          <ac:spMkLst>
            <pc:docMk/>
            <pc:sldMk cId="3588449023" sldId="4473"/>
            <ac:spMk id="307" creationId="{00000000-0000-0000-0000-000000000000}"/>
          </ac:spMkLst>
        </pc:spChg>
        <pc:picChg chg="add del mod">
          <ac:chgData name="GOMEZ, Paula" userId="S::gomezp@who.int::c93cf399-3ed7-4230-9282-8831e3fe5ae7" providerId="AD" clId="Web-{49CA4920-986F-AFA6-FF1A-EC1AE91073E0}" dt="2022-11-01T07:32:10.249" v="118"/>
          <ac:picMkLst>
            <pc:docMk/>
            <pc:sldMk cId="3588449023" sldId="4473"/>
            <ac:picMk id="2" creationId="{9283A696-DCDF-913D-46E5-F0AF60B15AFF}"/>
          </ac:picMkLst>
        </pc:picChg>
      </pc:sldChg>
      <pc:sldChg chg="addSp delSp modSp add del replId">
        <pc:chgData name="GOMEZ, Paula" userId="S::gomezp@who.int::c93cf399-3ed7-4230-9282-8831e3fe5ae7" providerId="AD" clId="Web-{49CA4920-986F-AFA6-FF1A-EC1AE91073E0}" dt="2022-11-01T09:00:55.489" v="537"/>
        <pc:sldMkLst>
          <pc:docMk/>
          <pc:sldMk cId="4080791515" sldId="4474"/>
        </pc:sldMkLst>
        <pc:spChg chg="del mod">
          <ac:chgData name="GOMEZ, Paula" userId="S::gomezp@who.int::c93cf399-3ed7-4230-9282-8831e3fe5ae7" providerId="AD" clId="Web-{49CA4920-986F-AFA6-FF1A-EC1AE91073E0}" dt="2022-11-01T07:35:40.255" v="197"/>
          <ac:spMkLst>
            <pc:docMk/>
            <pc:sldMk cId="4080791515" sldId="4474"/>
            <ac:spMk id="3" creationId="{1763C73C-30E8-83D8-B715-C2DBB6CB2495}"/>
          </ac:spMkLst>
        </pc:spChg>
        <pc:spChg chg="del">
          <ac:chgData name="GOMEZ, Paula" userId="S::gomezp@who.int::c93cf399-3ed7-4230-9282-8831e3fe5ae7" providerId="AD" clId="Web-{49CA4920-986F-AFA6-FF1A-EC1AE91073E0}" dt="2022-11-01T07:35:21.427" v="191"/>
          <ac:spMkLst>
            <pc:docMk/>
            <pc:sldMk cId="4080791515" sldId="4474"/>
            <ac:spMk id="4" creationId="{121547C1-0B95-475F-B0E3-22D7571B96CE}"/>
          </ac:spMkLst>
        </pc:spChg>
        <pc:spChg chg="add mod">
          <ac:chgData name="GOMEZ, Paula" userId="S::gomezp@who.int::c93cf399-3ed7-4230-9282-8831e3fe5ae7" providerId="AD" clId="Web-{49CA4920-986F-AFA6-FF1A-EC1AE91073E0}" dt="2022-11-01T07:37:59.040" v="208" actId="1076"/>
          <ac:spMkLst>
            <pc:docMk/>
            <pc:sldMk cId="4080791515" sldId="4474"/>
            <ac:spMk id="5" creationId="{6E3C16D8-F88E-B5DC-0057-3E44284AC670}"/>
          </ac:spMkLst>
        </pc:spChg>
        <pc:spChg chg="mod">
          <ac:chgData name="GOMEZ, Paula" userId="S::gomezp@who.int::c93cf399-3ed7-4230-9282-8831e3fe5ae7" providerId="AD" clId="Web-{49CA4920-986F-AFA6-FF1A-EC1AE91073E0}" dt="2022-11-01T08:47:53.669" v="356" actId="1076"/>
          <ac:spMkLst>
            <pc:docMk/>
            <pc:sldMk cId="4080791515" sldId="4474"/>
            <ac:spMk id="307" creationId="{00000000-0000-0000-0000-000000000000}"/>
          </ac:spMkLst>
        </pc:spChg>
        <pc:picChg chg="add mod">
          <ac:chgData name="GOMEZ, Paula" userId="S::gomezp@who.int::c93cf399-3ed7-4230-9282-8831e3fe5ae7" providerId="AD" clId="Web-{49CA4920-986F-AFA6-FF1A-EC1AE91073E0}" dt="2022-11-01T09:00:41.410" v="535" actId="14100"/>
          <ac:picMkLst>
            <pc:docMk/>
            <pc:sldMk cId="4080791515" sldId="4474"/>
            <ac:picMk id="6" creationId="{2B6906F3-B0E1-CB94-92AC-7B7D318C640A}"/>
          </ac:picMkLst>
        </pc:picChg>
      </pc:sldChg>
      <pc:sldChg chg="addSp delSp modSp add replId">
        <pc:chgData name="GOMEZ, Paula" userId="S::gomezp@who.int::c93cf399-3ed7-4230-9282-8831e3fe5ae7" providerId="AD" clId="Web-{49CA4920-986F-AFA6-FF1A-EC1AE91073E0}" dt="2022-11-01T08:47:49.591" v="355" actId="1076"/>
        <pc:sldMkLst>
          <pc:docMk/>
          <pc:sldMk cId="3935561327" sldId="4475"/>
        </pc:sldMkLst>
        <pc:spChg chg="add mod">
          <ac:chgData name="GOMEZ, Paula" userId="S::gomezp@who.int::c93cf399-3ed7-4230-9282-8831e3fe5ae7" providerId="AD" clId="Web-{49CA4920-986F-AFA6-FF1A-EC1AE91073E0}" dt="2022-11-01T07:41:02.655" v="286" actId="1076"/>
          <ac:spMkLst>
            <pc:docMk/>
            <pc:sldMk cId="3935561327" sldId="4475"/>
            <ac:spMk id="2" creationId="{53A9F860-E623-E769-B5C8-9B7AB1D88ED0}"/>
          </ac:spMkLst>
        </pc:spChg>
        <pc:spChg chg="del">
          <ac:chgData name="GOMEZ, Paula" userId="S::gomezp@who.int::c93cf399-3ed7-4230-9282-8831e3fe5ae7" providerId="AD" clId="Web-{49CA4920-986F-AFA6-FF1A-EC1AE91073E0}" dt="2022-11-01T07:38:24.228" v="218"/>
          <ac:spMkLst>
            <pc:docMk/>
            <pc:sldMk cId="3935561327" sldId="4475"/>
            <ac:spMk id="5" creationId="{6E3C16D8-F88E-B5DC-0057-3E44284AC670}"/>
          </ac:spMkLst>
        </pc:spChg>
        <pc:spChg chg="mod">
          <ac:chgData name="GOMEZ, Paula" userId="S::gomezp@who.int::c93cf399-3ed7-4230-9282-8831e3fe5ae7" providerId="AD" clId="Web-{49CA4920-986F-AFA6-FF1A-EC1AE91073E0}" dt="2022-11-01T08:47:49.591" v="355" actId="1076"/>
          <ac:spMkLst>
            <pc:docMk/>
            <pc:sldMk cId="3935561327" sldId="4475"/>
            <ac:spMk id="307" creationId="{00000000-0000-0000-0000-000000000000}"/>
          </ac:spMkLst>
        </pc:spChg>
        <pc:picChg chg="add mod">
          <ac:chgData name="GOMEZ, Paula" userId="S::gomezp@who.int::c93cf399-3ed7-4230-9282-8831e3fe5ae7" providerId="AD" clId="Web-{49CA4920-986F-AFA6-FF1A-EC1AE91073E0}" dt="2022-11-01T07:40:50.092" v="285" actId="1076"/>
          <ac:picMkLst>
            <pc:docMk/>
            <pc:sldMk cId="3935561327" sldId="4475"/>
            <ac:picMk id="3" creationId="{10C8D5DC-85BB-55ED-0F0B-3D0DF6588355}"/>
          </ac:picMkLst>
        </pc:picChg>
        <pc:picChg chg="del">
          <ac:chgData name="GOMEZ, Paula" userId="S::gomezp@who.int::c93cf399-3ed7-4230-9282-8831e3fe5ae7" providerId="AD" clId="Web-{49CA4920-986F-AFA6-FF1A-EC1AE91073E0}" dt="2022-11-01T07:38:21.838" v="217"/>
          <ac:picMkLst>
            <pc:docMk/>
            <pc:sldMk cId="3935561327" sldId="4475"/>
            <ac:picMk id="6" creationId="{2B6906F3-B0E1-CB94-92AC-7B7D318C640A}"/>
          </ac:picMkLst>
        </pc:picChg>
      </pc:sldChg>
      <pc:sldChg chg="add replId">
        <pc:chgData name="GOMEZ, Paula" userId="S::gomezp@who.int::c93cf399-3ed7-4230-9282-8831e3fe5ae7" providerId="AD" clId="Web-{49CA4920-986F-AFA6-FF1A-EC1AE91073E0}" dt="2022-11-01T07:41:47.375" v="287"/>
        <pc:sldMkLst>
          <pc:docMk/>
          <pc:sldMk cId="1715616205" sldId="4476"/>
        </pc:sldMkLst>
      </pc:sldChg>
      <pc:sldChg chg="add replId">
        <pc:chgData name="GOMEZ, Paula" userId="S::gomezp@who.int::c93cf399-3ed7-4230-9282-8831e3fe5ae7" providerId="AD" clId="Web-{49CA4920-986F-AFA6-FF1A-EC1AE91073E0}" dt="2022-11-01T07:43:10.674" v="335"/>
        <pc:sldMkLst>
          <pc:docMk/>
          <pc:sldMk cId="2499116336" sldId="4477"/>
        </pc:sldMkLst>
      </pc:sldChg>
      <pc:sldChg chg="addSp delSp modSp add replId">
        <pc:chgData name="GOMEZ, Paula" userId="S::gomezp@who.int::c93cf399-3ed7-4230-9282-8831e3fe5ae7" providerId="AD" clId="Web-{49CA4920-986F-AFA6-FF1A-EC1AE91073E0}" dt="2022-11-01T08:47:43.966" v="354" actId="1076"/>
        <pc:sldMkLst>
          <pc:docMk/>
          <pc:sldMk cId="1380852581" sldId="4478"/>
        </pc:sldMkLst>
        <pc:spChg chg="del">
          <ac:chgData name="GOMEZ, Paula" userId="S::gomezp@who.int::c93cf399-3ed7-4230-9282-8831e3fe5ae7" providerId="AD" clId="Web-{49CA4920-986F-AFA6-FF1A-EC1AE91073E0}" dt="2022-11-01T08:45:40.540" v="349"/>
          <ac:spMkLst>
            <pc:docMk/>
            <pc:sldMk cId="1380852581" sldId="4478"/>
            <ac:spMk id="2" creationId="{53A9F860-E623-E769-B5C8-9B7AB1D88ED0}"/>
          </ac:spMkLst>
        </pc:spChg>
        <pc:spChg chg="mod">
          <ac:chgData name="GOMEZ, Paula" userId="S::gomezp@who.int::c93cf399-3ed7-4230-9282-8831e3fe5ae7" providerId="AD" clId="Web-{49CA4920-986F-AFA6-FF1A-EC1AE91073E0}" dt="2022-11-01T08:47:43.966" v="354" actId="1076"/>
          <ac:spMkLst>
            <pc:docMk/>
            <pc:sldMk cId="1380852581" sldId="4478"/>
            <ac:spMk id="307" creationId="{00000000-0000-0000-0000-000000000000}"/>
          </ac:spMkLst>
        </pc:spChg>
        <pc:picChg chg="del">
          <ac:chgData name="GOMEZ, Paula" userId="S::gomezp@who.int::c93cf399-3ed7-4230-9282-8831e3fe5ae7" providerId="AD" clId="Web-{49CA4920-986F-AFA6-FF1A-EC1AE91073E0}" dt="2022-11-01T08:45:05.883" v="338"/>
          <ac:picMkLst>
            <pc:docMk/>
            <pc:sldMk cId="1380852581" sldId="4478"/>
            <ac:picMk id="3" creationId="{10C8D5DC-85BB-55ED-0F0B-3D0DF6588355}"/>
          </ac:picMkLst>
        </pc:picChg>
        <pc:picChg chg="add mod">
          <ac:chgData name="GOMEZ, Paula" userId="S::gomezp@who.int::c93cf399-3ed7-4230-9282-8831e3fe5ae7" providerId="AD" clId="Web-{49CA4920-986F-AFA6-FF1A-EC1AE91073E0}" dt="2022-11-01T08:47:07.434" v="353" actId="1076"/>
          <ac:picMkLst>
            <pc:docMk/>
            <pc:sldMk cId="1380852581" sldId="4478"/>
            <ac:picMk id="4" creationId="{5E0B74FB-EFC9-EB1C-64C8-0C11F189B960}"/>
          </ac:picMkLst>
        </pc:picChg>
      </pc:sldChg>
      <pc:sldChg chg="addSp delSp modSp add ord">
        <pc:chgData name="GOMEZ, Paula" userId="S::gomezp@who.int::c93cf399-3ed7-4230-9282-8831e3fe5ae7" providerId="AD" clId="Web-{49CA4920-986F-AFA6-FF1A-EC1AE91073E0}" dt="2022-11-01T09:06:55.921" v="720" actId="20577"/>
        <pc:sldMkLst>
          <pc:docMk/>
          <pc:sldMk cId="3188088561" sldId="4479"/>
        </pc:sldMkLst>
        <pc:spChg chg="del mod">
          <ac:chgData name="GOMEZ, Paula" userId="S::gomezp@who.int::c93cf399-3ed7-4230-9282-8831e3fe5ae7" providerId="AD" clId="Web-{49CA4920-986F-AFA6-FF1A-EC1AE91073E0}" dt="2022-11-01T09:05:02.293" v="561"/>
          <ac:spMkLst>
            <pc:docMk/>
            <pc:sldMk cId="3188088561" sldId="4479"/>
            <ac:spMk id="4" creationId="{8BE278B2-C0AB-41C2-B0BD-05FF601FCFCC}"/>
          </ac:spMkLst>
        </pc:spChg>
        <pc:spChg chg="mod">
          <ac:chgData name="GOMEZ, Paula" userId="S::gomezp@who.int::c93cf399-3ed7-4230-9282-8831e3fe5ae7" providerId="AD" clId="Web-{49CA4920-986F-AFA6-FF1A-EC1AE91073E0}" dt="2022-11-01T09:06:48.577" v="717" actId="20577"/>
          <ac:spMkLst>
            <pc:docMk/>
            <pc:sldMk cId="3188088561" sldId="4479"/>
            <ac:spMk id="18435" creationId="{B1A25376-BC15-4ECC-A8EC-7B05485C055D}"/>
          </ac:spMkLst>
        </pc:spChg>
        <pc:spChg chg="mod">
          <ac:chgData name="GOMEZ, Paula" userId="S::gomezp@who.int::c93cf399-3ed7-4230-9282-8831e3fe5ae7" providerId="AD" clId="Web-{49CA4920-986F-AFA6-FF1A-EC1AE91073E0}" dt="2022-11-01T09:06:55.921" v="720" actId="20577"/>
          <ac:spMkLst>
            <pc:docMk/>
            <pc:sldMk cId="3188088561" sldId="4479"/>
            <ac:spMk id="22530" creationId="{FED9B0A0-A003-404C-8D9A-9412066C3D15}"/>
          </ac:spMkLst>
        </pc:spChg>
        <pc:picChg chg="add del mod">
          <ac:chgData name="GOMEZ, Paula" userId="S::gomezp@who.int::c93cf399-3ed7-4230-9282-8831e3fe5ae7" providerId="AD" clId="Web-{49CA4920-986F-AFA6-FF1A-EC1AE91073E0}" dt="2022-11-01T09:05:05.762" v="562"/>
          <ac:picMkLst>
            <pc:docMk/>
            <pc:sldMk cId="3188088561" sldId="4479"/>
            <ac:picMk id="3" creationId="{C5B56B0B-8989-DC67-78E3-CDE0A2F93DAF}"/>
          </ac:picMkLst>
        </pc:picChg>
      </pc:sldChg>
      <pc:sldChg chg="modSp add">
        <pc:chgData name="GOMEZ, Paula" userId="S::gomezp@who.int::c93cf399-3ed7-4230-9282-8831e3fe5ae7" providerId="AD" clId="Web-{49CA4920-986F-AFA6-FF1A-EC1AE91073E0}" dt="2022-11-01T09:09:15.035" v="771" actId="20577"/>
        <pc:sldMkLst>
          <pc:docMk/>
          <pc:sldMk cId="480352512" sldId="4480"/>
        </pc:sldMkLst>
        <pc:spChg chg="mod">
          <ac:chgData name="GOMEZ, Paula" userId="S::gomezp@who.int::c93cf399-3ed7-4230-9282-8831e3fe5ae7" providerId="AD" clId="Web-{49CA4920-986F-AFA6-FF1A-EC1AE91073E0}" dt="2022-11-01T09:09:15.035" v="771" actId="20577"/>
          <ac:spMkLst>
            <pc:docMk/>
            <pc:sldMk cId="480352512" sldId="4480"/>
            <ac:spMk id="39938" creationId="{32962E8E-4AE6-4F00-94AE-526268535180}"/>
          </ac:spMkLst>
        </pc:spChg>
      </pc:sldChg>
      <pc:sldChg chg="add">
        <pc:chgData name="GOMEZ, Paula" userId="S::gomezp@who.int::c93cf399-3ed7-4230-9282-8831e3fe5ae7" providerId="AD" clId="Web-{49CA4920-986F-AFA6-FF1A-EC1AE91073E0}" dt="2022-11-01T09:04:07.870" v="544"/>
        <pc:sldMkLst>
          <pc:docMk/>
          <pc:sldMk cId="2395794228" sldId="4481"/>
        </pc:sldMkLst>
      </pc:sldChg>
      <pc:sldChg chg="add replId">
        <pc:chgData name="GOMEZ, Paula" userId="S::gomezp@who.int::c93cf399-3ed7-4230-9282-8831e3fe5ae7" providerId="AD" clId="Web-{49CA4920-986F-AFA6-FF1A-EC1AE91073E0}" dt="2022-11-01T09:04:43.589" v="545"/>
        <pc:sldMkLst>
          <pc:docMk/>
          <pc:sldMk cId="536052874" sldId="4482"/>
        </pc:sldMkLst>
      </pc:sldChg>
      <pc:sldChg chg="add replId">
        <pc:chgData name="GOMEZ, Paula" userId="S::gomezp@who.int::c93cf399-3ed7-4230-9282-8831e3fe5ae7" providerId="AD" clId="Web-{49CA4920-986F-AFA6-FF1A-EC1AE91073E0}" dt="2022-11-01T09:07:25.704" v="723"/>
        <pc:sldMkLst>
          <pc:docMk/>
          <pc:sldMk cId="2367511318" sldId="4483"/>
        </pc:sldMkLst>
      </pc:sldChg>
      <pc:sldMasterChg chg="addSldLayout">
        <pc:chgData name="GOMEZ, Paula" userId="S::gomezp@who.int::c93cf399-3ed7-4230-9282-8831e3fe5ae7" providerId="AD" clId="Web-{49CA4920-986F-AFA6-FF1A-EC1AE91073E0}" dt="2022-11-01T09:00:26.926" v="533"/>
        <pc:sldMasterMkLst>
          <pc:docMk/>
          <pc:sldMasterMk cId="1533177493" sldId="2147483781"/>
        </pc:sldMasterMkLst>
        <pc:sldLayoutChg chg="add">
          <pc:chgData name="GOMEZ, Paula" userId="S::gomezp@who.int::c93cf399-3ed7-4230-9282-8831e3fe5ae7" providerId="AD" clId="Web-{49CA4920-986F-AFA6-FF1A-EC1AE91073E0}" dt="2022-11-01T09:00:26.926" v="533"/>
          <pc:sldLayoutMkLst>
            <pc:docMk/>
            <pc:sldMasterMk cId="1533177493" sldId="2147483781"/>
            <pc:sldLayoutMk cId="1828371406" sldId="2147484846"/>
          </pc:sldLayoutMkLst>
        </pc:sldLayoutChg>
      </pc:sldMasterChg>
    </pc:docChg>
  </pc:docChgLst>
  <pc:docChgLst>
    <pc:chgData name="GOMEZ, Paula" userId="c93cf399-3ed7-4230-9282-8831e3fe5ae7" providerId="ADAL" clId="{F07CB18F-932F-485A-A968-A020AACC68D0}"/>
    <pc:docChg chg="modSld">
      <pc:chgData name="GOMEZ, Paula" userId="c93cf399-3ed7-4230-9282-8831e3fe5ae7" providerId="ADAL" clId="{F07CB18F-932F-485A-A968-A020AACC68D0}" dt="2022-08-25T05:06:04.497" v="97" actId="13926"/>
      <pc:docMkLst>
        <pc:docMk/>
      </pc:docMkLst>
      <pc:sldChg chg="addSp delSp modSp mod">
        <pc:chgData name="GOMEZ, Paula" userId="c93cf399-3ed7-4230-9282-8831e3fe5ae7" providerId="ADAL" clId="{F07CB18F-932F-485A-A968-A020AACC68D0}" dt="2022-08-24T09:34:00.730" v="66" actId="14100"/>
        <pc:sldMkLst>
          <pc:docMk/>
          <pc:sldMk cId="520941827" sldId="366"/>
        </pc:sldMkLst>
        <pc:spChg chg="mod">
          <ac:chgData name="GOMEZ, Paula" userId="c93cf399-3ed7-4230-9282-8831e3fe5ae7" providerId="ADAL" clId="{F07CB18F-932F-485A-A968-A020AACC68D0}" dt="2022-08-24T09:33:27.747" v="28" actId="207"/>
          <ac:spMkLst>
            <pc:docMk/>
            <pc:sldMk cId="520941827" sldId="366"/>
            <ac:spMk id="3" creationId="{FE715C1D-0AFD-4B24-93D9-2F4112C6A19E}"/>
          </ac:spMkLst>
        </pc:spChg>
        <pc:spChg chg="add mod">
          <ac:chgData name="GOMEZ, Paula" userId="c93cf399-3ed7-4230-9282-8831e3fe5ae7" providerId="ADAL" clId="{F07CB18F-932F-485A-A968-A020AACC68D0}" dt="2022-08-24T09:34:00.730" v="66" actId="14100"/>
          <ac:spMkLst>
            <pc:docMk/>
            <pc:sldMk cId="520941827" sldId="366"/>
            <ac:spMk id="4" creationId="{9BC79351-33CE-4983-A62A-74FE554B33B6}"/>
          </ac:spMkLst>
        </pc:spChg>
        <pc:spChg chg="mod">
          <ac:chgData name="GOMEZ, Paula" userId="c93cf399-3ed7-4230-9282-8831e3fe5ae7" providerId="ADAL" clId="{F07CB18F-932F-485A-A968-A020AACC68D0}" dt="2022-08-24T09:33:47.827" v="64" actId="20577"/>
          <ac:spMkLst>
            <pc:docMk/>
            <pc:sldMk cId="520941827" sldId="366"/>
            <ac:spMk id="5" creationId="{637BBC0E-F8A1-4F34-A06A-A6D527623571}"/>
          </ac:spMkLst>
        </pc:spChg>
        <pc:spChg chg="mod">
          <ac:chgData name="GOMEZ, Paula" userId="c93cf399-3ed7-4230-9282-8831e3fe5ae7" providerId="ADAL" clId="{F07CB18F-932F-485A-A968-A020AACC68D0}" dt="2022-08-24T09:33:40.517" v="50" actId="20577"/>
          <ac:spMkLst>
            <pc:docMk/>
            <pc:sldMk cId="520941827" sldId="366"/>
            <ac:spMk id="7" creationId="{CC0349B5-314B-4196-9D2D-7757D77AB0A7}"/>
          </ac:spMkLst>
        </pc:spChg>
        <pc:picChg chg="del">
          <ac:chgData name="GOMEZ, Paula" userId="c93cf399-3ed7-4230-9282-8831e3fe5ae7" providerId="ADAL" clId="{F07CB18F-932F-485A-A968-A020AACC68D0}" dt="2022-08-24T09:32:47.874" v="0" actId="478"/>
          <ac:picMkLst>
            <pc:docMk/>
            <pc:sldMk cId="520941827" sldId="366"/>
            <ac:picMk id="1026" creationId="{4203DC16-ABC4-44CC-ADEC-B32963C52984}"/>
          </ac:picMkLst>
        </pc:picChg>
      </pc:sldChg>
      <pc:sldChg chg="modSp mod">
        <pc:chgData name="GOMEZ, Paula" userId="c93cf399-3ed7-4230-9282-8831e3fe5ae7" providerId="ADAL" clId="{F07CB18F-932F-485A-A968-A020AACC68D0}" dt="2022-08-25T05:06:04.497" v="97" actId="13926"/>
        <pc:sldMkLst>
          <pc:docMk/>
          <pc:sldMk cId="4240706445" sldId="387"/>
        </pc:sldMkLst>
        <pc:spChg chg="mod">
          <ac:chgData name="GOMEZ, Paula" userId="c93cf399-3ed7-4230-9282-8831e3fe5ae7" providerId="ADAL" clId="{F07CB18F-932F-485A-A968-A020AACC68D0}" dt="2022-08-25T05:06:04.497" v="97" actId="13926"/>
          <ac:spMkLst>
            <pc:docMk/>
            <pc:sldMk cId="4240706445" sldId="387"/>
            <ac:spMk id="20483" creationId="{1BD00435-6460-4E09-9B49-27DB96F0977E}"/>
          </ac:spMkLst>
        </pc:spChg>
      </pc:sldChg>
      <pc:sldChg chg="modSp mod">
        <pc:chgData name="GOMEZ, Paula" userId="c93cf399-3ed7-4230-9282-8831e3fe5ae7" providerId="ADAL" clId="{F07CB18F-932F-485A-A968-A020AACC68D0}" dt="2022-08-24T09:35:29.319" v="80" actId="14100"/>
        <pc:sldMkLst>
          <pc:docMk/>
          <pc:sldMk cId="3194878380" sldId="1986"/>
        </pc:sldMkLst>
        <pc:graphicFrameChg chg="mod modGraphic">
          <ac:chgData name="GOMEZ, Paula" userId="c93cf399-3ed7-4230-9282-8831e3fe5ae7" providerId="ADAL" clId="{F07CB18F-932F-485A-A968-A020AACC68D0}" dt="2022-08-24T09:35:29.319" v="80" actId="14100"/>
          <ac:graphicFrameMkLst>
            <pc:docMk/>
            <pc:sldMk cId="3194878380" sldId="1986"/>
            <ac:graphicFrameMk id="2" creationId="{20F09B98-F780-4A35-BD1D-F3362EC5EEAD}"/>
          </ac:graphicFrameMkLst>
        </pc:graphicFrameChg>
      </pc:sldChg>
    </pc:docChg>
  </pc:docChgLst>
  <pc:docChgLst>
    <pc:chgData name="Utilisateur invité" userId="S::urn:spo:anon#eaf9c13d872bb4e03d62bac4295a813d0d5a716b11aa44fafa21b72e3f50fa97::" providerId="AD" clId="Web-{5C0F3A97-8E35-D2E9-D308-36BDA93F2EB5}"/>
    <pc:docChg chg="">
      <pc:chgData name="Utilisateur invité" userId="S::urn:spo:anon#eaf9c13d872bb4e03d62bac4295a813d0d5a716b11aa44fafa21b72e3f50fa97::" providerId="AD" clId="Web-{5C0F3A97-8E35-D2E9-D308-36BDA93F2EB5}" dt="2022-07-05T11:45:28.280" v="0"/>
      <pc:docMkLst>
        <pc:docMk/>
      </pc:docMkLst>
      <pc:sldChg chg="delCm">
        <pc:chgData name="Utilisateur invité" userId="S::urn:spo:anon#eaf9c13d872bb4e03d62bac4295a813d0d5a716b11aa44fafa21b72e3f50fa97::" providerId="AD" clId="Web-{5C0F3A97-8E35-D2E9-D308-36BDA93F2EB5}" dt="2022-07-05T11:45:28.280" v="0"/>
        <pc:sldMkLst>
          <pc:docMk/>
          <pc:sldMk cId="2965843955" sldId="400"/>
        </pc:sldMkLst>
      </pc:sldChg>
    </pc:docChg>
  </pc:docChgLst>
  <pc:docChgLst>
    <pc:chgData name="GOMEZ, Paula" userId="c93cf399-3ed7-4230-9282-8831e3fe5ae7" providerId="ADAL" clId="{E5223C57-D1B3-477B-AD73-D312A28D5278}"/>
    <pc:docChg chg="custSel addSld delSld modSld sldOrd">
      <pc:chgData name="GOMEZ, Paula" userId="c93cf399-3ed7-4230-9282-8831e3fe5ae7" providerId="ADAL" clId="{E5223C57-D1B3-477B-AD73-D312A28D5278}" dt="2022-07-12T05:19:42.731" v="4021" actId="13926"/>
      <pc:docMkLst>
        <pc:docMk/>
      </pc:docMkLst>
      <pc:sldChg chg="modSp mod ord">
        <pc:chgData name="GOMEZ, Paula" userId="c93cf399-3ed7-4230-9282-8831e3fe5ae7" providerId="ADAL" clId="{E5223C57-D1B3-477B-AD73-D312A28D5278}" dt="2022-07-11T15:32:09.421" v="3867" actId="114"/>
        <pc:sldMkLst>
          <pc:docMk/>
          <pc:sldMk cId="0" sldId="341"/>
        </pc:sldMkLst>
        <pc:spChg chg="mod">
          <ac:chgData name="GOMEZ, Paula" userId="c93cf399-3ed7-4230-9282-8831e3fe5ae7" providerId="ADAL" clId="{E5223C57-D1B3-477B-AD73-D312A28D5278}" dt="2022-07-11T15:32:09.421" v="3867" actId="114"/>
          <ac:spMkLst>
            <pc:docMk/>
            <pc:sldMk cId="0" sldId="341"/>
            <ac:spMk id="44034" creationId="{7B1A93B5-CAE6-401A-84CA-C7219725234B}"/>
          </ac:spMkLst>
        </pc:spChg>
      </pc:sldChg>
      <pc:sldChg chg="modSp mod">
        <pc:chgData name="GOMEZ, Paula" userId="c93cf399-3ed7-4230-9282-8831e3fe5ae7" providerId="ADAL" clId="{E5223C57-D1B3-477B-AD73-D312A28D5278}" dt="2022-06-30T09:11:44.078" v="1999" actId="20577"/>
        <pc:sldMkLst>
          <pc:docMk/>
          <pc:sldMk cId="0" sldId="344"/>
        </pc:sldMkLst>
        <pc:spChg chg="mod">
          <ac:chgData name="GOMEZ, Paula" userId="c93cf399-3ed7-4230-9282-8831e3fe5ae7" providerId="ADAL" clId="{E5223C57-D1B3-477B-AD73-D312A28D5278}" dt="2022-06-30T09:11:44.078" v="1999" actId="20577"/>
          <ac:spMkLst>
            <pc:docMk/>
            <pc:sldMk cId="0" sldId="344"/>
            <ac:spMk id="29699" creationId="{A84D096C-B9D6-414E-9059-A12297B77D58}"/>
          </ac:spMkLst>
        </pc:spChg>
      </pc:sldChg>
      <pc:sldChg chg="modSp mod">
        <pc:chgData name="GOMEZ, Paula" userId="c93cf399-3ed7-4230-9282-8831e3fe5ae7" providerId="ADAL" clId="{E5223C57-D1B3-477B-AD73-D312A28D5278}" dt="2022-06-27T17:03:37.431" v="1353" actId="20577"/>
        <pc:sldMkLst>
          <pc:docMk/>
          <pc:sldMk cId="2086906395" sldId="353"/>
        </pc:sldMkLst>
        <pc:spChg chg="mod">
          <ac:chgData name="GOMEZ, Paula" userId="c93cf399-3ed7-4230-9282-8831e3fe5ae7" providerId="ADAL" clId="{E5223C57-D1B3-477B-AD73-D312A28D5278}" dt="2022-06-27T17:03:37.431" v="1353" actId="20577"/>
          <ac:spMkLst>
            <pc:docMk/>
            <pc:sldMk cId="2086906395" sldId="353"/>
            <ac:spMk id="6" creationId="{00000000-0000-0000-0000-000000000000}"/>
          </ac:spMkLst>
        </pc:spChg>
      </pc:sldChg>
      <pc:sldChg chg="modSp mod">
        <pc:chgData name="GOMEZ, Paula" userId="c93cf399-3ed7-4230-9282-8831e3fe5ae7" providerId="ADAL" clId="{E5223C57-D1B3-477B-AD73-D312A28D5278}" dt="2022-07-11T14:14:24.020" v="3722" actId="20577"/>
        <pc:sldMkLst>
          <pc:docMk/>
          <pc:sldMk cId="0" sldId="358"/>
        </pc:sldMkLst>
        <pc:spChg chg="mod">
          <ac:chgData name="GOMEZ, Paula" userId="c93cf399-3ed7-4230-9282-8831e3fe5ae7" providerId="ADAL" clId="{E5223C57-D1B3-477B-AD73-D312A28D5278}" dt="2022-07-11T14:14:24.020" v="3722" actId="20577"/>
          <ac:spMkLst>
            <pc:docMk/>
            <pc:sldMk cId="0" sldId="358"/>
            <ac:spMk id="24579" creationId="{6FA11F00-3065-48BC-8212-D93723259126}"/>
          </ac:spMkLst>
        </pc:spChg>
      </pc:sldChg>
      <pc:sldChg chg="modSp mod">
        <pc:chgData name="GOMEZ, Paula" userId="c93cf399-3ed7-4230-9282-8831e3fe5ae7" providerId="ADAL" clId="{E5223C57-D1B3-477B-AD73-D312A28D5278}" dt="2022-07-12T05:19:42.731" v="4021" actId="13926"/>
        <pc:sldMkLst>
          <pc:docMk/>
          <pc:sldMk cId="3542789810" sldId="360"/>
        </pc:sldMkLst>
        <pc:spChg chg="mod">
          <ac:chgData name="GOMEZ, Paula" userId="c93cf399-3ed7-4230-9282-8831e3fe5ae7" providerId="ADAL" clId="{E5223C57-D1B3-477B-AD73-D312A28D5278}" dt="2022-07-12T05:19:42.731" v="4021" actId="13926"/>
          <ac:spMkLst>
            <pc:docMk/>
            <pc:sldMk cId="3542789810" sldId="360"/>
            <ac:spMk id="33794" creationId="{8BBB8AF4-35EB-43D5-8E09-11BBB310091B}"/>
          </ac:spMkLst>
        </pc:spChg>
      </pc:sldChg>
      <pc:sldChg chg="addSp modSp mod">
        <pc:chgData name="GOMEZ, Paula" userId="c93cf399-3ed7-4230-9282-8831e3fe5ae7" providerId="ADAL" clId="{E5223C57-D1B3-477B-AD73-D312A28D5278}" dt="2022-06-30T09:09:54.524" v="1937" actId="14100"/>
        <pc:sldMkLst>
          <pc:docMk/>
          <pc:sldMk cId="0" sldId="361"/>
        </pc:sldMkLst>
        <pc:spChg chg="add mod">
          <ac:chgData name="GOMEZ, Paula" userId="c93cf399-3ed7-4230-9282-8831e3fe5ae7" providerId="ADAL" clId="{E5223C57-D1B3-477B-AD73-D312A28D5278}" dt="2022-06-30T09:09:54.524" v="1937" actId="14100"/>
          <ac:spMkLst>
            <pc:docMk/>
            <pc:sldMk cId="0" sldId="361"/>
            <ac:spMk id="4" creationId="{8BE278B2-C0AB-41C2-B0BD-05FF601FCFCC}"/>
          </ac:spMkLst>
        </pc:spChg>
        <pc:spChg chg="mod">
          <ac:chgData name="GOMEZ, Paula" userId="c93cf399-3ed7-4230-9282-8831e3fe5ae7" providerId="ADAL" clId="{E5223C57-D1B3-477B-AD73-D312A28D5278}" dt="2022-06-30T09:09:21.497" v="1936" actId="20577"/>
          <ac:spMkLst>
            <pc:docMk/>
            <pc:sldMk cId="0" sldId="361"/>
            <ac:spMk id="18435" creationId="{B1A25376-BC15-4ECC-A8EC-7B05485C055D}"/>
          </ac:spMkLst>
        </pc:spChg>
      </pc:sldChg>
      <pc:sldChg chg="modSp mod">
        <pc:chgData name="GOMEZ, Paula" userId="c93cf399-3ed7-4230-9282-8831e3fe5ae7" providerId="ADAL" clId="{E5223C57-D1B3-477B-AD73-D312A28D5278}" dt="2022-06-27T15:56:38.325" v="8" actId="20577"/>
        <pc:sldMkLst>
          <pc:docMk/>
          <pc:sldMk cId="4053575958" sldId="370"/>
        </pc:sldMkLst>
        <pc:spChg chg="mod">
          <ac:chgData name="GOMEZ, Paula" userId="c93cf399-3ed7-4230-9282-8831e3fe5ae7" providerId="ADAL" clId="{E5223C57-D1B3-477B-AD73-D312A28D5278}" dt="2022-06-27T15:56:38.325" v="8" actId="20577"/>
          <ac:spMkLst>
            <pc:docMk/>
            <pc:sldMk cId="4053575958" sldId="370"/>
            <ac:spMk id="2" creationId="{00000000-0000-0000-0000-000000000000}"/>
          </ac:spMkLst>
        </pc:spChg>
      </pc:sldChg>
      <pc:sldChg chg="modSp mod">
        <pc:chgData name="GOMEZ, Paula" userId="c93cf399-3ed7-4230-9282-8831e3fe5ae7" providerId="ADAL" clId="{E5223C57-D1B3-477B-AD73-D312A28D5278}" dt="2022-07-12T05:18:06.333" v="3869" actId="13926"/>
        <pc:sldMkLst>
          <pc:docMk/>
          <pc:sldMk cId="4260797382" sldId="372"/>
        </pc:sldMkLst>
        <pc:spChg chg="mod">
          <ac:chgData name="GOMEZ, Paula" userId="c93cf399-3ed7-4230-9282-8831e3fe5ae7" providerId="ADAL" clId="{E5223C57-D1B3-477B-AD73-D312A28D5278}" dt="2022-07-12T05:18:01.740" v="3868" actId="13926"/>
          <ac:spMkLst>
            <pc:docMk/>
            <pc:sldMk cId="4260797382" sldId="372"/>
            <ac:spMk id="2" creationId="{5FCDE3D3-6385-4B90-B910-5A9A2543F030}"/>
          </ac:spMkLst>
        </pc:spChg>
        <pc:spChg chg="mod">
          <ac:chgData name="GOMEZ, Paula" userId="c93cf399-3ed7-4230-9282-8831e3fe5ae7" providerId="ADAL" clId="{E5223C57-D1B3-477B-AD73-D312A28D5278}" dt="2022-07-12T05:18:06.333" v="3869" actId="13926"/>
          <ac:spMkLst>
            <pc:docMk/>
            <pc:sldMk cId="4260797382" sldId="372"/>
            <ac:spMk id="8" creationId="{7BD7D860-956A-4DE1-9BBB-FB8B1945C4DA}"/>
          </ac:spMkLst>
        </pc:spChg>
      </pc:sldChg>
      <pc:sldChg chg="delCm modCm">
        <pc:chgData name="GOMEZ, Paula" userId="c93cf399-3ed7-4230-9282-8831e3fe5ae7" providerId="ADAL" clId="{E5223C57-D1B3-477B-AD73-D312A28D5278}" dt="2022-07-10T12:21:39.059" v="3719"/>
        <pc:sldMkLst>
          <pc:docMk/>
          <pc:sldMk cId="3518861403" sldId="376"/>
        </pc:sldMkLst>
      </pc:sldChg>
      <pc:sldChg chg="modSp mod">
        <pc:chgData name="GOMEZ, Paula" userId="c93cf399-3ed7-4230-9282-8831e3fe5ae7" providerId="ADAL" clId="{E5223C57-D1B3-477B-AD73-D312A28D5278}" dt="2022-06-30T12:23:27.985" v="2076" actId="20577"/>
        <pc:sldMkLst>
          <pc:docMk/>
          <pc:sldMk cId="884335975" sldId="379"/>
        </pc:sldMkLst>
        <pc:spChg chg="mod">
          <ac:chgData name="GOMEZ, Paula" userId="c93cf399-3ed7-4230-9282-8831e3fe5ae7" providerId="ADAL" clId="{E5223C57-D1B3-477B-AD73-D312A28D5278}" dt="2022-06-30T12:23:27.985" v="2076" actId="20577"/>
          <ac:spMkLst>
            <pc:docMk/>
            <pc:sldMk cId="884335975" sldId="379"/>
            <ac:spMk id="308" creationId="{00000000-0000-0000-0000-000000000000}"/>
          </ac:spMkLst>
        </pc:spChg>
      </pc:sldChg>
      <pc:sldChg chg="modSp mod">
        <pc:chgData name="GOMEZ, Paula" userId="c93cf399-3ed7-4230-9282-8831e3fe5ae7" providerId="ADAL" clId="{E5223C57-D1B3-477B-AD73-D312A28D5278}" dt="2022-06-30T12:24:01.148" v="2082" actId="20577"/>
        <pc:sldMkLst>
          <pc:docMk/>
          <pc:sldMk cId="1896788206" sldId="380"/>
        </pc:sldMkLst>
        <pc:spChg chg="mod">
          <ac:chgData name="GOMEZ, Paula" userId="c93cf399-3ed7-4230-9282-8831e3fe5ae7" providerId="ADAL" clId="{E5223C57-D1B3-477B-AD73-D312A28D5278}" dt="2022-06-30T12:24:01.148" v="2082" actId="20577"/>
          <ac:spMkLst>
            <pc:docMk/>
            <pc:sldMk cId="1896788206" sldId="380"/>
            <ac:spMk id="308" creationId="{00000000-0000-0000-0000-000000000000}"/>
          </ac:spMkLst>
        </pc:spChg>
      </pc:sldChg>
      <pc:sldChg chg="modSp mod">
        <pc:chgData name="GOMEZ, Paula" userId="c93cf399-3ed7-4230-9282-8831e3fe5ae7" providerId="ADAL" clId="{E5223C57-D1B3-477B-AD73-D312A28D5278}" dt="2022-06-27T16:04:42.916" v="108" actId="20577"/>
        <pc:sldMkLst>
          <pc:docMk/>
          <pc:sldMk cId="4118279488" sldId="382"/>
        </pc:sldMkLst>
        <pc:spChg chg="mod">
          <ac:chgData name="GOMEZ, Paula" userId="c93cf399-3ed7-4230-9282-8831e3fe5ae7" providerId="ADAL" clId="{E5223C57-D1B3-477B-AD73-D312A28D5278}" dt="2022-06-27T16:04:42.916" v="108" actId="20577"/>
          <ac:spMkLst>
            <pc:docMk/>
            <pc:sldMk cId="4118279488" sldId="382"/>
            <ac:spMk id="4" creationId="{121547C1-0B95-475F-B0E3-22D7571B96CE}"/>
          </ac:spMkLst>
        </pc:spChg>
      </pc:sldChg>
      <pc:sldChg chg="modSp mod">
        <pc:chgData name="GOMEZ, Paula" userId="c93cf399-3ed7-4230-9282-8831e3fe5ae7" providerId="ADAL" clId="{E5223C57-D1B3-477B-AD73-D312A28D5278}" dt="2022-06-27T16:05:55.961" v="194" actId="20577"/>
        <pc:sldMkLst>
          <pc:docMk/>
          <pc:sldMk cId="65886996" sldId="383"/>
        </pc:sldMkLst>
        <pc:spChg chg="mod">
          <ac:chgData name="GOMEZ, Paula" userId="c93cf399-3ed7-4230-9282-8831e3fe5ae7" providerId="ADAL" clId="{E5223C57-D1B3-477B-AD73-D312A28D5278}" dt="2022-06-27T16:05:55.961" v="194" actId="20577"/>
          <ac:spMkLst>
            <pc:docMk/>
            <pc:sldMk cId="65886996" sldId="383"/>
            <ac:spMk id="20483" creationId="{1BD00435-6460-4E09-9B49-27DB96F0977E}"/>
          </ac:spMkLst>
        </pc:spChg>
      </pc:sldChg>
      <pc:sldChg chg="modSp mod">
        <pc:chgData name="GOMEZ, Paula" userId="c93cf399-3ed7-4230-9282-8831e3fe5ae7" providerId="ADAL" clId="{E5223C57-D1B3-477B-AD73-D312A28D5278}" dt="2022-06-30T09:12:16.408" v="2030" actId="20577"/>
        <pc:sldMkLst>
          <pc:docMk/>
          <pc:sldMk cId="3322563932" sldId="384"/>
        </pc:sldMkLst>
        <pc:spChg chg="mod">
          <ac:chgData name="GOMEZ, Paula" userId="c93cf399-3ed7-4230-9282-8831e3fe5ae7" providerId="ADAL" clId="{E5223C57-D1B3-477B-AD73-D312A28D5278}" dt="2022-06-30T09:12:16.408" v="2030" actId="20577"/>
          <ac:spMkLst>
            <pc:docMk/>
            <pc:sldMk cId="3322563932" sldId="384"/>
            <ac:spMk id="4" creationId="{121547C1-0B95-475F-B0E3-22D7571B96CE}"/>
          </ac:spMkLst>
        </pc:spChg>
      </pc:sldChg>
      <pc:sldChg chg="modSp del mod">
        <pc:chgData name="GOMEZ, Paula" userId="c93cf399-3ed7-4230-9282-8831e3fe5ae7" providerId="ADAL" clId="{E5223C57-D1B3-477B-AD73-D312A28D5278}" dt="2022-07-11T14:22:07.116" v="3723" actId="2696"/>
        <pc:sldMkLst>
          <pc:docMk/>
          <pc:sldMk cId="3469322787" sldId="385"/>
        </pc:sldMkLst>
        <pc:spChg chg="mod">
          <ac:chgData name="GOMEZ, Paula" userId="c93cf399-3ed7-4230-9282-8831e3fe5ae7" providerId="ADAL" clId="{E5223C57-D1B3-477B-AD73-D312A28D5278}" dt="2022-06-27T16:19:56.692" v="459" actId="13926"/>
          <ac:spMkLst>
            <pc:docMk/>
            <pc:sldMk cId="3469322787" sldId="385"/>
            <ac:spMk id="20483" creationId="{1BD00435-6460-4E09-9B49-27DB96F0977E}"/>
          </ac:spMkLst>
        </pc:spChg>
      </pc:sldChg>
      <pc:sldChg chg="modSp mod">
        <pc:chgData name="GOMEZ, Paula" userId="c93cf399-3ed7-4230-9282-8831e3fe5ae7" providerId="ADAL" clId="{E5223C57-D1B3-477B-AD73-D312A28D5278}" dt="2022-06-27T16:39:28.105" v="708" actId="20577"/>
        <pc:sldMkLst>
          <pc:docMk/>
          <pc:sldMk cId="4240706445" sldId="387"/>
        </pc:sldMkLst>
        <pc:spChg chg="mod">
          <ac:chgData name="GOMEZ, Paula" userId="c93cf399-3ed7-4230-9282-8831e3fe5ae7" providerId="ADAL" clId="{E5223C57-D1B3-477B-AD73-D312A28D5278}" dt="2022-06-27T16:39:28.105" v="708" actId="20577"/>
          <ac:spMkLst>
            <pc:docMk/>
            <pc:sldMk cId="4240706445" sldId="387"/>
            <ac:spMk id="20483" creationId="{1BD00435-6460-4E09-9B49-27DB96F0977E}"/>
          </ac:spMkLst>
        </pc:spChg>
      </pc:sldChg>
      <pc:sldChg chg="modSp mod">
        <pc:chgData name="GOMEZ, Paula" userId="c93cf399-3ed7-4230-9282-8831e3fe5ae7" providerId="ADAL" clId="{E5223C57-D1B3-477B-AD73-D312A28D5278}" dt="2022-06-27T16:58:53.542" v="1205" actId="20577"/>
        <pc:sldMkLst>
          <pc:docMk/>
          <pc:sldMk cId="1309953185" sldId="388"/>
        </pc:sldMkLst>
        <pc:spChg chg="mod">
          <ac:chgData name="GOMEZ, Paula" userId="c93cf399-3ed7-4230-9282-8831e3fe5ae7" providerId="ADAL" clId="{E5223C57-D1B3-477B-AD73-D312A28D5278}" dt="2022-06-27T16:58:53.542" v="1205" actId="20577"/>
          <ac:spMkLst>
            <pc:docMk/>
            <pc:sldMk cId="1309953185" sldId="388"/>
            <ac:spMk id="4" creationId="{121547C1-0B95-475F-B0E3-22D7571B96CE}"/>
          </ac:spMkLst>
        </pc:spChg>
      </pc:sldChg>
      <pc:sldChg chg="modSp mod">
        <pc:chgData name="GOMEZ, Paula" userId="c93cf399-3ed7-4230-9282-8831e3fe5ae7" providerId="ADAL" clId="{E5223C57-D1B3-477B-AD73-D312A28D5278}" dt="2022-06-27T16:58:31.439" v="1193"/>
        <pc:sldMkLst>
          <pc:docMk/>
          <pc:sldMk cId="337156462" sldId="389"/>
        </pc:sldMkLst>
        <pc:spChg chg="mod">
          <ac:chgData name="GOMEZ, Paula" userId="c93cf399-3ed7-4230-9282-8831e3fe5ae7" providerId="ADAL" clId="{E5223C57-D1B3-477B-AD73-D312A28D5278}" dt="2022-06-27T16:58:31.439" v="1193"/>
          <ac:spMkLst>
            <pc:docMk/>
            <pc:sldMk cId="337156462" sldId="389"/>
            <ac:spMk id="20483" creationId="{1BD00435-6460-4E09-9B49-27DB96F0977E}"/>
          </ac:spMkLst>
        </pc:spChg>
      </pc:sldChg>
      <pc:sldChg chg="modSp mod">
        <pc:chgData name="GOMEZ, Paula" userId="c93cf399-3ed7-4230-9282-8831e3fe5ae7" providerId="ADAL" clId="{E5223C57-D1B3-477B-AD73-D312A28D5278}" dt="2022-07-01T09:56:21.244" v="3657" actId="20577"/>
        <pc:sldMkLst>
          <pc:docMk/>
          <pc:sldMk cId="1560231357" sldId="391"/>
        </pc:sldMkLst>
        <pc:spChg chg="mod">
          <ac:chgData name="GOMEZ, Paula" userId="c93cf399-3ed7-4230-9282-8831e3fe5ae7" providerId="ADAL" clId="{E5223C57-D1B3-477B-AD73-D312A28D5278}" dt="2022-07-01T09:56:21.244" v="3657" actId="20577"/>
          <ac:spMkLst>
            <pc:docMk/>
            <pc:sldMk cId="1560231357" sldId="391"/>
            <ac:spMk id="20483" creationId="{1BD00435-6460-4E09-9B49-27DB96F0977E}"/>
          </ac:spMkLst>
        </pc:spChg>
      </pc:sldChg>
      <pc:sldChg chg="modSp mod">
        <pc:chgData name="GOMEZ, Paula" userId="c93cf399-3ed7-4230-9282-8831e3fe5ae7" providerId="ADAL" clId="{E5223C57-D1B3-477B-AD73-D312A28D5278}" dt="2022-07-01T09:56:02.256" v="3633" actId="5793"/>
        <pc:sldMkLst>
          <pc:docMk/>
          <pc:sldMk cId="617954477" sldId="392"/>
        </pc:sldMkLst>
        <pc:spChg chg="mod">
          <ac:chgData name="GOMEZ, Paula" userId="c93cf399-3ed7-4230-9282-8831e3fe5ae7" providerId="ADAL" clId="{E5223C57-D1B3-477B-AD73-D312A28D5278}" dt="2022-07-01T09:56:02.256" v="3633" actId="5793"/>
          <ac:spMkLst>
            <pc:docMk/>
            <pc:sldMk cId="617954477" sldId="392"/>
            <ac:spMk id="20483" creationId="{1BD00435-6460-4E09-9B49-27DB96F0977E}"/>
          </ac:spMkLst>
        </pc:spChg>
      </pc:sldChg>
      <pc:sldChg chg="modSp mod">
        <pc:chgData name="GOMEZ, Paula" userId="c93cf399-3ed7-4230-9282-8831e3fe5ae7" providerId="ADAL" clId="{E5223C57-D1B3-477B-AD73-D312A28D5278}" dt="2022-07-11T15:12:44.577" v="3736" actId="20577"/>
        <pc:sldMkLst>
          <pc:docMk/>
          <pc:sldMk cId="2691176550" sldId="394"/>
        </pc:sldMkLst>
        <pc:spChg chg="mod">
          <ac:chgData name="GOMEZ, Paula" userId="c93cf399-3ed7-4230-9282-8831e3fe5ae7" providerId="ADAL" clId="{E5223C57-D1B3-477B-AD73-D312A28D5278}" dt="2022-07-11T15:12:44.577" v="3736" actId="20577"/>
          <ac:spMkLst>
            <pc:docMk/>
            <pc:sldMk cId="2691176550" sldId="394"/>
            <ac:spMk id="20483" creationId="{1BD00435-6460-4E09-9B49-27DB96F0977E}"/>
          </ac:spMkLst>
        </pc:spChg>
      </pc:sldChg>
      <pc:sldChg chg="modSp mod">
        <pc:chgData name="GOMEZ, Paula" userId="c93cf399-3ed7-4230-9282-8831e3fe5ae7" providerId="ADAL" clId="{E5223C57-D1B3-477B-AD73-D312A28D5278}" dt="2022-06-30T08:49:40.795" v="1531" actId="14100"/>
        <pc:sldMkLst>
          <pc:docMk/>
          <pc:sldMk cId="2305590066" sldId="395"/>
        </pc:sldMkLst>
        <pc:spChg chg="mod">
          <ac:chgData name="GOMEZ, Paula" userId="c93cf399-3ed7-4230-9282-8831e3fe5ae7" providerId="ADAL" clId="{E5223C57-D1B3-477B-AD73-D312A28D5278}" dt="2022-06-30T08:49:40.795" v="1531" actId="14100"/>
          <ac:spMkLst>
            <pc:docMk/>
            <pc:sldMk cId="2305590066" sldId="395"/>
            <ac:spMk id="3" creationId="{FFACC92E-9BFD-46F5-87B8-E23A4AB40A7F}"/>
          </ac:spMkLst>
        </pc:spChg>
        <pc:spChg chg="mod">
          <ac:chgData name="GOMEZ, Paula" userId="c93cf399-3ed7-4230-9282-8831e3fe5ae7" providerId="ADAL" clId="{E5223C57-D1B3-477B-AD73-D312A28D5278}" dt="2022-06-30T08:46:14.069" v="1489" actId="20577"/>
          <ac:spMkLst>
            <pc:docMk/>
            <pc:sldMk cId="2305590066" sldId="395"/>
            <ac:spMk id="20483" creationId="{1BD00435-6460-4E09-9B49-27DB96F0977E}"/>
          </ac:spMkLst>
        </pc:spChg>
      </pc:sldChg>
      <pc:sldChg chg="modSp mod">
        <pc:chgData name="GOMEZ, Paula" userId="c93cf399-3ed7-4230-9282-8831e3fe5ae7" providerId="ADAL" clId="{E5223C57-D1B3-477B-AD73-D312A28D5278}" dt="2022-06-30T08:40:19.659" v="1383" actId="20577"/>
        <pc:sldMkLst>
          <pc:docMk/>
          <pc:sldMk cId="388208700" sldId="399"/>
        </pc:sldMkLst>
        <pc:spChg chg="mod">
          <ac:chgData name="GOMEZ, Paula" userId="c93cf399-3ed7-4230-9282-8831e3fe5ae7" providerId="ADAL" clId="{E5223C57-D1B3-477B-AD73-D312A28D5278}" dt="2022-06-30T08:40:19.659" v="1383" actId="20577"/>
          <ac:spMkLst>
            <pc:docMk/>
            <pc:sldMk cId="388208700" sldId="399"/>
            <ac:spMk id="4" creationId="{121547C1-0B95-475F-B0E3-22D7571B96CE}"/>
          </ac:spMkLst>
        </pc:spChg>
      </pc:sldChg>
      <pc:sldChg chg="modSp mod">
        <pc:chgData name="GOMEZ, Paula" userId="c93cf399-3ed7-4230-9282-8831e3fe5ae7" providerId="ADAL" clId="{E5223C57-D1B3-477B-AD73-D312A28D5278}" dt="2022-07-11T15:29:52.542" v="3770" actId="20577"/>
        <pc:sldMkLst>
          <pc:docMk/>
          <pc:sldMk cId="2965843955" sldId="400"/>
        </pc:sldMkLst>
        <pc:spChg chg="mod">
          <ac:chgData name="GOMEZ, Paula" userId="c93cf399-3ed7-4230-9282-8831e3fe5ae7" providerId="ADAL" clId="{E5223C57-D1B3-477B-AD73-D312A28D5278}" dt="2022-06-30T08:47:15.785" v="1516" actId="20577"/>
          <ac:spMkLst>
            <pc:docMk/>
            <pc:sldMk cId="2965843955" sldId="400"/>
            <ac:spMk id="20482" creationId="{C0154A34-9975-45F1-8059-125489D4C21A}"/>
          </ac:spMkLst>
        </pc:spChg>
        <pc:spChg chg="mod">
          <ac:chgData name="GOMEZ, Paula" userId="c93cf399-3ed7-4230-9282-8831e3fe5ae7" providerId="ADAL" clId="{E5223C57-D1B3-477B-AD73-D312A28D5278}" dt="2022-07-11T15:29:52.542" v="3770" actId="20577"/>
          <ac:spMkLst>
            <pc:docMk/>
            <pc:sldMk cId="2965843955" sldId="400"/>
            <ac:spMk id="20483" creationId="{1BD00435-6460-4E09-9B49-27DB96F0977E}"/>
          </ac:spMkLst>
        </pc:spChg>
      </pc:sldChg>
      <pc:sldChg chg="modSp add mod">
        <pc:chgData name="GOMEZ, Paula" userId="c93cf399-3ed7-4230-9282-8831e3fe5ae7" providerId="ADAL" clId="{E5223C57-D1B3-477B-AD73-D312A28D5278}" dt="2022-06-27T16:11:51.161" v="356" actId="12"/>
        <pc:sldMkLst>
          <pc:docMk/>
          <pc:sldMk cId="2383710277" sldId="450"/>
        </pc:sldMkLst>
        <pc:spChg chg="mod">
          <ac:chgData name="GOMEZ, Paula" userId="c93cf399-3ed7-4230-9282-8831e3fe5ae7" providerId="ADAL" clId="{E5223C57-D1B3-477B-AD73-D312A28D5278}" dt="2022-06-27T16:11:24.618" v="336" actId="255"/>
          <ac:spMkLst>
            <pc:docMk/>
            <pc:sldMk cId="2383710277" sldId="450"/>
            <ac:spMk id="20482" creationId="{00000000-0000-0000-0000-000000000000}"/>
          </ac:spMkLst>
        </pc:spChg>
        <pc:spChg chg="mod">
          <ac:chgData name="GOMEZ, Paula" userId="c93cf399-3ed7-4230-9282-8831e3fe5ae7" providerId="ADAL" clId="{E5223C57-D1B3-477B-AD73-D312A28D5278}" dt="2022-06-27T16:11:51.161" v="356" actId="12"/>
          <ac:spMkLst>
            <pc:docMk/>
            <pc:sldMk cId="2383710277" sldId="450"/>
            <ac:spMk id="20483" creationId="{00000000-0000-0000-0000-000000000000}"/>
          </ac:spMkLst>
        </pc:spChg>
      </pc:sldChg>
      <pc:sldChg chg="modSp add mod modNotesTx">
        <pc:chgData name="GOMEZ, Paula" userId="c93cf399-3ed7-4230-9282-8831e3fe5ae7" providerId="ADAL" clId="{E5223C57-D1B3-477B-AD73-D312A28D5278}" dt="2022-06-27T16:07:49.148" v="211" actId="20577"/>
        <pc:sldMkLst>
          <pc:docMk/>
          <pc:sldMk cId="2338560034" sldId="454"/>
        </pc:sldMkLst>
        <pc:spChg chg="mod">
          <ac:chgData name="GOMEZ, Paula" userId="c93cf399-3ed7-4230-9282-8831e3fe5ae7" providerId="ADAL" clId="{E5223C57-D1B3-477B-AD73-D312A28D5278}" dt="2022-06-27T16:07:49.148" v="211" actId="20577"/>
          <ac:spMkLst>
            <pc:docMk/>
            <pc:sldMk cId="2338560034" sldId="454"/>
            <ac:spMk id="17410" creationId="{00000000-0000-0000-0000-000000000000}"/>
          </ac:spMkLst>
        </pc:spChg>
        <pc:spChg chg="mod">
          <ac:chgData name="GOMEZ, Paula" userId="c93cf399-3ed7-4230-9282-8831e3fe5ae7" providerId="ADAL" clId="{E5223C57-D1B3-477B-AD73-D312A28D5278}" dt="2022-06-27T15:58:18.276" v="33" actId="14100"/>
          <ac:spMkLst>
            <pc:docMk/>
            <pc:sldMk cId="2338560034" sldId="454"/>
            <ac:spMk id="17411" creationId="{00000000-0000-0000-0000-000000000000}"/>
          </ac:spMkLst>
        </pc:spChg>
      </pc:sldChg>
      <pc:sldChg chg="addSp delSp modSp add mod modAnim">
        <pc:chgData name="GOMEZ, Paula" userId="c93cf399-3ed7-4230-9282-8831e3fe5ae7" providerId="ADAL" clId="{E5223C57-D1B3-477B-AD73-D312A28D5278}" dt="2022-06-27T16:38:54.119" v="699" actId="2711"/>
        <pc:sldMkLst>
          <pc:docMk/>
          <pc:sldMk cId="2073101629" sldId="547"/>
        </pc:sldMkLst>
        <pc:spChg chg="mod">
          <ac:chgData name="GOMEZ, Paula" userId="c93cf399-3ed7-4230-9282-8831e3fe5ae7" providerId="ADAL" clId="{E5223C57-D1B3-477B-AD73-D312A28D5278}" dt="2022-06-27T16:31:30.558" v="636" actId="20577"/>
          <ac:spMkLst>
            <pc:docMk/>
            <pc:sldMk cId="2073101629" sldId="547"/>
            <ac:spMk id="3" creationId="{E1F70D37-C59B-467D-B97F-49E3F2121C37}"/>
          </ac:spMkLst>
        </pc:spChg>
        <pc:spChg chg="mod">
          <ac:chgData name="GOMEZ, Paula" userId="c93cf399-3ed7-4230-9282-8831e3fe5ae7" providerId="ADAL" clId="{E5223C57-D1B3-477B-AD73-D312A28D5278}" dt="2022-06-27T16:38:54.119" v="699" actId="2711"/>
          <ac:spMkLst>
            <pc:docMk/>
            <pc:sldMk cId="2073101629" sldId="547"/>
            <ac:spMk id="4" creationId="{CF6A1E68-1FC1-4A20-50F1-EC4B027DA584}"/>
          </ac:spMkLst>
        </pc:spChg>
        <pc:spChg chg="mod">
          <ac:chgData name="GOMEZ, Paula" userId="c93cf399-3ed7-4230-9282-8831e3fe5ae7" providerId="ADAL" clId="{E5223C57-D1B3-477B-AD73-D312A28D5278}" dt="2022-06-27T16:28:43.300" v="587" actId="20577"/>
          <ac:spMkLst>
            <pc:docMk/>
            <pc:sldMk cId="2073101629" sldId="547"/>
            <ac:spMk id="7" creationId="{D79EE107-F8FC-46F2-993A-170D24233BC3}"/>
          </ac:spMkLst>
        </pc:spChg>
        <pc:spChg chg="mod">
          <ac:chgData name="GOMEZ, Paula" userId="c93cf399-3ed7-4230-9282-8831e3fe5ae7" providerId="ADAL" clId="{E5223C57-D1B3-477B-AD73-D312A28D5278}" dt="2022-06-27T16:31:55.110" v="637" actId="20577"/>
          <ac:spMkLst>
            <pc:docMk/>
            <pc:sldMk cId="2073101629" sldId="547"/>
            <ac:spMk id="8" creationId="{5E9CF669-F27A-4D51-975C-31E54BDD2E49}"/>
          </ac:spMkLst>
        </pc:spChg>
        <pc:spChg chg="mod">
          <ac:chgData name="GOMEZ, Paula" userId="c93cf399-3ed7-4230-9282-8831e3fe5ae7" providerId="ADAL" clId="{E5223C57-D1B3-477B-AD73-D312A28D5278}" dt="2022-06-27T16:30:52.538" v="616" actId="20577"/>
          <ac:spMkLst>
            <pc:docMk/>
            <pc:sldMk cId="2073101629" sldId="547"/>
            <ac:spMk id="10" creationId="{AC3049EF-E810-4AEE-A4C7-7AA64165AD9B}"/>
          </ac:spMkLst>
        </pc:spChg>
        <pc:spChg chg="mod">
          <ac:chgData name="GOMEZ, Paula" userId="c93cf399-3ed7-4230-9282-8831e3fe5ae7" providerId="ADAL" clId="{E5223C57-D1B3-477B-AD73-D312A28D5278}" dt="2022-06-27T16:31:00.091" v="620" actId="20577"/>
          <ac:spMkLst>
            <pc:docMk/>
            <pc:sldMk cId="2073101629" sldId="547"/>
            <ac:spMk id="11" creationId="{2E16986D-A8AB-4FD3-9D82-EBB5CFB9712E}"/>
          </ac:spMkLst>
        </pc:spChg>
        <pc:spChg chg="mod">
          <ac:chgData name="GOMEZ, Paula" userId="c93cf399-3ed7-4230-9282-8831e3fe5ae7" providerId="ADAL" clId="{E5223C57-D1B3-477B-AD73-D312A28D5278}" dt="2022-06-27T16:28:22.023" v="572" actId="20577"/>
          <ac:spMkLst>
            <pc:docMk/>
            <pc:sldMk cId="2073101629" sldId="547"/>
            <ac:spMk id="13" creationId="{BA1B4895-8926-7949-5E9D-5A3E1CD26507}"/>
          </ac:spMkLst>
        </pc:spChg>
        <pc:spChg chg="mod">
          <ac:chgData name="GOMEZ, Paula" userId="c93cf399-3ed7-4230-9282-8831e3fe5ae7" providerId="ADAL" clId="{E5223C57-D1B3-477B-AD73-D312A28D5278}" dt="2022-06-27T16:29:25.899" v="592" actId="207"/>
          <ac:spMkLst>
            <pc:docMk/>
            <pc:sldMk cId="2073101629" sldId="547"/>
            <ac:spMk id="15" creationId="{EC70C3D7-7B24-47F5-8F27-6AFC823DA351}"/>
          </ac:spMkLst>
        </pc:spChg>
        <pc:spChg chg="del">
          <ac:chgData name="GOMEZ, Paula" userId="c93cf399-3ed7-4230-9282-8831e3fe5ae7" providerId="ADAL" clId="{E5223C57-D1B3-477B-AD73-D312A28D5278}" dt="2022-06-27T16:32:35.847" v="643" actId="478"/>
          <ac:spMkLst>
            <pc:docMk/>
            <pc:sldMk cId="2073101629" sldId="547"/>
            <ac:spMk id="16" creationId="{0E2AD11C-EA4A-6908-4722-3A5A6C262892}"/>
          </ac:spMkLst>
        </pc:spChg>
        <pc:spChg chg="add mod">
          <ac:chgData name="GOMEZ, Paula" userId="c93cf399-3ed7-4230-9282-8831e3fe5ae7" providerId="ADAL" clId="{E5223C57-D1B3-477B-AD73-D312A28D5278}" dt="2022-06-27T16:36:01.162" v="662" actId="164"/>
          <ac:spMkLst>
            <pc:docMk/>
            <pc:sldMk cId="2073101629" sldId="547"/>
            <ac:spMk id="20" creationId="{E3380068-8BE4-4F9F-BE88-F9651659118F}"/>
          </ac:spMkLst>
        </pc:spChg>
        <pc:spChg chg="mod">
          <ac:chgData name="GOMEZ, Paula" userId="c93cf399-3ed7-4230-9282-8831e3fe5ae7" providerId="ADAL" clId="{E5223C57-D1B3-477B-AD73-D312A28D5278}" dt="2022-06-27T16:33:36.130" v="647" actId="164"/>
          <ac:spMkLst>
            <pc:docMk/>
            <pc:sldMk cId="2073101629" sldId="547"/>
            <ac:spMk id="23" creationId="{8BE48BEA-4C1B-B838-2CDE-5880DA71354E}"/>
          </ac:spMkLst>
        </pc:spChg>
        <pc:spChg chg="mod">
          <ac:chgData name="GOMEZ, Paula" userId="c93cf399-3ed7-4230-9282-8831e3fe5ae7" providerId="ADAL" clId="{E5223C57-D1B3-477B-AD73-D312A28D5278}" dt="2022-06-27T16:33:55.028" v="649" actId="164"/>
          <ac:spMkLst>
            <pc:docMk/>
            <pc:sldMk cId="2073101629" sldId="547"/>
            <ac:spMk id="24" creationId="{BC080303-03FA-0FA8-0291-350967659879}"/>
          </ac:spMkLst>
        </pc:spChg>
        <pc:spChg chg="add mod">
          <ac:chgData name="GOMEZ, Paula" userId="c93cf399-3ed7-4230-9282-8831e3fe5ae7" providerId="ADAL" clId="{E5223C57-D1B3-477B-AD73-D312A28D5278}" dt="2022-06-27T16:34:22.283" v="651" actId="164"/>
          <ac:spMkLst>
            <pc:docMk/>
            <pc:sldMk cId="2073101629" sldId="547"/>
            <ac:spMk id="26" creationId="{D27C3BD1-CEEE-42CB-B909-36433383B5BF}"/>
          </ac:spMkLst>
        </pc:spChg>
        <pc:spChg chg="mod">
          <ac:chgData name="GOMEZ, Paula" userId="c93cf399-3ed7-4230-9282-8831e3fe5ae7" providerId="ADAL" clId="{E5223C57-D1B3-477B-AD73-D312A28D5278}" dt="2022-06-27T16:28:58.438" v="588" actId="207"/>
          <ac:spMkLst>
            <pc:docMk/>
            <pc:sldMk cId="2073101629" sldId="547"/>
            <ac:spMk id="589" creationId="{4F51D68D-E452-4824-85B8-C7F9AE991EB8}"/>
          </ac:spMkLst>
        </pc:spChg>
        <pc:spChg chg="mod">
          <ac:chgData name="GOMEZ, Paula" userId="c93cf399-3ed7-4230-9282-8831e3fe5ae7" providerId="ADAL" clId="{E5223C57-D1B3-477B-AD73-D312A28D5278}" dt="2022-06-27T16:29:01.011" v="589" actId="207"/>
          <ac:spMkLst>
            <pc:docMk/>
            <pc:sldMk cId="2073101629" sldId="547"/>
            <ac:spMk id="590" creationId="{D3843728-2E38-48A3-A4EB-C57AFE543902}"/>
          </ac:spMkLst>
        </pc:spChg>
        <pc:spChg chg="mod">
          <ac:chgData name="GOMEZ, Paula" userId="c93cf399-3ed7-4230-9282-8831e3fe5ae7" providerId="ADAL" clId="{E5223C57-D1B3-477B-AD73-D312A28D5278}" dt="2022-06-27T16:29:04.772" v="590" actId="207"/>
          <ac:spMkLst>
            <pc:docMk/>
            <pc:sldMk cId="2073101629" sldId="547"/>
            <ac:spMk id="591" creationId="{7AD0EFF4-DD5D-436D-A42F-99863F4C9AC3}"/>
          </ac:spMkLst>
        </pc:spChg>
        <pc:spChg chg="mod">
          <ac:chgData name="GOMEZ, Paula" userId="c93cf399-3ed7-4230-9282-8831e3fe5ae7" providerId="ADAL" clId="{E5223C57-D1B3-477B-AD73-D312A28D5278}" dt="2022-06-27T16:29:21.674" v="591" actId="207"/>
          <ac:spMkLst>
            <pc:docMk/>
            <pc:sldMk cId="2073101629" sldId="547"/>
            <ac:spMk id="592" creationId="{D1B588EA-EE73-4B9B-8186-B39B6E821C87}"/>
          </ac:spMkLst>
        </pc:spChg>
        <pc:grpChg chg="mod">
          <ac:chgData name="GOMEZ, Paula" userId="c93cf399-3ed7-4230-9282-8831e3fe5ae7" providerId="ADAL" clId="{E5223C57-D1B3-477B-AD73-D312A28D5278}" dt="2022-06-27T16:33:55.028" v="649" actId="164"/>
          <ac:grpSpMkLst>
            <pc:docMk/>
            <pc:sldMk cId="2073101629" sldId="547"/>
            <ac:grpSpMk id="2" creationId="{B3B67405-81A5-45F7-9718-441D0474245F}"/>
          </ac:grpSpMkLst>
        </pc:grpChg>
        <pc:grpChg chg="mod">
          <ac:chgData name="GOMEZ, Paula" userId="c93cf399-3ed7-4230-9282-8831e3fe5ae7" providerId="ADAL" clId="{E5223C57-D1B3-477B-AD73-D312A28D5278}" dt="2022-06-27T16:33:36.130" v="647" actId="164"/>
          <ac:grpSpMkLst>
            <pc:docMk/>
            <pc:sldMk cId="2073101629" sldId="547"/>
            <ac:grpSpMk id="5" creationId="{2DE8DA67-B4D5-4568-9C7B-D3F6EB9762B9}"/>
          </ac:grpSpMkLst>
        </pc:grpChg>
        <pc:grpChg chg="add mod">
          <ac:chgData name="GOMEZ, Paula" userId="c93cf399-3ed7-4230-9282-8831e3fe5ae7" providerId="ADAL" clId="{E5223C57-D1B3-477B-AD73-D312A28D5278}" dt="2022-06-27T16:34:22.283" v="651" actId="164"/>
          <ac:grpSpMkLst>
            <pc:docMk/>
            <pc:sldMk cId="2073101629" sldId="547"/>
            <ac:grpSpMk id="14" creationId="{A9030861-4CCE-477C-8328-02A855A10C8B}"/>
          </ac:grpSpMkLst>
        </pc:grpChg>
        <pc:grpChg chg="add mod">
          <ac:chgData name="GOMEZ, Paula" userId="c93cf399-3ed7-4230-9282-8831e3fe5ae7" providerId="ADAL" clId="{E5223C57-D1B3-477B-AD73-D312A28D5278}" dt="2022-06-27T16:33:55.028" v="649" actId="164"/>
          <ac:grpSpMkLst>
            <pc:docMk/>
            <pc:sldMk cId="2073101629" sldId="547"/>
            <ac:grpSpMk id="17" creationId="{3C0526DF-EABE-49AB-889D-0D7BCA638861}"/>
          </ac:grpSpMkLst>
        </pc:grpChg>
        <pc:grpChg chg="add mod">
          <ac:chgData name="GOMEZ, Paula" userId="c93cf399-3ed7-4230-9282-8831e3fe5ae7" providerId="ADAL" clId="{E5223C57-D1B3-477B-AD73-D312A28D5278}" dt="2022-06-27T16:36:01.162" v="662" actId="164"/>
          <ac:grpSpMkLst>
            <pc:docMk/>
            <pc:sldMk cId="2073101629" sldId="547"/>
            <ac:grpSpMk id="19" creationId="{FC3B3BEA-BC9A-463E-B97B-B6F7C96DF28E}"/>
          </ac:grpSpMkLst>
        </pc:grpChg>
        <pc:grpChg chg="add mod">
          <ac:chgData name="GOMEZ, Paula" userId="c93cf399-3ed7-4230-9282-8831e3fe5ae7" providerId="ADAL" clId="{E5223C57-D1B3-477B-AD73-D312A28D5278}" dt="2022-06-27T16:36:01.162" v="662" actId="164"/>
          <ac:grpSpMkLst>
            <pc:docMk/>
            <pc:sldMk cId="2073101629" sldId="547"/>
            <ac:grpSpMk id="21" creationId="{024BDB6D-03F7-48F0-AB04-D6A2FACB27A6}"/>
          </ac:grpSpMkLst>
        </pc:grpChg>
      </pc:sldChg>
      <pc:sldChg chg="delSp modSp add del mod">
        <pc:chgData name="GOMEZ, Paula" userId="c93cf399-3ed7-4230-9282-8831e3fe5ae7" providerId="ADAL" clId="{E5223C57-D1B3-477B-AD73-D312A28D5278}" dt="2022-06-27T16:05:31.689" v="138" actId="2696"/>
        <pc:sldMkLst>
          <pc:docMk/>
          <pc:sldMk cId="3847882138" sldId="1635"/>
        </pc:sldMkLst>
        <pc:spChg chg="del">
          <ac:chgData name="GOMEZ, Paula" userId="c93cf399-3ed7-4230-9282-8831e3fe5ae7" providerId="ADAL" clId="{E5223C57-D1B3-477B-AD73-D312A28D5278}" dt="2022-06-27T16:03:44.990" v="47" actId="478"/>
          <ac:spMkLst>
            <pc:docMk/>
            <pc:sldMk cId="3847882138" sldId="1635"/>
            <ac:spMk id="2" creationId="{B026B1FB-3A81-4B91-B03C-1CAE6AD2D66D}"/>
          </ac:spMkLst>
        </pc:spChg>
        <pc:spChg chg="mod">
          <ac:chgData name="GOMEZ, Paula" userId="c93cf399-3ed7-4230-9282-8831e3fe5ae7" providerId="ADAL" clId="{E5223C57-D1B3-477B-AD73-D312A28D5278}" dt="2022-06-27T16:05:18.685" v="137" actId="207"/>
          <ac:spMkLst>
            <pc:docMk/>
            <pc:sldMk cId="3847882138" sldId="1635"/>
            <ac:spMk id="647" creationId="{00000000-0000-0000-0000-000000000000}"/>
          </ac:spMkLst>
        </pc:spChg>
        <pc:spChg chg="mod">
          <ac:chgData name="GOMEZ, Paula" userId="c93cf399-3ed7-4230-9282-8831e3fe5ae7" providerId="ADAL" clId="{E5223C57-D1B3-477B-AD73-D312A28D5278}" dt="2022-06-27T16:05:13.292" v="136" actId="20577"/>
          <ac:spMkLst>
            <pc:docMk/>
            <pc:sldMk cId="3847882138" sldId="1635"/>
            <ac:spMk id="649" creationId="{00000000-0000-0000-0000-000000000000}"/>
          </ac:spMkLst>
        </pc:spChg>
      </pc:sldChg>
      <pc:sldChg chg="modSp add mod">
        <pc:chgData name="GOMEZ, Paula" userId="c93cf399-3ed7-4230-9282-8831e3fe5ae7" providerId="ADAL" clId="{E5223C57-D1B3-477B-AD73-D312A28D5278}" dt="2022-06-27T16:06:34.190" v="199"/>
        <pc:sldMkLst>
          <pc:docMk/>
          <pc:sldMk cId="1635111036" sldId="1636"/>
        </pc:sldMkLst>
        <pc:spChg chg="mod">
          <ac:chgData name="GOMEZ, Paula" userId="c93cf399-3ed7-4230-9282-8831e3fe5ae7" providerId="ADAL" clId="{E5223C57-D1B3-477B-AD73-D312A28D5278}" dt="2022-06-27T16:06:12.075" v="196" actId="1076"/>
          <ac:spMkLst>
            <pc:docMk/>
            <pc:sldMk cId="1635111036" sldId="1636"/>
            <ac:spMk id="647" creationId="{00000000-0000-0000-0000-000000000000}"/>
          </ac:spMkLst>
        </pc:spChg>
        <pc:spChg chg="mod">
          <ac:chgData name="GOMEZ, Paula" userId="c93cf399-3ed7-4230-9282-8831e3fe5ae7" providerId="ADAL" clId="{E5223C57-D1B3-477B-AD73-D312A28D5278}" dt="2022-06-27T16:06:34.190" v="199"/>
          <ac:spMkLst>
            <pc:docMk/>
            <pc:sldMk cId="1635111036" sldId="1636"/>
            <ac:spMk id="649" creationId="{00000000-0000-0000-0000-000000000000}"/>
          </ac:spMkLst>
        </pc:spChg>
      </pc:sldChg>
      <pc:sldChg chg="delSp modSp add del mod">
        <pc:chgData name="GOMEZ, Paula" userId="c93cf399-3ed7-4230-9282-8831e3fe5ae7" providerId="ADAL" clId="{E5223C57-D1B3-477B-AD73-D312A28D5278}" dt="2022-06-27T16:18:40.467" v="405" actId="2696"/>
        <pc:sldMkLst>
          <pc:docMk/>
          <pc:sldMk cId="4281517686" sldId="1637"/>
        </pc:sldMkLst>
        <pc:spChg chg="mod">
          <ac:chgData name="GOMEZ, Paula" userId="c93cf399-3ed7-4230-9282-8831e3fe5ae7" providerId="ADAL" clId="{E5223C57-D1B3-477B-AD73-D312A28D5278}" dt="2022-06-27T16:12:18.175" v="403" actId="20577"/>
          <ac:spMkLst>
            <pc:docMk/>
            <pc:sldMk cId="4281517686" sldId="1637"/>
            <ac:spMk id="17410" creationId="{00000000-0000-0000-0000-000000000000}"/>
          </ac:spMkLst>
        </pc:spChg>
        <pc:spChg chg="mod">
          <ac:chgData name="GOMEZ, Paula" userId="c93cf399-3ed7-4230-9282-8831e3fe5ae7" providerId="ADAL" clId="{E5223C57-D1B3-477B-AD73-D312A28D5278}" dt="2022-06-27T16:12:03.498" v="357" actId="20577"/>
          <ac:spMkLst>
            <pc:docMk/>
            <pc:sldMk cId="4281517686" sldId="1637"/>
            <ac:spMk id="17411" creationId="{00000000-0000-0000-0000-000000000000}"/>
          </ac:spMkLst>
        </pc:spChg>
        <pc:picChg chg="del">
          <ac:chgData name="GOMEZ, Paula" userId="c93cf399-3ed7-4230-9282-8831e3fe5ae7" providerId="ADAL" clId="{E5223C57-D1B3-477B-AD73-D312A28D5278}" dt="2022-06-27T16:08:12.361" v="245" actId="478"/>
          <ac:picMkLst>
            <pc:docMk/>
            <pc:sldMk cId="4281517686" sldId="1637"/>
            <ac:picMk id="3" creationId="{0D4EF805-CA0A-47FA-B398-04585B055B39}"/>
          </ac:picMkLst>
        </pc:picChg>
      </pc:sldChg>
      <pc:sldChg chg="modSp add mod">
        <pc:chgData name="GOMEZ, Paula" userId="c93cf399-3ed7-4230-9282-8831e3fe5ae7" providerId="ADAL" clId="{E5223C57-D1B3-477B-AD73-D312A28D5278}" dt="2022-06-27T16:19:12.515" v="424" actId="14100"/>
        <pc:sldMkLst>
          <pc:docMk/>
          <pc:sldMk cId="586175537" sldId="1773"/>
        </pc:sldMkLst>
        <pc:spChg chg="mod">
          <ac:chgData name="GOMEZ, Paula" userId="c93cf399-3ed7-4230-9282-8831e3fe5ae7" providerId="ADAL" clId="{E5223C57-D1B3-477B-AD73-D312A28D5278}" dt="2022-06-27T16:18:53.366" v="407" actId="255"/>
          <ac:spMkLst>
            <pc:docMk/>
            <pc:sldMk cId="586175537" sldId="1773"/>
            <ac:spMk id="2" creationId="{00000000-0000-0000-0000-000000000000}"/>
          </ac:spMkLst>
        </pc:spChg>
        <pc:spChg chg="mod">
          <ac:chgData name="GOMEZ, Paula" userId="c93cf399-3ed7-4230-9282-8831e3fe5ae7" providerId="ADAL" clId="{E5223C57-D1B3-477B-AD73-D312A28D5278}" dt="2022-06-27T16:19:00.254" v="420" actId="1036"/>
          <ac:spMkLst>
            <pc:docMk/>
            <pc:sldMk cId="586175537" sldId="1773"/>
            <ac:spMk id="3" creationId="{00000000-0000-0000-0000-000000000000}"/>
          </ac:spMkLst>
        </pc:spChg>
        <pc:spChg chg="mod">
          <ac:chgData name="GOMEZ, Paula" userId="c93cf399-3ed7-4230-9282-8831e3fe5ae7" providerId="ADAL" clId="{E5223C57-D1B3-477B-AD73-D312A28D5278}" dt="2022-06-27T16:19:00.254" v="420" actId="1036"/>
          <ac:spMkLst>
            <pc:docMk/>
            <pc:sldMk cId="586175537" sldId="1773"/>
            <ac:spMk id="4" creationId="{5E7E00B6-F305-B5CE-A316-A563C6BC0684}"/>
          </ac:spMkLst>
        </pc:spChg>
        <pc:spChg chg="mod">
          <ac:chgData name="GOMEZ, Paula" userId="c93cf399-3ed7-4230-9282-8831e3fe5ae7" providerId="ADAL" clId="{E5223C57-D1B3-477B-AD73-D312A28D5278}" dt="2022-06-27T16:19:00.254" v="420" actId="1036"/>
          <ac:spMkLst>
            <pc:docMk/>
            <pc:sldMk cId="586175537" sldId="1773"/>
            <ac:spMk id="6" creationId="{00000000-0000-0000-0000-000000000000}"/>
          </ac:spMkLst>
        </pc:spChg>
        <pc:spChg chg="mod">
          <ac:chgData name="GOMEZ, Paula" userId="c93cf399-3ed7-4230-9282-8831e3fe5ae7" providerId="ADAL" clId="{E5223C57-D1B3-477B-AD73-D312A28D5278}" dt="2022-06-27T16:19:00.254" v="420" actId="1036"/>
          <ac:spMkLst>
            <pc:docMk/>
            <pc:sldMk cId="586175537" sldId="1773"/>
            <ac:spMk id="7" creationId="{00000000-0000-0000-0000-000000000000}"/>
          </ac:spMkLst>
        </pc:spChg>
        <pc:spChg chg="mod">
          <ac:chgData name="GOMEZ, Paula" userId="c93cf399-3ed7-4230-9282-8831e3fe5ae7" providerId="ADAL" clId="{E5223C57-D1B3-477B-AD73-D312A28D5278}" dt="2022-06-27T16:19:00.254" v="420" actId="1036"/>
          <ac:spMkLst>
            <pc:docMk/>
            <pc:sldMk cId="586175537" sldId="1773"/>
            <ac:spMk id="8" creationId="{00000000-0000-0000-0000-000000000000}"/>
          </ac:spMkLst>
        </pc:spChg>
        <pc:spChg chg="mod">
          <ac:chgData name="GOMEZ, Paula" userId="c93cf399-3ed7-4230-9282-8831e3fe5ae7" providerId="ADAL" clId="{E5223C57-D1B3-477B-AD73-D312A28D5278}" dt="2022-06-27T16:19:12.515" v="424" actId="14100"/>
          <ac:spMkLst>
            <pc:docMk/>
            <pc:sldMk cId="586175537" sldId="1773"/>
            <ac:spMk id="10" creationId="{00000000-0000-0000-0000-000000000000}"/>
          </ac:spMkLst>
        </pc:spChg>
      </pc:sldChg>
      <pc:sldChg chg="delSp modSp add del mod">
        <pc:chgData name="GOMEZ, Paula" userId="c93cf399-3ed7-4230-9282-8831e3fe5ae7" providerId="ADAL" clId="{E5223C57-D1B3-477B-AD73-D312A28D5278}" dt="2022-06-27T16:27:35.387" v="548" actId="2696"/>
        <pc:sldMkLst>
          <pc:docMk/>
          <pc:sldMk cId="1839019790" sldId="1782"/>
        </pc:sldMkLst>
        <pc:spChg chg="mod">
          <ac:chgData name="GOMEZ, Paula" userId="c93cf399-3ed7-4230-9282-8831e3fe5ae7" providerId="ADAL" clId="{E5223C57-D1B3-477B-AD73-D312A28D5278}" dt="2022-06-27T16:22:54.602" v="490" actId="255"/>
          <ac:spMkLst>
            <pc:docMk/>
            <pc:sldMk cId="1839019790" sldId="1782"/>
            <ac:spMk id="9" creationId="{00000000-0000-0000-0000-000000000000}"/>
          </ac:spMkLst>
        </pc:spChg>
        <pc:spChg chg="del mod">
          <ac:chgData name="GOMEZ, Paula" userId="c93cf399-3ed7-4230-9282-8831e3fe5ae7" providerId="ADAL" clId="{E5223C57-D1B3-477B-AD73-D312A28D5278}" dt="2022-06-27T16:23:15.422" v="493"/>
          <ac:spMkLst>
            <pc:docMk/>
            <pc:sldMk cId="1839019790" sldId="1782"/>
            <ac:spMk id="17" creationId="{00000000-0000-0000-0000-000000000000}"/>
          </ac:spMkLst>
        </pc:spChg>
      </pc:sldChg>
      <pc:sldChg chg="modSp add mod">
        <pc:chgData name="GOMEZ, Paula" userId="c93cf399-3ed7-4230-9282-8831e3fe5ae7" providerId="ADAL" clId="{E5223C57-D1B3-477B-AD73-D312A28D5278}" dt="2022-06-27T16:10:25.156" v="331" actId="1076"/>
        <pc:sldMkLst>
          <pc:docMk/>
          <pc:sldMk cId="683834260" sldId="1794"/>
        </pc:sldMkLst>
        <pc:spChg chg="mod">
          <ac:chgData name="GOMEZ, Paula" userId="c93cf399-3ed7-4230-9282-8831e3fe5ae7" providerId="ADAL" clId="{E5223C57-D1B3-477B-AD73-D312A28D5278}" dt="2022-06-27T16:09:56.715" v="326" actId="1076"/>
          <ac:spMkLst>
            <pc:docMk/>
            <pc:sldMk cId="683834260" sldId="1794"/>
            <ac:spMk id="2" creationId="{C8F74B9B-0CB8-450A-B9A4-941FEF43E84F}"/>
          </ac:spMkLst>
        </pc:spChg>
        <pc:spChg chg="mod">
          <ac:chgData name="GOMEZ, Paula" userId="c93cf399-3ed7-4230-9282-8831e3fe5ae7" providerId="ADAL" clId="{E5223C57-D1B3-477B-AD73-D312A28D5278}" dt="2022-06-27T16:10:13.706" v="330" actId="255"/>
          <ac:spMkLst>
            <pc:docMk/>
            <pc:sldMk cId="683834260" sldId="1794"/>
            <ac:spMk id="3" creationId="{04479457-6D4C-4D12-80E4-FE5D30D6C1A4}"/>
          </ac:spMkLst>
        </pc:spChg>
        <pc:spChg chg="mod">
          <ac:chgData name="GOMEZ, Paula" userId="c93cf399-3ed7-4230-9282-8831e3fe5ae7" providerId="ADAL" clId="{E5223C57-D1B3-477B-AD73-D312A28D5278}" dt="2022-06-27T16:10:25.156" v="331" actId="1076"/>
          <ac:spMkLst>
            <pc:docMk/>
            <pc:sldMk cId="683834260" sldId="1794"/>
            <ac:spMk id="60" creationId="{B5CA748F-765D-4ABB-B433-CE7D1F9C6216}"/>
          </ac:spMkLst>
        </pc:spChg>
      </pc:sldChg>
      <pc:sldChg chg="modSp add mod modNotesTx">
        <pc:chgData name="GOMEZ, Paula" userId="c93cf399-3ed7-4230-9282-8831e3fe5ae7" providerId="ADAL" clId="{E5223C57-D1B3-477B-AD73-D312A28D5278}" dt="2022-06-27T16:37:27.083" v="673" actId="207"/>
        <pc:sldMkLst>
          <pc:docMk/>
          <pc:sldMk cId="1652572690" sldId="1867"/>
        </pc:sldMkLst>
        <pc:spChg chg="mod">
          <ac:chgData name="GOMEZ, Paula" userId="c93cf399-3ed7-4230-9282-8831e3fe5ae7" providerId="ADAL" clId="{E5223C57-D1B3-477B-AD73-D312A28D5278}" dt="2022-06-27T16:22:30.067" v="485" actId="1076"/>
          <ac:spMkLst>
            <pc:docMk/>
            <pc:sldMk cId="1652572690" sldId="1867"/>
            <ac:spMk id="3" creationId="{86DA8CE5-0E6E-4D30-91C2-37222C8BE89E}"/>
          </ac:spMkLst>
        </pc:spChg>
        <pc:spChg chg="mod">
          <ac:chgData name="GOMEZ, Paula" userId="c93cf399-3ed7-4230-9282-8831e3fe5ae7" providerId="ADAL" clId="{E5223C57-D1B3-477B-AD73-D312A28D5278}" dt="2022-06-27T16:36:58.491" v="667" actId="207"/>
          <ac:spMkLst>
            <pc:docMk/>
            <pc:sldMk cId="1652572690" sldId="1867"/>
            <ac:spMk id="16" creationId="{1D51FF9A-A8C7-47B7-8575-E3D898650C18}"/>
          </ac:spMkLst>
        </pc:spChg>
        <pc:spChg chg="mod">
          <ac:chgData name="GOMEZ, Paula" userId="c93cf399-3ed7-4230-9282-8831e3fe5ae7" providerId="ADAL" clId="{E5223C57-D1B3-477B-AD73-D312A28D5278}" dt="2022-06-27T16:37:01.128" v="668" actId="207"/>
          <ac:spMkLst>
            <pc:docMk/>
            <pc:sldMk cId="1652572690" sldId="1867"/>
            <ac:spMk id="19" creationId="{FAA2AA44-9A26-4819-94A0-E80AAA83D5BB}"/>
          </ac:spMkLst>
        </pc:spChg>
        <pc:spChg chg="mod">
          <ac:chgData name="GOMEZ, Paula" userId="c93cf399-3ed7-4230-9282-8831e3fe5ae7" providerId="ADAL" clId="{E5223C57-D1B3-477B-AD73-D312A28D5278}" dt="2022-06-27T16:37:03.931" v="669" actId="207"/>
          <ac:spMkLst>
            <pc:docMk/>
            <pc:sldMk cId="1652572690" sldId="1867"/>
            <ac:spMk id="20" creationId="{550E0EC1-910F-47A1-ACD5-0AEC76E26685}"/>
          </ac:spMkLst>
        </pc:spChg>
        <pc:spChg chg="mod">
          <ac:chgData name="GOMEZ, Paula" userId="c93cf399-3ed7-4230-9282-8831e3fe5ae7" providerId="ADAL" clId="{E5223C57-D1B3-477B-AD73-D312A28D5278}" dt="2022-06-27T16:37:08.068" v="670" actId="207"/>
          <ac:spMkLst>
            <pc:docMk/>
            <pc:sldMk cId="1652572690" sldId="1867"/>
            <ac:spMk id="41" creationId="{B9F635AD-AA7B-4E00-AC29-2EC95953C118}"/>
          </ac:spMkLst>
        </pc:spChg>
        <pc:spChg chg="mod">
          <ac:chgData name="GOMEZ, Paula" userId="c93cf399-3ed7-4230-9282-8831e3fe5ae7" providerId="ADAL" clId="{E5223C57-D1B3-477B-AD73-D312A28D5278}" dt="2022-06-27T16:37:27.083" v="673" actId="207"/>
          <ac:spMkLst>
            <pc:docMk/>
            <pc:sldMk cId="1652572690" sldId="1867"/>
            <ac:spMk id="42" creationId="{45DED119-EFC7-43E5-9130-5C5A0B85BAF1}"/>
          </ac:spMkLst>
        </pc:spChg>
        <pc:spChg chg="mod">
          <ac:chgData name="GOMEZ, Paula" userId="c93cf399-3ed7-4230-9282-8831e3fe5ae7" providerId="ADAL" clId="{E5223C57-D1B3-477B-AD73-D312A28D5278}" dt="2022-06-27T16:37:21.483" v="672" actId="207"/>
          <ac:spMkLst>
            <pc:docMk/>
            <pc:sldMk cId="1652572690" sldId="1867"/>
            <ac:spMk id="44" creationId="{752E4BE6-2EB6-4D60-88CF-93897165F077}"/>
          </ac:spMkLst>
        </pc:spChg>
        <pc:spChg chg="mod">
          <ac:chgData name="GOMEZ, Paula" userId="c93cf399-3ed7-4230-9282-8831e3fe5ae7" providerId="ADAL" clId="{E5223C57-D1B3-477B-AD73-D312A28D5278}" dt="2022-06-27T16:37:17.408" v="671" actId="207"/>
          <ac:spMkLst>
            <pc:docMk/>
            <pc:sldMk cId="1652572690" sldId="1867"/>
            <ac:spMk id="50" creationId="{1F5FD40A-24D4-46F3-956A-3B63F684EEEC}"/>
          </ac:spMkLst>
        </pc:spChg>
        <pc:spChg chg="mod">
          <ac:chgData name="GOMEZ, Paula" userId="c93cf399-3ed7-4230-9282-8831e3fe5ae7" providerId="ADAL" clId="{E5223C57-D1B3-477B-AD73-D312A28D5278}" dt="2022-06-27T16:36:55.971" v="666" actId="207"/>
          <ac:spMkLst>
            <pc:docMk/>
            <pc:sldMk cId="1652572690" sldId="1867"/>
            <ac:spMk id="181" creationId="{C9A42B17-3B25-4EDE-8ABB-47AEDAC5AFCB}"/>
          </ac:spMkLst>
        </pc:spChg>
      </pc:sldChg>
      <pc:sldChg chg="delSp modSp add mod">
        <pc:chgData name="GOMEZ, Paula" userId="c93cf399-3ed7-4230-9282-8831e3fe5ae7" providerId="ADAL" clId="{E5223C57-D1B3-477B-AD73-D312A28D5278}" dt="2022-06-27T16:37:51.779" v="674" actId="1076"/>
        <pc:sldMkLst>
          <pc:docMk/>
          <pc:sldMk cId="205788296" sldId="1868"/>
        </pc:sldMkLst>
        <pc:spChg chg="mod">
          <ac:chgData name="GOMEZ, Paula" userId="c93cf399-3ed7-4230-9282-8831e3fe5ae7" providerId="ADAL" clId="{E5223C57-D1B3-477B-AD73-D312A28D5278}" dt="2022-06-27T16:37:51.779" v="674" actId="1076"/>
          <ac:spMkLst>
            <pc:docMk/>
            <pc:sldMk cId="205788296" sldId="1868"/>
            <ac:spMk id="9" creationId="{00000000-0000-0000-0000-000000000000}"/>
          </ac:spMkLst>
        </pc:spChg>
        <pc:spChg chg="mod">
          <ac:chgData name="GOMEZ, Paula" userId="c93cf399-3ed7-4230-9282-8831e3fe5ae7" providerId="ADAL" clId="{E5223C57-D1B3-477B-AD73-D312A28D5278}" dt="2022-06-27T16:24:11.991" v="515" actId="255"/>
          <ac:spMkLst>
            <pc:docMk/>
            <pc:sldMk cId="205788296" sldId="1868"/>
            <ac:spMk id="17" creationId="{00000000-0000-0000-0000-000000000000}"/>
          </ac:spMkLst>
        </pc:spChg>
        <pc:picChg chg="del mod">
          <ac:chgData name="GOMEZ, Paula" userId="c93cf399-3ed7-4230-9282-8831e3fe5ae7" providerId="ADAL" clId="{E5223C57-D1B3-477B-AD73-D312A28D5278}" dt="2022-06-27T16:23:55.704" v="510" actId="478"/>
          <ac:picMkLst>
            <pc:docMk/>
            <pc:sldMk cId="205788296" sldId="1868"/>
            <ac:picMk id="3" creationId="{CD198D6D-B91D-2FB7-EB8C-C12CBDF2390F}"/>
          </ac:picMkLst>
        </pc:picChg>
      </pc:sldChg>
      <pc:sldChg chg="modSp add mod">
        <pc:chgData name="GOMEZ, Paula" userId="c93cf399-3ed7-4230-9282-8831e3fe5ae7" providerId="ADAL" clId="{E5223C57-D1B3-477B-AD73-D312A28D5278}" dt="2022-06-27T16:39:39.462" v="709" actId="207"/>
        <pc:sldMkLst>
          <pc:docMk/>
          <pc:sldMk cId="2358863873" sldId="1869"/>
        </pc:sldMkLst>
        <pc:spChg chg="mod">
          <ac:chgData name="GOMEZ, Paula" userId="c93cf399-3ed7-4230-9282-8831e3fe5ae7" providerId="ADAL" clId="{E5223C57-D1B3-477B-AD73-D312A28D5278}" dt="2022-06-27T16:24:45.418" v="540" actId="20577"/>
          <ac:spMkLst>
            <pc:docMk/>
            <pc:sldMk cId="2358863873" sldId="1869"/>
            <ac:spMk id="9" creationId="{00000000-0000-0000-0000-000000000000}"/>
          </ac:spMkLst>
        </pc:spChg>
        <pc:spChg chg="mod">
          <ac:chgData name="GOMEZ, Paula" userId="c93cf399-3ed7-4230-9282-8831e3fe5ae7" providerId="ADAL" clId="{E5223C57-D1B3-477B-AD73-D312A28D5278}" dt="2022-06-27T16:39:39.462" v="709" actId="207"/>
          <ac:spMkLst>
            <pc:docMk/>
            <pc:sldMk cId="2358863873" sldId="1869"/>
            <ac:spMk id="17" creationId="{00000000-0000-0000-0000-000000000000}"/>
          </ac:spMkLst>
        </pc:spChg>
        <pc:picChg chg="mod">
          <ac:chgData name="GOMEZ, Paula" userId="c93cf399-3ed7-4230-9282-8831e3fe5ae7" providerId="ADAL" clId="{E5223C57-D1B3-477B-AD73-D312A28D5278}" dt="2022-06-27T16:25:28.986" v="546" actId="14100"/>
          <ac:picMkLst>
            <pc:docMk/>
            <pc:sldMk cId="2358863873" sldId="1869"/>
            <ac:picMk id="3" creationId="{CD198D6D-B91D-2FB7-EB8C-C12CBDF2390F}"/>
          </ac:picMkLst>
        </pc:picChg>
      </pc:sldChg>
      <pc:sldChg chg="modSp add mod">
        <pc:chgData name="GOMEZ, Paula" userId="c93cf399-3ed7-4230-9282-8831e3fe5ae7" providerId="ADAL" clId="{E5223C57-D1B3-477B-AD73-D312A28D5278}" dt="2022-06-27T16:58:04.510" v="1191" actId="12"/>
        <pc:sldMkLst>
          <pc:docMk/>
          <pc:sldMk cId="446284212" sldId="1870"/>
        </pc:sldMkLst>
        <pc:spChg chg="mod">
          <ac:chgData name="GOMEZ, Paula" userId="c93cf399-3ed7-4230-9282-8831e3fe5ae7" providerId="ADAL" clId="{E5223C57-D1B3-477B-AD73-D312A28D5278}" dt="2022-06-27T16:43:57.799" v="825" actId="20577"/>
          <ac:spMkLst>
            <pc:docMk/>
            <pc:sldMk cId="446284212" sldId="1870"/>
            <ac:spMk id="20482" creationId="{C0154A34-9975-45F1-8059-125489D4C21A}"/>
          </ac:spMkLst>
        </pc:spChg>
        <pc:spChg chg="mod">
          <ac:chgData name="GOMEZ, Paula" userId="c93cf399-3ed7-4230-9282-8831e3fe5ae7" providerId="ADAL" clId="{E5223C57-D1B3-477B-AD73-D312A28D5278}" dt="2022-06-27T16:58:04.510" v="1191" actId="12"/>
          <ac:spMkLst>
            <pc:docMk/>
            <pc:sldMk cId="446284212" sldId="1870"/>
            <ac:spMk id="20483" creationId="{1BD00435-6460-4E09-9B49-27DB96F0977E}"/>
          </ac:spMkLst>
        </pc:spChg>
      </pc:sldChg>
      <pc:sldChg chg="modSp add mod">
        <pc:chgData name="GOMEZ, Paula" userId="c93cf399-3ed7-4230-9282-8831e3fe5ae7" providerId="ADAL" clId="{E5223C57-D1B3-477B-AD73-D312A28D5278}" dt="2022-06-27T16:44:36.257" v="830" actId="207"/>
        <pc:sldMkLst>
          <pc:docMk/>
          <pc:sldMk cId="4030171585" sldId="1871"/>
        </pc:sldMkLst>
        <pc:spChg chg="mod">
          <ac:chgData name="GOMEZ, Paula" userId="c93cf399-3ed7-4230-9282-8831e3fe5ae7" providerId="ADAL" clId="{E5223C57-D1B3-477B-AD73-D312A28D5278}" dt="2022-06-27T16:44:08.220" v="827" actId="1076"/>
          <ac:spMkLst>
            <pc:docMk/>
            <pc:sldMk cId="4030171585" sldId="1871"/>
            <ac:spMk id="20482" creationId="{C0154A34-9975-45F1-8059-125489D4C21A}"/>
          </ac:spMkLst>
        </pc:spChg>
        <pc:spChg chg="mod">
          <ac:chgData name="GOMEZ, Paula" userId="c93cf399-3ed7-4230-9282-8831e3fe5ae7" providerId="ADAL" clId="{E5223C57-D1B3-477B-AD73-D312A28D5278}" dt="2022-06-27T16:44:36.257" v="830" actId="207"/>
          <ac:spMkLst>
            <pc:docMk/>
            <pc:sldMk cId="4030171585" sldId="1871"/>
            <ac:spMk id="20483" creationId="{1BD00435-6460-4E09-9B49-27DB96F0977E}"/>
          </ac:spMkLst>
        </pc:spChg>
      </pc:sldChg>
      <pc:sldChg chg="modSp add mod">
        <pc:chgData name="GOMEZ, Paula" userId="c93cf399-3ed7-4230-9282-8831e3fe5ae7" providerId="ADAL" clId="{E5223C57-D1B3-477B-AD73-D312A28D5278}" dt="2022-06-27T16:45:18.423" v="836" actId="207"/>
        <pc:sldMkLst>
          <pc:docMk/>
          <pc:sldMk cId="1496654695" sldId="1872"/>
        </pc:sldMkLst>
        <pc:spChg chg="mod">
          <ac:chgData name="GOMEZ, Paula" userId="c93cf399-3ed7-4230-9282-8831e3fe5ae7" providerId="ADAL" clId="{E5223C57-D1B3-477B-AD73-D312A28D5278}" dt="2022-06-27T16:45:18.423" v="836" actId="207"/>
          <ac:spMkLst>
            <pc:docMk/>
            <pc:sldMk cId="1496654695" sldId="1872"/>
            <ac:spMk id="20483" creationId="{1BD00435-6460-4E09-9B49-27DB96F0977E}"/>
          </ac:spMkLst>
        </pc:spChg>
      </pc:sldChg>
      <pc:sldChg chg="modSp add mod">
        <pc:chgData name="GOMEZ, Paula" userId="c93cf399-3ed7-4230-9282-8831e3fe5ae7" providerId="ADAL" clId="{E5223C57-D1B3-477B-AD73-D312A28D5278}" dt="2022-06-27T16:50:20.246" v="980" actId="20577"/>
        <pc:sldMkLst>
          <pc:docMk/>
          <pc:sldMk cId="2211168158" sldId="1873"/>
        </pc:sldMkLst>
        <pc:spChg chg="mod">
          <ac:chgData name="GOMEZ, Paula" userId="c93cf399-3ed7-4230-9282-8831e3fe5ae7" providerId="ADAL" clId="{E5223C57-D1B3-477B-AD73-D312A28D5278}" dt="2022-06-27T16:50:20.246" v="980" actId="20577"/>
          <ac:spMkLst>
            <pc:docMk/>
            <pc:sldMk cId="2211168158" sldId="1873"/>
            <ac:spMk id="20482" creationId="{C0154A34-9975-45F1-8059-125489D4C21A}"/>
          </ac:spMkLst>
        </pc:spChg>
        <pc:spChg chg="mod">
          <ac:chgData name="GOMEZ, Paula" userId="c93cf399-3ed7-4230-9282-8831e3fe5ae7" providerId="ADAL" clId="{E5223C57-D1B3-477B-AD73-D312A28D5278}" dt="2022-06-27T16:46:39.838" v="867" actId="20577"/>
          <ac:spMkLst>
            <pc:docMk/>
            <pc:sldMk cId="2211168158" sldId="1873"/>
            <ac:spMk id="20483" creationId="{1BD00435-6460-4E09-9B49-27DB96F0977E}"/>
          </ac:spMkLst>
        </pc:spChg>
      </pc:sldChg>
      <pc:sldChg chg="modSp add mod">
        <pc:chgData name="GOMEZ, Paula" userId="c93cf399-3ed7-4230-9282-8831e3fe5ae7" providerId="ADAL" clId="{E5223C57-D1B3-477B-AD73-D312A28D5278}" dt="2022-06-27T16:50:31.795" v="981" actId="20577"/>
        <pc:sldMkLst>
          <pc:docMk/>
          <pc:sldMk cId="203650695" sldId="1874"/>
        </pc:sldMkLst>
        <pc:spChg chg="mod">
          <ac:chgData name="GOMEZ, Paula" userId="c93cf399-3ed7-4230-9282-8831e3fe5ae7" providerId="ADAL" clId="{E5223C57-D1B3-477B-AD73-D312A28D5278}" dt="2022-06-27T16:50:31.795" v="981" actId="20577"/>
          <ac:spMkLst>
            <pc:docMk/>
            <pc:sldMk cId="203650695" sldId="1874"/>
            <ac:spMk id="20482" creationId="{C0154A34-9975-45F1-8059-125489D4C21A}"/>
          </ac:spMkLst>
        </pc:spChg>
        <pc:spChg chg="mod">
          <ac:chgData name="GOMEZ, Paula" userId="c93cf399-3ed7-4230-9282-8831e3fe5ae7" providerId="ADAL" clId="{E5223C57-D1B3-477B-AD73-D312A28D5278}" dt="2022-06-27T16:46:49.496" v="870" actId="20577"/>
          <ac:spMkLst>
            <pc:docMk/>
            <pc:sldMk cId="203650695" sldId="1874"/>
            <ac:spMk id="20483" creationId="{1BD00435-6460-4E09-9B49-27DB96F0977E}"/>
          </ac:spMkLst>
        </pc:spChg>
      </pc:sldChg>
      <pc:sldChg chg="modSp add mod">
        <pc:chgData name="GOMEZ, Paula" userId="c93cf399-3ed7-4230-9282-8831e3fe5ae7" providerId="ADAL" clId="{E5223C57-D1B3-477B-AD73-D312A28D5278}" dt="2022-06-27T16:50:08.066" v="976" actId="207"/>
        <pc:sldMkLst>
          <pc:docMk/>
          <pc:sldMk cId="2597871857" sldId="1875"/>
        </pc:sldMkLst>
        <pc:spChg chg="mod">
          <ac:chgData name="GOMEZ, Paula" userId="c93cf399-3ed7-4230-9282-8831e3fe5ae7" providerId="ADAL" clId="{E5223C57-D1B3-477B-AD73-D312A28D5278}" dt="2022-06-27T16:50:08.066" v="976" actId="207"/>
          <ac:spMkLst>
            <pc:docMk/>
            <pc:sldMk cId="2597871857" sldId="1875"/>
            <ac:spMk id="20482" creationId="{C0154A34-9975-45F1-8059-125489D4C21A}"/>
          </ac:spMkLst>
        </pc:spChg>
        <pc:spChg chg="mod">
          <ac:chgData name="GOMEZ, Paula" userId="c93cf399-3ed7-4230-9282-8831e3fe5ae7" providerId="ADAL" clId="{E5223C57-D1B3-477B-AD73-D312A28D5278}" dt="2022-06-27T16:49:50.297" v="959" actId="20577"/>
          <ac:spMkLst>
            <pc:docMk/>
            <pc:sldMk cId="2597871857" sldId="1875"/>
            <ac:spMk id="20483" creationId="{1BD00435-6460-4E09-9B49-27DB96F0977E}"/>
          </ac:spMkLst>
        </pc:spChg>
      </pc:sldChg>
      <pc:sldChg chg="modSp add mod">
        <pc:chgData name="GOMEZ, Paula" userId="c93cf399-3ed7-4230-9282-8831e3fe5ae7" providerId="ADAL" clId="{E5223C57-D1B3-477B-AD73-D312A28D5278}" dt="2022-06-27T16:55:51.557" v="1021" actId="20577"/>
        <pc:sldMkLst>
          <pc:docMk/>
          <pc:sldMk cId="887582403" sldId="1876"/>
        </pc:sldMkLst>
        <pc:spChg chg="mod">
          <ac:chgData name="GOMEZ, Paula" userId="c93cf399-3ed7-4230-9282-8831e3fe5ae7" providerId="ADAL" clId="{E5223C57-D1B3-477B-AD73-D312A28D5278}" dt="2022-06-27T16:55:51.557" v="1021" actId="20577"/>
          <ac:spMkLst>
            <pc:docMk/>
            <pc:sldMk cId="887582403" sldId="1876"/>
            <ac:spMk id="20483" creationId="{1BD00435-6460-4E09-9B49-27DB96F0977E}"/>
          </ac:spMkLst>
        </pc:spChg>
      </pc:sldChg>
      <pc:sldChg chg="modSp add mod">
        <pc:chgData name="GOMEZ, Paula" userId="c93cf399-3ed7-4230-9282-8831e3fe5ae7" providerId="ADAL" clId="{E5223C57-D1B3-477B-AD73-D312A28D5278}" dt="2022-06-30T12:43:42.602" v="2986" actId="255"/>
        <pc:sldMkLst>
          <pc:docMk/>
          <pc:sldMk cId="2571962232" sldId="1877"/>
        </pc:sldMkLst>
        <pc:spChg chg="mod">
          <ac:chgData name="GOMEZ, Paula" userId="c93cf399-3ed7-4230-9282-8831e3fe5ae7" providerId="ADAL" clId="{E5223C57-D1B3-477B-AD73-D312A28D5278}" dt="2022-06-30T12:43:42.602" v="2986" actId="255"/>
          <ac:spMkLst>
            <pc:docMk/>
            <pc:sldMk cId="2571962232" sldId="1877"/>
            <ac:spMk id="20483" creationId="{1BD00435-6460-4E09-9B49-27DB96F0977E}"/>
          </ac:spMkLst>
        </pc:spChg>
      </pc:sldChg>
      <pc:sldChg chg="delSp modSp add mod">
        <pc:chgData name="GOMEZ, Paula" userId="c93cf399-3ed7-4230-9282-8831e3fe5ae7" providerId="ADAL" clId="{E5223C57-D1B3-477B-AD73-D312A28D5278}" dt="2022-06-27T17:01:33.245" v="1352" actId="20577"/>
        <pc:sldMkLst>
          <pc:docMk/>
          <pc:sldMk cId="2396034958" sldId="1878"/>
        </pc:sldMkLst>
        <pc:spChg chg="del mod">
          <ac:chgData name="GOMEZ, Paula" userId="c93cf399-3ed7-4230-9282-8831e3fe5ae7" providerId="ADAL" clId="{E5223C57-D1B3-477B-AD73-D312A28D5278}" dt="2022-06-27T17:00:15.259" v="1286" actId="478"/>
          <ac:spMkLst>
            <pc:docMk/>
            <pc:sldMk cId="2396034958" sldId="1878"/>
            <ac:spMk id="20482" creationId="{C0154A34-9975-45F1-8059-125489D4C21A}"/>
          </ac:spMkLst>
        </pc:spChg>
        <pc:spChg chg="mod">
          <ac:chgData name="GOMEZ, Paula" userId="c93cf399-3ed7-4230-9282-8831e3fe5ae7" providerId="ADAL" clId="{E5223C57-D1B3-477B-AD73-D312A28D5278}" dt="2022-06-27T17:01:33.245" v="1352" actId="20577"/>
          <ac:spMkLst>
            <pc:docMk/>
            <pc:sldMk cId="2396034958" sldId="1878"/>
            <ac:spMk id="20483" creationId="{1BD00435-6460-4E09-9B49-27DB96F0977E}"/>
          </ac:spMkLst>
        </pc:spChg>
      </pc:sldChg>
      <pc:sldChg chg="modSp add mod">
        <pc:chgData name="GOMEZ, Paula" userId="c93cf399-3ed7-4230-9282-8831e3fe5ae7" providerId="ADAL" clId="{E5223C57-D1B3-477B-AD73-D312A28D5278}" dt="2022-06-30T08:53:00.968" v="1770" actId="20577"/>
        <pc:sldMkLst>
          <pc:docMk/>
          <pc:sldMk cId="939966799" sldId="1879"/>
        </pc:sldMkLst>
        <pc:spChg chg="mod">
          <ac:chgData name="GOMEZ, Paula" userId="c93cf399-3ed7-4230-9282-8831e3fe5ae7" providerId="ADAL" clId="{E5223C57-D1B3-477B-AD73-D312A28D5278}" dt="2022-06-30T08:53:00.968" v="1770" actId="20577"/>
          <ac:spMkLst>
            <pc:docMk/>
            <pc:sldMk cId="939966799" sldId="1879"/>
            <ac:spMk id="20483" creationId="{1BD00435-6460-4E09-9B49-27DB96F0977E}"/>
          </ac:spMkLst>
        </pc:spChg>
      </pc:sldChg>
      <pc:sldChg chg="modSp add mod">
        <pc:chgData name="GOMEZ, Paula" userId="c93cf399-3ed7-4230-9282-8831e3fe5ae7" providerId="ADAL" clId="{E5223C57-D1B3-477B-AD73-D312A28D5278}" dt="2022-06-30T12:23:55.476" v="2080" actId="20577"/>
        <pc:sldMkLst>
          <pc:docMk/>
          <pc:sldMk cId="1251195186" sldId="1880"/>
        </pc:sldMkLst>
        <pc:spChg chg="mod">
          <ac:chgData name="GOMEZ, Paula" userId="c93cf399-3ed7-4230-9282-8831e3fe5ae7" providerId="ADAL" clId="{E5223C57-D1B3-477B-AD73-D312A28D5278}" dt="2022-06-30T12:23:55.476" v="2080" actId="20577"/>
          <ac:spMkLst>
            <pc:docMk/>
            <pc:sldMk cId="1251195186" sldId="1880"/>
            <ac:spMk id="308" creationId="{00000000-0000-0000-0000-000000000000}"/>
          </ac:spMkLst>
        </pc:spChg>
      </pc:sldChg>
      <pc:sldChg chg="modSp add mod">
        <pc:chgData name="GOMEZ, Paula" userId="c93cf399-3ed7-4230-9282-8831e3fe5ae7" providerId="ADAL" clId="{E5223C57-D1B3-477B-AD73-D312A28D5278}" dt="2022-06-30T12:30:44.496" v="2095" actId="20577"/>
        <pc:sldMkLst>
          <pc:docMk/>
          <pc:sldMk cId="934207900" sldId="1881"/>
        </pc:sldMkLst>
        <pc:spChg chg="mod">
          <ac:chgData name="GOMEZ, Paula" userId="c93cf399-3ed7-4230-9282-8831e3fe5ae7" providerId="ADAL" clId="{E5223C57-D1B3-477B-AD73-D312A28D5278}" dt="2022-06-30T12:30:44.496" v="2095" actId="20577"/>
          <ac:spMkLst>
            <pc:docMk/>
            <pc:sldMk cId="934207900" sldId="1881"/>
            <ac:spMk id="4" creationId="{121547C1-0B95-475F-B0E3-22D7571B96CE}"/>
          </ac:spMkLst>
        </pc:spChg>
      </pc:sldChg>
      <pc:sldChg chg="addSp modSp add mod">
        <pc:chgData name="GOMEZ, Paula" userId="c93cf399-3ed7-4230-9282-8831e3fe5ae7" providerId="ADAL" clId="{E5223C57-D1B3-477B-AD73-D312A28D5278}" dt="2022-06-30T12:51:50.101" v="3330" actId="1076"/>
        <pc:sldMkLst>
          <pc:docMk/>
          <pc:sldMk cId="3084473459" sldId="1882"/>
        </pc:sldMkLst>
        <pc:spChg chg="add mod">
          <ac:chgData name="GOMEZ, Paula" userId="c93cf399-3ed7-4230-9282-8831e3fe5ae7" providerId="ADAL" clId="{E5223C57-D1B3-477B-AD73-D312A28D5278}" dt="2022-06-30T12:51:50.101" v="3330" actId="1076"/>
          <ac:spMkLst>
            <pc:docMk/>
            <pc:sldMk cId="3084473459" sldId="1882"/>
            <ac:spMk id="4" creationId="{C29BE8D5-C6D8-4101-A006-2974C96144EF}"/>
          </ac:spMkLst>
        </pc:spChg>
        <pc:spChg chg="mod">
          <ac:chgData name="GOMEZ, Paula" userId="c93cf399-3ed7-4230-9282-8831e3fe5ae7" providerId="ADAL" clId="{E5223C57-D1B3-477B-AD73-D312A28D5278}" dt="2022-06-30T12:32:19.353" v="2161" actId="20577"/>
          <ac:spMkLst>
            <pc:docMk/>
            <pc:sldMk cId="3084473459" sldId="1882"/>
            <ac:spMk id="20482" creationId="{C0154A34-9975-45F1-8059-125489D4C21A}"/>
          </ac:spMkLst>
        </pc:spChg>
        <pc:spChg chg="mod">
          <ac:chgData name="GOMEZ, Paula" userId="c93cf399-3ed7-4230-9282-8831e3fe5ae7" providerId="ADAL" clId="{E5223C57-D1B3-477B-AD73-D312A28D5278}" dt="2022-06-30T12:48:35.037" v="3310" actId="14100"/>
          <ac:spMkLst>
            <pc:docMk/>
            <pc:sldMk cId="3084473459" sldId="1882"/>
            <ac:spMk id="20483" creationId="{1BD00435-6460-4E09-9B49-27DB96F0977E}"/>
          </ac:spMkLst>
        </pc:spChg>
        <pc:picChg chg="add mod modCrop">
          <ac:chgData name="GOMEZ, Paula" userId="c93cf399-3ed7-4230-9282-8831e3fe5ae7" providerId="ADAL" clId="{E5223C57-D1B3-477B-AD73-D312A28D5278}" dt="2022-06-30T12:51:11.862" v="3321" actId="732"/>
          <ac:picMkLst>
            <pc:docMk/>
            <pc:sldMk cId="3084473459" sldId="1882"/>
            <ac:picMk id="3" creationId="{06D2DBCD-1069-4D37-93DE-6F8A39F5DF11}"/>
          </ac:picMkLst>
        </pc:picChg>
      </pc:sldChg>
      <pc:sldChg chg="add del">
        <pc:chgData name="GOMEZ, Paula" userId="c93cf399-3ed7-4230-9282-8831e3fe5ae7" providerId="ADAL" clId="{E5223C57-D1B3-477B-AD73-D312A28D5278}" dt="2022-06-30T12:23:51.039" v="2078" actId="2696"/>
        <pc:sldMkLst>
          <pc:docMk/>
          <pc:sldMk cId="2394240" sldId="1883"/>
        </pc:sldMkLst>
      </pc:sldChg>
      <pc:sldChg chg="modSp add mod">
        <pc:chgData name="GOMEZ, Paula" userId="c93cf399-3ed7-4230-9282-8831e3fe5ae7" providerId="ADAL" clId="{E5223C57-D1B3-477B-AD73-D312A28D5278}" dt="2022-06-30T12:46:27.554" v="3163" actId="20577"/>
        <pc:sldMkLst>
          <pc:docMk/>
          <pc:sldMk cId="2688422778" sldId="1883"/>
        </pc:sldMkLst>
        <pc:spChg chg="mod">
          <ac:chgData name="GOMEZ, Paula" userId="c93cf399-3ed7-4230-9282-8831e3fe5ae7" providerId="ADAL" clId="{E5223C57-D1B3-477B-AD73-D312A28D5278}" dt="2022-06-30T12:31:36.072" v="2116" actId="20577"/>
          <ac:spMkLst>
            <pc:docMk/>
            <pc:sldMk cId="2688422778" sldId="1883"/>
            <ac:spMk id="20482" creationId="{C0154A34-9975-45F1-8059-125489D4C21A}"/>
          </ac:spMkLst>
        </pc:spChg>
        <pc:spChg chg="mod">
          <ac:chgData name="GOMEZ, Paula" userId="c93cf399-3ed7-4230-9282-8831e3fe5ae7" providerId="ADAL" clId="{E5223C57-D1B3-477B-AD73-D312A28D5278}" dt="2022-06-30T12:46:27.554" v="3163" actId="20577"/>
          <ac:spMkLst>
            <pc:docMk/>
            <pc:sldMk cId="2688422778" sldId="1883"/>
            <ac:spMk id="20483" creationId="{1BD00435-6460-4E09-9B49-27DB96F0977E}"/>
          </ac:spMkLst>
        </pc:spChg>
      </pc:sldChg>
      <pc:sldChg chg="modSp add mod">
        <pc:chgData name="GOMEZ, Paula" userId="c93cf399-3ed7-4230-9282-8831e3fe5ae7" providerId="ADAL" clId="{E5223C57-D1B3-477B-AD73-D312A28D5278}" dt="2022-07-11T14:57:15.885" v="3725" actId="20577"/>
        <pc:sldMkLst>
          <pc:docMk/>
          <pc:sldMk cId="390926972" sldId="1884"/>
        </pc:sldMkLst>
        <pc:spChg chg="mod">
          <ac:chgData name="GOMEZ, Paula" userId="c93cf399-3ed7-4230-9282-8831e3fe5ae7" providerId="ADAL" clId="{E5223C57-D1B3-477B-AD73-D312A28D5278}" dt="2022-07-11T14:57:15.885" v="3725" actId="20577"/>
          <ac:spMkLst>
            <pc:docMk/>
            <pc:sldMk cId="390926972" sldId="1884"/>
            <ac:spMk id="20483" creationId="{1BD00435-6460-4E09-9B49-27DB96F0977E}"/>
          </ac:spMkLst>
        </pc:spChg>
      </pc:sldChg>
      <pc:sldChg chg="modSp add mod">
        <pc:chgData name="GOMEZ, Paula" userId="c93cf399-3ed7-4230-9282-8831e3fe5ae7" providerId="ADAL" clId="{E5223C57-D1B3-477B-AD73-D312A28D5278}" dt="2022-06-30T13:31:41.870" v="3522" actId="20577"/>
        <pc:sldMkLst>
          <pc:docMk/>
          <pc:sldMk cId="1563875708" sldId="1885"/>
        </pc:sldMkLst>
        <pc:spChg chg="mod">
          <ac:chgData name="GOMEZ, Paula" userId="c93cf399-3ed7-4230-9282-8831e3fe5ae7" providerId="ADAL" clId="{E5223C57-D1B3-477B-AD73-D312A28D5278}" dt="2022-06-30T13:31:41.870" v="3522" actId="20577"/>
          <ac:spMkLst>
            <pc:docMk/>
            <pc:sldMk cId="1563875708" sldId="1885"/>
            <ac:spMk id="20483" creationId="{1BD00435-6460-4E09-9B49-27DB96F0977E}"/>
          </ac:spMkLst>
        </pc:spChg>
      </pc:sldChg>
      <pc:sldChg chg="modSp add mod ord">
        <pc:chgData name="GOMEZ, Paula" userId="c93cf399-3ed7-4230-9282-8831e3fe5ae7" providerId="ADAL" clId="{E5223C57-D1B3-477B-AD73-D312A28D5278}" dt="2022-07-01T09:56:24.560" v="3659"/>
        <pc:sldMkLst>
          <pc:docMk/>
          <pc:sldMk cId="3194878380" sldId="1986"/>
        </pc:sldMkLst>
        <pc:spChg chg="mod">
          <ac:chgData name="GOMEZ, Paula" userId="c93cf399-3ed7-4230-9282-8831e3fe5ae7" providerId="ADAL" clId="{E5223C57-D1B3-477B-AD73-D312A28D5278}" dt="2022-07-01T09:52:36.342" v="3545" actId="20577"/>
          <ac:spMkLst>
            <pc:docMk/>
            <pc:sldMk cId="3194878380" sldId="1986"/>
            <ac:spMk id="15362" creationId="{00000000-0000-0000-0000-000000000000}"/>
          </ac:spMkLst>
        </pc:spChg>
        <pc:graphicFrameChg chg="mod modGraphic">
          <ac:chgData name="GOMEZ, Paula" userId="c93cf399-3ed7-4230-9282-8831e3fe5ae7" providerId="ADAL" clId="{E5223C57-D1B3-477B-AD73-D312A28D5278}" dt="2022-07-01T09:52:45.455" v="3547" actId="14100"/>
          <ac:graphicFrameMkLst>
            <pc:docMk/>
            <pc:sldMk cId="3194878380" sldId="1986"/>
            <ac:graphicFrameMk id="2" creationId="{20F09B98-F780-4A35-BD1D-F3362EC5EEAD}"/>
          </ac:graphicFrameMkLst>
        </pc:graphicFrameChg>
      </pc:sldChg>
      <pc:sldChg chg="new">
        <pc:chgData name="GOMEZ, Paula" userId="c93cf399-3ed7-4230-9282-8831e3fe5ae7" providerId="ADAL" clId="{E5223C57-D1B3-477B-AD73-D312A28D5278}" dt="2022-07-11T15:01:32.675" v="3726" actId="680"/>
        <pc:sldMkLst>
          <pc:docMk/>
          <pc:sldMk cId="1692882771" sldId="1987"/>
        </pc:sldMkLst>
      </pc:sldChg>
    </pc:docChg>
  </pc:docChgLst>
  <pc:docChgLst>
    <pc:chgData name="Morales, Marissa (CDC/DDPHSIS/CGH/DGHP)" userId="S::quu4_cdc.gov#ext#@worldhealthorg.onmicrosoft.com::c54d35d8-a7ff-491e-bd69-664acc16cd3f" providerId="AD" clId="Web-{A7F740C7-9084-CBCB-A719-EEBF59DF759A}"/>
    <pc:docChg chg="modSld">
      <pc:chgData name="Morales, Marissa (CDC/DDPHSIS/CGH/DGHP)" userId="S::quu4_cdc.gov#ext#@worldhealthorg.onmicrosoft.com::c54d35d8-a7ff-491e-bd69-664acc16cd3f" providerId="AD" clId="Web-{A7F740C7-9084-CBCB-A719-EEBF59DF759A}" dt="2022-08-16T13:08:55.394" v="208"/>
      <pc:docMkLst>
        <pc:docMk/>
      </pc:docMkLst>
      <pc:sldChg chg="modSp">
        <pc:chgData name="Morales, Marissa (CDC/DDPHSIS/CGH/DGHP)" userId="S::quu4_cdc.gov#ext#@worldhealthorg.onmicrosoft.com::c54d35d8-a7ff-491e-bd69-664acc16cd3f" providerId="AD" clId="Web-{A7F740C7-9084-CBCB-A719-EEBF59DF759A}" dt="2022-08-16T13:08:55.394" v="208"/>
        <pc:sldMkLst>
          <pc:docMk/>
          <pc:sldMk cId="3535192343" sldId="267"/>
        </pc:sldMkLst>
        <pc:graphicFrameChg chg="mod modGraphic">
          <ac:chgData name="Morales, Marissa (CDC/DDPHSIS/CGH/DGHP)" userId="S::quu4_cdc.gov#ext#@worldhealthorg.onmicrosoft.com::c54d35d8-a7ff-491e-bd69-664acc16cd3f" providerId="AD" clId="Web-{A7F740C7-9084-CBCB-A719-EEBF59DF759A}" dt="2022-08-16T13:08:55.394" v="208"/>
          <ac:graphicFrameMkLst>
            <pc:docMk/>
            <pc:sldMk cId="3535192343" sldId="267"/>
            <ac:graphicFrameMk id="4" creationId="{00000000-0000-0000-0000-000000000000}"/>
          </ac:graphicFrameMkLst>
        </pc:graphicFrameChg>
      </pc:sldChg>
    </pc:docChg>
  </pc:docChgLst>
  <pc:docChgLst>
    <pc:chgData name="EZZINE, Hind" userId="S::ezzineh@who.int::edcab00f-6318-46e5-a4a9-188b01ee222f" providerId="AD" clId="Web-{F8F89ABB-707A-1F4F-B395-A597984528BF}"/>
    <pc:docChg chg="modSld">
      <pc:chgData name="EZZINE, Hind" userId="S::ezzineh@who.int::edcab00f-6318-46e5-a4a9-188b01ee222f" providerId="AD" clId="Web-{F8F89ABB-707A-1F4F-B395-A597984528BF}" dt="2022-06-03T00:47:07.608" v="5" actId="20577"/>
      <pc:docMkLst>
        <pc:docMk/>
      </pc:docMkLst>
      <pc:sldChg chg="modSp">
        <pc:chgData name="EZZINE, Hind" userId="S::ezzineh@who.int::edcab00f-6318-46e5-a4a9-188b01ee222f" providerId="AD" clId="Web-{F8F89ABB-707A-1F4F-B395-A597984528BF}" dt="2022-06-03T00:47:07.608" v="5" actId="20577"/>
        <pc:sldMkLst>
          <pc:docMk/>
          <pc:sldMk cId="520941827" sldId="366"/>
        </pc:sldMkLst>
        <pc:spChg chg="mod">
          <ac:chgData name="EZZINE, Hind" userId="S::ezzineh@who.int::edcab00f-6318-46e5-a4a9-188b01ee222f" providerId="AD" clId="Web-{F8F89ABB-707A-1F4F-B395-A597984528BF}" dt="2022-06-03T00:47:07.608" v="5" actId="20577"/>
          <ac:spMkLst>
            <pc:docMk/>
            <pc:sldMk cId="520941827" sldId="366"/>
            <ac:spMk id="3" creationId="{FE715C1D-0AFD-4B24-93D9-2F4112C6A19E}"/>
          </ac:spMkLst>
        </pc:spChg>
      </pc:sldChg>
    </pc:docChg>
  </pc:docChgLst>
  <pc:docChgLst>
    <pc:chgData name="GOMEZ, Paula" userId="c93cf399-3ed7-4230-9282-8831e3fe5ae7" providerId="ADAL" clId="{4DC5809D-699E-4F77-91E2-58D06310EDD9}"/>
    <pc:docChg chg="undo custSel addSld delSld modSld">
      <pc:chgData name="GOMEZ, Paula" userId="c93cf399-3ed7-4230-9282-8831e3fe5ae7" providerId="ADAL" clId="{4DC5809D-699E-4F77-91E2-58D06310EDD9}" dt="2022-07-29T14:21:47.248" v="4151"/>
      <pc:docMkLst>
        <pc:docMk/>
      </pc:docMkLst>
      <pc:sldChg chg="modSp add mod">
        <pc:chgData name="GOMEZ, Paula" userId="c93cf399-3ed7-4230-9282-8831e3fe5ae7" providerId="ADAL" clId="{4DC5809D-699E-4F77-91E2-58D06310EDD9}" dt="2022-07-29T14:20:11.217" v="4119" actId="207"/>
        <pc:sldMkLst>
          <pc:docMk/>
          <pc:sldMk cId="3405161056" sldId="263"/>
        </pc:sldMkLst>
        <pc:spChg chg="mod">
          <ac:chgData name="GOMEZ, Paula" userId="c93cf399-3ed7-4230-9282-8831e3fe5ae7" providerId="ADAL" clId="{4DC5809D-699E-4F77-91E2-58D06310EDD9}" dt="2022-07-29T14:20:11.217" v="4119" actId="207"/>
          <ac:spMkLst>
            <pc:docMk/>
            <pc:sldMk cId="3405161056" sldId="263"/>
            <ac:spMk id="2" creationId="{00000000-0000-0000-0000-000000000000}"/>
          </ac:spMkLst>
        </pc:spChg>
        <pc:spChg chg="mod">
          <ac:chgData name="GOMEZ, Paula" userId="c93cf399-3ed7-4230-9282-8831e3fe5ae7" providerId="ADAL" clId="{4DC5809D-699E-4F77-91E2-58D06310EDD9}" dt="2022-07-26T16:33:04.318" v="2395" actId="20577"/>
          <ac:spMkLst>
            <pc:docMk/>
            <pc:sldMk cId="3405161056" sldId="263"/>
            <ac:spMk id="5" creationId="{00000000-0000-0000-0000-000000000000}"/>
          </ac:spMkLst>
        </pc:spChg>
      </pc:sldChg>
      <pc:sldChg chg="add del">
        <pc:chgData name="GOMEZ, Paula" userId="c93cf399-3ed7-4230-9282-8831e3fe5ae7" providerId="ADAL" clId="{4DC5809D-699E-4F77-91E2-58D06310EDD9}" dt="2022-07-26T16:30:09.232" v="2352" actId="2696"/>
        <pc:sldMkLst>
          <pc:docMk/>
          <pc:sldMk cId="1315136602" sldId="264"/>
        </pc:sldMkLst>
      </pc:sldChg>
      <pc:sldChg chg="modSp add mod">
        <pc:chgData name="GOMEZ, Paula" userId="c93cf399-3ed7-4230-9282-8831e3fe5ae7" providerId="ADAL" clId="{4DC5809D-699E-4F77-91E2-58D06310EDD9}" dt="2022-07-29T14:21:06.177" v="4150" actId="20577"/>
        <pc:sldMkLst>
          <pc:docMk/>
          <pc:sldMk cId="3535192343" sldId="267"/>
        </pc:sldMkLst>
        <pc:spChg chg="mod">
          <ac:chgData name="GOMEZ, Paula" userId="c93cf399-3ed7-4230-9282-8831e3fe5ae7" providerId="ADAL" clId="{4DC5809D-699E-4F77-91E2-58D06310EDD9}" dt="2022-07-29T14:21:06.177" v="4150" actId="20577"/>
          <ac:spMkLst>
            <pc:docMk/>
            <pc:sldMk cId="3535192343" sldId="267"/>
            <ac:spMk id="2" creationId="{00000000-0000-0000-0000-000000000000}"/>
          </ac:spMkLst>
        </pc:spChg>
        <pc:graphicFrameChg chg="mod modGraphic">
          <ac:chgData name="GOMEZ, Paula" userId="c93cf399-3ed7-4230-9282-8831e3fe5ae7" providerId="ADAL" clId="{4DC5809D-699E-4F77-91E2-58D06310EDD9}" dt="2022-07-29T14:20:40.248" v="4123" actId="1076"/>
          <ac:graphicFrameMkLst>
            <pc:docMk/>
            <pc:sldMk cId="3535192343" sldId="267"/>
            <ac:graphicFrameMk id="4" creationId="{00000000-0000-0000-0000-000000000000}"/>
          </ac:graphicFrameMkLst>
        </pc:graphicFrameChg>
      </pc:sldChg>
      <pc:sldChg chg="add">
        <pc:chgData name="GOMEZ, Paula" userId="c93cf399-3ed7-4230-9282-8831e3fe5ae7" providerId="ADAL" clId="{4DC5809D-699E-4F77-91E2-58D06310EDD9}" dt="2022-07-26T16:29:34.619" v="2351"/>
        <pc:sldMkLst>
          <pc:docMk/>
          <pc:sldMk cId="2261698068" sldId="268"/>
        </pc:sldMkLst>
      </pc:sldChg>
      <pc:sldChg chg="modSp mod">
        <pc:chgData name="GOMEZ, Paula" userId="c93cf399-3ed7-4230-9282-8831e3fe5ae7" providerId="ADAL" clId="{4DC5809D-699E-4F77-91E2-58D06310EDD9}" dt="2022-07-29T13:44:17.316" v="2604" actId="20577"/>
        <pc:sldMkLst>
          <pc:docMk/>
          <pc:sldMk cId="0" sldId="336"/>
        </pc:sldMkLst>
        <pc:spChg chg="mod">
          <ac:chgData name="GOMEZ, Paula" userId="c93cf399-3ed7-4230-9282-8831e3fe5ae7" providerId="ADAL" clId="{4DC5809D-699E-4F77-91E2-58D06310EDD9}" dt="2022-07-29T13:44:17.316" v="2604" actId="20577"/>
          <ac:spMkLst>
            <pc:docMk/>
            <pc:sldMk cId="0" sldId="336"/>
            <ac:spMk id="16387" creationId="{5A5E1C72-A1A2-45C8-AB70-3B5B315DBF5D}"/>
          </ac:spMkLst>
        </pc:spChg>
      </pc:sldChg>
      <pc:sldChg chg="modSp mod">
        <pc:chgData name="GOMEZ, Paula" userId="c93cf399-3ed7-4230-9282-8831e3fe5ae7" providerId="ADAL" clId="{4DC5809D-699E-4F77-91E2-58D06310EDD9}" dt="2022-07-26T15:25:10.064" v="368" actId="20577"/>
        <pc:sldMkLst>
          <pc:docMk/>
          <pc:sldMk cId="0" sldId="339"/>
        </pc:sldMkLst>
        <pc:spChg chg="mod">
          <ac:chgData name="GOMEZ, Paula" userId="c93cf399-3ed7-4230-9282-8831e3fe5ae7" providerId="ADAL" clId="{4DC5809D-699E-4F77-91E2-58D06310EDD9}" dt="2022-07-26T15:25:10.064" v="368" actId="20577"/>
          <ac:spMkLst>
            <pc:docMk/>
            <pc:sldMk cId="0" sldId="339"/>
            <ac:spMk id="39938" creationId="{32962E8E-4AE6-4F00-94AE-526268535180}"/>
          </ac:spMkLst>
        </pc:spChg>
      </pc:sldChg>
      <pc:sldChg chg="addSp delSp modSp mod">
        <pc:chgData name="GOMEZ, Paula" userId="c93cf399-3ed7-4230-9282-8831e3fe5ae7" providerId="ADAL" clId="{4DC5809D-699E-4F77-91E2-58D06310EDD9}" dt="2022-07-29T13:48:07.177" v="2701" actId="1076"/>
        <pc:sldMkLst>
          <pc:docMk/>
          <pc:sldMk cId="0" sldId="341"/>
        </pc:sldMkLst>
        <pc:spChg chg="add mod">
          <ac:chgData name="GOMEZ, Paula" userId="c93cf399-3ed7-4230-9282-8831e3fe5ae7" providerId="ADAL" clId="{4DC5809D-699E-4F77-91E2-58D06310EDD9}" dt="2022-07-29T13:48:07.177" v="2701" actId="1076"/>
          <ac:spMkLst>
            <pc:docMk/>
            <pc:sldMk cId="0" sldId="341"/>
            <ac:spMk id="4" creationId="{2AA102AF-4D0B-4B35-9F6D-3E4A1AEE0CA9}"/>
          </ac:spMkLst>
        </pc:spChg>
        <pc:spChg chg="del">
          <ac:chgData name="GOMEZ, Paula" userId="c93cf399-3ed7-4230-9282-8831e3fe5ae7" providerId="ADAL" clId="{4DC5809D-699E-4F77-91E2-58D06310EDD9}" dt="2022-07-29T13:44:59.750" v="2605" actId="478"/>
          <ac:spMkLst>
            <pc:docMk/>
            <pc:sldMk cId="0" sldId="341"/>
            <ac:spMk id="44034" creationId="{7B1A93B5-CAE6-401A-84CA-C7219725234B}"/>
          </ac:spMkLst>
        </pc:spChg>
        <pc:graphicFrameChg chg="add mod modGraphic">
          <ac:chgData name="GOMEZ, Paula" userId="c93cf399-3ed7-4230-9282-8831e3fe5ae7" providerId="ADAL" clId="{4DC5809D-699E-4F77-91E2-58D06310EDD9}" dt="2022-07-29T13:47:43.954" v="2699" actId="113"/>
          <ac:graphicFrameMkLst>
            <pc:docMk/>
            <pc:sldMk cId="0" sldId="341"/>
            <ac:graphicFrameMk id="2" creationId="{92D12274-EEC8-4765-9263-FE49036EEC18}"/>
          </ac:graphicFrameMkLst>
        </pc:graphicFrameChg>
      </pc:sldChg>
      <pc:sldChg chg="modSp mod">
        <pc:chgData name="GOMEZ, Paula" userId="c93cf399-3ed7-4230-9282-8831e3fe5ae7" providerId="ADAL" clId="{4DC5809D-699E-4F77-91E2-58D06310EDD9}" dt="2022-07-26T16:47:27.018" v="2602" actId="20577"/>
        <pc:sldMkLst>
          <pc:docMk/>
          <pc:sldMk cId="0" sldId="344"/>
        </pc:sldMkLst>
        <pc:spChg chg="mod">
          <ac:chgData name="GOMEZ, Paula" userId="c93cf399-3ed7-4230-9282-8831e3fe5ae7" providerId="ADAL" clId="{4DC5809D-699E-4F77-91E2-58D06310EDD9}" dt="2022-07-26T16:47:27.018" v="2602" actId="20577"/>
          <ac:spMkLst>
            <pc:docMk/>
            <pc:sldMk cId="0" sldId="344"/>
            <ac:spMk id="29699" creationId="{A84D096C-B9D6-414E-9059-A12297B77D58}"/>
          </ac:spMkLst>
        </pc:spChg>
      </pc:sldChg>
      <pc:sldChg chg="add del">
        <pc:chgData name="GOMEZ, Paula" userId="c93cf399-3ed7-4230-9282-8831e3fe5ae7" providerId="ADAL" clId="{4DC5809D-699E-4F77-91E2-58D06310EDD9}" dt="2022-07-26T15:44:49.897" v="1059" actId="2696"/>
        <pc:sldMkLst>
          <pc:docMk/>
          <pc:sldMk cId="0" sldId="350"/>
        </pc:sldMkLst>
      </pc:sldChg>
      <pc:sldChg chg="modCm">
        <pc:chgData name="GOMEZ, Paula" userId="c93cf399-3ed7-4230-9282-8831e3fe5ae7" providerId="ADAL" clId="{4DC5809D-699E-4F77-91E2-58D06310EDD9}" dt="2022-07-29T14:21:47.248" v="4151"/>
        <pc:sldMkLst>
          <pc:docMk/>
          <pc:sldMk cId="2086906395" sldId="353"/>
        </pc:sldMkLst>
      </pc:sldChg>
      <pc:sldChg chg="modSp mod">
        <pc:chgData name="GOMEZ, Paula" userId="c93cf399-3ed7-4230-9282-8831e3fe5ae7" providerId="ADAL" clId="{4DC5809D-699E-4F77-91E2-58D06310EDD9}" dt="2022-07-26T16:37:57.927" v="2464" actId="20577"/>
        <pc:sldMkLst>
          <pc:docMk/>
          <pc:sldMk cId="0" sldId="354"/>
        </pc:sldMkLst>
        <pc:graphicFrameChg chg="mod modGraphic">
          <ac:chgData name="GOMEZ, Paula" userId="c93cf399-3ed7-4230-9282-8831e3fe5ae7" providerId="ADAL" clId="{4DC5809D-699E-4F77-91E2-58D06310EDD9}" dt="2022-07-26T16:37:57.927" v="2464" actId="20577"/>
          <ac:graphicFrameMkLst>
            <pc:docMk/>
            <pc:sldMk cId="0" sldId="354"/>
            <ac:graphicFrameMk id="3" creationId="{39A97CC5-9C2C-47E6-9CA7-2DBCE71E622B}"/>
          </ac:graphicFrameMkLst>
        </pc:graphicFrameChg>
      </pc:sldChg>
      <pc:sldChg chg="modSp add mod">
        <pc:chgData name="GOMEZ, Paula" userId="c93cf399-3ed7-4230-9282-8831e3fe5ae7" providerId="ADAL" clId="{4DC5809D-699E-4F77-91E2-58D06310EDD9}" dt="2022-07-29T13:51:49.256" v="2840" actId="14100"/>
        <pc:sldMkLst>
          <pc:docMk/>
          <pc:sldMk cId="0" sldId="357"/>
        </pc:sldMkLst>
        <pc:spChg chg="mod">
          <ac:chgData name="GOMEZ, Paula" userId="c93cf399-3ed7-4230-9282-8831e3fe5ae7" providerId="ADAL" clId="{4DC5809D-699E-4F77-91E2-58D06310EDD9}" dt="2022-07-29T13:51:49.256" v="2840" actId="14100"/>
          <ac:spMkLst>
            <pc:docMk/>
            <pc:sldMk cId="0" sldId="357"/>
            <ac:spMk id="10" creationId="{9AAB9FC1-209F-4371-9301-FF59BDA2C115}"/>
          </ac:spMkLst>
        </pc:spChg>
        <pc:spChg chg="mod">
          <ac:chgData name="GOMEZ, Paula" userId="c93cf399-3ed7-4230-9282-8831e3fe5ae7" providerId="ADAL" clId="{4DC5809D-699E-4F77-91E2-58D06310EDD9}" dt="2022-07-29T13:50:24.169" v="2758" actId="20577"/>
          <ac:spMkLst>
            <pc:docMk/>
            <pc:sldMk cId="0" sldId="357"/>
            <ac:spMk id="14" creationId="{FAB34D75-7FC1-4002-B4B0-52AE27D01679}"/>
          </ac:spMkLst>
        </pc:spChg>
        <pc:spChg chg="mod">
          <ac:chgData name="GOMEZ, Paula" userId="c93cf399-3ed7-4230-9282-8831e3fe5ae7" providerId="ADAL" clId="{4DC5809D-699E-4F77-91E2-58D06310EDD9}" dt="2022-07-29T13:50:17.448" v="2747" actId="20577"/>
          <ac:spMkLst>
            <pc:docMk/>
            <pc:sldMk cId="0" sldId="357"/>
            <ac:spMk id="17" creationId="{FE25E54E-94E6-4674-B741-11F60E9A14CC}"/>
          </ac:spMkLst>
        </pc:spChg>
        <pc:spChg chg="mod">
          <ac:chgData name="GOMEZ, Paula" userId="c93cf399-3ed7-4230-9282-8831e3fe5ae7" providerId="ADAL" clId="{4DC5809D-699E-4F77-91E2-58D06310EDD9}" dt="2022-07-29T13:50:28.534" v="2767" actId="20577"/>
          <ac:spMkLst>
            <pc:docMk/>
            <pc:sldMk cId="0" sldId="357"/>
            <ac:spMk id="41" creationId="{DA75CFFC-4909-46B0-9798-2148E4FD5E5D}"/>
          </ac:spMkLst>
        </pc:spChg>
        <pc:spChg chg="mod">
          <ac:chgData name="GOMEZ, Paula" userId="c93cf399-3ed7-4230-9282-8831e3fe5ae7" providerId="ADAL" clId="{4DC5809D-699E-4F77-91E2-58D06310EDD9}" dt="2022-07-29T13:51:27.658" v="2836" actId="20577"/>
          <ac:spMkLst>
            <pc:docMk/>
            <pc:sldMk cId="0" sldId="357"/>
            <ac:spMk id="33794" creationId="{98A558E2-DF42-421D-95BA-106854751C8C}"/>
          </ac:spMkLst>
        </pc:spChg>
      </pc:sldChg>
      <pc:sldChg chg="modSp mod">
        <pc:chgData name="GOMEZ, Paula" userId="c93cf399-3ed7-4230-9282-8831e3fe5ae7" providerId="ADAL" clId="{4DC5809D-699E-4F77-91E2-58D06310EDD9}" dt="2022-07-29T13:43:58.712" v="2603" actId="207"/>
        <pc:sldMkLst>
          <pc:docMk/>
          <pc:sldMk cId="0" sldId="358"/>
        </pc:sldMkLst>
        <pc:spChg chg="mod">
          <ac:chgData name="GOMEZ, Paula" userId="c93cf399-3ed7-4230-9282-8831e3fe5ae7" providerId="ADAL" clId="{4DC5809D-699E-4F77-91E2-58D06310EDD9}" dt="2022-07-29T13:43:58.712" v="2603" actId="207"/>
          <ac:spMkLst>
            <pc:docMk/>
            <pc:sldMk cId="0" sldId="358"/>
            <ac:spMk id="24579" creationId="{6FA11F00-3065-48BC-8212-D93723259126}"/>
          </ac:spMkLst>
        </pc:spChg>
      </pc:sldChg>
      <pc:sldChg chg="modSp mod">
        <pc:chgData name="GOMEZ, Paula" userId="c93cf399-3ed7-4230-9282-8831e3fe5ae7" providerId="ADAL" clId="{4DC5809D-699E-4F77-91E2-58D06310EDD9}" dt="2022-07-26T15:26:00.824" v="421" actId="13926"/>
        <pc:sldMkLst>
          <pc:docMk/>
          <pc:sldMk cId="3542789810" sldId="360"/>
        </pc:sldMkLst>
        <pc:spChg chg="mod">
          <ac:chgData name="GOMEZ, Paula" userId="c93cf399-3ed7-4230-9282-8831e3fe5ae7" providerId="ADAL" clId="{4DC5809D-699E-4F77-91E2-58D06310EDD9}" dt="2022-07-26T15:26:00.824" v="421" actId="13926"/>
          <ac:spMkLst>
            <pc:docMk/>
            <pc:sldMk cId="3542789810" sldId="360"/>
            <ac:spMk id="33794" creationId="{8BBB8AF4-35EB-43D5-8E09-11BBB310091B}"/>
          </ac:spMkLst>
        </pc:spChg>
      </pc:sldChg>
      <pc:sldChg chg="addSp delSp modSp mod">
        <pc:chgData name="GOMEZ, Paula" userId="c93cf399-3ed7-4230-9282-8831e3fe5ae7" providerId="ADAL" clId="{4DC5809D-699E-4F77-91E2-58D06310EDD9}" dt="2022-07-26T15:12:29.481" v="43" actId="20577"/>
        <pc:sldMkLst>
          <pc:docMk/>
          <pc:sldMk cId="520941827" sldId="366"/>
        </pc:sldMkLst>
        <pc:spChg chg="mod">
          <ac:chgData name="GOMEZ, Paula" userId="c93cf399-3ed7-4230-9282-8831e3fe5ae7" providerId="ADAL" clId="{4DC5809D-699E-4F77-91E2-58D06310EDD9}" dt="2022-07-26T15:12:29.481" v="43" actId="20577"/>
          <ac:spMkLst>
            <pc:docMk/>
            <pc:sldMk cId="520941827" sldId="366"/>
            <ac:spMk id="5" creationId="{637BBC0E-F8A1-4F34-A06A-A6D527623571}"/>
          </ac:spMkLst>
        </pc:spChg>
        <pc:spChg chg="mod">
          <ac:chgData name="GOMEZ, Paula" userId="c93cf399-3ed7-4230-9282-8831e3fe5ae7" providerId="ADAL" clId="{4DC5809D-699E-4F77-91E2-58D06310EDD9}" dt="2022-07-26T15:09:34.440" v="39" actId="20577"/>
          <ac:spMkLst>
            <pc:docMk/>
            <pc:sldMk cId="520941827" sldId="366"/>
            <ac:spMk id="7" creationId="{CC0349B5-314B-4196-9D2D-7757D77AB0A7}"/>
          </ac:spMkLst>
        </pc:spChg>
        <pc:picChg chg="del">
          <ac:chgData name="GOMEZ, Paula" userId="c93cf399-3ed7-4230-9282-8831e3fe5ae7" providerId="ADAL" clId="{4DC5809D-699E-4F77-91E2-58D06310EDD9}" dt="2022-07-26T15:07:20.462" v="0" actId="478"/>
          <ac:picMkLst>
            <pc:docMk/>
            <pc:sldMk cId="520941827" sldId="366"/>
            <ac:picMk id="4" creationId="{8167B4EC-30D5-434F-B890-08DB20FF2CE8}"/>
          </ac:picMkLst>
        </pc:picChg>
        <pc:picChg chg="add mod">
          <ac:chgData name="GOMEZ, Paula" userId="c93cf399-3ed7-4230-9282-8831e3fe5ae7" providerId="ADAL" clId="{4DC5809D-699E-4F77-91E2-58D06310EDD9}" dt="2022-07-26T15:08:48.880" v="5" actId="1076"/>
          <ac:picMkLst>
            <pc:docMk/>
            <pc:sldMk cId="520941827" sldId="366"/>
            <ac:picMk id="1026" creationId="{4203DC16-ABC4-44CC-ADEC-B32963C52984}"/>
          </ac:picMkLst>
        </pc:picChg>
      </pc:sldChg>
      <pc:sldChg chg="addSp delSp modSp mod">
        <pc:chgData name="GOMEZ, Paula" userId="c93cf399-3ed7-4230-9282-8831e3fe5ae7" providerId="ADAL" clId="{4DC5809D-699E-4F77-91E2-58D06310EDD9}" dt="2022-07-26T15:14:06.343" v="92" actId="13926"/>
        <pc:sldMkLst>
          <pc:docMk/>
          <pc:sldMk cId="4260797382" sldId="372"/>
        </pc:sldMkLst>
        <pc:spChg chg="mod">
          <ac:chgData name="GOMEZ, Paula" userId="c93cf399-3ed7-4230-9282-8831e3fe5ae7" providerId="ADAL" clId="{4DC5809D-699E-4F77-91E2-58D06310EDD9}" dt="2022-07-26T15:14:03.247" v="91" actId="13926"/>
          <ac:spMkLst>
            <pc:docMk/>
            <pc:sldMk cId="4260797382" sldId="372"/>
            <ac:spMk id="2" creationId="{5FCDE3D3-6385-4B90-B910-5A9A2543F030}"/>
          </ac:spMkLst>
        </pc:spChg>
        <pc:spChg chg="mod">
          <ac:chgData name="GOMEZ, Paula" userId="c93cf399-3ed7-4230-9282-8831e3fe5ae7" providerId="ADAL" clId="{4DC5809D-699E-4F77-91E2-58D06310EDD9}" dt="2022-07-26T15:14:06.343" v="92" actId="13926"/>
          <ac:spMkLst>
            <pc:docMk/>
            <pc:sldMk cId="4260797382" sldId="372"/>
            <ac:spMk id="8" creationId="{7BD7D860-956A-4DE1-9BBB-FB8B1945C4DA}"/>
          </ac:spMkLst>
        </pc:spChg>
        <pc:picChg chg="del">
          <ac:chgData name="GOMEZ, Paula" userId="c93cf399-3ed7-4230-9282-8831e3fe5ae7" providerId="ADAL" clId="{4DC5809D-699E-4F77-91E2-58D06310EDD9}" dt="2022-07-26T15:12:41.330" v="44" actId="478"/>
          <ac:picMkLst>
            <pc:docMk/>
            <pc:sldMk cId="4260797382" sldId="372"/>
            <ac:picMk id="9" creationId="{DE28F1C6-50C6-435F-ACF1-7A86D1838804}"/>
          </ac:picMkLst>
        </pc:picChg>
        <pc:picChg chg="add mod">
          <ac:chgData name="GOMEZ, Paula" userId="c93cf399-3ed7-4230-9282-8831e3fe5ae7" providerId="ADAL" clId="{4DC5809D-699E-4F77-91E2-58D06310EDD9}" dt="2022-07-26T15:12:42.528" v="45"/>
          <ac:picMkLst>
            <pc:docMk/>
            <pc:sldMk cId="4260797382" sldId="372"/>
            <ac:picMk id="10" creationId="{F4D2488F-394D-4103-B260-52F9B6AF7A1B}"/>
          </ac:picMkLst>
        </pc:picChg>
      </pc:sldChg>
      <pc:sldChg chg="modSp mod">
        <pc:chgData name="GOMEZ, Paula" userId="c93cf399-3ed7-4230-9282-8831e3fe5ae7" providerId="ADAL" clId="{4DC5809D-699E-4F77-91E2-58D06310EDD9}" dt="2022-07-26T16:20:24.261" v="2248" actId="20577"/>
        <pc:sldMkLst>
          <pc:docMk/>
          <pc:sldMk cId="3518861403" sldId="376"/>
        </pc:sldMkLst>
        <pc:spChg chg="mod">
          <ac:chgData name="GOMEZ, Paula" userId="c93cf399-3ed7-4230-9282-8831e3fe5ae7" providerId="ADAL" clId="{4DC5809D-699E-4F77-91E2-58D06310EDD9}" dt="2022-07-26T16:20:24.261" v="2248" actId="20577"/>
          <ac:spMkLst>
            <pc:docMk/>
            <pc:sldMk cId="3518861403" sldId="376"/>
            <ac:spMk id="308" creationId="{00000000-0000-0000-0000-000000000000}"/>
          </ac:spMkLst>
        </pc:spChg>
      </pc:sldChg>
      <pc:sldChg chg="modSp mod">
        <pc:chgData name="GOMEZ, Paula" userId="c93cf399-3ed7-4230-9282-8831e3fe5ae7" providerId="ADAL" clId="{4DC5809D-699E-4F77-91E2-58D06310EDD9}" dt="2022-07-26T16:21:47.364" v="2265" actId="20577"/>
        <pc:sldMkLst>
          <pc:docMk/>
          <pc:sldMk cId="3061121191" sldId="377"/>
        </pc:sldMkLst>
        <pc:spChg chg="mod">
          <ac:chgData name="GOMEZ, Paula" userId="c93cf399-3ed7-4230-9282-8831e3fe5ae7" providerId="ADAL" clId="{4DC5809D-699E-4F77-91E2-58D06310EDD9}" dt="2022-07-26T16:21:47.364" v="2265" actId="20577"/>
          <ac:spMkLst>
            <pc:docMk/>
            <pc:sldMk cId="3061121191" sldId="377"/>
            <ac:spMk id="308" creationId="{00000000-0000-0000-0000-000000000000}"/>
          </ac:spMkLst>
        </pc:spChg>
      </pc:sldChg>
      <pc:sldChg chg="modSp mod">
        <pc:chgData name="GOMEZ, Paula" userId="c93cf399-3ed7-4230-9282-8831e3fe5ae7" providerId="ADAL" clId="{4DC5809D-699E-4F77-91E2-58D06310EDD9}" dt="2022-07-26T15:27:15.314" v="471" actId="20577"/>
        <pc:sldMkLst>
          <pc:docMk/>
          <pc:sldMk cId="3115173167" sldId="378"/>
        </pc:sldMkLst>
        <pc:spChg chg="mod">
          <ac:chgData name="GOMEZ, Paula" userId="c93cf399-3ed7-4230-9282-8831e3fe5ae7" providerId="ADAL" clId="{4DC5809D-699E-4F77-91E2-58D06310EDD9}" dt="2022-07-26T15:27:15.314" v="471" actId="20577"/>
          <ac:spMkLst>
            <pc:docMk/>
            <pc:sldMk cId="3115173167" sldId="378"/>
            <ac:spMk id="308" creationId="{00000000-0000-0000-0000-000000000000}"/>
          </ac:spMkLst>
        </pc:spChg>
      </pc:sldChg>
      <pc:sldChg chg="modSp mod">
        <pc:chgData name="GOMEZ, Paula" userId="c93cf399-3ed7-4230-9282-8831e3fe5ae7" providerId="ADAL" clId="{4DC5809D-699E-4F77-91E2-58D06310EDD9}" dt="2022-07-26T16:23:53.637" v="2334" actId="20577"/>
        <pc:sldMkLst>
          <pc:docMk/>
          <pc:sldMk cId="884335975" sldId="379"/>
        </pc:sldMkLst>
        <pc:spChg chg="mod">
          <ac:chgData name="GOMEZ, Paula" userId="c93cf399-3ed7-4230-9282-8831e3fe5ae7" providerId="ADAL" clId="{4DC5809D-699E-4F77-91E2-58D06310EDD9}" dt="2022-07-26T16:23:53.637" v="2334" actId="20577"/>
          <ac:spMkLst>
            <pc:docMk/>
            <pc:sldMk cId="884335975" sldId="379"/>
            <ac:spMk id="308" creationId="{00000000-0000-0000-0000-000000000000}"/>
          </ac:spMkLst>
        </pc:spChg>
      </pc:sldChg>
      <pc:sldChg chg="del">
        <pc:chgData name="GOMEZ, Paula" userId="c93cf399-3ed7-4230-9282-8831e3fe5ae7" providerId="ADAL" clId="{4DC5809D-699E-4F77-91E2-58D06310EDD9}" dt="2022-07-26T16:24:12.862" v="2346" actId="2696"/>
        <pc:sldMkLst>
          <pc:docMk/>
          <pc:sldMk cId="1896788206" sldId="380"/>
        </pc:sldMkLst>
      </pc:sldChg>
      <pc:sldChg chg="modSp mod">
        <pc:chgData name="GOMEZ, Paula" userId="c93cf399-3ed7-4230-9282-8831e3fe5ae7" providerId="ADAL" clId="{4DC5809D-699E-4F77-91E2-58D06310EDD9}" dt="2022-07-26T15:27:31.892" v="478" actId="20577"/>
        <pc:sldMkLst>
          <pc:docMk/>
          <pc:sldMk cId="3322563932" sldId="384"/>
        </pc:sldMkLst>
        <pc:spChg chg="mod">
          <ac:chgData name="GOMEZ, Paula" userId="c93cf399-3ed7-4230-9282-8831e3fe5ae7" providerId="ADAL" clId="{4DC5809D-699E-4F77-91E2-58D06310EDD9}" dt="2022-07-26T15:27:31.892" v="478" actId="20577"/>
          <ac:spMkLst>
            <pc:docMk/>
            <pc:sldMk cId="3322563932" sldId="384"/>
            <ac:spMk id="4" creationId="{121547C1-0B95-475F-B0E3-22D7571B96CE}"/>
          </ac:spMkLst>
        </pc:spChg>
      </pc:sldChg>
      <pc:sldChg chg="modSp mod">
        <pc:chgData name="GOMEZ, Paula" userId="c93cf399-3ed7-4230-9282-8831e3fe5ae7" providerId="ADAL" clId="{4DC5809D-699E-4F77-91E2-58D06310EDD9}" dt="2022-07-26T16:39:45.460" v="2548" actId="20577"/>
        <pc:sldMkLst>
          <pc:docMk/>
          <pc:sldMk cId="4240706445" sldId="387"/>
        </pc:sldMkLst>
        <pc:spChg chg="mod">
          <ac:chgData name="GOMEZ, Paula" userId="c93cf399-3ed7-4230-9282-8831e3fe5ae7" providerId="ADAL" clId="{4DC5809D-699E-4F77-91E2-58D06310EDD9}" dt="2022-07-26T16:39:45.460" v="2548" actId="20577"/>
          <ac:spMkLst>
            <pc:docMk/>
            <pc:sldMk cId="4240706445" sldId="387"/>
            <ac:spMk id="20483" creationId="{1BD00435-6460-4E09-9B49-27DB96F0977E}"/>
          </ac:spMkLst>
        </pc:spChg>
      </pc:sldChg>
      <pc:sldChg chg="modSp mod">
        <pc:chgData name="GOMEZ, Paula" userId="c93cf399-3ed7-4230-9282-8831e3fe5ae7" providerId="ADAL" clId="{4DC5809D-699E-4F77-91E2-58D06310EDD9}" dt="2022-07-26T16:30:57.763" v="2356" actId="20577"/>
        <pc:sldMkLst>
          <pc:docMk/>
          <pc:sldMk cId="3481910623" sldId="390"/>
        </pc:sldMkLst>
        <pc:spChg chg="mod">
          <ac:chgData name="GOMEZ, Paula" userId="c93cf399-3ed7-4230-9282-8831e3fe5ae7" providerId="ADAL" clId="{4DC5809D-699E-4F77-91E2-58D06310EDD9}" dt="2022-07-26T16:30:57.763" v="2356" actId="20577"/>
          <ac:spMkLst>
            <pc:docMk/>
            <pc:sldMk cId="3481910623" sldId="390"/>
            <ac:spMk id="4" creationId="{121547C1-0B95-475F-B0E3-22D7571B96CE}"/>
          </ac:spMkLst>
        </pc:spChg>
      </pc:sldChg>
      <pc:sldChg chg="modSp mod">
        <pc:chgData name="GOMEZ, Paula" userId="c93cf399-3ed7-4230-9282-8831e3fe5ae7" providerId="ADAL" clId="{4DC5809D-699E-4F77-91E2-58D06310EDD9}" dt="2022-07-26T16:32:09.697" v="2375" actId="13926"/>
        <pc:sldMkLst>
          <pc:docMk/>
          <pc:sldMk cId="1560231357" sldId="391"/>
        </pc:sldMkLst>
        <pc:spChg chg="mod">
          <ac:chgData name="GOMEZ, Paula" userId="c93cf399-3ed7-4230-9282-8831e3fe5ae7" providerId="ADAL" clId="{4DC5809D-699E-4F77-91E2-58D06310EDD9}" dt="2022-07-26T16:32:09.697" v="2375" actId="13926"/>
          <ac:spMkLst>
            <pc:docMk/>
            <pc:sldMk cId="1560231357" sldId="391"/>
            <ac:spMk id="20483" creationId="{1BD00435-6460-4E09-9B49-27DB96F0977E}"/>
          </ac:spMkLst>
        </pc:spChg>
      </pc:sldChg>
      <pc:sldChg chg="del">
        <pc:chgData name="GOMEZ, Paula" userId="c93cf399-3ed7-4230-9282-8831e3fe5ae7" providerId="ADAL" clId="{4DC5809D-699E-4F77-91E2-58D06310EDD9}" dt="2022-07-26T16:24:08.637" v="2343" actId="2696"/>
        <pc:sldMkLst>
          <pc:docMk/>
          <pc:sldMk cId="3048483072" sldId="393"/>
        </pc:sldMkLst>
      </pc:sldChg>
      <pc:sldChg chg="del">
        <pc:chgData name="GOMEZ, Paula" userId="c93cf399-3ed7-4230-9282-8831e3fe5ae7" providerId="ADAL" clId="{4DC5809D-699E-4F77-91E2-58D06310EDD9}" dt="2022-07-26T16:24:09.942" v="2344" actId="2696"/>
        <pc:sldMkLst>
          <pc:docMk/>
          <pc:sldMk cId="2691176550" sldId="394"/>
        </pc:sldMkLst>
      </pc:sldChg>
      <pc:sldChg chg="del">
        <pc:chgData name="GOMEZ, Paula" userId="c93cf399-3ed7-4230-9282-8831e3fe5ae7" providerId="ADAL" clId="{4DC5809D-699E-4F77-91E2-58D06310EDD9}" dt="2022-07-26T16:24:14.522" v="2348" actId="2696"/>
        <pc:sldMkLst>
          <pc:docMk/>
          <pc:sldMk cId="2305590066" sldId="395"/>
        </pc:sldMkLst>
      </pc:sldChg>
      <pc:sldChg chg="del">
        <pc:chgData name="GOMEZ, Paula" userId="c93cf399-3ed7-4230-9282-8831e3fe5ae7" providerId="ADAL" clId="{4DC5809D-699E-4F77-91E2-58D06310EDD9}" dt="2022-07-26T16:24:06.588" v="2342" actId="2696"/>
        <pc:sldMkLst>
          <pc:docMk/>
          <pc:sldMk cId="1674926201" sldId="397"/>
        </pc:sldMkLst>
      </pc:sldChg>
      <pc:sldChg chg="del">
        <pc:chgData name="GOMEZ, Paula" userId="c93cf399-3ed7-4230-9282-8831e3fe5ae7" providerId="ADAL" clId="{4DC5809D-699E-4F77-91E2-58D06310EDD9}" dt="2022-07-26T16:24:11.158" v="2345" actId="2696"/>
        <pc:sldMkLst>
          <pc:docMk/>
          <pc:sldMk cId="1437812697" sldId="398"/>
        </pc:sldMkLst>
      </pc:sldChg>
      <pc:sldChg chg="del">
        <pc:chgData name="GOMEZ, Paula" userId="c93cf399-3ed7-4230-9282-8831e3fe5ae7" providerId="ADAL" clId="{4DC5809D-699E-4F77-91E2-58D06310EDD9}" dt="2022-07-26T16:24:13.645" v="2347" actId="2696"/>
        <pc:sldMkLst>
          <pc:docMk/>
          <pc:sldMk cId="388208700" sldId="399"/>
        </pc:sldMkLst>
      </pc:sldChg>
      <pc:sldChg chg="del">
        <pc:chgData name="GOMEZ, Paula" userId="c93cf399-3ed7-4230-9282-8831e3fe5ae7" providerId="ADAL" clId="{4DC5809D-699E-4F77-91E2-58D06310EDD9}" dt="2022-07-26T16:24:15.709" v="2349" actId="2696"/>
        <pc:sldMkLst>
          <pc:docMk/>
          <pc:sldMk cId="2965843955" sldId="400"/>
        </pc:sldMkLst>
      </pc:sldChg>
      <pc:sldChg chg="modSp mod">
        <pc:chgData name="GOMEZ, Paula" userId="c93cf399-3ed7-4230-9282-8831e3fe5ae7" providerId="ADAL" clId="{4DC5809D-699E-4F77-91E2-58D06310EDD9}" dt="2022-07-26T15:35:53.828" v="650" actId="20577"/>
        <pc:sldMkLst>
          <pc:docMk/>
          <pc:sldMk cId="2073101629" sldId="547"/>
        </pc:sldMkLst>
        <pc:spChg chg="mod">
          <ac:chgData name="GOMEZ, Paula" userId="c93cf399-3ed7-4230-9282-8831e3fe5ae7" providerId="ADAL" clId="{4DC5809D-699E-4F77-91E2-58D06310EDD9}" dt="2022-07-26T15:29:06.839" v="540" actId="20577"/>
          <ac:spMkLst>
            <pc:docMk/>
            <pc:sldMk cId="2073101629" sldId="547"/>
            <ac:spMk id="3" creationId="{E1F70D37-C59B-467D-B97F-49E3F2121C37}"/>
          </ac:spMkLst>
        </pc:spChg>
        <pc:spChg chg="mod">
          <ac:chgData name="GOMEZ, Paula" userId="c93cf399-3ed7-4230-9282-8831e3fe5ae7" providerId="ADAL" clId="{4DC5809D-699E-4F77-91E2-58D06310EDD9}" dt="2022-07-26T15:29:52.283" v="585" actId="20577"/>
          <ac:spMkLst>
            <pc:docMk/>
            <pc:sldMk cId="2073101629" sldId="547"/>
            <ac:spMk id="4" creationId="{CF6A1E68-1FC1-4A20-50F1-EC4B027DA584}"/>
          </ac:spMkLst>
        </pc:spChg>
        <pc:spChg chg="mod">
          <ac:chgData name="GOMEZ, Paula" userId="c93cf399-3ed7-4230-9282-8831e3fe5ae7" providerId="ADAL" clId="{4DC5809D-699E-4F77-91E2-58D06310EDD9}" dt="2022-07-26T15:35:53.828" v="650" actId="20577"/>
          <ac:spMkLst>
            <pc:docMk/>
            <pc:sldMk cId="2073101629" sldId="547"/>
            <ac:spMk id="7" creationId="{D79EE107-F8FC-46F2-993A-170D24233BC3}"/>
          </ac:spMkLst>
        </pc:spChg>
        <pc:spChg chg="mod">
          <ac:chgData name="GOMEZ, Paula" userId="c93cf399-3ed7-4230-9282-8831e3fe5ae7" providerId="ADAL" clId="{4DC5809D-699E-4F77-91E2-58D06310EDD9}" dt="2022-07-26T15:30:22.894" v="599" actId="20577"/>
          <ac:spMkLst>
            <pc:docMk/>
            <pc:sldMk cId="2073101629" sldId="547"/>
            <ac:spMk id="8" creationId="{5E9CF669-F27A-4D51-975C-31E54BDD2E49}"/>
          </ac:spMkLst>
        </pc:spChg>
        <pc:spChg chg="mod">
          <ac:chgData name="GOMEZ, Paula" userId="c93cf399-3ed7-4230-9282-8831e3fe5ae7" providerId="ADAL" clId="{4DC5809D-699E-4F77-91E2-58D06310EDD9}" dt="2022-07-26T15:30:57.239" v="620" actId="20577"/>
          <ac:spMkLst>
            <pc:docMk/>
            <pc:sldMk cId="2073101629" sldId="547"/>
            <ac:spMk id="10" creationId="{AC3049EF-E810-4AEE-A4C7-7AA64165AD9B}"/>
          </ac:spMkLst>
        </pc:spChg>
        <pc:spChg chg="mod">
          <ac:chgData name="GOMEZ, Paula" userId="c93cf399-3ed7-4230-9282-8831e3fe5ae7" providerId="ADAL" clId="{4DC5809D-699E-4F77-91E2-58D06310EDD9}" dt="2022-07-26T15:31:52.494" v="640" actId="255"/>
          <ac:spMkLst>
            <pc:docMk/>
            <pc:sldMk cId="2073101629" sldId="547"/>
            <ac:spMk id="11" creationId="{2E16986D-A8AB-4FD3-9D82-EBB5CFB9712E}"/>
          </ac:spMkLst>
        </pc:spChg>
        <pc:spChg chg="mod">
          <ac:chgData name="GOMEZ, Paula" userId="c93cf399-3ed7-4230-9282-8831e3fe5ae7" providerId="ADAL" clId="{4DC5809D-699E-4F77-91E2-58D06310EDD9}" dt="2022-07-26T15:29:16.674" v="553" actId="20577"/>
          <ac:spMkLst>
            <pc:docMk/>
            <pc:sldMk cId="2073101629" sldId="547"/>
            <ac:spMk id="13" creationId="{BA1B4895-8926-7949-5E9D-5A3E1CD26507}"/>
          </ac:spMkLst>
        </pc:spChg>
        <pc:spChg chg="mod">
          <ac:chgData name="GOMEZ, Paula" userId="c93cf399-3ed7-4230-9282-8831e3fe5ae7" providerId="ADAL" clId="{4DC5809D-699E-4F77-91E2-58D06310EDD9}" dt="2022-07-26T15:30:35.572" v="615" actId="20577"/>
          <ac:spMkLst>
            <pc:docMk/>
            <pc:sldMk cId="2073101629" sldId="547"/>
            <ac:spMk id="26" creationId="{D27C3BD1-CEEE-42CB-B909-36433383B5BF}"/>
          </ac:spMkLst>
        </pc:spChg>
      </pc:sldChg>
      <pc:sldChg chg="modSp mod modCm modNotesTx">
        <pc:chgData name="GOMEZ, Paula" userId="c93cf399-3ed7-4230-9282-8831e3fe5ae7" providerId="ADAL" clId="{4DC5809D-699E-4F77-91E2-58D06310EDD9}" dt="2022-07-29T14:17:20.170" v="4039"/>
        <pc:sldMkLst>
          <pc:docMk/>
          <pc:sldMk cId="446284212" sldId="1870"/>
        </pc:sldMkLst>
        <pc:spChg chg="mod">
          <ac:chgData name="GOMEZ, Paula" userId="c93cf399-3ed7-4230-9282-8831e3fe5ae7" providerId="ADAL" clId="{4DC5809D-699E-4F77-91E2-58D06310EDD9}" dt="2022-07-26T16:34:20.133" v="2463" actId="20577"/>
          <ac:spMkLst>
            <pc:docMk/>
            <pc:sldMk cId="446284212" sldId="1870"/>
            <ac:spMk id="20483" creationId="{1BD00435-6460-4E09-9B49-27DB96F0977E}"/>
          </ac:spMkLst>
        </pc:spChg>
      </pc:sldChg>
      <pc:sldChg chg="addSp modSp mod">
        <pc:chgData name="GOMEZ, Paula" userId="c93cf399-3ed7-4230-9282-8831e3fe5ae7" providerId="ADAL" clId="{4DC5809D-699E-4F77-91E2-58D06310EDD9}" dt="2022-07-29T14:18:27.113" v="4116" actId="207"/>
        <pc:sldMkLst>
          <pc:docMk/>
          <pc:sldMk cId="4030171585" sldId="1871"/>
        </pc:sldMkLst>
        <pc:spChg chg="add mod">
          <ac:chgData name="GOMEZ, Paula" userId="c93cf399-3ed7-4230-9282-8831e3fe5ae7" providerId="ADAL" clId="{4DC5809D-699E-4F77-91E2-58D06310EDD9}" dt="2022-07-29T14:18:27.113" v="4116" actId="207"/>
          <ac:spMkLst>
            <pc:docMk/>
            <pc:sldMk cId="4030171585" sldId="1871"/>
            <ac:spMk id="2" creationId="{459B0FCD-77DD-440C-AF00-D6E6FD6BCF76}"/>
          </ac:spMkLst>
        </pc:spChg>
      </pc:sldChg>
      <pc:sldChg chg="modSp mod">
        <pc:chgData name="GOMEZ, Paula" userId="c93cf399-3ed7-4230-9282-8831e3fe5ae7" providerId="ADAL" clId="{4DC5809D-699E-4F77-91E2-58D06310EDD9}" dt="2022-07-29T14:19:01.509" v="4117" actId="13926"/>
        <pc:sldMkLst>
          <pc:docMk/>
          <pc:sldMk cId="2597871857" sldId="1875"/>
        </pc:sldMkLst>
        <pc:spChg chg="mod">
          <ac:chgData name="GOMEZ, Paula" userId="c93cf399-3ed7-4230-9282-8831e3fe5ae7" providerId="ADAL" clId="{4DC5809D-699E-4F77-91E2-58D06310EDD9}" dt="2022-07-29T14:19:01.509" v="4117" actId="13926"/>
          <ac:spMkLst>
            <pc:docMk/>
            <pc:sldMk cId="2597871857" sldId="1875"/>
            <ac:spMk id="20483" creationId="{1BD00435-6460-4E09-9B49-27DB96F0977E}"/>
          </ac:spMkLst>
        </pc:spChg>
      </pc:sldChg>
      <pc:sldChg chg="del">
        <pc:chgData name="GOMEZ, Paula" userId="c93cf399-3ed7-4230-9282-8831e3fe5ae7" providerId="ADAL" clId="{4DC5809D-699E-4F77-91E2-58D06310EDD9}" dt="2022-07-26T16:24:16.545" v="2350" actId="2696"/>
        <pc:sldMkLst>
          <pc:docMk/>
          <pc:sldMk cId="939966799" sldId="1879"/>
        </pc:sldMkLst>
      </pc:sldChg>
      <pc:sldChg chg="del">
        <pc:chgData name="GOMEZ, Paula" userId="c93cf399-3ed7-4230-9282-8831e3fe5ae7" providerId="ADAL" clId="{4DC5809D-699E-4F77-91E2-58D06310EDD9}" dt="2022-07-26T16:24:05.543" v="2341" actId="2696"/>
        <pc:sldMkLst>
          <pc:docMk/>
          <pc:sldMk cId="1251195186" sldId="1880"/>
        </pc:sldMkLst>
      </pc:sldChg>
      <pc:sldChg chg="del">
        <pc:chgData name="GOMEZ, Paula" userId="c93cf399-3ed7-4230-9282-8831e3fe5ae7" providerId="ADAL" clId="{4DC5809D-699E-4F77-91E2-58D06310EDD9}" dt="2022-07-26T16:23:59.248" v="2335" actId="2696"/>
        <pc:sldMkLst>
          <pc:docMk/>
          <pc:sldMk cId="934207900" sldId="1881"/>
        </pc:sldMkLst>
      </pc:sldChg>
      <pc:sldChg chg="del">
        <pc:chgData name="GOMEZ, Paula" userId="c93cf399-3ed7-4230-9282-8831e3fe5ae7" providerId="ADAL" clId="{4DC5809D-699E-4F77-91E2-58D06310EDD9}" dt="2022-07-26T16:24:02.012" v="2339" actId="2696"/>
        <pc:sldMkLst>
          <pc:docMk/>
          <pc:sldMk cId="3084473459" sldId="1882"/>
        </pc:sldMkLst>
      </pc:sldChg>
      <pc:sldChg chg="del">
        <pc:chgData name="GOMEZ, Paula" userId="c93cf399-3ed7-4230-9282-8831e3fe5ae7" providerId="ADAL" clId="{4DC5809D-699E-4F77-91E2-58D06310EDD9}" dt="2022-07-26T16:23:59.845" v="2336" actId="2696"/>
        <pc:sldMkLst>
          <pc:docMk/>
          <pc:sldMk cId="2688422778" sldId="1883"/>
        </pc:sldMkLst>
      </pc:sldChg>
      <pc:sldChg chg="del">
        <pc:chgData name="GOMEZ, Paula" userId="c93cf399-3ed7-4230-9282-8831e3fe5ae7" providerId="ADAL" clId="{4DC5809D-699E-4F77-91E2-58D06310EDD9}" dt="2022-07-26T16:24:00.987" v="2337" actId="2696"/>
        <pc:sldMkLst>
          <pc:docMk/>
          <pc:sldMk cId="390926972" sldId="1884"/>
        </pc:sldMkLst>
      </pc:sldChg>
      <pc:sldChg chg="del">
        <pc:chgData name="GOMEZ, Paula" userId="c93cf399-3ed7-4230-9282-8831e3fe5ae7" providerId="ADAL" clId="{4DC5809D-699E-4F77-91E2-58D06310EDD9}" dt="2022-07-26T16:24:01.391" v="2338" actId="2696"/>
        <pc:sldMkLst>
          <pc:docMk/>
          <pc:sldMk cId="1563875708" sldId="1885"/>
        </pc:sldMkLst>
      </pc:sldChg>
      <pc:sldChg chg="modSp add mod">
        <pc:chgData name="GOMEZ, Paula" userId="c93cf399-3ed7-4230-9282-8831e3fe5ae7" providerId="ADAL" clId="{4DC5809D-699E-4F77-91E2-58D06310EDD9}" dt="2022-07-26T16:19:36.246" v="2237" actId="20577"/>
        <pc:sldMkLst>
          <pc:docMk/>
          <pc:sldMk cId="4275876265" sldId="1974"/>
        </pc:sldMkLst>
        <pc:spChg chg="mod">
          <ac:chgData name="GOMEZ, Paula" userId="c93cf399-3ed7-4230-9282-8831e3fe5ae7" providerId="ADAL" clId="{4DC5809D-699E-4F77-91E2-58D06310EDD9}" dt="2022-07-26T16:19:36.246" v="2237" actId="20577"/>
          <ac:spMkLst>
            <pc:docMk/>
            <pc:sldMk cId="4275876265" sldId="1974"/>
            <ac:spMk id="3" creationId="{00000000-0000-0000-0000-000000000000}"/>
          </ac:spMkLst>
        </pc:spChg>
      </pc:sldChg>
      <pc:sldChg chg="modSp add mod addCm">
        <pc:chgData name="GOMEZ, Paula" userId="c93cf399-3ed7-4230-9282-8831e3fe5ae7" providerId="ADAL" clId="{4DC5809D-699E-4F77-91E2-58D06310EDD9}" dt="2022-07-29T14:14:56.714" v="4037"/>
        <pc:sldMkLst>
          <pc:docMk/>
          <pc:sldMk cId="3459695667" sldId="1975"/>
        </pc:sldMkLst>
        <pc:spChg chg="mod">
          <ac:chgData name="GOMEZ, Paula" userId="c93cf399-3ed7-4230-9282-8831e3fe5ae7" providerId="ADAL" clId="{4DC5809D-699E-4F77-91E2-58D06310EDD9}" dt="2022-07-26T16:20:10.515" v="2246" actId="20577"/>
          <ac:spMkLst>
            <pc:docMk/>
            <pc:sldMk cId="3459695667" sldId="1975"/>
            <ac:spMk id="3" creationId="{00000000-0000-0000-0000-000000000000}"/>
          </ac:spMkLst>
        </pc:spChg>
      </pc:sldChg>
      <pc:sldChg chg="modSp mod">
        <pc:chgData name="GOMEZ, Paula" userId="c93cf399-3ed7-4230-9282-8831e3fe5ae7" providerId="ADAL" clId="{4DC5809D-699E-4F77-91E2-58D06310EDD9}" dt="2022-07-26T16:32:25.574" v="2377" actId="20577"/>
        <pc:sldMkLst>
          <pc:docMk/>
          <pc:sldMk cId="3194878380" sldId="1986"/>
        </pc:sldMkLst>
        <pc:graphicFrameChg chg="modGraphic">
          <ac:chgData name="GOMEZ, Paula" userId="c93cf399-3ed7-4230-9282-8831e3fe5ae7" providerId="ADAL" clId="{4DC5809D-699E-4F77-91E2-58D06310EDD9}" dt="2022-07-26T16:32:25.574" v="2377" actId="20577"/>
          <ac:graphicFrameMkLst>
            <pc:docMk/>
            <pc:sldMk cId="3194878380" sldId="1986"/>
            <ac:graphicFrameMk id="2" creationId="{20F09B98-F780-4A35-BD1D-F3362EC5EEAD}"/>
          </ac:graphicFrameMkLst>
        </pc:graphicFrameChg>
      </pc:sldChg>
      <pc:sldChg chg="del">
        <pc:chgData name="GOMEZ, Paula" userId="c93cf399-3ed7-4230-9282-8831e3fe5ae7" providerId="ADAL" clId="{4DC5809D-699E-4F77-91E2-58D06310EDD9}" dt="2022-07-26T16:24:03.331" v="2340" actId="2696"/>
        <pc:sldMkLst>
          <pc:docMk/>
          <pc:sldMk cId="1692882771" sldId="1987"/>
        </pc:sldMkLst>
      </pc:sldChg>
      <pc:sldChg chg="addSp modSp add mod">
        <pc:chgData name="GOMEZ, Paula" userId="c93cf399-3ed7-4230-9282-8831e3fe5ae7" providerId="ADAL" clId="{4DC5809D-699E-4F77-91E2-58D06310EDD9}" dt="2022-07-29T13:50:04.680" v="2738" actId="1076"/>
        <pc:sldMkLst>
          <pc:docMk/>
          <pc:sldMk cId="0" sldId="1988"/>
        </pc:sldMkLst>
        <pc:spChg chg="add mod">
          <ac:chgData name="GOMEZ, Paula" userId="c93cf399-3ed7-4230-9282-8831e3fe5ae7" providerId="ADAL" clId="{4DC5809D-699E-4F77-91E2-58D06310EDD9}" dt="2022-07-29T13:50:04.680" v="2738" actId="1076"/>
          <ac:spMkLst>
            <pc:docMk/>
            <pc:sldMk cId="0" sldId="1988"/>
            <ac:spMk id="2" creationId="{3C1C9FDD-FBC1-4CE7-85D2-771FB9DC2C0C}"/>
          </ac:spMkLst>
        </pc:spChg>
        <pc:spChg chg="mod">
          <ac:chgData name="GOMEZ, Paula" userId="c93cf399-3ed7-4230-9282-8831e3fe5ae7" providerId="ADAL" clId="{4DC5809D-699E-4F77-91E2-58D06310EDD9}" dt="2022-07-29T13:49:02.817" v="2711" actId="20577"/>
          <ac:spMkLst>
            <pc:docMk/>
            <pc:sldMk cId="0" sldId="1988"/>
            <ac:spMk id="24578" creationId="{9D0F65AF-BAC0-421F-8FD2-ACFE1575AB83}"/>
          </ac:spMkLst>
        </pc:spChg>
        <pc:spChg chg="mod">
          <ac:chgData name="GOMEZ, Paula" userId="c93cf399-3ed7-4230-9282-8831e3fe5ae7" providerId="ADAL" clId="{4DC5809D-699E-4F77-91E2-58D06310EDD9}" dt="2022-07-26T15:40:33.146" v="680" actId="255"/>
          <ac:spMkLst>
            <pc:docMk/>
            <pc:sldMk cId="0" sldId="1988"/>
            <ac:spMk id="24579" creationId="{6FA11F00-3065-48BC-8212-D93723259126}"/>
          </ac:spMkLst>
        </pc:spChg>
      </pc:sldChg>
      <pc:sldChg chg="addSp delSp modSp add mod">
        <pc:chgData name="GOMEZ, Paula" userId="c93cf399-3ed7-4230-9282-8831e3fe5ae7" providerId="ADAL" clId="{4DC5809D-699E-4F77-91E2-58D06310EDD9}" dt="2022-07-29T13:51:06.302" v="2823" actId="20577"/>
        <pc:sldMkLst>
          <pc:docMk/>
          <pc:sldMk cId="0" sldId="1989"/>
        </pc:sldMkLst>
        <pc:spChg chg="add del mod">
          <ac:chgData name="GOMEZ, Paula" userId="c93cf399-3ed7-4230-9282-8831e3fe5ae7" providerId="ADAL" clId="{4DC5809D-699E-4F77-91E2-58D06310EDD9}" dt="2022-07-26T15:45:36.631" v="1070" actId="478"/>
          <ac:spMkLst>
            <pc:docMk/>
            <pc:sldMk cId="0" sldId="1989"/>
            <ac:spMk id="2" creationId="{2024AF8D-36E3-427E-9404-86876013BDF6}"/>
          </ac:spMkLst>
        </pc:spChg>
        <pc:spChg chg="add mod">
          <ac:chgData name="GOMEZ, Paula" userId="c93cf399-3ed7-4230-9282-8831e3fe5ae7" providerId="ADAL" clId="{4DC5809D-699E-4F77-91E2-58D06310EDD9}" dt="2022-07-29T13:49:50.035" v="2735" actId="20577"/>
          <ac:spMkLst>
            <pc:docMk/>
            <pc:sldMk cId="0" sldId="1989"/>
            <ac:spMk id="5" creationId="{BB759A6A-E6F6-48FB-A43E-7B16DF0997C3}"/>
          </ac:spMkLst>
        </pc:spChg>
        <pc:spChg chg="add mod">
          <ac:chgData name="GOMEZ, Paula" userId="c93cf399-3ed7-4230-9282-8831e3fe5ae7" providerId="ADAL" clId="{4DC5809D-699E-4F77-91E2-58D06310EDD9}" dt="2022-07-29T13:49:54.824" v="2736" actId="1076"/>
          <ac:spMkLst>
            <pc:docMk/>
            <pc:sldMk cId="0" sldId="1989"/>
            <ac:spMk id="6" creationId="{7A1907C3-C1CC-44B2-A16A-6243A0BF1ACF}"/>
          </ac:spMkLst>
        </pc:spChg>
        <pc:spChg chg="del">
          <ac:chgData name="GOMEZ, Paula" userId="c93cf399-3ed7-4230-9282-8831e3fe5ae7" providerId="ADAL" clId="{4DC5809D-699E-4F77-91E2-58D06310EDD9}" dt="2022-07-26T15:45:34.153" v="1069" actId="478"/>
          <ac:spMkLst>
            <pc:docMk/>
            <pc:sldMk cId="0" sldId="1989"/>
            <ac:spMk id="29698" creationId="{DC2380ED-66A3-4729-9AFB-C83676284690}"/>
          </ac:spMkLst>
        </pc:spChg>
        <pc:spChg chg="mod">
          <ac:chgData name="GOMEZ, Paula" userId="c93cf399-3ed7-4230-9282-8831e3fe5ae7" providerId="ADAL" clId="{4DC5809D-699E-4F77-91E2-58D06310EDD9}" dt="2022-07-29T13:51:06.302" v="2823" actId="20577"/>
          <ac:spMkLst>
            <pc:docMk/>
            <pc:sldMk cId="0" sldId="1989"/>
            <ac:spMk id="29699" creationId="{A84D096C-B9D6-414E-9059-A12297B77D58}"/>
          </ac:spMkLst>
        </pc:spChg>
      </pc:sldChg>
      <pc:sldChg chg="modSp add mod">
        <pc:chgData name="GOMEZ, Paula" userId="c93cf399-3ed7-4230-9282-8831e3fe5ae7" providerId="ADAL" clId="{4DC5809D-699E-4F77-91E2-58D06310EDD9}" dt="2022-07-29T13:54:23.266" v="2932" actId="14100"/>
        <pc:sldMkLst>
          <pc:docMk/>
          <pc:sldMk cId="0" sldId="1990"/>
        </pc:sldMkLst>
        <pc:spChg chg="mod">
          <ac:chgData name="GOMEZ, Paula" userId="c93cf399-3ed7-4230-9282-8831e3fe5ae7" providerId="ADAL" clId="{4DC5809D-699E-4F77-91E2-58D06310EDD9}" dt="2022-07-29T13:52:09.934" v="2858" actId="20577"/>
          <ac:spMkLst>
            <pc:docMk/>
            <pc:sldMk cId="0" sldId="1990"/>
            <ac:spMk id="9" creationId="{433E8D15-D942-4745-AA3D-CA94CC0498BA}"/>
          </ac:spMkLst>
        </pc:spChg>
        <pc:spChg chg="mod">
          <ac:chgData name="GOMEZ, Paula" userId="c93cf399-3ed7-4230-9282-8831e3fe5ae7" providerId="ADAL" clId="{4DC5809D-699E-4F77-91E2-58D06310EDD9}" dt="2022-07-29T13:52:00.821" v="2846" actId="20577"/>
          <ac:spMkLst>
            <pc:docMk/>
            <pc:sldMk cId="0" sldId="1990"/>
            <ac:spMk id="10" creationId="{EEB3D251-89E2-411A-BBB2-6000D3DFC33A}"/>
          </ac:spMkLst>
        </pc:spChg>
        <pc:spChg chg="mod">
          <ac:chgData name="GOMEZ, Paula" userId="c93cf399-3ed7-4230-9282-8831e3fe5ae7" providerId="ADAL" clId="{4DC5809D-699E-4F77-91E2-58D06310EDD9}" dt="2022-07-29T13:52:05.170" v="2852" actId="20577"/>
          <ac:spMkLst>
            <pc:docMk/>
            <pc:sldMk cId="0" sldId="1990"/>
            <ac:spMk id="11" creationId="{323A0425-DCAC-44A5-B932-ED8F568CB5E4}"/>
          </ac:spMkLst>
        </pc:spChg>
        <pc:spChg chg="mod">
          <ac:chgData name="GOMEZ, Paula" userId="c93cf399-3ed7-4230-9282-8831e3fe5ae7" providerId="ADAL" clId="{4DC5809D-699E-4F77-91E2-58D06310EDD9}" dt="2022-07-29T13:53:59.102" v="2924" actId="14100"/>
          <ac:spMkLst>
            <pc:docMk/>
            <pc:sldMk cId="0" sldId="1990"/>
            <ac:spMk id="13" creationId="{4813709B-2A3E-48A4-8669-A760F09645D9}"/>
          </ac:spMkLst>
        </pc:spChg>
        <pc:spChg chg="mod">
          <ac:chgData name="GOMEZ, Paula" userId="c93cf399-3ed7-4230-9282-8831e3fe5ae7" providerId="ADAL" clId="{4DC5809D-699E-4F77-91E2-58D06310EDD9}" dt="2022-07-29T13:53:40.214" v="2917" actId="1036"/>
          <ac:spMkLst>
            <pc:docMk/>
            <pc:sldMk cId="0" sldId="1990"/>
            <ac:spMk id="16" creationId="{CA3B43E4-7371-48F6-8F53-E5D1F74F51E1}"/>
          </ac:spMkLst>
        </pc:spChg>
        <pc:spChg chg="mod">
          <ac:chgData name="GOMEZ, Paula" userId="c93cf399-3ed7-4230-9282-8831e3fe5ae7" providerId="ADAL" clId="{4DC5809D-699E-4F77-91E2-58D06310EDD9}" dt="2022-07-29T13:54:23.266" v="2932" actId="14100"/>
          <ac:spMkLst>
            <pc:docMk/>
            <pc:sldMk cId="0" sldId="1990"/>
            <ac:spMk id="17" creationId="{056C2D48-16FD-4937-B88E-A381EA0824A8}"/>
          </ac:spMkLst>
        </pc:spChg>
        <pc:spChg chg="mod">
          <ac:chgData name="GOMEZ, Paula" userId="c93cf399-3ed7-4230-9282-8831e3fe5ae7" providerId="ADAL" clId="{4DC5809D-699E-4F77-91E2-58D06310EDD9}" dt="2022-07-29T13:53:50.196" v="2922" actId="1036"/>
          <ac:spMkLst>
            <pc:docMk/>
            <pc:sldMk cId="0" sldId="1990"/>
            <ac:spMk id="18" creationId="{05F935F5-4AED-4409-B7C5-EC2536FABFE2}"/>
          </ac:spMkLst>
        </pc:spChg>
        <pc:spChg chg="mod">
          <ac:chgData name="GOMEZ, Paula" userId="c93cf399-3ed7-4230-9282-8831e3fe5ae7" providerId="ADAL" clId="{4DC5809D-699E-4F77-91E2-58D06310EDD9}" dt="2022-07-29T13:53:53.193" v="2923" actId="1036"/>
          <ac:spMkLst>
            <pc:docMk/>
            <pc:sldMk cId="0" sldId="1990"/>
            <ac:spMk id="19" creationId="{0313934A-8202-4152-8F31-551476EE9CC8}"/>
          </ac:spMkLst>
        </pc:spChg>
        <pc:spChg chg="mod">
          <ac:chgData name="GOMEZ, Paula" userId="c93cf399-3ed7-4230-9282-8831e3fe5ae7" providerId="ADAL" clId="{4DC5809D-699E-4F77-91E2-58D06310EDD9}" dt="2022-07-26T15:48:31.293" v="1157" actId="20577"/>
          <ac:spMkLst>
            <pc:docMk/>
            <pc:sldMk cId="0" sldId="1990"/>
            <ac:spMk id="35842" creationId="{76BE3507-82A8-461A-9394-8A4DE79875DB}"/>
          </ac:spMkLst>
        </pc:spChg>
      </pc:sldChg>
      <pc:sldChg chg="modSp add mod">
        <pc:chgData name="GOMEZ, Paula" userId="c93cf399-3ed7-4230-9282-8831e3fe5ae7" providerId="ADAL" clId="{4DC5809D-699E-4F77-91E2-58D06310EDD9}" dt="2022-07-29T13:50:00.206" v="2737" actId="1076"/>
        <pc:sldMkLst>
          <pc:docMk/>
          <pc:sldMk cId="4056592766" sldId="1991"/>
        </pc:sldMkLst>
        <pc:spChg chg="mod">
          <ac:chgData name="GOMEZ, Paula" userId="c93cf399-3ed7-4230-9282-8831e3fe5ae7" providerId="ADAL" clId="{4DC5809D-699E-4F77-91E2-58D06310EDD9}" dt="2022-07-29T13:50:00.206" v="2737" actId="1076"/>
          <ac:spMkLst>
            <pc:docMk/>
            <pc:sldMk cId="4056592766" sldId="1991"/>
            <ac:spMk id="2" creationId="{3C1C9FDD-FBC1-4CE7-85D2-771FB9DC2C0C}"/>
          </ac:spMkLst>
        </pc:spChg>
        <pc:spChg chg="mod">
          <ac:chgData name="GOMEZ, Paula" userId="c93cf399-3ed7-4230-9282-8831e3fe5ae7" providerId="ADAL" clId="{4DC5809D-699E-4F77-91E2-58D06310EDD9}" dt="2022-07-26T15:45:13.137" v="1068" actId="1076"/>
          <ac:spMkLst>
            <pc:docMk/>
            <pc:sldMk cId="4056592766" sldId="1991"/>
            <ac:spMk id="24578" creationId="{9D0F65AF-BAC0-421F-8FD2-ACFE1575AB83}"/>
          </ac:spMkLst>
        </pc:spChg>
        <pc:spChg chg="mod">
          <ac:chgData name="GOMEZ, Paula" userId="c93cf399-3ed7-4230-9282-8831e3fe5ae7" providerId="ADAL" clId="{4DC5809D-699E-4F77-91E2-58D06310EDD9}" dt="2022-07-29T13:49:37.872" v="2727" actId="20577"/>
          <ac:spMkLst>
            <pc:docMk/>
            <pc:sldMk cId="4056592766" sldId="1991"/>
            <ac:spMk id="24579" creationId="{6FA11F00-3065-48BC-8212-D93723259126}"/>
          </ac:spMkLst>
        </pc:spChg>
      </pc:sldChg>
      <pc:sldChg chg="addSp delSp modSp add mod delAnim">
        <pc:chgData name="GOMEZ, Paula" userId="c93cf399-3ed7-4230-9282-8831e3fe5ae7" providerId="ADAL" clId="{4DC5809D-699E-4F77-91E2-58D06310EDD9}" dt="2022-07-26T15:51:29.053" v="1192" actId="1038"/>
        <pc:sldMkLst>
          <pc:docMk/>
          <pc:sldMk cId="469280409" sldId="1992"/>
        </pc:sldMkLst>
        <pc:spChg chg="add del mod">
          <ac:chgData name="GOMEZ, Paula" userId="c93cf399-3ed7-4230-9282-8831e3fe5ae7" providerId="ADAL" clId="{4DC5809D-699E-4F77-91E2-58D06310EDD9}" dt="2022-07-26T15:50:49.443" v="1172" actId="478"/>
          <ac:spMkLst>
            <pc:docMk/>
            <pc:sldMk cId="469280409" sldId="1992"/>
            <ac:spMk id="5" creationId="{D909F051-C664-408B-968E-A02F5FFFA14A}"/>
          </ac:spMkLst>
        </pc:spChg>
        <pc:spChg chg="del">
          <ac:chgData name="GOMEZ, Paula" userId="c93cf399-3ed7-4230-9282-8831e3fe5ae7" providerId="ADAL" clId="{4DC5809D-699E-4F77-91E2-58D06310EDD9}" dt="2022-07-26T15:49:01.283" v="1160" actId="478"/>
          <ac:spMkLst>
            <pc:docMk/>
            <pc:sldMk cId="469280409" sldId="1992"/>
            <ac:spMk id="9" creationId="{433E8D15-D942-4745-AA3D-CA94CC0498BA}"/>
          </ac:spMkLst>
        </pc:spChg>
        <pc:spChg chg="del">
          <ac:chgData name="GOMEZ, Paula" userId="c93cf399-3ed7-4230-9282-8831e3fe5ae7" providerId="ADAL" clId="{4DC5809D-699E-4F77-91E2-58D06310EDD9}" dt="2022-07-26T15:49:01.283" v="1160" actId="478"/>
          <ac:spMkLst>
            <pc:docMk/>
            <pc:sldMk cId="469280409" sldId="1992"/>
            <ac:spMk id="10" creationId="{EEB3D251-89E2-411A-BBB2-6000D3DFC33A}"/>
          </ac:spMkLst>
        </pc:spChg>
        <pc:spChg chg="del">
          <ac:chgData name="GOMEZ, Paula" userId="c93cf399-3ed7-4230-9282-8831e3fe5ae7" providerId="ADAL" clId="{4DC5809D-699E-4F77-91E2-58D06310EDD9}" dt="2022-07-26T15:49:01.283" v="1160" actId="478"/>
          <ac:spMkLst>
            <pc:docMk/>
            <pc:sldMk cId="469280409" sldId="1992"/>
            <ac:spMk id="11" creationId="{323A0425-DCAC-44A5-B932-ED8F568CB5E4}"/>
          </ac:spMkLst>
        </pc:spChg>
        <pc:spChg chg="del">
          <ac:chgData name="GOMEZ, Paula" userId="c93cf399-3ed7-4230-9282-8831e3fe5ae7" providerId="ADAL" clId="{4DC5809D-699E-4F77-91E2-58D06310EDD9}" dt="2022-07-26T15:49:01.283" v="1160" actId="478"/>
          <ac:spMkLst>
            <pc:docMk/>
            <pc:sldMk cId="469280409" sldId="1992"/>
            <ac:spMk id="13" creationId="{4813709B-2A3E-48A4-8669-A760F09645D9}"/>
          </ac:spMkLst>
        </pc:spChg>
        <pc:spChg chg="del">
          <ac:chgData name="GOMEZ, Paula" userId="c93cf399-3ed7-4230-9282-8831e3fe5ae7" providerId="ADAL" clId="{4DC5809D-699E-4F77-91E2-58D06310EDD9}" dt="2022-07-26T15:49:01.283" v="1160" actId="478"/>
          <ac:spMkLst>
            <pc:docMk/>
            <pc:sldMk cId="469280409" sldId="1992"/>
            <ac:spMk id="16" creationId="{CA3B43E4-7371-48F6-8F53-E5D1F74F51E1}"/>
          </ac:spMkLst>
        </pc:spChg>
        <pc:spChg chg="del">
          <ac:chgData name="GOMEZ, Paula" userId="c93cf399-3ed7-4230-9282-8831e3fe5ae7" providerId="ADAL" clId="{4DC5809D-699E-4F77-91E2-58D06310EDD9}" dt="2022-07-26T15:49:01.283" v="1160" actId="478"/>
          <ac:spMkLst>
            <pc:docMk/>
            <pc:sldMk cId="469280409" sldId="1992"/>
            <ac:spMk id="17" creationId="{056C2D48-16FD-4937-B88E-A381EA0824A8}"/>
          </ac:spMkLst>
        </pc:spChg>
        <pc:spChg chg="del">
          <ac:chgData name="GOMEZ, Paula" userId="c93cf399-3ed7-4230-9282-8831e3fe5ae7" providerId="ADAL" clId="{4DC5809D-699E-4F77-91E2-58D06310EDD9}" dt="2022-07-26T15:49:01.283" v="1160" actId="478"/>
          <ac:spMkLst>
            <pc:docMk/>
            <pc:sldMk cId="469280409" sldId="1992"/>
            <ac:spMk id="18" creationId="{05F935F5-4AED-4409-B7C5-EC2536FABFE2}"/>
          </ac:spMkLst>
        </pc:spChg>
        <pc:spChg chg="del">
          <ac:chgData name="GOMEZ, Paula" userId="c93cf399-3ed7-4230-9282-8831e3fe5ae7" providerId="ADAL" clId="{4DC5809D-699E-4F77-91E2-58D06310EDD9}" dt="2022-07-26T15:49:01.283" v="1160" actId="478"/>
          <ac:spMkLst>
            <pc:docMk/>
            <pc:sldMk cId="469280409" sldId="1992"/>
            <ac:spMk id="19" creationId="{0313934A-8202-4152-8F31-551476EE9CC8}"/>
          </ac:spMkLst>
        </pc:spChg>
        <pc:spChg chg="del">
          <ac:chgData name="GOMEZ, Paula" userId="c93cf399-3ed7-4230-9282-8831e3fe5ae7" providerId="ADAL" clId="{4DC5809D-699E-4F77-91E2-58D06310EDD9}" dt="2022-07-26T15:50:45.174" v="1171" actId="478"/>
          <ac:spMkLst>
            <pc:docMk/>
            <pc:sldMk cId="469280409" sldId="1992"/>
            <ac:spMk id="35842" creationId="{76BE3507-82A8-461A-9394-8A4DE79875DB}"/>
          </ac:spMkLst>
        </pc:spChg>
        <pc:graphicFrameChg chg="del">
          <ac:chgData name="GOMEZ, Paula" userId="c93cf399-3ed7-4230-9282-8831e3fe5ae7" providerId="ADAL" clId="{4DC5809D-699E-4F77-91E2-58D06310EDD9}" dt="2022-07-26T15:48:56.673" v="1159" actId="478"/>
          <ac:graphicFrameMkLst>
            <pc:docMk/>
            <pc:sldMk cId="469280409" sldId="1992"/>
            <ac:graphicFrameMk id="3" creationId="{39A97CC5-9C2C-47E6-9CA7-2DBCE71E622B}"/>
          </ac:graphicFrameMkLst>
        </pc:graphicFrameChg>
        <pc:picChg chg="add mod modCrop">
          <ac:chgData name="GOMEZ, Paula" userId="c93cf399-3ed7-4230-9282-8831e3fe5ae7" providerId="ADAL" clId="{4DC5809D-699E-4F77-91E2-58D06310EDD9}" dt="2022-07-26T15:51:29.053" v="1192" actId="1038"/>
          <ac:picMkLst>
            <pc:docMk/>
            <pc:sldMk cId="469280409" sldId="1992"/>
            <ac:picMk id="4" creationId="{2FD0B9B8-8A78-4A7F-9A51-BBEF6430A483}"/>
          </ac:picMkLst>
        </pc:picChg>
      </pc:sldChg>
      <pc:sldChg chg="modSp add mod">
        <pc:chgData name="GOMEZ, Paula" userId="c93cf399-3ed7-4230-9282-8831e3fe5ae7" providerId="ADAL" clId="{4DC5809D-699E-4F77-91E2-58D06310EDD9}" dt="2022-07-26T15:53:36.763" v="1207" actId="20577"/>
        <pc:sldMkLst>
          <pc:docMk/>
          <pc:sldMk cId="1383535322" sldId="1993"/>
        </pc:sldMkLst>
        <pc:spChg chg="mod">
          <ac:chgData name="GOMEZ, Paula" userId="c93cf399-3ed7-4230-9282-8831e3fe5ae7" providerId="ADAL" clId="{4DC5809D-699E-4F77-91E2-58D06310EDD9}" dt="2022-07-26T15:53:36.763" v="1207" actId="20577"/>
          <ac:spMkLst>
            <pc:docMk/>
            <pc:sldMk cId="1383535322" sldId="1993"/>
            <ac:spMk id="308" creationId="{00000000-0000-0000-0000-000000000000}"/>
          </ac:spMkLst>
        </pc:spChg>
      </pc:sldChg>
      <pc:sldChg chg="modSp add mod">
        <pc:chgData name="GOMEZ, Paula" userId="c93cf399-3ed7-4230-9282-8831e3fe5ae7" providerId="ADAL" clId="{4DC5809D-699E-4F77-91E2-58D06310EDD9}" dt="2022-07-26T15:55:42.291" v="1315" actId="20577"/>
        <pc:sldMkLst>
          <pc:docMk/>
          <pc:sldMk cId="3765076071" sldId="1994"/>
        </pc:sldMkLst>
        <pc:spChg chg="mod">
          <ac:chgData name="GOMEZ, Paula" userId="c93cf399-3ed7-4230-9282-8831e3fe5ae7" providerId="ADAL" clId="{4DC5809D-699E-4F77-91E2-58D06310EDD9}" dt="2022-07-26T15:55:42.291" v="1315" actId="20577"/>
          <ac:spMkLst>
            <pc:docMk/>
            <pc:sldMk cId="3765076071" sldId="1994"/>
            <ac:spMk id="4" creationId="{121547C1-0B95-475F-B0E3-22D7571B96CE}"/>
          </ac:spMkLst>
        </pc:spChg>
      </pc:sldChg>
      <pc:sldChg chg="modSp add mod">
        <pc:chgData name="GOMEZ, Paula" userId="c93cf399-3ed7-4230-9282-8831e3fe5ae7" providerId="ADAL" clId="{4DC5809D-699E-4F77-91E2-58D06310EDD9}" dt="2022-07-26T16:39:24.773" v="2540" actId="20577"/>
        <pc:sldMkLst>
          <pc:docMk/>
          <pc:sldMk cId="842580990" sldId="1995"/>
        </pc:sldMkLst>
        <pc:spChg chg="mod">
          <ac:chgData name="GOMEZ, Paula" userId="c93cf399-3ed7-4230-9282-8831e3fe5ae7" providerId="ADAL" clId="{4DC5809D-699E-4F77-91E2-58D06310EDD9}" dt="2022-07-26T16:39:16.894" v="2534" actId="13926"/>
          <ac:spMkLst>
            <pc:docMk/>
            <pc:sldMk cId="842580990" sldId="1995"/>
            <ac:spMk id="4" creationId="{121547C1-0B95-475F-B0E3-22D7571B96CE}"/>
          </ac:spMkLst>
        </pc:spChg>
        <pc:spChg chg="mod">
          <ac:chgData name="GOMEZ, Paula" userId="c93cf399-3ed7-4230-9282-8831e3fe5ae7" providerId="ADAL" clId="{4DC5809D-699E-4F77-91E2-58D06310EDD9}" dt="2022-07-26T16:39:24.773" v="2540" actId="20577"/>
          <ac:spMkLst>
            <pc:docMk/>
            <pc:sldMk cId="842580990" sldId="1995"/>
            <ac:spMk id="307" creationId="{00000000-0000-0000-0000-000000000000}"/>
          </ac:spMkLst>
        </pc:spChg>
      </pc:sldChg>
      <pc:sldChg chg="modSp add mod addCm">
        <pc:chgData name="GOMEZ, Paula" userId="c93cf399-3ed7-4230-9282-8831e3fe5ae7" providerId="ADAL" clId="{4DC5809D-699E-4F77-91E2-58D06310EDD9}" dt="2022-07-29T14:13:33.785" v="4034"/>
        <pc:sldMkLst>
          <pc:docMk/>
          <pc:sldMk cId="2626724953" sldId="1996"/>
        </pc:sldMkLst>
        <pc:spChg chg="mod">
          <ac:chgData name="GOMEZ, Paula" userId="c93cf399-3ed7-4230-9282-8831e3fe5ae7" providerId="ADAL" clId="{4DC5809D-699E-4F77-91E2-58D06310EDD9}" dt="2022-07-29T13:55:09.762" v="2948" actId="20577"/>
          <ac:spMkLst>
            <pc:docMk/>
            <pc:sldMk cId="2626724953" sldId="1996"/>
            <ac:spMk id="2" creationId="{00000000-0000-0000-0000-000000000000}"/>
          </ac:spMkLst>
        </pc:spChg>
        <pc:spChg chg="mod">
          <ac:chgData name="GOMEZ, Paula" userId="c93cf399-3ed7-4230-9282-8831e3fe5ae7" providerId="ADAL" clId="{4DC5809D-699E-4F77-91E2-58D06310EDD9}" dt="2022-07-29T14:10:21.566" v="3846" actId="20577"/>
          <ac:spMkLst>
            <pc:docMk/>
            <pc:sldMk cId="2626724953" sldId="1996"/>
            <ac:spMk id="3" creationId="{00000000-0000-0000-0000-000000000000}"/>
          </ac:spMkLst>
        </pc:spChg>
      </pc:sldChg>
      <pc:sldChg chg="modSp add mod addCm">
        <pc:chgData name="GOMEZ, Paula" userId="c93cf399-3ed7-4230-9282-8831e3fe5ae7" providerId="ADAL" clId="{4DC5809D-699E-4F77-91E2-58D06310EDD9}" dt="2022-07-29T14:15:16.497" v="4038" actId="33524"/>
        <pc:sldMkLst>
          <pc:docMk/>
          <pc:sldMk cId="3184393168" sldId="1997"/>
        </pc:sldMkLst>
        <pc:spChg chg="mod">
          <ac:chgData name="GOMEZ, Paula" userId="c93cf399-3ed7-4230-9282-8831e3fe5ae7" providerId="ADAL" clId="{4DC5809D-699E-4F77-91E2-58D06310EDD9}" dt="2022-07-29T14:15:16.497" v="4038" actId="33524"/>
          <ac:spMkLst>
            <pc:docMk/>
            <pc:sldMk cId="3184393168" sldId="1997"/>
            <ac:spMk id="3" creationId="{00000000-0000-0000-0000-000000000000}"/>
          </ac:spMkLst>
        </pc:spChg>
      </pc:sldChg>
      <pc:sldChg chg="modSp add mod addCm">
        <pc:chgData name="GOMEZ, Paula" userId="c93cf399-3ed7-4230-9282-8831e3fe5ae7" providerId="ADAL" clId="{4DC5809D-699E-4F77-91E2-58D06310EDD9}" dt="2022-07-29T14:14:03.323" v="4036"/>
        <pc:sldMkLst>
          <pc:docMk/>
          <pc:sldMk cId="4049217193" sldId="1998"/>
        </pc:sldMkLst>
        <pc:spChg chg="mod">
          <ac:chgData name="GOMEZ, Paula" userId="c93cf399-3ed7-4230-9282-8831e3fe5ae7" providerId="ADAL" clId="{4DC5809D-699E-4F77-91E2-58D06310EDD9}" dt="2022-07-29T14:12:50.299" v="4033" actId="20577"/>
          <ac:spMkLst>
            <pc:docMk/>
            <pc:sldMk cId="4049217193" sldId="1998"/>
            <ac:spMk id="3" creationId="{00000000-0000-0000-0000-000000000000}"/>
          </ac:spMkLst>
        </pc:spChg>
      </pc:sldChg>
    </pc:docChg>
  </pc:docChgLst>
  <pc:docChgLst>
    <pc:chgData name="GOMEZ, Paula" userId="S::gomezp@who.int::c93cf399-3ed7-4230-9282-8831e3fe5ae7" providerId="AD" clId="Web-{0002AB26-FB3F-B2F2-286B-B8B6DFE30C7A}"/>
    <pc:docChg chg="modSld">
      <pc:chgData name="GOMEZ, Paula" userId="S::gomezp@who.int::c93cf399-3ed7-4230-9282-8831e3fe5ae7" providerId="AD" clId="Web-{0002AB26-FB3F-B2F2-286B-B8B6DFE30C7A}" dt="2022-11-01T10:32:07.185" v="9" actId="20577"/>
      <pc:docMkLst>
        <pc:docMk/>
      </pc:docMkLst>
      <pc:sldChg chg="modSp">
        <pc:chgData name="GOMEZ, Paula" userId="S::gomezp@who.int::c93cf399-3ed7-4230-9282-8831e3fe5ae7" providerId="AD" clId="Web-{0002AB26-FB3F-B2F2-286B-B8B6DFE30C7A}" dt="2022-11-01T10:32:07.185" v="9" actId="20577"/>
        <pc:sldMkLst>
          <pc:docMk/>
          <pc:sldMk cId="0" sldId="336"/>
        </pc:sldMkLst>
        <pc:spChg chg="mod">
          <ac:chgData name="GOMEZ, Paula" userId="S::gomezp@who.int::c93cf399-3ed7-4230-9282-8831e3fe5ae7" providerId="AD" clId="Web-{0002AB26-FB3F-B2F2-286B-B8B6DFE30C7A}" dt="2022-11-01T10:32:07.185" v="9" actId="20577"/>
          <ac:spMkLst>
            <pc:docMk/>
            <pc:sldMk cId="0" sldId="336"/>
            <ac:spMk id="16387" creationId="{5A5E1C72-A1A2-45C8-AB70-3B5B315DBF5D}"/>
          </ac:spMkLst>
        </pc:spChg>
      </pc:sldChg>
      <pc:sldChg chg="modSp">
        <pc:chgData name="GOMEZ, Paula" userId="S::gomezp@who.int::c93cf399-3ed7-4230-9282-8831e3fe5ae7" providerId="AD" clId="Web-{0002AB26-FB3F-B2F2-286B-B8B6DFE30C7A}" dt="2022-11-01T10:31:48.559" v="1" actId="20577"/>
        <pc:sldMkLst>
          <pc:docMk/>
          <pc:sldMk cId="2624105914" sldId="4472"/>
        </pc:sldMkLst>
        <pc:spChg chg="mod">
          <ac:chgData name="GOMEZ, Paula" userId="S::gomezp@who.int::c93cf399-3ed7-4230-9282-8831e3fe5ae7" providerId="AD" clId="Web-{0002AB26-FB3F-B2F2-286B-B8B6DFE30C7A}" dt="2022-11-01T10:31:48.559" v="1" actId="20577"/>
          <ac:spMkLst>
            <pc:docMk/>
            <pc:sldMk cId="2624105914" sldId="4472"/>
            <ac:spMk id="308" creationId="{00000000-0000-0000-0000-000000000000}"/>
          </ac:spMkLst>
        </pc:spChg>
      </pc:sldChg>
    </pc:docChg>
  </pc:docChgLst>
  <pc:docChgLst>
    <pc:chgData name="EZZINE, Hind" userId="S::ezzineh@who.int::edcab00f-6318-46e5-a4a9-188b01ee222f" providerId="AD" clId="Web-{6AF2F405-17EC-F0CD-C71E-D89076AE3E1D}"/>
    <pc:docChg chg="delSld sldOrd">
      <pc:chgData name="EZZINE, Hind" userId="S::ezzineh@who.int::edcab00f-6318-46e5-a4a9-188b01ee222f" providerId="AD" clId="Web-{6AF2F405-17EC-F0CD-C71E-D89076AE3E1D}" dt="2022-06-08T08:52:18.031" v="1"/>
      <pc:docMkLst>
        <pc:docMk/>
      </pc:docMkLst>
      <pc:sldChg chg="del">
        <pc:chgData name="EZZINE, Hind" userId="S::ezzineh@who.int::edcab00f-6318-46e5-a4a9-188b01ee222f" providerId="AD" clId="Web-{6AF2F405-17EC-F0CD-C71E-D89076AE3E1D}" dt="2022-06-08T08:52:18.031" v="1"/>
        <pc:sldMkLst>
          <pc:docMk/>
          <pc:sldMk cId="0" sldId="288"/>
        </pc:sldMkLst>
      </pc:sldChg>
      <pc:sldChg chg="ord">
        <pc:chgData name="EZZINE, Hind" userId="S::ezzineh@who.int::edcab00f-6318-46e5-a4a9-188b01ee222f" providerId="AD" clId="Web-{6AF2F405-17EC-F0CD-C71E-D89076AE3E1D}" dt="2022-06-08T08:52:14.500" v="0"/>
        <pc:sldMkLst>
          <pc:docMk/>
          <pc:sldMk cId="1154234060" sldId="367"/>
        </pc:sldMkLst>
      </pc:sldChg>
    </pc:docChg>
  </pc:docChgLst>
  <pc:docChgLst>
    <pc:chgData name="EZZINE, Hind" userId="S::ezzineh@who.int::edcab00f-6318-46e5-a4a9-188b01ee222f" providerId="AD" clId="Web-{FFDDE89F-4263-A20D-C669-121DC9E1640B}"/>
    <pc:docChg chg="mod addSld delSld modSld modMainMaster">
      <pc:chgData name="EZZINE, Hind" userId="S::ezzineh@who.int::edcab00f-6318-46e5-a4a9-188b01ee222f" providerId="AD" clId="Web-{FFDDE89F-4263-A20D-C669-121DC9E1640B}" dt="2022-05-12T10:52:53.875" v="150"/>
      <pc:docMkLst>
        <pc:docMk/>
      </pc:docMkLst>
      <pc:sldChg chg="modSp">
        <pc:chgData name="EZZINE, Hind" userId="S::ezzineh@who.int::edcab00f-6318-46e5-a4a9-188b01ee222f" providerId="AD" clId="Web-{FFDDE89F-4263-A20D-C669-121DC9E1640B}" dt="2022-05-12T10:50:39.310" v="147" actId="20577"/>
        <pc:sldMkLst>
          <pc:docMk/>
          <pc:sldMk cId="0" sldId="288"/>
        </pc:sldMkLst>
        <pc:spChg chg="mod">
          <ac:chgData name="EZZINE, Hind" userId="S::ezzineh@who.int::edcab00f-6318-46e5-a4a9-188b01ee222f" providerId="AD" clId="Web-{FFDDE89F-4263-A20D-C669-121DC9E1640B}" dt="2022-05-12T08:59:18.393" v="48" actId="20577"/>
          <ac:spMkLst>
            <pc:docMk/>
            <pc:sldMk cId="0" sldId="288"/>
            <ac:spMk id="16386" creationId="{619436EC-E022-4CF5-8DDD-7248D94277C9}"/>
          </ac:spMkLst>
        </pc:spChg>
        <pc:spChg chg="mod">
          <ac:chgData name="EZZINE, Hind" userId="S::ezzineh@who.int::edcab00f-6318-46e5-a4a9-188b01ee222f" providerId="AD" clId="Web-{FFDDE89F-4263-A20D-C669-121DC9E1640B}" dt="2022-05-12T10:50:39.310" v="147" actId="20577"/>
          <ac:spMkLst>
            <pc:docMk/>
            <pc:sldMk cId="0" sldId="288"/>
            <ac:spMk id="16389" creationId="{5F69A835-3FB7-47B4-A345-F945353D87CC}"/>
          </ac:spMkLst>
        </pc:spChg>
      </pc:sldChg>
      <pc:sldChg chg="modSp mod modClrScheme chgLayout">
        <pc:chgData name="EZZINE, Hind" userId="S::ezzineh@who.int::edcab00f-6318-46e5-a4a9-188b01ee222f" providerId="AD" clId="Web-{FFDDE89F-4263-A20D-C669-121DC9E1640B}" dt="2022-05-12T10:13:22.727" v="97" actId="20577"/>
        <pc:sldMkLst>
          <pc:docMk/>
          <pc:sldMk cId="0" sldId="336"/>
        </pc:sldMkLst>
        <pc:spChg chg="mod ord">
          <ac:chgData name="EZZINE, Hind" userId="S::ezzineh@who.int::edcab00f-6318-46e5-a4a9-188b01ee222f" providerId="AD" clId="Web-{FFDDE89F-4263-A20D-C669-121DC9E1640B}" dt="2022-05-12T10:13:22.727" v="97" actId="20577"/>
          <ac:spMkLst>
            <pc:docMk/>
            <pc:sldMk cId="0" sldId="336"/>
            <ac:spMk id="16387" creationId="{5A5E1C72-A1A2-45C8-AB70-3B5B315DBF5D}"/>
          </ac:spMkLst>
        </pc:spChg>
        <pc:spChg chg="mod ord">
          <ac:chgData name="EZZINE, Hind" userId="S::ezzineh@who.int::edcab00f-6318-46e5-a4a9-188b01ee222f" providerId="AD" clId="Web-{FFDDE89F-4263-A20D-C669-121DC9E1640B}" dt="2022-05-12T08:56:50.295" v="22"/>
          <ac:spMkLst>
            <pc:docMk/>
            <pc:sldMk cId="0" sldId="336"/>
            <ac:spMk id="27650" creationId="{EFC362FD-B863-4FDF-8761-CF6DF2AD29E7}"/>
          </ac:spMkLst>
        </pc:spChg>
      </pc:sldChg>
      <pc:sldChg chg="modSp mod modClrScheme chgLayout">
        <pc:chgData name="EZZINE, Hind" userId="S::ezzineh@who.int::edcab00f-6318-46e5-a4a9-188b01ee222f" providerId="AD" clId="Web-{FFDDE89F-4263-A20D-C669-121DC9E1640B}" dt="2022-05-12T10:17:57.876" v="120" actId="20577"/>
        <pc:sldMkLst>
          <pc:docMk/>
          <pc:sldMk cId="0" sldId="339"/>
        </pc:sldMkLst>
        <pc:spChg chg="mod ord">
          <ac:chgData name="EZZINE, Hind" userId="S::ezzineh@who.int::edcab00f-6318-46e5-a4a9-188b01ee222f" providerId="AD" clId="Web-{FFDDE89F-4263-A20D-C669-121DC9E1640B}" dt="2022-05-12T08:56:50.217" v="20"/>
          <ac:spMkLst>
            <pc:docMk/>
            <pc:sldMk cId="0" sldId="339"/>
            <ac:spMk id="39938" creationId="{32962E8E-4AE6-4F00-94AE-526268535180}"/>
          </ac:spMkLst>
        </pc:spChg>
        <pc:spChg chg="mod ord">
          <ac:chgData name="EZZINE, Hind" userId="S::ezzineh@who.int::edcab00f-6318-46e5-a4a9-188b01ee222f" providerId="AD" clId="Web-{FFDDE89F-4263-A20D-C669-121DC9E1640B}" dt="2022-05-12T10:17:57.876" v="120" actId="20577"/>
          <ac:spMkLst>
            <pc:docMk/>
            <pc:sldMk cId="0" sldId="339"/>
            <ac:spMk id="39939" creationId="{D1506F32-455A-48F7-8C78-4075E3D043B5}"/>
          </ac:spMkLst>
        </pc:spChg>
      </pc:sldChg>
      <pc:sldChg chg="addSp delSp modSp mod modClrScheme chgLayout">
        <pc:chgData name="EZZINE, Hind" userId="S::ezzineh@who.int::edcab00f-6318-46e5-a4a9-188b01ee222f" providerId="AD" clId="Web-{FFDDE89F-4263-A20D-C669-121DC9E1640B}" dt="2022-05-12T10:17:24.344" v="111" actId="20577"/>
        <pc:sldMkLst>
          <pc:docMk/>
          <pc:sldMk cId="0" sldId="344"/>
        </pc:sldMkLst>
        <pc:spChg chg="add del mod ord">
          <ac:chgData name="EZZINE, Hind" userId="S::ezzineh@who.int::edcab00f-6318-46e5-a4a9-188b01ee222f" providerId="AD" clId="Web-{FFDDE89F-4263-A20D-C669-121DC9E1640B}" dt="2022-05-12T10:05:27.198" v="70"/>
          <ac:spMkLst>
            <pc:docMk/>
            <pc:sldMk cId="0" sldId="344"/>
            <ac:spMk id="2" creationId="{9A946325-3C76-C85A-AFFC-7BEFA195C09B}"/>
          </ac:spMkLst>
        </pc:spChg>
        <pc:spChg chg="mod ord">
          <ac:chgData name="EZZINE, Hind" userId="S::ezzineh@who.int::edcab00f-6318-46e5-a4a9-188b01ee222f" providerId="AD" clId="Web-{FFDDE89F-4263-A20D-C669-121DC9E1640B}" dt="2022-05-12T10:17:24.344" v="111" actId="20577"/>
          <ac:spMkLst>
            <pc:docMk/>
            <pc:sldMk cId="0" sldId="344"/>
            <ac:spMk id="29698" creationId="{DC2380ED-66A3-4729-9AFB-C83676284690}"/>
          </ac:spMkLst>
        </pc:spChg>
        <pc:spChg chg="mod">
          <ac:chgData name="EZZINE, Hind" userId="S::ezzineh@who.int::edcab00f-6318-46e5-a4a9-188b01ee222f" providerId="AD" clId="Web-{FFDDE89F-4263-A20D-C669-121DC9E1640B}" dt="2022-05-12T10:08:51.282" v="72" actId="20577"/>
          <ac:spMkLst>
            <pc:docMk/>
            <pc:sldMk cId="0" sldId="344"/>
            <ac:spMk id="29699" creationId="{A84D096C-B9D6-414E-9059-A12297B77D58}"/>
          </ac:spMkLst>
        </pc:spChg>
      </pc:sldChg>
      <pc:sldChg chg="addSp delSp modSp mod modClrScheme chgLayout">
        <pc:chgData name="EZZINE, Hind" userId="S::ezzineh@who.int::edcab00f-6318-46e5-a4a9-188b01ee222f" providerId="AD" clId="Web-{FFDDE89F-4263-A20D-C669-121DC9E1640B}" dt="2022-05-12T10:17:30.047" v="113" actId="20577"/>
        <pc:sldMkLst>
          <pc:docMk/>
          <pc:sldMk cId="0" sldId="348"/>
        </pc:sldMkLst>
        <pc:spChg chg="add del mod ord">
          <ac:chgData name="EZZINE, Hind" userId="S::ezzineh@who.int::edcab00f-6318-46e5-a4a9-188b01ee222f" providerId="AD" clId="Web-{FFDDE89F-4263-A20D-C669-121DC9E1640B}" dt="2022-05-12T10:08:51.376" v="73"/>
          <ac:spMkLst>
            <pc:docMk/>
            <pc:sldMk cId="0" sldId="348"/>
            <ac:spMk id="2" creationId="{21380E12-D700-1F16-D544-509B0F446DF0}"/>
          </ac:spMkLst>
        </pc:spChg>
        <pc:spChg chg="mod ord">
          <ac:chgData name="EZZINE, Hind" userId="S::ezzineh@who.int::edcab00f-6318-46e5-a4a9-188b01ee222f" providerId="AD" clId="Web-{FFDDE89F-4263-A20D-C669-121DC9E1640B}" dt="2022-05-12T10:17:30.047" v="113" actId="20577"/>
          <ac:spMkLst>
            <pc:docMk/>
            <pc:sldMk cId="0" sldId="348"/>
            <ac:spMk id="31746" creationId="{EB78D264-2D91-4587-A680-D3BD41D8DFB4}"/>
          </ac:spMkLst>
        </pc:spChg>
      </pc:sldChg>
      <pc:sldChg chg="modSp mod modClrScheme chgLayout">
        <pc:chgData name="EZZINE, Hind" userId="S::ezzineh@who.int::edcab00f-6318-46e5-a4a9-188b01ee222f" providerId="AD" clId="Web-{FFDDE89F-4263-A20D-C669-121DC9E1640B}" dt="2022-05-12T09:07:39.689" v="58" actId="20577"/>
        <pc:sldMkLst>
          <pc:docMk/>
          <pc:sldMk cId="0" sldId="350"/>
        </pc:sldMkLst>
        <pc:spChg chg="mod ord">
          <ac:chgData name="EZZINE, Hind" userId="S::ezzineh@who.int::edcab00f-6318-46e5-a4a9-188b01ee222f" providerId="AD" clId="Web-{FFDDE89F-4263-A20D-C669-121DC9E1640B}" dt="2022-05-12T09:07:39.689" v="58" actId="20577"/>
          <ac:spMkLst>
            <pc:docMk/>
            <pc:sldMk cId="0" sldId="350"/>
            <ac:spMk id="26626" creationId="{B35DA960-F7FF-414C-A260-3BA8BAAE4F0D}"/>
          </ac:spMkLst>
        </pc:spChg>
        <pc:spChg chg="mod ord">
          <ac:chgData name="EZZINE, Hind" userId="S::ezzineh@who.int::edcab00f-6318-46e5-a4a9-188b01ee222f" providerId="AD" clId="Web-{FFDDE89F-4263-A20D-C669-121DC9E1640B}" dt="2022-05-12T08:56:50.186" v="19"/>
          <ac:spMkLst>
            <pc:docMk/>
            <pc:sldMk cId="0" sldId="350"/>
            <ac:spMk id="26627" creationId="{14920C47-A086-40CA-8862-C0F82DB34CAF}"/>
          </ac:spMkLst>
        </pc:spChg>
      </pc:sldChg>
      <pc:sldChg chg="addSp delSp modSp mod modClrScheme addCm chgLayout">
        <pc:chgData name="EZZINE, Hind" userId="S::ezzineh@who.int::edcab00f-6318-46e5-a4a9-188b01ee222f" providerId="AD" clId="Web-{FFDDE89F-4263-A20D-C669-121DC9E1640B}" dt="2022-05-12T10:52:39.922" v="149"/>
        <pc:sldMkLst>
          <pc:docMk/>
          <pc:sldMk cId="0" sldId="354"/>
        </pc:sldMkLst>
        <pc:spChg chg="add del mod ord">
          <ac:chgData name="EZZINE, Hind" userId="S::ezzineh@who.int::edcab00f-6318-46e5-a4a9-188b01ee222f" providerId="AD" clId="Web-{FFDDE89F-4263-A20D-C669-121DC9E1640B}" dt="2022-05-12T10:29:00.348" v="130"/>
          <ac:spMkLst>
            <pc:docMk/>
            <pc:sldMk cId="0" sldId="354"/>
            <ac:spMk id="2" creationId="{B08FAA7A-B5B2-1C36-1E02-5AB706C8AC31}"/>
          </ac:spMkLst>
        </pc:spChg>
        <pc:spChg chg="mod">
          <ac:chgData name="EZZINE, Hind" userId="S::ezzineh@who.int::edcab00f-6318-46e5-a4a9-188b01ee222f" providerId="AD" clId="Web-{FFDDE89F-4263-A20D-C669-121DC9E1640B}" dt="2022-05-12T10:29:17.427" v="133" actId="1076"/>
          <ac:spMkLst>
            <pc:docMk/>
            <pc:sldMk cId="0" sldId="354"/>
            <ac:spMk id="10" creationId="{EEB3D251-89E2-411A-BBB2-6000D3DFC33A}"/>
          </ac:spMkLst>
        </pc:spChg>
        <pc:spChg chg="mod">
          <ac:chgData name="EZZINE, Hind" userId="S::ezzineh@who.int::edcab00f-6318-46e5-a4a9-188b01ee222f" providerId="AD" clId="Web-{FFDDE89F-4263-A20D-C669-121DC9E1640B}" dt="2022-05-12T10:29:26.568" v="135" actId="1076"/>
          <ac:spMkLst>
            <pc:docMk/>
            <pc:sldMk cId="0" sldId="354"/>
            <ac:spMk id="11" creationId="{323A0425-DCAC-44A5-B932-ED8F568CB5E4}"/>
          </ac:spMkLst>
        </pc:spChg>
        <pc:spChg chg="mod">
          <ac:chgData name="EZZINE, Hind" userId="S::ezzineh@who.int::edcab00f-6318-46e5-a4a9-188b01ee222f" providerId="AD" clId="Web-{FFDDE89F-4263-A20D-C669-121DC9E1640B}" dt="2022-05-12T10:31:49.572" v="142" actId="20577"/>
          <ac:spMkLst>
            <pc:docMk/>
            <pc:sldMk cId="0" sldId="354"/>
            <ac:spMk id="12" creationId="{9A98A545-8653-4BD1-B733-3D240F2A24F7}"/>
          </ac:spMkLst>
        </pc:spChg>
        <pc:spChg chg="mod">
          <ac:chgData name="EZZINE, Hind" userId="S::ezzineh@who.int::edcab00f-6318-46e5-a4a9-188b01ee222f" providerId="AD" clId="Web-{FFDDE89F-4263-A20D-C669-121DC9E1640B}" dt="2022-05-12T10:29:30.568" v="136" actId="1076"/>
          <ac:spMkLst>
            <pc:docMk/>
            <pc:sldMk cId="0" sldId="354"/>
            <ac:spMk id="14" creationId="{4BC4BAEA-F6FB-4C95-AAE0-BE8454CF7F87}"/>
          </ac:spMkLst>
        </pc:spChg>
        <pc:spChg chg="mod ord">
          <ac:chgData name="EZZINE, Hind" userId="S::ezzineh@who.int::edcab00f-6318-46e5-a4a9-188b01ee222f" providerId="AD" clId="Web-{FFDDE89F-4263-A20D-C669-121DC9E1640B}" dt="2022-05-12T10:17:44.485" v="116" actId="20577"/>
          <ac:spMkLst>
            <pc:docMk/>
            <pc:sldMk cId="0" sldId="354"/>
            <ac:spMk id="35842" creationId="{76BE3507-82A8-461A-9394-8A4DE79875DB}"/>
          </ac:spMkLst>
        </pc:spChg>
        <pc:graphicFrameChg chg="mod">
          <ac:chgData name="EZZINE, Hind" userId="S::ezzineh@who.int::edcab00f-6318-46e5-a4a9-188b01ee222f" providerId="AD" clId="Web-{FFDDE89F-4263-A20D-C669-121DC9E1640B}" dt="2022-05-12T10:29:11.161" v="132" actId="1076"/>
          <ac:graphicFrameMkLst>
            <pc:docMk/>
            <pc:sldMk cId="0" sldId="354"/>
            <ac:graphicFrameMk id="3" creationId="{39A97CC5-9C2C-47E6-9CA7-2DBCE71E622B}"/>
          </ac:graphicFrameMkLst>
        </pc:graphicFrameChg>
      </pc:sldChg>
      <pc:sldChg chg="addSp delSp modSp mod modClrScheme addCm chgLayout">
        <pc:chgData name="EZZINE, Hind" userId="S::ezzineh@who.int::edcab00f-6318-46e5-a4a9-188b01ee222f" providerId="AD" clId="Web-{FFDDE89F-4263-A20D-C669-121DC9E1640B}" dt="2022-05-12T10:52:53.875" v="150"/>
        <pc:sldMkLst>
          <pc:docMk/>
          <pc:sldMk cId="0" sldId="355"/>
        </pc:sldMkLst>
        <pc:spChg chg="add del mod ord">
          <ac:chgData name="EZZINE, Hind" userId="S::ezzineh@who.int::edcab00f-6318-46e5-a4a9-188b01ee222f" providerId="AD" clId="Web-{FFDDE89F-4263-A20D-C669-121DC9E1640B}" dt="2022-05-12T10:30:38.788" v="138"/>
          <ac:spMkLst>
            <pc:docMk/>
            <pc:sldMk cId="0" sldId="355"/>
            <ac:spMk id="2" creationId="{F2A2A804-78D3-7334-BDC2-028B298D36BA}"/>
          </ac:spMkLst>
        </pc:spChg>
        <pc:spChg chg="mod ord">
          <ac:chgData name="EZZINE, Hind" userId="S::ezzineh@who.int::edcab00f-6318-46e5-a4a9-188b01ee222f" providerId="AD" clId="Web-{FFDDE89F-4263-A20D-C669-121DC9E1640B}" dt="2022-05-12T10:17:52.813" v="118" actId="20577"/>
          <ac:spMkLst>
            <pc:docMk/>
            <pc:sldMk cId="0" sldId="355"/>
            <ac:spMk id="37890" creationId="{FEB04760-13FE-4714-B700-BADBC11079A2}"/>
          </ac:spMkLst>
        </pc:spChg>
        <pc:graphicFrameChg chg="mod">
          <ac:chgData name="EZZINE, Hind" userId="S::ezzineh@who.int::edcab00f-6318-46e5-a4a9-188b01ee222f" providerId="AD" clId="Web-{FFDDE89F-4263-A20D-C669-121DC9E1640B}" dt="2022-05-12T10:30:42.757" v="139" actId="1076"/>
          <ac:graphicFrameMkLst>
            <pc:docMk/>
            <pc:sldMk cId="0" sldId="355"/>
            <ac:graphicFrameMk id="5" creationId="{17B0CD35-615D-4E23-AD70-28CE4F28C0AD}"/>
          </ac:graphicFrameMkLst>
        </pc:graphicFrameChg>
      </pc:sldChg>
      <pc:sldChg chg="addSp delSp modSp mod modClrScheme chgLayout">
        <pc:chgData name="EZZINE, Hind" userId="S::ezzineh@who.int::edcab00f-6318-46e5-a4a9-188b01ee222f" providerId="AD" clId="Web-{FFDDE89F-4263-A20D-C669-121DC9E1640B}" dt="2022-05-12T10:17:32.453" v="114"/>
        <pc:sldMkLst>
          <pc:docMk/>
          <pc:sldMk cId="0" sldId="357"/>
        </pc:sldMkLst>
        <pc:spChg chg="add del mod ord">
          <ac:chgData name="EZZINE, Hind" userId="S::ezzineh@who.int::edcab00f-6318-46e5-a4a9-188b01ee222f" providerId="AD" clId="Web-{FFDDE89F-4263-A20D-C669-121DC9E1640B}" dt="2022-05-12T10:16:33.733" v="108"/>
          <ac:spMkLst>
            <pc:docMk/>
            <pc:sldMk cId="0" sldId="357"/>
            <ac:spMk id="2" creationId="{9A5AE1D3-B5E9-B885-ABE2-7F82C5725309}"/>
          </ac:spMkLst>
        </pc:spChg>
        <pc:spChg chg="mod">
          <ac:chgData name="EZZINE, Hind" userId="S::ezzineh@who.int::edcab00f-6318-46e5-a4a9-188b01ee222f" providerId="AD" clId="Web-{FFDDE89F-4263-A20D-C669-121DC9E1640B}" dt="2022-05-12T10:14:12.948" v="101" actId="1076"/>
          <ac:spMkLst>
            <pc:docMk/>
            <pc:sldMk cId="0" sldId="357"/>
            <ac:spMk id="10" creationId="{9AAB9FC1-209F-4371-9301-FF59BDA2C115}"/>
          </ac:spMkLst>
        </pc:spChg>
        <pc:spChg chg="mod">
          <ac:chgData name="EZZINE, Hind" userId="S::ezzineh@who.int::edcab00f-6318-46e5-a4a9-188b01ee222f" providerId="AD" clId="Web-{FFDDE89F-4263-A20D-C669-121DC9E1640B}" dt="2022-05-12T10:16:41.905" v="109" actId="1076"/>
          <ac:spMkLst>
            <pc:docMk/>
            <pc:sldMk cId="0" sldId="357"/>
            <ac:spMk id="14" creationId="{FAB34D75-7FC1-4002-B4B0-52AE27D01679}"/>
          </ac:spMkLst>
        </pc:spChg>
        <pc:spChg chg="mod">
          <ac:chgData name="EZZINE, Hind" userId="S::ezzineh@who.int::edcab00f-6318-46e5-a4a9-188b01ee222f" providerId="AD" clId="Web-{FFDDE89F-4263-A20D-C669-121DC9E1640B}" dt="2022-05-12T10:15:16.059" v="106" actId="20577"/>
          <ac:spMkLst>
            <pc:docMk/>
            <pc:sldMk cId="0" sldId="357"/>
            <ac:spMk id="17" creationId="{FE25E54E-94E6-4674-B741-11F60E9A14CC}"/>
          </ac:spMkLst>
        </pc:spChg>
        <pc:spChg chg="mod ord">
          <ac:chgData name="EZZINE, Hind" userId="S::ezzineh@who.int::edcab00f-6318-46e5-a4a9-188b01ee222f" providerId="AD" clId="Web-{FFDDE89F-4263-A20D-C669-121DC9E1640B}" dt="2022-05-12T10:17:32.453" v="114"/>
          <ac:spMkLst>
            <pc:docMk/>
            <pc:sldMk cId="0" sldId="357"/>
            <ac:spMk id="33794" creationId="{98A558E2-DF42-421D-95BA-106854751C8C}"/>
          </ac:spMkLst>
        </pc:spChg>
      </pc:sldChg>
      <pc:sldChg chg="modSp">
        <pc:chgData name="EZZINE, Hind" userId="S::ezzineh@who.int::edcab00f-6318-46e5-a4a9-188b01ee222f" providerId="AD" clId="Web-{FFDDE89F-4263-A20D-C669-121DC9E1640B}" dt="2022-05-12T09:01:21.490" v="56" actId="1076"/>
        <pc:sldMkLst>
          <pc:docMk/>
          <pc:sldMk cId="0" sldId="358"/>
        </pc:sldMkLst>
        <pc:spChg chg="mod">
          <ac:chgData name="EZZINE, Hind" userId="S::ezzineh@who.int::edcab00f-6318-46e5-a4a9-188b01ee222f" providerId="AD" clId="Web-{FFDDE89F-4263-A20D-C669-121DC9E1640B}" dt="2022-05-12T08:55:43.387" v="7"/>
          <ac:spMkLst>
            <pc:docMk/>
            <pc:sldMk cId="0" sldId="358"/>
            <ac:spMk id="24578" creationId="{9D0F65AF-BAC0-421F-8FD2-ACFE1575AB83}"/>
          </ac:spMkLst>
        </pc:spChg>
        <pc:spChg chg="mod">
          <ac:chgData name="EZZINE, Hind" userId="S::ezzineh@who.int::edcab00f-6318-46e5-a4a9-188b01ee222f" providerId="AD" clId="Web-{FFDDE89F-4263-A20D-C669-121DC9E1640B}" dt="2022-05-12T09:01:21.490" v="56" actId="1076"/>
          <ac:spMkLst>
            <pc:docMk/>
            <pc:sldMk cId="0" sldId="358"/>
            <ac:spMk id="24579" creationId="{6FA11F00-3065-48BC-8212-D93723259126}"/>
          </ac:spMkLst>
        </pc:spChg>
      </pc:sldChg>
      <pc:sldChg chg="modSp">
        <pc:chgData name="EZZINE, Hind" userId="S::ezzineh@who.int::edcab00f-6318-46e5-a4a9-188b01ee222f" providerId="AD" clId="Web-{FFDDE89F-4263-A20D-C669-121DC9E1640B}" dt="2022-05-12T08:55:06.948" v="4" actId="20577"/>
        <pc:sldMkLst>
          <pc:docMk/>
          <pc:sldMk cId="0" sldId="359"/>
        </pc:sldMkLst>
        <pc:spChg chg="mod">
          <ac:chgData name="EZZINE, Hind" userId="S::ezzineh@who.int::edcab00f-6318-46e5-a4a9-188b01ee222f" providerId="AD" clId="Web-{FFDDE89F-4263-A20D-C669-121DC9E1640B}" dt="2022-05-12T08:55:06.948" v="4" actId="20577"/>
          <ac:spMkLst>
            <pc:docMk/>
            <pc:sldMk cId="0" sldId="359"/>
            <ac:spMk id="20482" creationId="{C0154A34-9975-45F1-8059-125489D4C21A}"/>
          </ac:spMkLst>
        </pc:spChg>
      </pc:sldChg>
      <pc:sldChg chg="modSp mod modClrScheme chgLayout">
        <pc:chgData name="EZZINE, Hind" userId="S::ezzineh@who.int::edcab00f-6318-46e5-a4a9-188b01ee222f" providerId="AD" clId="Web-{FFDDE89F-4263-A20D-C669-121DC9E1640B}" dt="2022-05-12T10:18:07.048" v="122" actId="20577"/>
        <pc:sldMkLst>
          <pc:docMk/>
          <pc:sldMk cId="3542789810" sldId="360"/>
        </pc:sldMkLst>
        <pc:spChg chg="mod ord">
          <ac:chgData name="EZZINE, Hind" userId="S::ezzineh@who.int::edcab00f-6318-46e5-a4a9-188b01ee222f" providerId="AD" clId="Web-{FFDDE89F-4263-A20D-C669-121DC9E1640B}" dt="2022-05-12T08:56:50.248" v="21"/>
          <ac:spMkLst>
            <pc:docMk/>
            <pc:sldMk cId="3542789810" sldId="360"/>
            <ac:spMk id="33794" creationId="{8BBB8AF4-35EB-43D5-8E09-11BBB310091B}"/>
          </ac:spMkLst>
        </pc:spChg>
        <pc:spChg chg="mod ord">
          <ac:chgData name="EZZINE, Hind" userId="S::ezzineh@who.int::edcab00f-6318-46e5-a4a9-188b01ee222f" providerId="AD" clId="Web-{FFDDE89F-4263-A20D-C669-121DC9E1640B}" dt="2022-05-12T10:18:07.048" v="122" actId="20577"/>
          <ac:spMkLst>
            <pc:docMk/>
            <pc:sldMk cId="3542789810" sldId="360"/>
            <ac:spMk id="41987" creationId="{9BEAD51B-B901-4FAA-8731-7616078E626B}"/>
          </ac:spMkLst>
        </pc:spChg>
      </pc:sldChg>
      <pc:sldChg chg="modSp mod modClrScheme chgLayout">
        <pc:chgData name="EZZINE, Hind" userId="S::ezzineh@who.int::edcab00f-6318-46e5-a4a9-188b01ee222f" providerId="AD" clId="Web-{FFDDE89F-4263-A20D-C669-121DC9E1640B}" dt="2022-05-12T08:55:33.480" v="6"/>
        <pc:sldMkLst>
          <pc:docMk/>
          <pc:sldMk cId="0" sldId="361"/>
        </pc:sldMkLst>
        <pc:spChg chg="mod ord">
          <ac:chgData name="EZZINE, Hind" userId="S::ezzineh@who.int::edcab00f-6318-46e5-a4a9-188b01ee222f" providerId="AD" clId="Web-{FFDDE89F-4263-A20D-C669-121DC9E1640B}" dt="2022-05-12T08:54:46.073" v="2" actId="1076"/>
          <ac:spMkLst>
            <pc:docMk/>
            <pc:sldMk cId="0" sldId="361"/>
            <ac:spMk id="18435" creationId="{B1A25376-BC15-4ECC-A8EC-7B05485C055D}"/>
          </ac:spMkLst>
        </pc:spChg>
        <pc:spChg chg="mod ord">
          <ac:chgData name="EZZINE, Hind" userId="S::ezzineh@who.int::edcab00f-6318-46e5-a4a9-188b01ee222f" providerId="AD" clId="Web-{FFDDE89F-4263-A20D-C669-121DC9E1640B}" dt="2022-05-12T08:55:33.480" v="6"/>
          <ac:spMkLst>
            <pc:docMk/>
            <pc:sldMk cId="0" sldId="361"/>
            <ac:spMk id="22530" creationId="{FED9B0A0-A003-404C-8D9A-9412066C3D15}"/>
          </ac:spMkLst>
        </pc:spChg>
      </pc:sldChg>
      <pc:sldChg chg="modSp">
        <pc:chgData name="EZZINE, Hind" userId="S::ezzineh@who.int::edcab00f-6318-46e5-a4a9-188b01ee222f" providerId="AD" clId="Web-{FFDDE89F-4263-A20D-C669-121DC9E1640B}" dt="2022-05-12T08:55:15.683" v="5" actId="20577"/>
        <pc:sldMkLst>
          <pc:docMk/>
          <pc:sldMk cId="4059664225" sldId="364"/>
        </pc:sldMkLst>
        <pc:spChg chg="mod">
          <ac:chgData name="EZZINE, Hind" userId="S::ezzineh@who.int::edcab00f-6318-46e5-a4a9-188b01ee222f" providerId="AD" clId="Web-{FFDDE89F-4263-A20D-C669-121DC9E1640B}" dt="2022-05-12T08:55:15.683" v="5" actId="20577"/>
          <ac:spMkLst>
            <pc:docMk/>
            <pc:sldMk cId="4059664225" sldId="364"/>
            <ac:spMk id="307" creationId="{00000000-0000-0000-0000-000000000000}"/>
          </ac:spMkLst>
        </pc:spChg>
      </pc:sldChg>
      <pc:sldChg chg="modSp">
        <pc:chgData name="EZZINE, Hind" userId="S::ezzineh@who.int::edcab00f-6318-46e5-a4a9-188b01ee222f" providerId="AD" clId="Web-{FFDDE89F-4263-A20D-C669-121DC9E1640B}" dt="2022-05-12T08:59:40.800" v="52" actId="20577"/>
        <pc:sldMkLst>
          <pc:docMk/>
          <pc:sldMk cId="520941827" sldId="366"/>
        </pc:sldMkLst>
        <pc:spChg chg="mod">
          <ac:chgData name="EZZINE, Hind" userId="S::ezzineh@who.int::edcab00f-6318-46e5-a4a9-188b01ee222f" providerId="AD" clId="Web-{FFDDE89F-4263-A20D-C669-121DC9E1640B}" dt="2022-05-12T08:59:40.800" v="52" actId="20577"/>
          <ac:spMkLst>
            <pc:docMk/>
            <pc:sldMk cId="520941827" sldId="366"/>
            <ac:spMk id="3" creationId="{FE715C1D-0AFD-4B24-93D9-2F4112C6A19E}"/>
          </ac:spMkLst>
        </pc:spChg>
      </pc:sldChg>
      <pc:sldChg chg="add">
        <pc:chgData name="EZZINE, Hind" userId="S::ezzineh@who.int::edcab00f-6318-46e5-a4a9-188b01ee222f" providerId="AD" clId="Web-{FFDDE89F-4263-A20D-C669-121DC9E1640B}" dt="2022-05-12T10:33:38.497" v="145"/>
        <pc:sldMkLst>
          <pc:docMk/>
          <pc:sldMk cId="1154234060" sldId="367"/>
        </pc:sldMkLst>
      </pc:sldChg>
      <pc:sldChg chg="del">
        <pc:chgData name="EZZINE, Hind" userId="S::ezzineh@who.int::edcab00f-6318-46e5-a4a9-188b01ee222f" providerId="AD" clId="Web-{FFDDE89F-4263-A20D-C669-121DC9E1640B}" dt="2022-05-12T10:33:19.559" v="144"/>
        <pc:sldMkLst>
          <pc:docMk/>
          <pc:sldMk cId="2124603496" sldId="367"/>
        </pc:sldMkLst>
      </pc:sldChg>
      <pc:sldChg chg="del">
        <pc:chgData name="EZZINE, Hind" userId="S::ezzineh@who.int::edcab00f-6318-46e5-a4a9-188b01ee222f" providerId="AD" clId="Web-{FFDDE89F-4263-A20D-C669-121DC9E1640B}" dt="2022-05-12T10:32:58.042" v="143"/>
        <pc:sldMkLst>
          <pc:docMk/>
          <pc:sldMk cId="102040960" sldId="368"/>
        </pc:sldMkLst>
      </pc:sldChg>
      <pc:sldMasterChg chg="addSldLayout modSldLayout">
        <pc:chgData name="EZZINE, Hind" userId="S::ezzineh@who.int::edcab00f-6318-46e5-a4a9-188b01ee222f" providerId="AD" clId="Web-{FFDDE89F-4263-A20D-C669-121DC9E1640B}" dt="2022-05-12T10:33:38.497" v="145"/>
        <pc:sldMasterMkLst>
          <pc:docMk/>
          <pc:sldMasterMk cId="1533177493" sldId="2147483781"/>
        </pc:sldMasterMkLst>
        <pc:sldLayoutChg chg="add">
          <pc:chgData name="EZZINE, Hind" userId="S::ezzineh@who.int::edcab00f-6318-46e5-a4a9-188b01ee222f" providerId="AD" clId="Web-{FFDDE89F-4263-A20D-C669-121DC9E1640B}" dt="2022-05-12T10:33:38.497" v="145"/>
          <pc:sldLayoutMkLst>
            <pc:docMk/>
            <pc:sldMasterMk cId="1533177493" sldId="2147483781"/>
            <pc:sldLayoutMk cId="681889584" sldId="2147483783"/>
          </pc:sldLayoutMkLst>
        </pc:sldLayoutChg>
        <pc:sldLayoutChg chg="replId">
          <pc:chgData name="EZZINE, Hind" userId="S::ezzineh@who.int::edcab00f-6318-46e5-a4a9-188b01ee222f" providerId="AD" clId="Web-{FFDDE89F-4263-A20D-C669-121DC9E1640B}" dt="2022-05-12T10:33:38.497" v="145"/>
          <pc:sldLayoutMkLst>
            <pc:docMk/>
            <pc:sldMasterMk cId="1533177493" sldId="2147483781"/>
            <pc:sldLayoutMk cId="978302285" sldId="2147484843"/>
          </pc:sldLayoutMkLst>
        </pc:sldLayoutChg>
      </pc:sldMasterChg>
    </pc:docChg>
  </pc:docChgLst>
  <pc:docChgLst>
    <pc:chgData name="EZZINE, Hind" userId="S::ezzineh@who.int::edcab00f-6318-46e5-a4a9-188b01ee222f" providerId="AD" clId="Web-{92C61CBC-1A74-85D7-9C81-D7C38D4B46F0}"/>
    <pc:docChg chg="modSld">
      <pc:chgData name="EZZINE, Hind" userId="S::ezzineh@who.int::edcab00f-6318-46e5-a4a9-188b01ee222f" providerId="AD" clId="Web-{92C61CBC-1A74-85D7-9C81-D7C38D4B46F0}" dt="2023-07-05T11:53:49.014" v="13" actId="20577"/>
      <pc:docMkLst>
        <pc:docMk/>
      </pc:docMkLst>
      <pc:sldChg chg="modSp">
        <pc:chgData name="EZZINE, Hind" userId="S::ezzineh@who.int::edcab00f-6318-46e5-a4a9-188b01ee222f" providerId="AD" clId="Web-{92C61CBC-1A74-85D7-9C81-D7C38D4B46F0}" dt="2023-07-05T11:53:49.014" v="13" actId="20577"/>
        <pc:sldMkLst>
          <pc:docMk/>
          <pc:sldMk cId="1454429274" sldId="4460"/>
        </pc:sldMkLst>
        <pc:spChg chg="mod">
          <ac:chgData name="EZZINE, Hind" userId="S::ezzineh@who.int::edcab00f-6318-46e5-a4a9-188b01ee222f" providerId="AD" clId="Web-{92C61CBC-1A74-85D7-9C81-D7C38D4B46F0}" dt="2023-07-05T11:53:49.014" v="13" actId="20577"/>
          <ac:spMkLst>
            <pc:docMk/>
            <pc:sldMk cId="1454429274" sldId="4460"/>
            <ac:spMk id="4" creationId="{545DA4EB-AC64-43A3-A28B-14EF6D932F49}"/>
          </ac:spMkLst>
        </pc:spChg>
        <pc:spChg chg="mod">
          <ac:chgData name="EZZINE, Hind" userId="S::ezzineh@who.int::edcab00f-6318-46e5-a4a9-188b01ee222f" providerId="AD" clId="Web-{92C61CBC-1A74-85D7-9C81-D7C38D4B46F0}" dt="2023-07-05T11:46:36.281" v="7"/>
          <ac:spMkLst>
            <pc:docMk/>
            <pc:sldMk cId="1454429274" sldId="4460"/>
            <ac:spMk id="32" creationId="{6EB6D9EE-1D55-4FF6-BFD2-90ADDEE64602}"/>
          </ac:spMkLst>
        </pc:spChg>
        <pc:spChg chg="mod">
          <ac:chgData name="EZZINE, Hind" userId="S::ezzineh@who.int::edcab00f-6318-46e5-a4a9-188b01ee222f" providerId="AD" clId="Web-{92C61CBC-1A74-85D7-9C81-D7C38D4B46F0}" dt="2023-07-05T11:47:12.954" v="9"/>
          <ac:spMkLst>
            <pc:docMk/>
            <pc:sldMk cId="1454429274" sldId="4460"/>
            <ac:spMk id="34" creationId="{9BCBCD73-E310-4F6C-A3E6-B00D9CD868F9}"/>
          </ac:spMkLst>
        </pc:spChg>
        <pc:spChg chg="mod">
          <ac:chgData name="EZZINE, Hind" userId="S::ezzineh@who.int::edcab00f-6318-46e5-a4a9-188b01ee222f" providerId="AD" clId="Web-{92C61CBC-1A74-85D7-9C81-D7C38D4B46F0}" dt="2023-07-05T11:46:31.359" v="6"/>
          <ac:spMkLst>
            <pc:docMk/>
            <pc:sldMk cId="1454429274" sldId="4460"/>
            <ac:spMk id="35" creationId="{3FAA9E55-1C37-4504-BFE0-317EE331E797}"/>
          </ac:spMkLst>
        </pc:spChg>
        <pc:spChg chg="mod">
          <ac:chgData name="EZZINE, Hind" userId="S::ezzineh@who.int::edcab00f-6318-46e5-a4a9-188b01ee222f" providerId="AD" clId="Web-{92C61CBC-1A74-85D7-9C81-D7C38D4B46F0}" dt="2023-07-05T11:53:30.888" v="12" actId="20577"/>
          <ac:spMkLst>
            <pc:docMk/>
            <pc:sldMk cId="1454429274" sldId="4460"/>
            <ac:spMk id="40" creationId="{31F74FAB-581B-4A72-ADE8-2E6B74A0927D}"/>
          </ac:spMkLst>
        </pc:spChg>
      </pc:sldChg>
    </pc:docChg>
  </pc:docChgLst>
  <pc:docChgLst>
    <pc:chgData name="Guest User" userId="S::urn:spo:anon#eaf9c13d872bb4e03d62bac4295a813d0d5a716b11aa44fafa21b72e3f50fa97::" providerId="AD" clId="Web-{D8A93964-1BB2-1867-2D07-9BF3246D9055}"/>
    <pc:docChg chg="delSld">
      <pc:chgData name="Guest User" userId="S::urn:spo:anon#eaf9c13d872bb4e03d62bac4295a813d0d5a716b11aa44fafa21b72e3f50fa97::" providerId="AD" clId="Web-{D8A93964-1BB2-1867-2D07-9BF3246D9055}" dt="2022-08-15T17:25:24.343" v="0"/>
      <pc:docMkLst>
        <pc:docMk/>
      </pc:docMkLst>
      <pc:sldChg chg="del">
        <pc:chgData name="Guest User" userId="S::urn:spo:anon#eaf9c13d872bb4e03d62bac4295a813d0d5a716b11aa44fafa21b72e3f50fa97::" providerId="AD" clId="Web-{D8A93964-1BB2-1867-2D07-9BF3246D9055}" dt="2022-08-15T17:25:24.343" v="0"/>
        <pc:sldMkLst>
          <pc:docMk/>
          <pc:sldMk cId="3319631508" sldId="2003"/>
        </pc:sldMkLst>
      </pc:sldChg>
    </pc:docChg>
  </pc:docChgLst>
  <pc:docChgLst>
    <pc:chgData name="EZZINE, Hind" userId="S::ezzineh@who.int::edcab00f-6318-46e5-a4a9-188b01ee222f" providerId="AD" clId="Web-{6586C6B5-A92F-E109-0DDA-3950E4DB541C}"/>
    <pc:docChg chg="modSld sldOrd">
      <pc:chgData name="EZZINE, Hind" userId="S::ezzineh@who.int::edcab00f-6318-46e5-a4a9-188b01ee222f" providerId="AD" clId="Web-{6586C6B5-A92F-E109-0DDA-3950E4DB541C}" dt="2023-07-05T09:49:35.263" v="37" actId="1076"/>
      <pc:docMkLst>
        <pc:docMk/>
      </pc:docMkLst>
      <pc:sldChg chg="modSp">
        <pc:chgData name="EZZINE, Hind" userId="S::ezzineh@who.int::edcab00f-6318-46e5-a4a9-188b01ee222f" providerId="AD" clId="Web-{6586C6B5-A92F-E109-0DDA-3950E4DB541C}" dt="2023-07-05T09:47:56.997" v="23" actId="1076"/>
        <pc:sldMkLst>
          <pc:docMk/>
          <pc:sldMk cId="3542789810" sldId="360"/>
        </pc:sldMkLst>
        <pc:spChg chg="mod">
          <ac:chgData name="EZZINE, Hind" userId="S::ezzineh@who.int::edcab00f-6318-46e5-a4a9-188b01ee222f" providerId="AD" clId="Web-{6586C6B5-A92F-E109-0DDA-3950E4DB541C}" dt="2023-07-05T09:47:56.997" v="23" actId="1076"/>
          <ac:spMkLst>
            <pc:docMk/>
            <pc:sldMk cId="3542789810" sldId="360"/>
            <ac:spMk id="60418" creationId="{00000000-0000-0000-0000-000000000000}"/>
          </ac:spMkLst>
        </pc:spChg>
      </pc:sldChg>
      <pc:sldChg chg="modSp ord">
        <pc:chgData name="EZZINE, Hind" userId="S::ezzineh@who.int::edcab00f-6318-46e5-a4a9-188b01ee222f" providerId="AD" clId="Web-{6586C6B5-A92F-E109-0DDA-3950E4DB541C}" dt="2023-07-05T09:46:54.304" v="20"/>
        <pc:sldMkLst>
          <pc:docMk/>
          <pc:sldMk cId="875533359" sldId="446"/>
        </pc:sldMkLst>
        <pc:spChg chg="mod">
          <ac:chgData name="EZZINE, Hind" userId="S::ezzineh@who.int::edcab00f-6318-46e5-a4a9-188b01ee222f" providerId="AD" clId="Web-{6586C6B5-A92F-E109-0DDA-3950E4DB541C}" dt="2023-07-05T09:46:50.539" v="18" actId="1076"/>
          <ac:spMkLst>
            <pc:docMk/>
            <pc:sldMk cId="875533359" sldId="446"/>
            <ac:spMk id="15" creationId="{13EBEEB3-57F0-43BB-9E1B-EC4BEC15DB55}"/>
          </ac:spMkLst>
        </pc:spChg>
        <pc:spChg chg="mod">
          <ac:chgData name="EZZINE, Hind" userId="S::ezzineh@who.int::edcab00f-6318-46e5-a4a9-188b01ee222f" providerId="AD" clId="Web-{6586C6B5-A92F-E109-0DDA-3950E4DB541C}" dt="2023-07-05T09:46:47.351" v="17" actId="1076"/>
          <ac:spMkLst>
            <pc:docMk/>
            <pc:sldMk cId="875533359" sldId="446"/>
            <ac:spMk id="19" creationId="{00000000-0000-0000-0000-000000000000}"/>
          </ac:spMkLst>
        </pc:spChg>
      </pc:sldChg>
      <pc:sldChg chg="modSp">
        <pc:chgData name="EZZINE, Hind" userId="S::ezzineh@who.int::edcab00f-6318-46e5-a4a9-188b01ee222f" providerId="AD" clId="Web-{6586C6B5-A92F-E109-0DDA-3950E4DB541C}" dt="2023-07-05T09:45:59.053" v="6" actId="1076"/>
        <pc:sldMkLst>
          <pc:docMk/>
          <pc:sldMk cId="989278601" sldId="736"/>
        </pc:sldMkLst>
        <pc:spChg chg="mod">
          <ac:chgData name="EZZINE, Hind" userId="S::ezzineh@who.int::edcab00f-6318-46e5-a4a9-188b01ee222f" providerId="AD" clId="Web-{6586C6B5-A92F-E109-0DDA-3950E4DB541C}" dt="2023-07-05T09:45:59.053" v="6" actId="1076"/>
          <ac:spMkLst>
            <pc:docMk/>
            <pc:sldMk cId="989278601" sldId="736"/>
            <ac:spMk id="3" creationId="{00000000-0000-0000-0000-000000000000}"/>
          </ac:spMkLst>
        </pc:spChg>
      </pc:sldChg>
      <pc:sldChg chg="modSp">
        <pc:chgData name="EZZINE, Hind" userId="S::ezzineh@who.int::edcab00f-6318-46e5-a4a9-188b01ee222f" providerId="AD" clId="Web-{6586C6B5-A92F-E109-0DDA-3950E4DB541C}" dt="2023-07-05T09:49:02.434" v="32" actId="1076"/>
        <pc:sldMkLst>
          <pc:docMk/>
          <pc:sldMk cId="586175537" sldId="1773"/>
        </pc:sldMkLst>
        <pc:spChg chg="mod">
          <ac:chgData name="EZZINE, Hind" userId="S::ezzineh@who.int::edcab00f-6318-46e5-a4a9-188b01ee222f" providerId="AD" clId="Web-{6586C6B5-A92F-E109-0DDA-3950E4DB541C}" dt="2023-07-05T09:49:02.434" v="32" actId="1076"/>
          <ac:spMkLst>
            <pc:docMk/>
            <pc:sldMk cId="586175537" sldId="1773"/>
            <ac:spMk id="2" creationId="{00000000-0000-0000-0000-000000000000}"/>
          </ac:spMkLst>
        </pc:spChg>
      </pc:sldChg>
      <pc:sldChg chg="modSp ord">
        <pc:chgData name="EZZINE, Hind" userId="S::ezzineh@who.int::edcab00f-6318-46e5-a4a9-188b01ee222f" providerId="AD" clId="Web-{6586C6B5-A92F-E109-0DDA-3950E4DB541C}" dt="2023-07-05T09:47:14.915" v="21" actId="1076"/>
        <pc:sldMkLst>
          <pc:docMk/>
          <pc:sldMk cId="683834260" sldId="1794"/>
        </pc:sldMkLst>
        <pc:spChg chg="mod">
          <ac:chgData name="EZZINE, Hind" userId="S::ezzineh@who.int::edcab00f-6318-46e5-a4a9-188b01ee222f" providerId="AD" clId="Web-{6586C6B5-A92F-E109-0DDA-3950E4DB541C}" dt="2023-07-05T09:47:14.915" v="21" actId="1076"/>
          <ac:spMkLst>
            <pc:docMk/>
            <pc:sldMk cId="683834260" sldId="1794"/>
            <ac:spMk id="2" creationId="{C8F74B9B-0CB8-450A-B9A4-941FEF43E84F}"/>
          </ac:spMkLst>
        </pc:spChg>
      </pc:sldChg>
      <pc:sldChg chg="modSp ord">
        <pc:chgData name="EZZINE, Hind" userId="S::ezzineh@who.int::edcab00f-6318-46e5-a4a9-188b01ee222f" providerId="AD" clId="Web-{6586C6B5-A92F-E109-0DDA-3950E4DB541C}" dt="2023-07-05T09:48:25.370" v="30"/>
        <pc:sldMkLst>
          <pc:docMk/>
          <pc:sldMk cId="2214718636" sldId="4458"/>
        </pc:sldMkLst>
        <pc:spChg chg="mod">
          <ac:chgData name="EZZINE, Hind" userId="S::ezzineh@who.int::edcab00f-6318-46e5-a4a9-188b01ee222f" providerId="AD" clId="Web-{6586C6B5-A92F-E109-0DDA-3950E4DB541C}" dt="2023-07-05T09:48:02.760" v="24" actId="1076"/>
          <ac:spMkLst>
            <pc:docMk/>
            <pc:sldMk cId="2214718636" sldId="4458"/>
            <ac:spMk id="60418" creationId="{00000000-0000-0000-0000-000000000000}"/>
          </ac:spMkLst>
        </pc:spChg>
        <pc:spChg chg="mod">
          <ac:chgData name="EZZINE, Hind" userId="S::ezzineh@who.int::edcab00f-6318-46e5-a4a9-188b01ee222f" providerId="AD" clId="Web-{6586C6B5-A92F-E109-0DDA-3950E4DB541C}" dt="2023-07-05T09:48:22.683" v="29" actId="20577"/>
          <ac:spMkLst>
            <pc:docMk/>
            <pc:sldMk cId="2214718636" sldId="4458"/>
            <ac:spMk id="60419" creationId="{00000000-0000-0000-0000-000000000000}"/>
          </ac:spMkLst>
        </pc:spChg>
      </pc:sldChg>
      <pc:sldChg chg="modSp">
        <pc:chgData name="EZZINE, Hind" userId="S::ezzineh@who.int::edcab00f-6318-46e5-a4a9-188b01ee222f" providerId="AD" clId="Web-{6586C6B5-A92F-E109-0DDA-3950E4DB541C}" dt="2023-07-05T09:47:43.525" v="22" actId="1076"/>
        <pc:sldMkLst>
          <pc:docMk/>
          <pc:sldMk cId="1081058550" sldId="4462"/>
        </pc:sldMkLst>
        <pc:spChg chg="mod">
          <ac:chgData name="EZZINE, Hind" userId="S::ezzineh@who.int::edcab00f-6318-46e5-a4a9-188b01ee222f" providerId="AD" clId="Web-{6586C6B5-A92F-E109-0DDA-3950E4DB541C}" dt="2023-07-05T09:47:43.525" v="22" actId="1076"/>
          <ac:spMkLst>
            <pc:docMk/>
            <pc:sldMk cId="1081058550" sldId="4462"/>
            <ac:spMk id="60418" creationId="{00000000-0000-0000-0000-000000000000}"/>
          </ac:spMkLst>
        </pc:spChg>
      </pc:sldChg>
      <pc:sldChg chg="modSp">
        <pc:chgData name="EZZINE, Hind" userId="S::ezzineh@who.int::edcab00f-6318-46e5-a4a9-188b01ee222f" providerId="AD" clId="Web-{6586C6B5-A92F-E109-0DDA-3950E4DB541C}" dt="2023-07-05T09:48:41.371" v="31" actId="1076"/>
        <pc:sldMkLst>
          <pc:docMk/>
          <pc:sldMk cId="1707498863" sldId="4463"/>
        </pc:sldMkLst>
        <pc:spChg chg="mod">
          <ac:chgData name="EZZINE, Hind" userId="S::ezzineh@who.int::edcab00f-6318-46e5-a4a9-188b01ee222f" providerId="AD" clId="Web-{6586C6B5-A92F-E109-0DDA-3950E4DB541C}" dt="2023-07-05T09:48:41.371" v="31" actId="1076"/>
          <ac:spMkLst>
            <pc:docMk/>
            <pc:sldMk cId="1707498863" sldId="4463"/>
            <ac:spMk id="60418" creationId="{00000000-0000-0000-0000-000000000000}"/>
          </ac:spMkLst>
        </pc:spChg>
      </pc:sldChg>
      <pc:sldChg chg="ord">
        <pc:chgData name="EZZINE, Hind" userId="S::ezzineh@who.int::edcab00f-6318-46e5-a4a9-188b01ee222f" providerId="AD" clId="Web-{6586C6B5-A92F-E109-0DDA-3950E4DB541C}" dt="2023-07-05T09:45:13.676" v="0"/>
        <pc:sldMkLst>
          <pc:docMk/>
          <pc:sldMk cId="3188088561" sldId="4479"/>
        </pc:sldMkLst>
      </pc:sldChg>
      <pc:sldChg chg="modSp">
        <pc:chgData name="EZZINE, Hind" userId="S::ezzineh@who.int::edcab00f-6318-46e5-a4a9-188b01ee222f" providerId="AD" clId="Web-{6586C6B5-A92F-E109-0DDA-3950E4DB541C}" dt="2023-07-05T09:49:35.263" v="37" actId="1076"/>
        <pc:sldMkLst>
          <pc:docMk/>
          <pc:sldMk cId="2367511318" sldId="4483"/>
        </pc:sldMkLst>
        <pc:spChg chg="mod">
          <ac:chgData name="EZZINE, Hind" userId="S::ezzineh@who.int::edcab00f-6318-46e5-a4a9-188b01ee222f" providerId="AD" clId="Web-{6586C6B5-A92F-E109-0DDA-3950E4DB541C}" dt="2023-07-05T09:49:35.263" v="37" actId="1076"/>
          <ac:spMkLst>
            <pc:docMk/>
            <pc:sldMk cId="2367511318" sldId="4483"/>
            <ac:spMk id="3" creationId="{FE715C1D-0AFD-4B24-93D9-2F4112C6A19E}"/>
          </ac:spMkLst>
        </pc:spChg>
      </pc:sldChg>
      <pc:sldChg chg="modSp">
        <pc:chgData name="EZZINE, Hind" userId="S::ezzineh@who.int::edcab00f-6318-46e5-a4a9-188b01ee222f" providerId="AD" clId="Web-{6586C6B5-A92F-E109-0DDA-3950E4DB541C}" dt="2023-07-05T09:49:25.544" v="36" actId="1076"/>
        <pc:sldMkLst>
          <pc:docMk/>
          <pc:sldMk cId="1562437888" sldId="4494"/>
        </pc:sldMkLst>
        <pc:spChg chg="mod">
          <ac:chgData name="EZZINE, Hind" userId="S::ezzineh@who.int::edcab00f-6318-46e5-a4a9-188b01ee222f" providerId="AD" clId="Web-{6586C6B5-A92F-E109-0DDA-3950E4DB541C}" dt="2023-07-05T09:49:25.544" v="36" actId="1076"/>
          <ac:spMkLst>
            <pc:docMk/>
            <pc:sldMk cId="1562437888" sldId="4494"/>
            <ac:spMk id="2" creationId="{00000000-0000-0000-0000-000000000000}"/>
          </ac:spMkLst>
        </pc:spChg>
      </pc:sldChg>
    </pc:docChg>
  </pc:docChgLst>
  <pc:docChgLst>
    <pc:chgData name="EZZINE, Hind" userId="S::ezzineh@who.int::edcab00f-6318-46e5-a4a9-188b01ee222f" providerId="AD" clId="Web-{F0A31311-FCB2-5EBF-CD82-5728DD04E5C1}"/>
    <pc:docChg chg="addSld delSld modSld">
      <pc:chgData name="EZZINE, Hind" userId="S::ezzineh@who.int::edcab00f-6318-46e5-a4a9-188b01ee222f" providerId="AD" clId="Web-{F0A31311-FCB2-5EBF-CD82-5728DD04E5C1}" dt="2023-07-06T08:06:17.703" v="30"/>
      <pc:docMkLst>
        <pc:docMk/>
      </pc:docMkLst>
      <pc:sldChg chg="addSp delSp modSp">
        <pc:chgData name="EZZINE, Hind" userId="S::ezzineh@who.int::edcab00f-6318-46e5-a4a9-188b01ee222f" providerId="AD" clId="Web-{F0A31311-FCB2-5EBF-CD82-5728DD04E5C1}" dt="2023-07-06T08:03:05.511" v="6" actId="14100"/>
        <pc:sldMkLst>
          <pc:docMk/>
          <pc:sldMk cId="3516323333" sldId="409"/>
        </pc:sldMkLst>
        <pc:picChg chg="del">
          <ac:chgData name="EZZINE, Hind" userId="S::ezzineh@who.int::edcab00f-6318-46e5-a4a9-188b01ee222f" providerId="AD" clId="Web-{F0A31311-FCB2-5EBF-CD82-5728DD04E5C1}" dt="2023-07-06T08:02:53.901" v="2"/>
          <ac:picMkLst>
            <pc:docMk/>
            <pc:sldMk cId="3516323333" sldId="409"/>
            <ac:picMk id="2" creationId="{00000000-0000-0000-0000-000000000000}"/>
          </ac:picMkLst>
        </pc:picChg>
        <pc:picChg chg="add mod">
          <ac:chgData name="EZZINE, Hind" userId="S::ezzineh@who.int::edcab00f-6318-46e5-a4a9-188b01ee222f" providerId="AD" clId="Web-{F0A31311-FCB2-5EBF-CD82-5728DD04E5C1}" dt="2023-07-06T08:03:05.511" v="6" actId="14100"/>
          <ac:picMkLst>
            <pc:docMk/>
            <pc:sldMk cId="3516323333" sldId="409"/>
            <ac:picMk id="4" creationId="{2BCF2B7D-81CA-C6B2-875E-436DD4CE33BD}"/>
          </ac:picMkLst>
        </pc:picChg>
      </pc:sldChg>
      <pc:sldChg chg="addSp delSp modSp del">
        <pc:chgData name="EZZINE, Hind" userId="S::ezzineh@who.int::edcab00f-6318-46e5-a4a9-188b01ee222f" providerId="AD" clId="Web-{F0A31311-FCB2-5EBF-CD82-5728DD04E5C1}" dt="2023-07-06T08:04:58.514" v="21"/>
        <pc:sldMkLst>
          <pc:docMk/>
          <pc:sldMk cId="454909716" sldId="4471"/>
        </pc:sldMkLst>
        <pc:picChg chg="del mod">
          <ac:chgData name="EZZINE, Hind" userId="S::ezzineh@who.int::edcab00f-6318-46e5-a4a9-188b01ee222f" providerId="AD" clId="Web-{F0A31311-FCB2-5EBF-CD82-5728DD04E5C1}" dt="2023-07-06T08:03:48.402" v="9"/>
          <ac:picMkLst>
            <pc:docMk/>
            <pc:sldMk cId="454909716" sldId="4471"/>
            <ac:picMk id="3" creationId="{00000000-0000-0000-0000-000000000000}"/>
          </ac:picMkLst>
        </pc:picChg>
        <pc:picChg chg="add del mod">
          <ac:chgData name="EZZINE, Hind" userId="S::ezzineh@who.int::edcab00f-6318-46e5-a4a9-188b01ee222f" providerId="AD" clId="Web-{F0A31311-FCB2-5EBF-CD82-5728DD04E5C1}" dt="2023-07-06T08:04:00.840" v="13"/>
          <ac:picMkLst>
            <pc:docMk/>
            <pc:sldMk cId="454909716" sldId="4471"/>
            <ac:picMk id="4" creationId="{08DB3C7E-AF67-FC52-29F8-EBBF48E71C67}"/>
          </ac:picMkLst>
        </pc:picChg>
      </pc:sldChg>
      <pc:sldChg chg="addSp delSp del">
        <pc:chgData name="EZZINE, Hind" userId="S::ezzineh@who.int::edcab00f-6318-46e5-a4a9-188b01ee222f" providerId="AD" clId="Web-{F0A31311-FCB2-5EBF-CD82-5728DD04E5C1}" dt="2023-07-06T08:05:55.953" v="28"/>
        <pc:sldMkLst>
          <pc:docMk/>
          <pc:sldMk cId="3495996915" sldId="4491"/>
        </pc:sldMkLst>
        <pc:spChg chg="add del">
          <ac:chgData name="EZZINE, Hind" userId="S::ezzineh@who.int::edcab00f-6318-46e5-a4a9-188b01ee222f" providerId="AD" clId="Web-{F0A31311-FCB2-5EBF-CD82-5728DD04E5C1}" dt="2023-07-06T08:05:10.998" v="23"/>
          <ac:spMkLst>
            <pc:docMk/>
            <pc:sldMk cId="3495996915" sldId="4491"/>
            <ac:spMk id="2" creationId="{A2F5D75E-7763-0176-4E2C-BD061225E3BF}"/>
          </ac:spMkLst>
        </pc:spChg>
        <pc:spChg chg="add del">
          <ac:chgData name="EZZINE, Hind" userId="S::ezzineh@who.int::edcab00f-6318-46e5-a4a9-188b01ee222f" providerId="AD" clId="Web-{F0A31311-FCB2-5EBF-CD82-5728DD04E5C1}" dt="2023-07-06T08:05:10.998" v="23"/>
          <ac:spMkLst>
            <pc:docMk/>
            <pc:sldMk cId="3495996915" sldId="4491"/>
            <ac:spMk id="4" creationId="{F1C4ED33-E740-D8D4-4D23-864021CB7516}"/>
          </ac:spMkLst>
        </pc:spChg>
      </pc:sldChg>
      <pc:sldChg chg="addSp delSp modSp add replId addAnim modNotes">
        <pc:chgData name="EZZINE, Hind" userId="S::ezzineh@who.int::edcab00f-6318-46e5-a4a9-188b01ee222f" providerId="AD" clId="Web-{F0A31311-FCB2-5EBF-CD82-5728DD04E5C1}" dt="2023-07-06T08:06:17.703" v="30"/>
        <pc:sldMkLst>
          <pc:docMk/>
          <pc:sldMk cId="2676165016" sldId="4495"/>
        </pc:sldMkLst>
        <pc:spChg chg="add mod">
          <ac:chgData name="EZZINE, Hind" userId="S::ezzineh@who.int::edcab00f-6318-46e5-a4a9-188b01ee222f" providerId="AD" clId="Web-{F0A31311-FCB2-5EBF-CD82-5728DD04E5C1}" dt="2023-07-06T08:04:37.388" v="17" actId="1076"/>
          <ac:spMkLst>
            <pc:docMk/>
            <pc:sldMk cId="2676165016" sldId="4495"/>
            <ac:spMk id="41" creationId="{FAB3ECCF-A9F7-5889-D50A-FBB528B84F87}"/>
          </ac:spMkLst>
        </pc:spChg>
        <pc:spChg chg="del">
          <ac:chgData name="EZZINE, Hind" userId="S::ezzineh@who.int::edcab00f-6318-46e5-a4a9-188b01ee222f" providerId="AD" clId="Web-{F0A31311-FCB2-5EBF-CD82-5728DD04E5C1}" dt="2023-07-06T08:05:23.983" v="24"/>
          <ac:spMkLst>
            <pc:docMk/>
            <pc:sldMk cId="2676165016" sldId="4495"/>
            <ac:spMk id="44" creationId="{00000000-0000-0000-0000-000000000000}"/>
          </ac:spMkLst>
        </pc:spChg>
        <pc:spChg chg="add mod">
          <ac:chgData name="EZZINE, Hind" userId="S::ezzineh@who.int::edcab00f-6318-46e5-a4a9-188b01ee222f" providerId="AD" clId="Web-{F0A31311-FCB2-5EBF-CD82-5728DD04E5C1}" dt="2023-07-06T08:04:46.154" v="20" actId="1076"/>
          <ac:spMkLst>
            <pc:docMk/>
            <pc:sldMk cId="2676165016" sldId="4495"/>
            <ac:spMk id="45" creationId="{C183EF8B-B1B8-3FDA-415D-D9A2A4E416FB}"/>
          </ac:spMkLst>
        </pc:spChg>
      </pc:sldChg>
      <pc:sldChg chg="delSp add del replId">
        <pc:chgData name="EZZINE, Hind" userId="S::ezzineh@who.int::edcab00f-6318-46e5-a4a9-188b01ee222f" providerId="AD" clId="Web-{F0A31311-FCB2-5EBF-CD82-5728DD04E5C1}" dt="2023-07-06T08:03:33.246" v="7"/>
        <pc:sldMkLst>
          <pc:docMk/>
          <pc:sldMk cId="2770616439" sldId="4495"/>
        </pc:sldMkLst>
        <pc:spChg chg="del">
          <ac:chgData name="EZZINE, Hind" userId="S::ezzineh@who.int::edcab00f-6318-46e5-a4a9-188b01ee222f" providerId="AD" clId="Web-{F0A31311-FCB2-5EBF-CD82-5728DD04E5C1}" dt="2023-07-06T08:02:24.931" v="1"/>
          <ac:spMkLst>
            <pc:docMk/>
            <pc:sldMk cId="2770616439" sldId="4495"/>
            <ac:spMk id="44" creationId="{00000000-0000-0000-0000-000000000000}"/>
          </ac:spMkLst>
        </pc:spChg>
      </pc:sldChg>
      <pc:sldChg chg="delSp modSp add replId delAnim modNotes">
        <pc:chgData name="EZZINE, Hind" userId="S::ezzineh@who.int::edcab00f-6318-46e5-a4a9-188b01ee222f" providerId="AD" clId="Web-{F0A31311-FCB2-5EBF-CD82-5728DD04E5C1}" dt="2023-07-06T08:06:11.125" v="29"/>
        <pc:sldMkLst>
          <pc:docMk/>
          <pc:sldMk cId="2650758856" sldId="4496"/>
        </pc:sldMkLst>
        <pc:spChg chg="mod">
          <ac:chgData name="EZZINE, Hind" userId="S::ezzineh@who.int::edcab00f-6318-46e5-a4a9-188b01ee222f" providerId="AD" clId="Web-{F0A31311-FCB2-5EBF-CD82-5728DD04E5C1}" dt="2023-07-06T08:05:46.749" v="26" actId="1076"/>
          <ac:spMkLst>
            <pc:docMk/>
            <pc:sldMk cId="2650758856" sldId="4496"/>
            <ac:spMk id="41" creationId="{FAB3ECCF-A9F7-5889-D50A-FBB528B84F87}"/>
          </ac:spMkLst>
        </pc:spChg>
        <pc:spChg chg="del">
          <ac:chgData name="EZZINE, Hind" userId="S::ezzineh@who.int::edcab00f-6318-46e5-a4a9-188b01ee222f" providerId="AD" clId="Web-{F0A31311-FCB2-5EBF-CD82-5728DD04E5C1}" dt="2023-07-06T08:05:52.265" v="27"/>
          <ac:spMkLst>
            <pc:docMk/>
            <pc:sldMk cId="2650758856" sldId="4496"/>
            <ac:spMk id="45" creationId="{C183EF8B-B1B8-3FDA-415D-D9A2A4E416FB}"/>
          </ac:spMkLst>
        </pc:spChg>
      </pc:sldChg>
    </pc:docChg>
  </pc:docChgLst>
  <pc:docChgLst>
    <pc:chgData name="GOMEZ, Paula" userId="c93cf399-3ed7-4230-9282-8831e3fe5ae7" providerId="ADAL" clId="{2D325BD0-1288-498B-B4DB-7B16F5D992E5}"/>
    <pc:docChg chg="undo custSel addSld delSld modSld sldOrd modMainMaster">
      <pc:chgData name="GOMEZ, Paula" userId="c93cf399-3ed7-4230-9282-8831e3fe5ae7" providerId="ADAL" clId="{2D325BD0-1288-498B-B4DB-7B16F5D992E5}" dt="2022-06-27T13:24:48.849" v="4283"/>
      <pc:docMkLst>
        <pc:docMk/>
      </pc:docMkLst>
      <pc:sldChg chg="modSp add mod">
        <pc:chgData name="GOMEZ, Paula" userId="c93cf399-3ed7-4230-9282-8831e3fe5ae7" providerId="ADAL" clId="{2D325BD0-1288-498B-B4DB-7B16F5D992E5}" dt="2022-06-27T13:24:31.811" v="4281" actId="12"/>
        <pc:sldMkLst>
          <pc:docMk/>
          <pc:sldMk cId="0" sldId="335"/>
        </pc:sldMkLst>
        <pc:spChg chg="mod">
          <ac:chgData name="GOMEZ, Paula" userId="c93cf399-3ed7-4230-9282-8831e3fe5ae7" providerId="ADAL" clId="{2D325BD0-1288-498B-B4DB-7B16F5D992E5}" dt="2022-06-27T13:24:31.811" v="4281" actId="12"/>
          <ac:spMkLst>
            <pc:docMk/>
            <pc:sldMk cId="0" sldId="335"/>
            <ac:spMk id="5" creationId="{00000000-0000-0000-0000-000000000000}"/>
          </ac:spMkLst>
        </pc:spChg>
        <pc:spChg chg="mod">
          <ac:chgData name="GOMEZ, Paula" userId="c93cf399-3ed7-4230-9282-8831e3fe5ae7" providerId="ADAL" clId="{2D325BD0-1288-498B-B4DB-7B16F5D992E5}" dt="2022-06-27T13:22:38.942" v="4130" actId="20577"/>
          <ac:spMkLst>
            <pc:docMk/>
            <pc:sldMk cId="0" sldId="335"/>
            <ac:spMk id="15362" creationId="{00000000-0000-0000-0000-000000000000}"/>
          </ac:spMkLst>
        </pc:spChg>
      </pc:sldChg>
      <pc:sldChg chg="modSp mod">
        <pc:chgData name="GOMEZ, Paula" userId="c93cf399-3ed7-4230-9282-8831e3fe5ae7" providerId="ADAL" clId="{2D325BD0-1288-498B-B4DB-7B16F5D992E5}" dt="2022-06-27T07:33:31.095" v="195" actId="20577"/>
        <pc:sldMkLst>
          <pc:docMk/>
          <pc:sldMk cId="0" sldId="336"/>
        </pc:sldMkLst>
        <pc:spChg chg="mod">
          <ac:chgData name="GOMEZ, Paula" userId="c93cf399-3ed7-4230-9282-8831e3fe5ae7" providerId="ADAL" clId="{2D325BD0-1288-498B-B4DB-7B16F5D992E5}" dt="2022-06-27T07:33:28.261" v="194" actId="1076"/>
          <ac:spMkLst>
            <pc:docMk/>
            <pc:sldMk cId="0" sldId="336"/>
            <ac:spMk id="16387" creationId="{5A5E1C72-A1A2-45C8-AB70-3B5B315DBF5D}"/>
          </ac:spMkLst>
        </pc:spChg>
        <pc:spChg chg="mod">
          <ac:chgData name="GOMEZ, Paula" userId="c93cf399-3ed7-4230-9282-8831e3fe5ae7" providerId="ADAL" clId="{2D325BD0-1288-498B-B4DB-7B16F5D992E5}" dt="2022-06-27T07:33:31.095" v="195" actId="20577"/>
          <ac:spMkLst>
            <pc:docMk/>
            <pc:sldMk cId="0" sldId="336"/>
            <ac:spMk id="27650" creationId="{EFC362FD-B863-4FDF-8761-CF6DF2AD29E7}"/>
          </ac:spMkLst>
        </pc:spChg>
      </pc:sldChg>
      <pc:sldChg chg="modSp mod">
        <pc:chgData name="GOMEZ, Paula" userId="c93cf399-3ed7-4230-9282-8831e3fe5ae7" providerId="ADAL" clId="{2D325BD0-1288-498B-B4DB-7B16F5D992E5}" dt="2022-06-27T13:24:48.849" v="4283"/>
        <pc:sldMkLst>
          <pc:docMk/>
          <pc:sldMk cId="0" sldId="341"/>
        </pc:sldMkLst>
        <pc:spChg chg="mod">
          <ac:chgData name="GOMEZ, Paula" userId="c93cf399-3ed7-4230-9282-8831e3fe5ae7" providerId="ADAL" clId="{2D325BD0-1288-498B-B4DB-7B16F5D992E5}" dt="2022-06-27T13:24:48.849" v="4283"/>
          <ac:spMkLst>
            <pc:docMk/>
            <pc:sldMk cId="0" sldId="341"/>
            <ac:spMk id="44034" creationId="{7B1A93B5-CAE6-401A-84CA-C7219725234B}"/>
          </ac:spMkLst>
        </pc:spChg>
      </pc:sldChg>
      <pc:sldChg chg="modSp mod">
        <pc:chgData name="GOMEZ, Paula" userId="c93cf399-3ed7-4230-9282-8831e3fe5ae7" providerId="ADAL" clId="{2D325BD0-1288-498B-B4DB-7B16F5D992E5}" dt="2022-06-27T07:44:44.358" v="382" actId="20577"/>
        <pc:sldMkLst>
          <pc:docMk/>
          <pc:sldMk cId="0" sldId="344"/>
        </pc:sldMkLst>
        <pc:spChg chg="mod">
          <ac:chgData name="GOMEZ, Paula" userId="c93cf399-3ed7-4230-9282-8831e3fe5ae7" providerId="ADAL" clId="{2D325BD0-1288-498B-B4DB-7B16F5D992E5}" dt="2022-06-27T07:33:47.143" v="207" actId="20577"/>
          <ac:spMkLst>
            <pc:docMk/>
            <pc:sldMk cId="0" sldId="344"/>
            <ac:spMk id="29698" creationId="{DC2380ED-66A3-4729-9AFB-C83676284690}"/>
          </ac:spMkLst>
        </pc:spChg>
        <pc:spChg chg="mod">
          <ac:chgData name="GOMEZ, Paula" userId="c93cf399-3ed7-4230-9282-8831e3fe5ae7" providerId="ADAL" clId="{2D325BD0-1288-498B-B4DB-7B16F5D992E5}" dt="2022-06-27T07:44:44.358" v="382" actId="20577"/>
          <ac:spMkLst>
            <pc:docMk/>
            <pc:sldMk cId="0" sldId="344"/>
            <ac:spMk id="29699" creationId="{A84D096C-B9D6-414E-9059-A12297B77D58}"/>
          </ac:spMkLst>
        </pc:spChg>
      </pc:sldChg>
      <pc:sldChg chg="del">
        <pc:chgData name="GOMEZ, Paula" userId="c93cf399-3ed7-4230-9282-8831e3fe5ae7" providerId="ADAL" clId="{2D325BD0-1288-498B-B4DB-7B16F5D992E5}" dt="2022-06-27T10:04:44.038" v="812" actId="2696"/>
        <pc:sldMkLst>
          <pc:docMk/>
          <pc:sldMk cId="0" sldId="350"/>
        </pc:sldMkLst>
      </pc:sldChg>
      <pc:sldChg chg="addSp delSp modSp add mod">
        <pc:chgData name="GOMEZ, Paula" userId="c93cf399-3ed7-4230-9282-8831e3fe5ae7" providerId="ADAL" clId="{2D325BD0-1288-498B-B4DB-7B16F5D992E5}" dt="2022-06-27T13:22:07.767" v="4127" actId="1076"/>
        <pc:sldMkLst>
          <pc:docMk/>
          <pc:sldMk cId="2086906395" sldId="353"/>
        </pc:sldMkLst>
        <pc:spChg chg="mod">
          <ac:chgData name="GOMEZ, Paula" userId="c93cf399-3ed7-4230-9282-8831e3fe5ae7" providerId="ADAL" clId="{2D325BD0-1288-498B-B4DB-7B16F5D992E5}" dt="2022-06-27T13:15:34.385" v="3967" actId="20577"/>
          <ac:spMkLst>
            <pc:docMk/>
            <pc:sldMk cId="2086906395" sldId="353"/>
            <ac:spMk id="6" creationId="{00000000-0000-0000-0000-000000000000}"/>
          </ac:spMkLst>
        </pc:spChg>
        <pc:spChg chg="mod">
          <ac:chgData name="GOMEZ, Paula" userId="c93cf399-3ed7-4230-9282-8831e3fe5ae7" providerId="ADAL" clId="{2D325BD0-1288-498B-B4DB-7B16F5D992E5}" dt="2022-06-27T13:21:59.840" v="4125" actId="1076"/>
          <ac:spMkLst>
            <pc:docMk/>
            <pc:sldMk cId="2086906395" sldId="353"/>
            <ac:spMk id="10" creationId="{00000000-0000-0000-0000-000000000000}"/>
          </ac:spMkLst>
        </pc:spChg>
        <pc:spChg chg="mod">
          <ac:chgData name="GOMEZ, Paula" userId="c93cf399-3ed7-4230-9282-8831e3fe5ae7" providerId="ADAL" clId="{2D325BD0-1288-498B-B4DB-7B16F5D992E5}" dt="2022-06-27T13:22:02.989" v="4126" actId="1076"/>
          <ac:spMkLst>
            <pc:docMk/>
            <pc:sldMk cId="2086906395" sldId="353"/>
            <ac:spMk id="11" creationId="{00000000-0000-0000-0000-000000000000}"/>
          </ac:spMkLst>
        </pc:spChg>
        <pc:spChg chg="mod">
          <ac:chgData name="GOMEZ, Paula" userId="c93cf399-3ed7-4230-9282-8831e3fe5ae7" providerId="ADAL" clId="{2D325BD0-1288-498B-B4DB-7B16F5D992E5}" dt="2022-06-27T13:22:07.767" v="4127" actId="1076"/>
          <ac:spMkLst>
            <pc:docMk/>
            <pc:sldMk cId="2086906395" sldId="353"/>
            <ac:spMk id="12" creationId="{00000000-0000-0000-0000-000000000000}"/>
          </ac:spMkLst>
        </pc:spChg>
        <pc:picChg chg="del">
          <ac:chgData name="GOMEZ, Paula" userId="c93cf399-3ed7-4230-9282-8831e3fe5ae7" providerId="ADAL" clId="{2D325BD0-1288-498B-B4DB-7B16F5D992E5}" dt="2022-06-27T13:19:04.593" v="4109" actId="478"/>
          <ac:picMkLst>
            <pc:docMk/>
            <pc:sldMk cId="2086906395" sldId="353"/>
            <ac:picMk id="7" creationId="{00000000-0000-0000-0000-000000000000}"/>
          </ac:picMkLst>
        </pc:picChg>
        <pc:picChg chg="del">
          <ac:chgData name="GOMEZ, Paula" userId="c93cf399-3ed7-4230-9282-8831e3fe5ae7" providerId="ADAL" clId="{2D325BD0-1288-498B-B4DB-7B16F5D992E5}" dt="2022-06-27T13:19:02.711" v="4108" actId="478"/>
          <ac:picMkLst>
            <pc:docMk/>
            <pc:sldMk cId="2086906395" sldId="353"/>
            <ac:picMk id="8" creationId="{00000000-0000-0000-0000-000000000000}"/>
          </ac:picMkLst>
        </pc:picChg>
        <pc:picChg chg="del mod modCrop">
          <ac:chgData name="GOMEZ, Paula" userId="c93cf399-3ed7-4230-9282-8831e3fe5ae7" providerId="ADAL" clId="{2D325BD0-1288-498B-B4DB-7B16F5D992E5}" dt="2022-06-27T13:18:45.492" v="4104" actId="478"/>
          <ac:picMkLst>
            <pc:docMk/>
            <pc:sldMk cId="2086906395" sldId="353"/>
            <ac:picMk id="9" creationId="{00000000-0000-0000-0000-000000000000}"/>
          </ac:picMkLst>
        </pc:picChg>
        <pc:picChg chg="add mod">
          <ac:chgData name="GOMEZ, Paula" userId="c93cf399-3ed7-4230-9282-8831e3fe5ae7" providerId="ADAL" clId="{2D325BD0-1288-498B-B4DB-7B16F5D992E5}" dt="2022-06-27T13:21:52.230" v="4124" actId="14100"/>
          <ac:picMkLst>
            <pc:docMk/>
            <pc:sldMk cId="2086906395" sldId="353"/>
            <ac:picMk id="2050" creationId="{D0E5FE7A-0E26-4593-B647-5DD7983556EB}"/>
          </ac:picMkLst>
        </pc:picChg>
        <pc:picChg chg="add mod">
          <ac:chgData name="GOMEZ, Paula" userId="c93cf399-3ed7-4230-9282-8831e3fe5ae7" providerId="ADAL" clId="{2D325BD0-1288-498B-B4DB-7B16F5D992E5}" dt="2022-06-27T13:19:50.124" v="4113" actId="14100"/>
          <ac:picMkLst>
            <pc:docMk/>
            <pc:sldMk cId="2086906395" sldId="353"/>
            <ac:picMk id="2052" creationId="{5EDC29CF-3FA5-4328-B562-5379B062679B}"/>
          </ac:picMkLst>
        </pc:picChg>
        <pc:picChg chg="add del">
          <ac:chgData name="GOMEZ, Paula" userId="c93cf399-3ed7-4230-9282-8831e3fe5ae7" providerId="ADAL" clId="{2D325BD0-1288-498B-B4DB-7B16F5D992E5}" dt="2022-06-27T13:21:34.498" v="4119" actId="478"/>
          <ac:picMkLst>
            <pc:docMk/>
            <pc:sldMk cId="2086906395" sldId="353"/>
            <ac:picMk id="2054" creationId="{E1865A03-ED51-4A03-8817-652A85DD9E78}"/>
          </ac:picMkLst>
        </pc:picChg>
        <pc:picChg chg="add del">
          <ac:chgData name="GOMEZ, Paula" userId="c93cf399-3ed7-4230-9282-8831e3fe5ae7" providerId="ADAL" clId="{2D325BD0-1288-498B-B4DB-7B16F5D992E5}" dt="2022-06-27T13:21:28.298" v="4118" actId="478"/>
          <ac:picMkLst>
            <pc:docMk/>
            <pc:sldMk cId="2086906395" sldId="353"/>
            <ac:picMk id="2056" creationId="{CC66EC88-2BD9-4056-8FEB-FE2BB477651E}"/>
          </ac:picMkLst>
        </pc:picChg>
        <pc:picChg chg="add mod">
          <ac:chgData name="GOMEZ, Paula" userId="c93cf399-3ed7-4230-9282-8831e3fe5ae7" providerId="ADAL" clId="{2D325BD0-1288-498B-B4DB-7B16F5D992E5}" dt="2022-06-27T13:21:45.734" v="4121" actId="1076"/>
          <ac:picMkLst>
            <pc:docMk/>
            <pc:sldMk cId="2086906395" sldId="353"/>
            <ac:picMk id="2058" creationId="{99B84105-3F8D-4F13-BAC2-8E82CE4B7479}"/>
          </ac:picMkLst>
        </pc:picChg>
      </pc:sldChg>
      <pc:sldChg chg="addSp delSp modSp mod delAnim">
        <pc:chgData name="GOMEZ, Paula" userId="c93cf399-3ed7-4230-9282-8831e3fe5ae7" providerId="ADAL" clId="{2D325BD0-1288-498B-B4DB-7B16F5D992E5}" dt="2022-06-27T10:05:11.238" v="813" actId="255"/>
        <pc:sldMkLst>
          <pc:docMk/>
          <pc:sldMk cId="0" sldId="354"/>
        </pc:sldMkLst>
        <pc:spChg chg="del">
          <ac:chgData name="GOMEZ, Paula" userId="c93cf399-3ed7-4230-9282-8831e3fe5ae7" providerId="ADAL" clId="{2D325BD0-1288-498B-B4DB-7B16F5D992E5}" dt="2022-06-27T07:42:13.704" v="360" actId="478"/>
          <ac:spMkLst>
            <pc:docMk/>
            <pc:sldMk cId="0" sldId="354"/>
            <ac:spMk id="9" creationId="{433E8D15-D942-4745-AA3D-CA94CC0498BA}"/>
          </ac:spMkLst>
        </pc:spChg>
        <pc:spChg chg="del">
          <ac:chgData name="GOMEZ, Paula" userId="c93cf399-3ed7-4230-9282-8831e3fe5ae7" providerId="ADAL" clId="{2D325BD0-1288-498B-B4DB-7B16F5D992E5}" dt="2022-06-27T07:42:41.957" v="364" actId="478"/>
          <ac:spMkLst>
            <pc:docMk/>
            <pc:sldMk cId="0" sldId="354"/>
            <ac:spMk id="10" creationId="{EEB3D251-89E2-411A-BBB2-6000D3DFC33A}"/>
          </ac:spMkLst>
        </pc:spChg>
        <pc:spChg chg="del">
          <ac:chgData name="GOMEZ, Paula" userId="c93cf399-3ed7-4230-9282-8831e3fe5ae7" providerId="ADAL" clId="{2D325BD0-1288-498B-B4DB-7B16F5D992E5}" dt="2022-06-27T07:42:07.859" v="359" actId="478"/>
          <ac:spMkLst>
            <pc:docMk/>
            <pc:sldMk cId="0" sldId="354"/>
            <ac:spMk id="11" creationId="{323A0425-DCAC-44A5-B932-ED8F568CB5E4}"/>
          </ac:spMkLst>
        </pc:spChg>
        <pc:spChg chg="del">
          <ac:chgData name="GOMEZ, Paula" userId="c93cf399-3ed7-4230-9282-8831e3fe5ae7" providerId="ADAL" clId="{2D325BD0-1288-498B-B4DB-7B16F5D992E5}" dt="2022-06-27T07:42:29.451" v="362" actId="478"/>
          <ac:spMkLst>
            <pc:docMk/>
            <pc:sldMk cId="0" sldId="354"/>
            <ac:spMk id="13" creationId="{4813709B-2A3E-48A4-8669-A760F09645D9}"/>
          </ac:spMkLst>
        </pc:spChg>
        <pc:spChg chg="del">
          <ac:chgData name="GOMEZ, Paula" userId="c93cf399-3ed7-4230-9282-8831e3fe5ae7" providerId="ADAL" clId="{2D325BD0-1288-498B-B4DB-7B16F5D992E5}" dt="2022-06-27T07:47:21.793" v="485" actId="478"/>
          <ac:spMkLst>
            <pc:docMk/>
            <pc:sldMk cId="0" sldId="354"/>
            <ac:spMk id="16" creationId="{CA3B43E4-7371-48F6-8F53-E5D1F74F51E1}"/>
          </ac:spMkLst>
        </pc:spChg>
        <pc:spChg chg="del">
          <ac:chgData name="GOMEZ, Paula" userId="c93cf399-3ed7-4230-9282-8831e3fe5ae7" providerId="ADAL" clId="{2D325BD0-1288-498B-B4DB-7B16F5D992E5}" dt="2022-06-27T07:47:19.212" v="484" actId="478"/>
          <ac:spMkLst>
            <pc:docMk/>
            <pc:sldMk cId="0" sldId="354"/>
            <ac:spMk id="17" creationId="{056C2D48-16FD-4937-B88E-A381EA0824A8}"/>
          </ac:spMkLst>
        </pc:spChg>
        <pc:spChg chg="del">
          <ac:chgData name="GOMEZ, Paula" userId="c93cf399-3ed7-4230-9282-8831e3fe5ae7" providerId="ADAL" clId="{2D325BD0-1288-498B-B4DB-7B16F5D992E5}" dt="2022-06-27T07:47:24.327" v="486" actId="478"/>
          <ac:spMkLst>
            <pc:docMk/>
            <pc:sldMk cId="0" sldId="354"/>
            <ac:spMk id="18" creationId="{05F935F5-4AED-4409-B7C5-EC2536FABFE2}"/>
          </ac:spMkLst>
        </pc:spChg>
        <pc:spChg chg="del">
          <ac:chgData name="GOMEZ, Paula" userId="c93cf399-3ed7-4230-9282-8831e3fe5ae7" providerId="ADAL" clId="{2D325BD0-1288-498B-B4DB-7B16F5D992E5}" dt="2022-06-27T07:47:26.539" v="487" actId="478"/>
          <ac:spMkLst>
            <pc:docMk/>
            <pc:sldMk cId="0" sldId="354"/>
            <ac:spMk id="19" creationId="{0313934A-8202-4152-8F31-551476EE9CC8}"/>
          </ac:spMkLst>
        </pc:spChg>
        <pc:spChg chg="mod">
          <ac:chgData name="GOMEZ, Paula" userId="c93cf399-3ed7-4230-9282-8831e3fe5ae7" providerId="ADAL" clId="{2D325BD0-1288-498B-B4DB-7B16F5D992E5}" dt="2022-06-27T07:42:03.199" v="358" actId="20577"/>
          <ac:spMkLst>
            <pc:docMk/>
            <pc:sldMk cId="0" sldId="354"/>
            <ac:spMk id="35842" creationId="{76BE3507-82A8-461A-9394-8A4DE79875DB}"/>
          </ac:spMkLst>
        </pc:spChg>
        <pc:graphicFrameChg chg="mod modGraphic">
          <ac:chgData name="GOMEZ, Paula" userId="c93cf399-3ed7-4230-9282-8831e3fe5ae7" providerId="ADAL" clId="{2D325BD0-1288-498B-B4DB-7B16F5D992E5}" dt="2022-06-27T10:05:11.238" v="813" actId="255"/>
          <ac:graphicFrameMkLst>
            <pc:docMk/>
            <pc:sldMk cId="0" sldId="354"/>
            <ac:graphicFrameMk id="3" creationId="{39A97CC5-9C2C-47E6-9CA7-2DBCE71E622B}"/>
          </ac:graphicFrameMkLst>
        </pc:graphicFrameChg>
        <pc:graphicFrameChg chg="add mod">
          <ac:chgData name="GOMEZ, Paula" userId="c93cf399-3ed7-4230-9282-8831e3fe5ae7" providerId="ADAL" clId="{2D325BD0-1288-498B-B4DB-7B16F5D992E5}" dt="2022-06-27T07:50:10.903" v="557"/>
          <ac:graphicFrameMkLst>
            <pc:docMk/>
            <pc:sldMk cId="0" sldId="354"/>
            <ac:graphicFrameMk id="12" creationId="{A5572C81-E112-404B-BB58-27278E1305EF}"/>
          </ac:graphicFrameMkLst>
        </pc:graphicFrameChg>
      </pc:sldChg>
      <pc:sldChg chg="del">
        <pc:chgData name="GOMEZ, Paula" userId="c93cf399-3ed7-4230-9282-8831e3fe5ae7" providerId="ADAL" clId="{2D325BD0-1288-498B-B4DB-7B16F5D992E5}" dt="2022-06-27T07:41:39.351" v="345" actId="2696"/>
        <pc:sldMkLst>
          <pc:docMk/>
          <pc:sldMk cId="0" sldId="357"/>
        </pc:sldMkLst>
      </pc:sldChg>
      <pc:sldChg chg="modSp mod">
        <pc:chgData name="GOMEZ, Paula" userId="c93cf399-3ed7-4230-9282-8831e3fe5ae7" providerId="ADAL" clId="{2D325BD0-1288-498B-B4DB-7B16F5D992E5}" dt="2022-06-27T07:32:31.343" v="173" actId="313"/>
        <pc:sldMkLst>
          <pc:docMk/>
          <pc:sldMk cId="0" sldId="358"/>
        </pc:sldMkLst>
        <pc:spChg chg="mod">
          <ac:chgData name="GOMEZ, Paula" userId="c93cf399-3ed7-4230-9282-8831e3fe5ae7" providerId="ADAL" clId="{2D325BD0-1288-498B-B4DB-7B16F5D992E5}" dt="2022-06-27T07:32:24.291" v="172" actId="20577"/>
          <ac:spMkLst>
            <pc:docMk/>
            <pc:sldMk cId="0" sldId="358"/>
            <ac:spMk id="24578" creationId="{9D0F65AF-BAC0-421F-8FD2-ACFE1575AB83}"/>
          </ac:spMkLst>
        </pc:spChg>
        <pc:spChg chg="mod">
          <ac:chgData name="GOMEZ, Paula" userId="c93cf399-3ed7-4230-9282-8831e3fe5ae7" providerId="ADAL" clId="{2D325BD0-1288-498B-B4DB-7B16F5D992E5}" dt="2022-06-27T07:32:31.343" v="173" actId="313"/>
          <ac:spMkLst>
            <pc:docMk/>
            <pc:sldMk cId="0" sldId="358"/>
            <ac:spMk id="24579" creationId="{6FA11F00-3065-48BC-8212-D93723259126}"/>
          </ac:spMkLst>
        </pc:spChg>
      </pc:sldChg>
      <pc:sldChg chg="modSp mod">
        <pc:chgData name="GOMEZ, Paula" userId="c93cf399-3ed7-4230-9282-8831e3fe5ae7" providerId="ADAL" clId="{2D325BD0-1288-498B-B4DB-7B16F5D992E5}" dt="2022-06-27T07:33:15.997" v="188" actId="20577"/>
        <pc:sldMkLst>
          <pc:docMk/>
          <pc:sldMk cId="0" sldId="359"/>
        </pc:sldMkLst>
        <pc:spChg chg="mod">
          <ac:chgData name="GOMEZ, Paula" userId="c93cf399-3ed7-4230-9282-8831e3fe5ae7" providerId="ADAL" clId="{2D325BD0-1288-498B-B4DB-7B16F5D992E5}" dt="2022-06-27T07:33:15.997" v="188" actId="20577"/>
          <ac:spMkLst>
            <pc:docMk/>
            <pc:sldMk cId="0" sldId="359"/>
            <ac:spMk id="20483" creationId="{1BD00435-6460-4E09-9B49-27DB96F0977E}"/>
          </ac:spMkLst>
        </pc:spChg>
      </pc:sldChg>
      <pc:sldChg chg="modSp mod">
        <pc:chgData name="GOMEZ, Paula" userId="c93cf399-3ed7-4230-9282-8831e3fe5ae7" providerId="ADAL" clId="{2D325BD0-1288-498B-B4DB-7B16F5D992E5}" dt="2022-06-27T07:28:58.312" v="155" actId="20577"/>
        <pc:sldMkLst>
          <pc:docMk/>
          <pc:sldMk cId="0" sldId="361"/>
        </pc:sldMkLst>
        <pc:spChg chg="mod">
          <ac:chgData name="GOMEZ, Paula" userId="c93cf399-3ed7-4230-9282-8831e3fe5ae7" providerId="ADAL" clId="{2D325BD0-1288-498B-B4DB-7B16F5D992E5}" dt="2022-06-27T07:28:58.312" v="155" actId="20577"/>
          <ac:spMkLst>
            <pc:docMk/>
            <pc:sldMk cId="0" sldId="361"/>
            <ac:spMk id="18435" creationId="{B1A25376-BC15-4ECC-A8EC-7B05485C055D}"/>
          </ac:spMkLst>
        </pc:spChg>
      </pc:sldChg>
      <pc:sldChg chg="modSp mod">
        <pc:chgData name="GOMEZ, Paula" userId="c93cf399-3ed7-4230-9282-8831e3fe5ae7" providerId="ADAL" clId="{2D325BD0-1288-498B-B4DB-7B16F5D992E5}" dt="2022-06-27T07:22:40.871" v="48" actId="20577"/>
        <pc:sldMkLst>
          <pc:docMk/>
          <pc:sldMk cId="4059664225" sldId="364"/>
        </pc:sldMkLst>
        <pc:spChg chg="mod">
          <ac:chgData name="GOMEZ, Paula" userId="c93cf399-3ed7-4230-9282-8831e3fe5ae7" providerId="ADAL" clId="{2D325BD0-1288-498B-B4DB-7B16F5D992E5}" dt="2022-06-27T07:22:40.871" v="48" actId="20577"/>
          <ac:spMkLst>
            <pc:docMk/>
            <pc:sldMk cId="4059664225" sldId="364"/>
            <ac:spMk id="4" creationId="{121547C1-0B95-475F-B0E3-22D7571B96CE}"/>
          </ac:spMkLst>
        </pc:spChg>
      </pc:sldChg>
      <pc:sldChg chg="addSp delSp modSp mod">
        <pc:chgData name="GOMEZ, Paula" userId="c93cf399-3ed7-4230-9282-8831e3fe5ae7" providerId="ADAL" clId="{2D325BD0-1288-498B-B4DB-7B16F5D992E5}" dt="2022-06-27T07:57:37.810" v="787" actId="1076"/>
        <pc:sldMkLst>
          <pc:docMk/>
          <pc:sldMk cId="520941827" sldId="366"/>
        </pc:sldMkLst>
        <pc:spChg chg="mod">
          <ac:chgData name="GOMEZ, Paula" userId="c93cf399-3ed7-4230-9282-8831e3fe5ae7" providerId="ADAL" clId="{2D325BD0-1288-498B-B4DB-7B16F5D992E5}" dt="2022-06-27T07:21:43.446" v="34" actId="207"/>
          <ac:spMkLst>
            <pc:docMk/>
            <pc:sldMk cId="520941827" sldId="366"/>
            <ac:spMk id="2" creationId="{5FCDE3D3-6385-4B90-B910-5A9A2543F030}"/>
          </ac:spMkLst>
        </pc:spChg>
        <pc:spChg chg="mod">
          <ac:chgData name="GOMEZ, Paula" userId="c93cf399-3ed7-4230-9282-8831e3fe5ae7" providerId="ADAL" clId="{2D325BD0-1288-498B-B4DB-7B16F5D992E5}" dt="2022-06-27T07:21:58.432" v="35" actId="207"/>
          <ac:spMkLst>
            <pc:docMk/>
            <pc:sldMk cId="520941827" sldId="366"/>
            <ac:spMk id="3" creationId="{FE715C1D-0AFD-4B24-93D9-2F4112C6A19E}"/>
          </ac:spMkLst>
        </pc:spChg>
        <pc:spChg chg="del mod">
          <ac:chgData name="GOMEZ, Paula" userId="c93cf399-3ed7-4230-9282-8831e3fe5ae7" providerId="ADAL" clId="{2D325BD0-1288-498B-B4DB-7B16F5D992E5}" dt="2022-06-27T07:57:26.717" v="785" actId="478"/>
          <ac:spMkLst>
            <pc:docMk/>
            <pc:sldMk cId="520941827" sldId="366"/>
            <ac:spMk id="4" creationId="{FF51000C-1D75-4A6E-9B2A-2990E600EB80}"/>
          </ac:spMkLst>
        </pc:spChg>
        <pc:spChg chg="mod">
          <ac:chgData name="GOMEZ, Paula" userId="c93cf399-3ed7-4230-9282-8831e3fe5ae7" providerId="ADAL" clId="{2D325BD0-1288-498B-B4DB-7B16F5D992E5}" dt="2022-06-27T07:20:48.710" v="8" actId="20577"/>
          <ac:spMkLst>
            <pc:docMk/>
            <pc:sldMk cId="520941827" sldId="366"/>
            <ac:spMk id="5" creationId="{637BBC0E-F8A1-4F34-A06A-A6D527623571}"/>
          </ac:spMkLst>
        </pc:spChg>
        <pc:spChg chg="mod">
          <ac:chgData name="GOMEZ, Paula" userId="c93cf399-3ed7-4230-9282-8831e3fe5ae7" providerId="ADAL" clId="{2D325BD0-1288-498B-B4DB-7B16F5D992E5}" dt="2022-06-27T07:56:44.719" v="782" actId="114"/>
          <ac:spMkLst>
            <pc:docMk/>
            <pc:sldMk cId="520941827" sldId="366"/>
            <ac:spMk id="7" creationId="{CC0349B5-314B-4196-9D2D-7757D77AB0A7}"/>
          </ac:spMkLst>
        </pc:spChg>
        <pc:picChg chg="add mod">
          <ac:chgData name="GOMEZ, Paula" userId="c93cf399-3ed7-4230-9282-8831e3fe5ae7" providerId="ADAL" clId="{2D325BD0-1288-498B-B4DB-7B16F5D992E5}" dt="2022-06-27T07:57:37.810" v="787" actId="1076"/>
          <ac:picMkLst>
            <pc:docMk/>
            <pc:sldMk cId="520941827" sldId="366"/>
            <ac:picMk id="1026" creationId="{905A549F-75C4-41E0-AB7B-840E76E32EC8}"/>
          </ac:picMkLst>
        </pc:picChg>
      </pc:sldChg>
      <pc:sldChg chg="addSp delSp modSp mod">
        <pc:chgData name="GOMEZ, Paula" userId="c93cf399-3ed7-4230-9282-8831e3fe5ae7" providerId="ADAL" clId="{2D325BD0-1288-498B-B4DB-7B16F5D992E5}" dt="2022-06-27T10:06:15.140" v="816" actId="20577"/>
        <pc:sldMkLst>
          <pc:docMk/>
          <pc:sldMk cId="1154234060" sldId="367"/>
        </pc:sldMkLst>
        <pc:spChg chg="add del mod">
          <ac:chgData name="GOMEZ, Paula" userId="c93cf399-3ed7-4230-9282-8831e3fe5ae7" providerId="ADAL" clId="{2D325BD0-1288-498B-B4DB-7B16F5D992E5}" dt="2022-06-27T07:58:41.125" v="801" actId="478"/>
          <ac:spMkLst>
            <pc:docMk/>
            <pc:sldMk cId="1154234060" sldId="367"/>
            <ac:spMk id="2" creationId="{67D81366-A658-4E71-BB8B-606DF397986A}"/>
          </ac:spMkLst>
        </pc:spChg>
        <pc:spChg chg="del">
          <ac:chgData name="GOMEZ, Paula" userId="c93cf399-3ed7-4230-9282-8831e3fe5ae7" providerId="ADAL" clId="{2D325BD0-1288-498B-B4DB-7B16F5D992E5}" dt="2022-06-27T07:58:38.573" v="800" actId="478"/>
          <ac:spMkLst>
            <pc:docMk/>
            <pc:sldMk cId="1154234060" sldId="367"/>
            <ac:spMk id="307" creationId="{00000000-0000-0000-0000-000000000000}"/>
          </ac:spMkLst>
        </pc:spChg>
        <pc:spChg chg="mod">
          <ac:chgData name="GOMEZ, Paula" userId="c93cf399-3ed7-4230-9282-8831e3fe5ae7" providerId="ADAL" clId="{2D325BD0-1288-498B-B4DB-7B16F5D992E5}" dt="2022-06-27T10:06:15.140" v="816" actId="20577"/>
          <ac:spMkLst>
            <pc:docMk/>
            <pc:sldMk cId="1154234060" sldId="367"/>
            <ac:spMk id="308" creationId="{00000000-0000-0000-0000-000000000000}"/>
          </ac:spMkLst>
        </pc:spChg>
      </pc:sldChg>
      <pc:sldChg chg="del">
        <pc:chgData name="GOMEZ, Paula" userId="c93cf399-3ed7-4230-9282-8831e3fe5ae7" providerId="ADAL" clId="{2D325BD0-1288-498B-B4DB-7B16F5D992E5}" dt="2022-06-27T07:33:37.980" v="196" actId="2696"/>
        <pc:sldMkLst>
          <pc:docMk/>
          <pc:sldMk cId="68602450" sldId="368"/>
        </pc:sldMkLst>
      </pc:sldChg>
      <pc:sldChg chg="del">
        <pc:chgData name="GOMEZ, Paula" userId="c93cf399-3ed7-4230-9282-8831e3fe5ae7" providerId="ADAL" clId="{2D325BD0-1288-498B-B4DB-7B16F5D992E5}" dt="2022-06-27T07:58:03.996" v="788" actId="2696"/>
        <pc:sldMkLst>
          <pc:docMk/>
          <pc:sldMk cId="2399973871" sldId="369"/>
        </pc:sldMkLst>
      </pc:sldChg>
      <pc:sldChg chg="modSp add del mod ord">
        <pc:chgData name="GOMEZ, Paula" userId="c93cf399-3ed7-4230-9282-8831e3fe5ae7" providerId="ADAL" clId="{2D325BD0-1288-498B-B4DB-7B16F5D992E5}" dt="2022-06-27T10:16:56.111" v="1298"/>
        <pc:sldMkLst>
          <pc:docMk/>
          <pc:sldMk cId="4053575958" sldId="370"/>
        </pc:sldMkLst>
        <pc:spChg chg="mod">
          <ac:chgData name="GOMEZ, Paula" userId="c93cf399-3ed7-4230-9282-8831e3fe5ae7" providerId="ADAL" clId="{2D325BD0-1288-498B-B4DB-7B16F5D992E5}" dt="2022-06-27T10:16:47.796" v="1296" actId="20577"/>
          <ac:spMkLst>
            <pc:docMk/>
            <pc:sldMk cId="4053575958" sldId="370"/>
            <ac:spMk id="2" creationId="{00000000-0000-0000-0000-000000000000}"/>
          </ac:spMkLst>
        </pc:spChg>
        <pc:spChg chg="mod">
          <ac:chgData name="GOMEZ, Paula" userId="c93cf399-3ed7-4230-9282-8831e3fe5ae7" providerId="ADAL" clId="{2D325BD0-1288-498B-B4DB-7B16F5D992E5}" dt="2022-06-27T10:16:20.391" v="1273" actId="20577"/>
          <ac:spMkLst>
            <pc:docMk/>
            <pc:sldMk cId="4053575958" sldId="370"/>
            <ac:spMk id="3" creationId="{00000000-0000-0000-0000-000000000000}"/>
          </ac:spMkLst>
        </pc:spChg>
      </pc:sldChg>
      <pc:sldChg chg="add del ord">
        <pc:chgData name="GOMEZ, Paula" userId="c93cf399-3ed7-4230-9282-8831e3fe5ae7" providerId="ADAL" clId="{2D325BD0-1288-498B-B4DB-7B16F5D992E5}" dt="2022-06-27T10:18:14.289" v="1306" actId="2696"/>
        <pc:sldMkLst>
          <pc:docMk/>
          <pc:sldMk cId="1819938038" sldId="371"/>
        </pc:sldMkLst>
      </pc:sldChg>
      <pc:sldChg chg="addSp delSp modSp add mod">
        <pc:chgData name="GOMEZ, Paula" userId="c93cf399-3ed7-4230-9282-8831e3fe5ae7" providerId="ADAL" clId="{2D325BD0-1288-498B-B4DB-7B16F5D992E5}" dt="2022-06-27T10:10:28.092" v="916" actId="1076"/>
        <pc:sldMkLst>
          <pc:docMk/>
          <pc:sldMk cId="4260797382" sldId="372"/>
        </pc:sldMkLst>
        <pc:spChg chg="mod">
          <ac:chgData name="GOMEZ, Paula" userId="c93cf399-3ed7-4230-9282-8831e3fe5ae7" providerId="ADAL" clId="{2D325BD0-1288-498B-B4DB-7B16F5D992E5}" dt="2022-06-27T10:09:35.172" v="881" actId="20577"/>
          <ac:spMkLst>
            <pc:docMk/>
            <pc:sldMk cId="4260797382" sldId="372"/>
            <ac:spMk id="2" creationId="{5FCDE3D3-6385-4B90-B910-5A9A2543F030}"/>
          </ac:spMkLst>
        </pc:spChg>
        <pc:spChg chg="del">
          <ac:chgData name="GOMEZ, Paula" userId="c93cf399-3ed7-4230-9282-8831e3fe5ae7" providerId="ADAL" clId="{2D325BD0-1288-498B-B4DB-7B16F5D992E5}" dt="2022-06-27T10:08:43.127" v="848" actId="478"/>
          <ac:spMkLst>
            <pc:docMk/>
            <pc:sldMk cId="4260797382" sldId="372"/>
            <ac:spMk id="3" creationId="{FE715C1D-0AFD-4B24-93D9-2F4112C6A19E}"/>
          </ac:spMkLst>
        </pc:spChg>
        <pc:spChg chg="add mod">
          <ac:chgData name="GOMEZ, Paula" userId="c93cf399-3ed7-4230-9282-8831e3fe5ae7" providerId="ADAL" clId="{2D325BD0-1288-498B-B4DB-7B16F5D992E5}" dt="2022-06-27T10:10:28.092" v="916" actId="1076"/>
          <ac:spMkLst>
            <pc:docMk/>
            <pc:sldMk cId="4260797382" sldId="372"/>
            <ac:spMk id="4" creationId="{CEEDB9E1-6D72-4A21-87B3-5A65FD627518}"/>
          </ac:spMkLst>
        </pc:spChg>
        <pc:spChg chg="del">
          <ac:chgData name="GOMEZ, Paula" userId="c93cf399-3ed7-4230-9282-8831e3fe5ae7" providerId="ADAL" clId="{2D325BD0-1288-498B-B4DB-7B16F5D992E5}" dt="2022-06-27T10:07:07.822" v="821" actId="478"/>
          <ac:spMkLst>
            <pc:docMk/>
            <pc:sldMk cId="4260797382" sldId="372"/>
            <ac:spMk id="5" creationId="{637BBC0E-F8A1-4F34-A06A-A6D527623571}"/>
          </ac:spMkLst>
        </pc:spChg>
        <pc:spChg chg="mod">
          <ac:chgData name="GOMEZ, Paula" userId="c93cf399-3ed7-4230-9282-8831e3fe5ae7" providerId="ADAL" clId="{2D325BD0-1288-498B-B4DB-7B16F5D992E5}" dt="2022-06-27T10:08:49.458" v="849" actId="21"/>
          <ac:spMkLst>
            <pc:docMk/>
            <pc:sldMk cId="4260797382" sldId="372"/>
            <ac:spMk id="7" creationId="{CC0349B5-314B-4196-9D2D-7757D77AB0A7}"/>
          </ac:spMkLst>
        </pc:spChg>
        <pc:spChg chg="add mod">
          <ac:chgData name="GOMEZ, Paula" userId="c93cf399-3ed7-4230-9282-8831e3fe5ae7" providerId="ADAL" clId="{2D325BD0-1288-498B-B4DB-7B16F5D992E5}" dt="2022-06-27T10:10:20.277" v="915" actId="14100"/>
          <ac:spMkLst>
            <pc:docMk/>
            <pc:sldMk cId="4260797382" sldId="372"/>
            <ac:spMk id="8" creationId="{7BD7D860-956A-4DE1-9BBB-FB8B1945C4DA}"/>
          </ac:spMkLst>
        </pc:spChg>
        <pc:picChg chg="add del">
          <ac:chgData name="GOMEZ, Paula" userId="c93cf399-3ed7-4230-9282-8831e3fe5ae7" providerId="ADAL" clId="{2D325BD0-1288-498B-B4DB-7B16F5D992E5}" dt="2022-06-27T10:08:21.808" v="833" actId="478"/>
          <ac:picMkLst>
            <pc:docMk/>
            <pc:sldMk cId="4260797382" sldId="372"/>
            <ac:picMk id="1026" creationId="{905A549F-75C4-41E0-AB7B-840E76E32EC8}"/>
          </ac:picMkLst>
        </pc:picChg>
      </pc:sldChg>
      <pc:sldChg chg="modSp add mod">
        <pc:chgData name="GOMEZ, Paula" userId="c93cf399-3ed7-4230-9282-8831e3fe5ae7" providerId="ADAL" clId="{2D325BD0-1288-498B-B4DB-7B16F5D992E5}" dt="2022-06-27T10:17:57.128" v="1305" actId="20577"/>
        <pc:sldMkLst>
          <pc:docMk/>
          <pc:sldMk cId="1167584339" sldId="373"/>
        </pc:sldMkLst>
        <pc:spChg chg="mod">
          <ac:chgData name="GOMEZ, Paula" userId="c93cf399-3ed7-4230-9282-8831e3fe5ae7" providerId="ADAL" clId="{2D325BD0-1288-498B-B4DB-7B16F5D992E5}" dt="2022-06-27T10:17:57.128" v="1305" actId="20577"/>
          <ac:spMkLst>
            <pc:docMk/>
            <pc:sldMk cId="1167584339" sldId="373"/>
            <ac:spMk id="308" creationId="{00000000-0000-0000-0000-000000000000}"/>
          </ac:spMkLst>
        </pc:spChg>
      </pc:sldChg>
      <pc:sldChg chg="modSp add mod ord">
        <pc:chgData name="GOMEZ, Paula" userId="c93cf399-3ed7-4230-9282-8831e3fe5ae7" providerId="ADAL" clId="{2D325BD0-1288-498B-B4DB-7B16F5D992E5}" dt="2022-06-27T10:17:40.403" v="1301" actId="20577"/>
        <pc:sldMkLst>
          <pc:docMk/>
          <pc:sldMk cId="679014158" sldId="374"/>
        </pc:sldMkLst>
        <pc:spChg chg="mod">
          <ac:chgData name="GOMEZ, Paula" userId="c93cf399-3ed7-4230-9282-8831e3fe5ae7" providerId="ADAL" clId="{2D325BD0-1288-498B-B4DB-7B16F5D992E5}" dt="2022-06-27T10:17:40.403" v="1301" actId="20577"/>
          <ac:spMkLst>
            <pc:docMk/>
            <pc:sldMk cId="679014158" sldId="374"/>
            <ac:spMk id="308" creationId="{00000000-0000-0000-0000-000000000000}"/>
          </ac:spMkLst>
        </pc:spChg>
      </pc:sldChg>
      <pc:sldChg chg="modSp add mod">
        <pc:chgData name="GOMEZ, Paula" userId="c93cf399-3ed7-4230-9282-8831e3fe5ae7" providerId="ADAL" clId="{2D325BD0-1288-498B-B4DB-7B16F5D992E5}" dt="2022-06-27T11:46:41.122" v="1908" actId="20577"/>
        <pc:sldMkLst>
          <pc:docMk/>
          <pc:sldMk cId="862928258" sldId="375"/>
        </pc:sldMkLst>
        <pc:spChg chg="mod">
          <ac:chgData name="GOMEZ, Paula" userId="c93cf399-3ed7-4230-9282-8831e3fe5ae7" providerId="ADAL" clId="{2D325BD0-1288-498B-B4DB-7B16F5D992E5}" dt="2022-06-27T11:46:41.122" v="1908" actId="20577"/>
          <ac:spMkLst>
            <pc:docMk/>
            <pc:sldMk cId="862928258" sldId="375"/>
            <ac:spMk id="308" creationId="{00000000-0000-0000-0000-000000000000}"/>
          </ac:spMkLst>
        </pc:spChg>
      </pc:sldChg>
      <pc:sldChg chg="modSp add mod">
        <pc:chgData name="GOMEZ, Paula" userId="c93cf399-3ed7-4230-9282-8831e3fe5ae7" providerId="ADAL" clId="{2D325BD0-1288-498B-B4DB-7B16F5D992E5}" dt="2022-06-27T11:53:16.301" v="2150" actId="20577"/>
        <pc:sldMkLst>
          <pc:docMk/>
          <pc:sldMk cId="3518861403" sldId="376"/>
        </pc:sldMkLst>
        <pc:spChg chg="mod">
          <ac:chgData name="GOMEZ, Paula" userId="c93cf399-3ed7-4230-9282-8831e3fe5ae7" providerId="ADAL" clId="{2D325BD0-1288-498B-B4DB-7B16F5D992E5}" dt="2022-06-27T11:53:16.301" v="2150" actId="20577"/>
          <ac:spMkLst>
            <pc:docMk/>
            <pc:sldMk cId="3518861403" sldId="376"/>
            <ac:spMk id="308" creationId="{00000000-0000-0000-0000-000000000000}"/>
          </ac:spMkLst>
        </pc:spChg>
      </pc:sldChg>
      <pc:sldChg chg="modSp add mod">
        <pc:chgData name="GOMEZ, Paula" userId="c93cf399-3ed7-4230-9282-8831e3fe5ae7" providerId="ADAL" clId="{2D325BD0-1288-498B-B4DB-7B16F5D992E5}" dt="2022-06-27T10:21:45.978" v="1331"/>
        <pc:sldMkLst>
          <pc:docMk/>
          <pc:sldMk cId="3061121191" sldId="377"/>
        </pc:sldMkLst>
        <pc:spChg chg="mod">
          <ac:chgData name="GOMEZ, Paula" userId="c93cf399-3ed7-4230-9282-8831e3fe5ae7" providerId="ADAL" clId="{2D325BD0-1288-498B-B4DB-7B16F5D992E5}" dt="2022-06-27T10:21:45.978" v="1331"/>
          <ac:spMkLst>
            <pc:docMk/>
            <pc:sldMk cId="3061121191" sldId="377"/>
            <ac:spMk id="308" creationId="{00000000-0000-0000-0000-000000000000}"/>
          </ac:spMkLst>
        </pc:spChg>
      </pc:sldChg>
      <pc:sldChg chg="add ord">
        <pc:chgData name="GOMEZ, Paula" userId="c93cf399-3ed7-4230-9282-8831e3fe5ae7" providerId="ADAL" clId="{2D325BD0-1288-498B-B4DB-7B16F5D992E5}" dt="2022-06-27T10:21:28.001" v="1326"/>
        <pc:sldMkLst>
          <pc:docMk/>
          <pc:sldMk cId="3115173167" sldId="378"/>
        </pc:sldMkLst>
      </pc:sldChg>
      <pc:sldChg chg="modSp add mod">
        <pc:chgData name="GOMEZ, Paula" userId="c93cf399-3ed7-4230-9282-8831e3fe5ae7" providerId="ADAL" clId="{2D325BD0-1288-498B-B4DB-7B16F5D992E5}" dt="2022-06-27T10:22:09.680" v="1334"/>
        <pc:sldMkLst>
          <pc:docMk/>
          <pc:sldMk cId="884335975" sldId="379"/>
        </pc:sldMkLst>
        <pc:spChg chg="mod">
          <ac:chgData name="GOMEZ, Paula" userId="c93cf399-3ed7-4230-9282-8831e3fe5ae7" providerId="ADAL" clId="{2D325BD0-1288-498B-B4DB-7B16F5D992E5}" dt="2022-06-27T10:22:09.680" v="1334"/>
          <ac:spMkLst>
            <pc:docMk/>
            <pc:sldMk cId="884335975" sldId="379"/>
            <ac:spMk id="308" creationId="{00000000-0000-0000-0000-000000000000}"/>
          </ac:spMkLst>
        </pc:spChg>
      </pc:sldChg>
      <pc:sldChg chg="modSp add mod">
        <pc:chgData name="GOMEZ, Paula" userId="c93cf399-3ed7-4230-9282-8831e3fe5ae7" providerId="ADAL" clId="{2D325BD0-1288-498B-B4DB-7B16F5D992E5}" dt="2022-06-27T10:22:55.308" v="1339" actId="20577"/>
        <pc:sldMkLst>
          <pc:docMk/>
          <pc:sldMk cId="1896788206" sldId="380"/>
        </pc:sldMkLst>
        <pc:spChg chg="mod">
          <ac:chgData name="GOMEZ, Paula" userId="c93cf399-3ed7-4230-9282-8831e3fe5ae7" providerId="ADAL" clId="{2D325BD0-1288-498B-B4DB-7B16F5D992E5}" dt="2022-06-27T10:22:55.308" v="1339" actId="20577"/>
          <ac:spMkLst>
            <pc:docMk/>
            <pc:sldMk cId="1896788206" sldId="380"/>
            <ac:spMk id="308" creationId="{00000000-0000-0000-0000-000000000000}"/>
          </ac:spMkLst>
        </pc:spChg>
      </pc:sldChg>
      <pc:sldChg chg="modSp add mod">
        <pc:chgData name="GOMEZ, Paula" userId="c93cf399-3ed7-4230-9282-8831e3fe5ae7" providerId="ADAL" clId="{2D325BD0-1288-498B-B4DB-7B16F5D992E5}" dt="2022-06-27T10:23:14.916" v="1363" actId="20577"/>
        <pc:sldMkLst>
          <pc:docMk/>
          <pc:sldMk cId="2970737412" sldId="381"/>
        </pc:sldMkLst>
        <pc:spChg chg="mod">
          <ac:chgData name="GOMEZ, Paula" userId="c93cf399-3ed7-4230-9282-8831e3fe5ae7" providerId="ADAL" clId="{2D325BD0-1288-498B-B4DB-7B16F5D992E5}" dt="2022-06-27T10:23:14.916" v="1363" actId="20577"/>
          <ac:spMkLst>
            <pc:docMk/>
            <pc:sldMk cId="2970737412" sldId="381"/>
            <ac:spMk id="308" creationId="{00000000-0000-0000-0000-000000000000}"/>
          </ac:spMkLst>
        </pc:spChg>
      </pc:sldChg>
      <pc:sldChg chg="modSp add mod">
        <pc:chgData name="GOMEZ, Paula" userId="c93cf399-3ed7-4230-9282-8831e3fe5ae7" providerId="ADAL" clId="{2D325BD0-1288-498B-B4DB-7B16F5D992E5}" dt="2022-06-27T11:09:23.448" v="1697" actId="20577"/>
        <pc:sldMkLst>
          <pc:docMk/>
          <pc:sldMk cId="4118279488" sldId="382"/>
        </pc:sldMkLst>
        <pc:spChg chg="mod">
          <ac:chgData name="GOMEZ, Paula" userId="c93cf399-3ed7-4230-9282-8831e3fe5ae7" providerId="ADAL" clId="{2D325BD0-1288-498B-B4DB-7B16F5D992E5}" dt="2022-06-27T11:07:45.362" v="1556" actId="20577"/>
          <ac:spMkLst>
            <pc:docMk/>
            <pc:sldMk cId="4118279488" sldId="382"/>
            <ac:spMk id="4" creationId="{121547C1-0B95-475F-B0E3-22D7571B96CE}"/>
          </ac:spMkLst>
        </pc:spChg>
        <pc:spChg chg="mod">
          <ac:chgData name="GOMEZ, Paula" userId="c93cf399-3ed7-4230-9282-8831e3fe5ae7" providerId="ADAL" clId="{2D325BD0-1288-498B-B4DB-7B16F5D992E5}" dt="2022-06-27T11:09:23.448" v="1697" actId="20577"/>
          <ac:spMkLst>
            <pc:docMk/>
            <pc:sldMk cId="4118279488" sldId="382"/>
            <ac:spMk id="307" creationId="{00000000-0000-0000-0000-000000000000}"/>
          </ac:spMkLst>
        </pc:spChg>
      </pc:sldChg>
      <pc:sldChg chg="modSp add mod">
        <pc:chgData name="GOMEZ, Paula" userId="c93cf399-3ed7-4230-9282-8831e3fe5ae7" providerId="ADAL" clId="{2D325BD0-1288-498B-B4DB-7B16F5D992E5}" dt="2022-06-27T11:08:54.660" v="1681" actId="20577"/>
        <pc:sldMkLst>
          <pc:docMk/>
          <pc:sldMk cId="65886996" sldId="383"/>
        </pc:sldMkLst>
        <pc:spChg chg="mod">
          <ac:chgData name="GOMEZ, Paula" userId="c93cf399-3ed7-4230-9282-8831e3fe5ae7" providerId="ADAL" clId="{2D325BD0-1288-498B-B4DB-7B16F5D992E5}" dt="2022-06-27T11:08:54.660" v="1681" actId="20577"/>
          <ac:spMkLst>
            <pc:docMk/>
            <pc:sldMk cId="65886996" sldId="383"/>
            <ac:spMk id="20483" creationId="{1BD00435-6460-4E09-9B49-27DB96F0977E}"/>
          </ac:spMkLst>
        </pc:spChg>
      </pc:sldChg>
      <pc:sldChg chg="modSp add mod">
        <pc:chgData name="GOMEZ, Paula" userId="c93cf399-3ed7-4230-9282-8831e3fe5ae7" providerId="ADAL" clId="{2D325BD0-1288-498B-B4DB-7B16F5D992E5}" dt="2022-06-27T11:43:47.332" v="1821" actId="20577"/>
        <pc:sldMkLst>
          <pc:docMk/>
          <pc:sldMk cId="3322563932" sldId="384"/>
        </pc:sldMkLst>
        <pc:spChg chg="mod">
          <ac:chgData name="GOMEZ, Paula" userId="c93cf399-3ed7-4230-9282-8831e3fe5ae7" providerId="ADAL" clId="{2D325BD0-1288-498B-B4DB-7B16F5D992E5}" dt="2022-06-27T11:43:47.332" v="1821" actId="20577"/>
          <ac:spMkLst>
            <pc:docMk/>
            <pc:sldMk cId="3322563932" sldId="384"/>
            <ac:spMk id="4" creationId="{121547C1-0B95-475F-B0E3-22D7571B96CE}"/>
          </ac:spMkLst>
        </pc:spChg>
        <pc:spChg chg="mod">
          <ac:chgData name="GOMEZ, Paula" userId="c93cf399-3ed7-4230-9282-8831e3fe5ae7" providerId="ADAL" clId="{2D325BD0-1288-498B-B4DB-7B16F5D992E5}" dt="2022-06-27T11:09:33.563" v="1712" actId="20577"/>
          <ac:spMkLst>
            <pc:docMk/>
            <pc:sldMk cId="3322563932" sldId="384"/>
            <ac:spMk id="307" creationId="{00000000-0000-0000-0000-000000000000}"/>
          </ac:spMkLst>
        </pc:spChg>
      </pc:sldChg>
      <pc:sldChg chg="modSp add mod">
        <pc:chgData name="GOMEZ, Paula" userId="c93cf399-3ed7-4230-9282-8831e3fe5ae7" providerId="ADAL" clId="{2D325BD0-1288-498B-B4DB-7B16F5D992E5}" dt="2022-06-27T11:38:06.187" v="1786" actId="20577"/>
        <pc:sldMkLst>
          <pc:docMk/>
          <pc:sldMk cId="3469322787" sldId="385"/>
        </pc:sldMkLst>
        <pc:spChg chg="mod">
          <ac:chgData name="GOMEZ, Paula" userId="c93cf399-3ed7-4230-9282-8831e3fe5ae7" providerId="ADAL" clId="{2D325BD0-1288-498B-B4DB-7B16F5D992E5}" dt="2022-06-27T11:38:06.187" v="1786" actId="20577"/>
          <ac:spMkLst>
            <pc:docMk/>
            <pc:sldMk cId="3469322787" sldId="385"/>
            <ac:spMk id="20483" creationId="{1BD00435-6460-4E09-9B49-27DB96F0977E}"/>
          </ac:spMkLst>
        </pc:spChg>
      </pc:sldChg>
      <pc:sldChg chg="modSp add mod">
        <pc:chgData name="GOMEZ, Paula" userId="c93cf399-3ed7-4230-9282-8831e3fe5ae7" providerId="ADAL" clId="{2D325BD0-1288-498B-B4DB-7B16F5D992E5}" dt="2022-06-27T11:47:29.098" v="1970" actId="20577"/>
        <pc:sldMkLst>
          <pc:docMk/>
          <pc:sldMk cId="331811252" sldId="386"/>
        </pc:sldMkLst>
        <pc:spChg chg="mod">
          <ac:chgData name="GOMEZ, Paula" userId="c93cf399-3ed7-4230-9282-8831e3fe5ae7" providerId="ADAL" clId="{2D325BD0-1288-498B-B4DB-7B16F5D992E5}" dt="2022-06-27T11:47:29.098" v="1970" actId="20577"/>
          <ac:spMkLst>
            <pc:docMk/>
            <pc:sldMk cId="331811252" sldId="386"/>
            <ac:spMk id="4" creationId="{121547C1-0B95-475F-B0E3-22D7571B96CE}"/>
          </ac:spMkLst>
        </pc:spChg>
      </pc:sldChg>
      <pc:sldChg chg="add">
        <pc:chgData name="GOMEZ, Paula" userId="c93cf399-3ed7-4230-9282-8831e3fe5ae7" providerId="ADAL" clId="{2D325BD0-1288-498B-B4DB-7B16F5D992E5}" dt="2022-06-27T11:45:14.748" v="1822"/>
        <pc:sldMkLst>
          <pc:docMk/>
          <pc:sldMk cId="4240706445" sldId="387"/>
        </pc:sldMkLst>
      </pc:sldChg>
      <pc:sldChg chg="modSp add mod">
        <pc:chgData name="GOMEZ, Paula" userId="c93cf399-3ed7-4230-9282-8831e3fe5ae7" providerId="ADAL" clId="{2D325BD0-1288-498B-B4DB-7B16F5D992E5}" dt="2022-06-27T11:59:31.218" v="2332"/>
        <pc:sldMkLst>
          <pc:docMk/>
          <pc:sldMk cId="1309953185" sldId="388"/>
        </pc:sldMkLst>
        <pc:spChg chg="mod">
          <ac:chgData name="GOMEZ, Paula" userId="c93cf399-3ed7-4230-9282-8831e3fe5ae7" providerId="ADAL" clId="{2D325BD0-1288-498B-B4DB-7B16F5D992E5}" dt="2022-06-27T11:51:18.681" v="2108" actId="20577"/>
          <ac:spMkLst>
            <pc:docMk/>
            <pc:sldMk cId="1309953185" sldId="388"/>
            <ac:spMk id="4" creationId="{121547C1-0B95-475F-B0E3-22D7571B96CE}"/>
          </ac:spMkLst>
        </pc:spChg>
        <pc:spChg chg="mod">
          <ac:chgData name="GOMEZ, Paula" userId="c93cf399-3ed7-4230-9282-8831e3fe5ae7" providerId="ADAL" clId="{2D325BD0-1288-498B-B4DB-7B16F5D992E5}" dt="2022-06-27T11:59:31.218" v="2332"/>
          <ac:spMkLst>
            <pc:docMk/>
            <pc:sldMk cId="1309953185" sldId="388"/>
            <ac:spMk id="307" creationId="{00000000-0000-0000-0000-000000000000}"/>
          </ac:spMkLst>
        </pc:spChg>
      </pc:sldChg>
      <pc:sldChg chg="add">
        <pc:chgData name="GOMEZ, Paula" userId="c93cf399-3ed7-4230-9282-8831e3fe5ae7" providerId="ADAL" clId="{2D325BD0-1288-498B-B4DB-7B16F5D992E5}" dt="2022-06-27T11:47:58.388" v="1971"/>
        <pc:sldMkLst>
          <pc:docMk/>
          <pc:sldMk cId="337156462" sldId="389"/>
        </pc:sldMkLst>
      </pc:sldChg>
      <pc:sldChg chg="modSp add mod">
        <pc:chgData name="GOMEZ, Paula" userId="c93cf399-3ed7-4230-9282-8831e3fe5ae7" providerId="ADAL" clId="{2D325BD0-1288-498B-B4DB-7B16F5D992E5}" dt="2022-06-27T11:59:40.564" v="2333"/>
        <pc:sldMkLst>
          <pc:docMk/>
          <pc:sldMk cId="3481910623" sldId="390"/>
        </pc:sldMkLst>
        <pc:spChg chg="mod">
          <ac:chgData name="GOMEZ, Paula" userId="c93cf399-3ed7-4230-9282-8831e3fe5ae7" providerId="ADAL" clId="{2D325BD0-1288-498B-B4DB-7B16F5D992E5}" dt="2022-06-27T11:54:22.956" v="2167" actId="20577"/>
          <ac:spMkLst>
            <pc:docMk/>
            <pc:sldMk cId="3481910623" sldId="390"/>
            <ac:spMk id="4" creationId="{121547C1-0B95-475F-B0E3-22D7571B96CE}"/>
          </ac:spMkLst>
        </pc:spChg>
        <pc:spChg chg="mod">
          <ac:chgData name="GOMEZ, Paula" userId="c93cf399-3ed7-4230-9282-8831e3fe5ae7" providerId="ADAL" clId="{2D325BD0-1288-498B-B4DB-7B16F5D992E5}" dt="2022-06-27T11:59:40.564" v="2333"/>
          <ac:spMkLst>
            <pc:docMk/>
            <pc:sldMk cId="3481910623" sldId="390"/>
            <ac:spMk id="307" creationId="{00000000-0000-0000-0000-000000000000}"/>
          </ac:spMkLst>
        </pc:spChg>
      </pc:sldChg>
      <pc:sldChg chg="modSp add mod">
        <pc:chgData name="GOMEZ, Paula" userId="c93cf399-3ed7-4230-9282-8831e3fe5ae7" providerId="ADAL" clId="{2D325BD0-1288-498B-B4DB-7B16F5D992E5}" dt="2022-06-27T12:22:06.289" v="3032" actId="20577"/>
        <pc:sldMkLst>
          <pc:docMk/>
          <pc:sldMk cId="1560231357" sldId="391"/>
        </pc:sldMkLst>
        <pc:spChg chg="mod">
          <ac:chgData name="GOMEZ, Paula" userId="c93cf399-3ed7-4230-9282-8831e3fe5ae7" providerId="ADAL" clId="{2D325BD0-1288-498B-B4DB-7B16F5D992E5}" dt="2022-06-27T11:57:15.301" v="2232" actId="20577"/>
          <ac:spMkLst>
            <pc:docMk/>
            <pc:sldMk cId="1560231357" sldId="391"/>
            <ac:spMk id="20482" creationId="{C0154A34-9975-45F1-8059-125489D4C21A}"/>
          </ac:spMkLst>
        </pc:spChg>
        <pc:spChg chg="mod">
          <ac:chgData name="GOMEZ, Paula" userId="c93cf399-3ed7-4230-9282-8831e3fe5ae7" providerId="ADAL" clId="{2D325BD0-1288-498B-B4DB-7B16F5D992E5}" dt="2022-06-27T12:22:06.289" v="3032" actId="20577"/>
          <ac:spMkLst>
            <pc:docMk/>
            <pc:sldMk cId="1560231357" sldId="391"/>
            <ac:spMk id="20483" creationId="{1BD00435-6460-4E09-9B49-27DB96F0977E}"/>
          </ac:spMkLst>
        </pc:spChg>
      </pc:sldChg>
      <pc:sldChg chg="modSp add mod">
        <pc:chgData name="GOMEZ, Paula" userId="c93cf399-3ed7-4230-9282-8831e3fe5ae7" providerId="ADAL" clId="{2D325BD0-1288-498B-B4DB-7B16F5D992E5}" dt="2022-06-27T12:09:22.612" v="2380" actId="255"/>
        <pc:sldMkLst>
          <pc:docMk/>
          <pc:sldMk cId="617954477" sldId="392"/>
        </pc:sldMkLst>
        <pc:spChg chg="mod">
          <ac:chgData name="GOMEZ, Paula" userId="c93cf399-3ed7-4230-9282-8831e3fe5ae7" providerId="ADAL" clId="{2D325BD0-1288-498B-B4DB-7B16F5D992E5}" dt="2022-06-27T12:00:04.265" v="2339" actId="20577"/>
          <ac:spMkLst>
            <pc:docMk/>
            <pc:sldMk cId="617954477" sldId="392"/>
            <ac:spMk id="20482" creationId="{C0154A34-9975-45F1-8059-125489D4C21A}"/>
          </ac:spMkLst>
        </pc:spChg>
        <pc:spChg chg="mod">
          <ac:chgData name="GOMEZ, Paula" userId="c93cf399-3ed7-4230-9282-8831e3fe5ae7" providerId="ADAL" clId="{2D325BD0-1288-498B-B4DB-7B16F5D992E5}" dt="2022-06-27T12:09:22.612" v="2380" actId="255"/>
          <ac:spMkLst>
            <pc:docMk/>
            <pc:sldMk cId="617954477" sldId="392"/>
            <ac:spMk id="20483" creationId="{1BD00435-6460-4E09-9B49-27DB96F0977E}"/>
          </ac:spMkLst>
        </pc:spChg>
      </pc:sldChg>
      <pc:sldChg chg="modSp add mod">
        <pc:chgData name="GOMEZ, Paula" userId="c93cf399-3ed7-4230-9282-8831e3fe5ae7" providerId="ADAL" clId="{2D325BD0-1288-498B-B4DB-7B16F5D992E5}" dt="2022-06-27T12:29:11.957" v="3059" actId="15"/>
        <pc:sldMkLst>
          <pc:docMk/>
          <pc:sldMk cId="3048483072" sldId="393"/>
        </pc:sldMkLst>
        <pc:spChg chg="mod">
          <ac:chgData name="GOMEZ, Paula" userId="c93cf399-3ed7-4230-9282-8831e3fe5ae7" providerId="ADAL" clId="{2D325BD0-1288-498B-B4DB-7B16F5D992E5}" dt="2022-06-27T12:29:11.957" v="3059" actId="15"/>
          <ac:spMkLst>
            <pc:docMk/>
            <pc:sldMk cId="3048483072" sldId="393"/>
            <ac:spMk id="20483" creationId="{1BD00435-6460-4E09-9B49-27DB96F0977E}"/>
          </ac:spMkLst>
        </pc:spChg>
      </pc:sldChg>
      <pc:sldChg chg="modSp add mod">
        <pc:chgData name="GOMEZ, Paula" userId="c93cf399-3ed7-4230-9282-8831e3fe5ae7" providerId="ADAL" clId="{2D325BD0-1288-498B-B4DB-7B16F5D992E5}" dt="2022-06-27T12:35:40.791" v="3218" actId="20577"/>
        <pc:sldMkLst>
          <pc:docMk/>
          <pc:sldMk cId="2691176550" sldId="394"/>
        </pc:sldMkLst>
        <pc:spChg chg="mod">
          <ac:chgData name="GOMEZ, Paula" userId="c93cf399-3ed7-4230-9282-8831e3fe5ae7" providerId="ADAL" clId="{2D325BD0-1288-498B-B4DB-7B16F5D992E5}" dt="2022-06-27T12:35:40.791" v="3218" actId="20577"/>
          <ac:spMkLst>
            <pc:docMk/>
            <pc:sldMk cId="2691176550" sldId="394"/>
            <ac:spMk id="20483" creationId="{1BD00435-6460-4E09-9B49-27DB96F0977E}"/>
          </ac:spMkLst>
        </pc:spChg>
      </pc:sldChg>
      <pc:sldChg chg="addSp delSp modSp add mod">
        <pc:chgData name="GOMEZ, Paula" userId="c93cf399-3ed7-4230-9282-8831e3fe5ae7" providerId="ADAL" clId="{2D325BD0-1288-498B-B4DB-7B16F5D992E5}" dt="2022-06-27T13:07:06.540" v="3741" actId="1038"/>
        <pc:sldMkLst>
          <pc:docMk/>
          <pc:sldMk cId="2305590066" sldId="395"/>
        </pc:sldMkLst>
        <pc:spChg chg="add del mod">
          <ac:chgData name="GOMEZ, Paula" userId="c93cf399-3ed7-4230-9282-8831e3fe5ae7" providerId="ADAL" clId="{2D325BD0-1288-498B-B4DB-7B16F5D992E5}" dt="2022-06-27T13:03:52.491" v="3705" actId="478"/>
          <ac:spMkLst>
            <pc:docMk/>
            <pc:sldMk cId="2305590066" sldId="395"/>
            <ac:spMk id="2" creationId="{4D3FF5FF-6D73-4FCD-A864-3A4C9DC53B92}"/>
          </ac:spMkLst>
        </pc:spChg>
        <pc:spChg chg="add mod">
          <ac:chgData name="GOMEZ, Paula" userId="c93cf399-3ed7-4230-9282-8831e3fe5ae7" providerId="ADAL" clId="{2D325BD0-1288-498B-B4DB-7B16F5D992E5}" dt="2022-06-27T13:07:06.540" v="3741" actId="1038"/>
          <ac:spMkLst>
            <pc:docMk/>
            <pc:sldMk cId="2305590066" sldId="395"/>
            <ac:spMk id="3" creationId="{FFACC92E-9BFD-46F5-87B8-E23A4AB40A7F}"/>
          </ac:spMkLst>
        </pc:spChg>
        <pc:spChg chg="mod">
          <ac:chgData name="GOMEZ, Paula" userId="c93cf399-3ed7-4230-9282-8831e3fe5ae7" providerId="ADAL" clId="{2D325BD0-1288-498B-B4DB-7B16F5D992E5}" dt="2022-06-27T12:49:25.373" v="3312" actId="20577"/>
          <ac:spMkLst>
            <pc:docMk/>
            <pc:sldMk cId="2305590066" sldId="395"/>
            <ac:spMk id="20482" creationId="{C0154A34-9975-45F1-8059-125489D4C21A}"/>
          </ac:spMkLst>
        </pc:spChg>
        <pc:spChg chg="mod">
          <ac:chgData name="GOMEZ, Paula" userId="c93cf399-3ed7-4230-9282-8831e3fe5ae7" providerId="ADAL" clId="{2D325BD0-1288-498B-B4DB-7B16F5D992E5}" dt="2022-06-27T13:06:31.094" v="3729" actId="1076"/>
          <ac:spMkLst>
            <pc:docMk/>
            <pc:sldMk cId="2305590066" sldId="395"/>
            <ac:spMk id="20483" creationId="{1BD00435-6460-4E09-9B49-27DB96F0977E}"/>
          </ac:spMkLst>
        </pc:spChg>
      </pc:sldChg>
      <pc:sldChg chg="modSp add del mod">
        <pc:chgData name="GOMEZ, Paula" userId="c93cf399-3ed7-4230-9282-8831e3fe5ae7" providerId="ADAL" clId="{2D325BD0-1288-498B-B4DB-7B16F5D992E5}" dt="2022-06-27T13:01:18.768" v="3679" actId="2696"/>
        <pc:sldMkLst>
          <pc:docMk/>
          <pc:sldMk cId="3433792454" sldId="396"/>
        </pc:sldMkLst>
        <pc:spChg chg="mod">
          <ac:chgData name="GOMEZ, Paula" userId="c93cf399-3ed7-4230-9282-8831e3fe5ae7" providerId="ADAL" clId="{2D325BD0-1288-498B-B4DB-7B16F5D992E5}" dt="2022-06-27T12:57:30.902" v="3662" actId="20577"/>
          <ac:spMkLst>
            <pc:docMk/>
            <pc:sldMk cId="3433792454" sldId="396"/>
            <ac:spMk id="20483" creationId="{1BD00435-6460-4E09-9B49-27DB96F0977E}"/>
          </ac:spMkLst>
        </pc:spChg>
      </pc:sldChg>
      <pc:sldChg chg="modSp add mod">
        <pc:chgData name="GOMEZ, Paula" userId="c93cf399-3ed7-4230-9282-8831e3fe5ae7" providerId="ADAL" clId="{2D325BD0-1288-498B-B4DB-7B16F5D992E5}" dt="2022-06-27T12:27:13.747" v="3049" actId="20577"/>
        <pc:sldMkLst>
          <pc:docMk/>
          <pc:sldMk cId="1674926201" sldId="397"/>
        </pc:sldMkLst>
        <pc:spChg chg="mod">
          <ac:chgData name="GOMEZ, Paula" userId="c93cf399-3ed7-4230-9282-8831e3fe5ae7" providerId="ADAL" clId="{2D325BD0-1288-498B-B4DB-7B16F5D992E5}" dt="2022-06-27T12:27:13.747" v="3049" actId="20577"/>
          <ac:spMkLst>
            <pc:docMk/>
            <pc:sldMk cId="1674926201" sldId="397"/>
            <ac:spMk id="4" creationId="{121547C1-0B95-475F-B0E3-22D7571B96CE}"/>
          </ac:spMkLst>
        </pc:spChg>
      </pc:sldChg>
      <pc:sldChg chg="modSp add mod">
        <pc:chgData name="GOMEZ, Paula" userId="c93cf399-3ed7-4230-9282-8831e3fe5ae7" providerId="ADAL" clId="{2D325BD0-1288-498B-B4DB-7B16F5D992E5}" dt="2022-06-27T12:46:20.712" v="3257" actId="20577"/>
        <pc:sldMkLst>
          <pc:docMk/>
          <pc:sldMk cId="1437812697" sldId="398"/>
        </pc:sldMkLst>
        <pc:spChg chg="mod">
          <ac:chgData name="GOMEZ, Paula" userId="c93cf399-3ed7-4230-9282-8831e3fe5ae7" providerId="ADAL" clId="{2D325BD0-1288-498B-B4DB-7B16F5D992E5}" dt="2022-06-27T12:46:20.712" v="3257" actId="20577"/>
          <ac:spMkLst>
            <pc:docMk/>
            <pc:sldMk cId="1437812697" sldId="398"/>
            <ac:spMk id="20482" creationId="{C0154A34-9975-45F1-8059-125489D4C21A}"/>
          </ac:spMkLst>
        </pc:spChg>
        <pc:spChg chg="mod">
          <ac:chgData name="GOMEZ, Paula" userId="c93cf399-3ed7-4230-9282-8831e3fe5ae7" providerId="ADAL" clId="{2D325BD0-1288-498B-B4DB-7B16F5D992E5}" dt="2022-06-27T12:45:59.949" v="3255" actId="20577"/>
          <ac:spMkLst>
            <pc:docMk/>
            <pc:sldMk cId="1437812697" sldId="398"/>
            <ac:spMk id="20483" creationId="{1BD00435-6460-4E09-9B49-27DB96F0977E}"/>
          </ac:spMkLst>
        </pc:spChg>
      </pc:sldChg>
      <pc:sldChg chg="modSp add mod ord">
        <pc:chgData name="GOMEZ, Paula" userId="c93cf399-3ed7-4230-9282-8831e3fe5ae7" providerId="ADAL" clId="{2D325BD0-1288-498B-B4DB-7B16F5D992E5}" dt="2022-06-27T12:48:36.733" v="3283" actId="20577"/>
        <pc:sldMkLst>
          <pc:docMk/>
          <pc:sldMk cId="388208700" sldId="399"/>
        </pc:sldMkLst>
        <pc:spChg chg="mod">
          <ac:chgData name="GOMEZ, Paula" userId="c93cf399-3ed7-4230-9282-8831e3fe5ae7" providerId="ADAL" clId="{2D325BD0-1288-498B-B4DB-7B16F5D992E5}" dt="2022-06-27T12:48:36.733" v="3283" actId="20577"/>
          <ac:spMkLst>
            <pc:docMk/>
            <pc:sldMk cId="388208700" sldId="399"/>
            <ac:spMk id="4" creationId="{121547C1-0B95-475F-B0E3-22D7571B96CE}"/>
          </ac:spMkLst>
        </pc:spChg>
      </pc:sldChg>
      <pc:sldChg chg="modSp add mod">
        <pc:chgData name="GOMEZ, Paula" userId="c93cf399-3ed7-4230-9282-8831e3fe5ae7" providerId="ADAL" clId="{2D325BD0-1288-498B-B4DB-7B16F5D992E5}" dt="2022-06-27T13:01:56.004" v="3683" actId="20577"/>
        <pc:sldMkLst>
          <pc:docMk/>
          <pc:sldMk cId="2965843955" sldId="400"/>
        </pc:sldMkLst>
        <pc:spChg chg="mod">
          <ac:chgData name="GOMEZ, Paula" userId="c93cf399-3ed7-4230-9282-8831e3fe5ae7" providerId="ADAL" clId="{2D325BD0-1288-498B-B4DB-7B16F5D992E5}" dt="2022-06-27T13:01:56.004" v="3683" actId="20577"/>
          <ac:spMkLst>
            <pc:docMk/>
            <pc:sldMk cId="2965843955" sldId="400"/>
            <ac:spMk id="20482" creationId="{C0154A34-9975-45F1-8059-125489D4C21A}"/>
          </ac:spMkLst>
        </pc:spChg>
        <pc:spChg chg="mod">
          <ac:chgData name="GOMEZ, Paula" userId="c93cf399-3ed7-4230-9282-8831e3fe5ae7" providerId="ADAL" clId="{2D325BD0-1288-498B-B4DB-7B16F5D992E5}" dt="2022-06-27T13:01:44.172" v="3681" actId="108"/>
          <ac:spMkLst>
            <pc:docMk/>
            <pc:sldMk cId="2965843955" sldId="400"/>
            <ac:spMk id="20483" creationId="{1BD00435-6460-4E09-9B49-27DB96F0977E}"/>
          </ac:spMkLst>
        </pc:spChg>
      </pc:sldChg>
      <pc:sldMasterChg chg="modSldLayout">
        <pc:chgData name="GOMEZ, Paula" userId="c93cf399-3ed7-4230-9282-8831e3fe5ae7" providerId="ADAL" clId="{2D325BD0-1288-498B-B4DB-7B16F5D992E5}" dt="2022-06-27T07:21:01.050" v="9" actId="14100"/>
        <pc:sldMasterMkLst>
          <pc:docMk/>
          <pc:sldMasterMk cId="1533177493" sldId="2147483781"/>
        </pc:sldMasterMkLst>
        <pc:sldLayoutChg chg="modSp mod">
          <pc:chgData name="GOMEZ, Paula" userId="c93cf399-3ed7-4230-9282-8831e3fe5ae7" providerId="ADAL" clId="{2D325BD0-1288-498B-B4DB-7B16F5D992E5}" dt="2022-06-27T07:21:01.050" v="9" actId="14100"/>
          <pc:sldLayoutMkLst>
            <pc:docMk/>
            <pc:sldMasterMk cId="1533177493" sldId="2147483781"/>
            <pc:sldLayoutMk cId="1828371406" sldId="2147483782"/>
          </pc:sldLayoutMkLst>
          <pc:picChg chg="mod">
            <ac:chgData name="GOMEZ, Paula" userId="c93cf399-3ed7-4230-9282-8831e3fe5ae7" providerId="ADAL" clId="{2D325BD0-1288-498B-B4DB-7B16F5D992E5}" dt="2022-06-27T07:21:01.050" v="9" actId="14100"/>
            <ac:picMkLst>
              <pc:docMk/>
              <pc:sldMasterMk cId="1533177493" sldId="2147483781"/>
              <pc:sldLayoutMk cId="1828371406" sldId="2147483782"/>
              <ac:picMk id="7" creationId="{45815C0E-0FCD-460B-BE3E-C4557D45D234}"/>
            </ac:picMkLst>
          </pc:picChg>
        </pc:sldLayoutChg>
      </pc:sldMasterChg>
    </pc:docChg>
  </pc:docChgLst>
  <pc:docChgLst>
    <pc:chgData name="GOMEZ, Paula" userId="c93cf399-3ed7-4230-9282-8831e3fe5ae7" providerId="ADAL" clId="{75414592-F880-446C-A614-EC1133A76483}"/>
    <pc:docChg chg="undo custSel modSld">
      <pc:chgData name="GOMEZ, Paula" userId="c93cf399-3ed7-4230-9282-8831e3fe5ae7" providerId="ADAL" clId="{75414592-F880-446C-A614-EC1133A76483}" dt="2022-09-09T07:56:52.261" v="15" actId="20577"/>
      <pc:docMkLst>
        <pc:docMk/>
      </pc:docMkLst>
      <pc:sldChg chg="modSp mod">
        <pc:chgData name="GOMEZ, Paula" userId="c93cf399-3ed7-4230-9282-8831e3fe5ae7" providerId="ADAL" clId="{75414592-F880-446C-A614-EC1133A76483}" dt="2022-09-09T07:56:52.261" v="15" actId="20577"/>
        <pc:sldMkLst>
          <pc:docMk/>
          <pc:sldMk cId="4275876265" sldId="1974"/>
        </pc:sldMkLst>
        <pc:spChg chg="mod">
          <ac:chgData name="GOMEZ, Paula" userId="c93cf399-3ed7-4230-9282-8831e3fe5ae7" providerId="ADAL" clId="{75414592-F880-446C-A614-EC1133A76483}" dt="2022-09-09T07:56:52.261" v="15" actId="20577"/>
          <ac:spMkLst>
            <pc:docMk/>
            <pc:sldMk cId="4275876265" sldId="1974"/>
            <ac:spMk id="3" creationId="{00000000-0000-0000-0000-000000000000}"/>
          </ac:spMkLst>
        </pc:spChg>
      </pc:sldChg>
    </pc:docChg>
  </pc:docChgLst>
  <pc:docChgLst>
    <pc:chgData name="Morales, Marissa (CDC/DDPHSIS/CGH/DGHP)" userId="S::quu4_cdc.gov#ext#@worldhealthorg.onmicrosoft.com::c54d35d8-a7ff-491e-bd69-664acc16cd3f" providerId="AD" clId="Web-{03945D81-BD19-40CD-8344-73AF864EBF7D}"/>
    <pc:docChg chg="addSld delSld modSld">
      <pc:chgData name="Morales, Marissa (CDC/DDPHSIS/CGH/DGHP)" userId="S::quu4_cdc.gov#ext#@worldhealthorg.onmicrosoft.com::c54d35d8-a7ff-491e-bd69-664acc16cd3f" providerId="AD" clId="Web-{03945D81-BD19-40CD-8344-73AF864EBF7D}" dt="2022-07-11T19:45:45.907" v="864"/>
      <pc:docMkLst>
        <pc:docMk/>
      </pc:docMkLst>
      <pc:sldChg chg="modNotes">
        <pc:chgData name="Morales, Marissa (CDC/DDPHSIS/CGH/DGHP)" userId="S::quu4_cdc.gov#ext#@worldhealthorg.onmicrosoft.com::c54d35d8-a7ff-491e-bd69-664acc16cd3f" providerId="AD" clId="Web-{03945D81-BD19-40CD-8344-73AF864EBF7D}" dt="2022-07-11T14:27:19.156" v="12"/>
        <pc:sldMkLst>
          <pc:docMk/>
          <pc:sldMk cId="1167584339" sldId="373"/>
        </pc:sldMkLst>
      </pc:sldChg>
      <pc:sldChg chg="modNotes">
        <pc:chgData name="Morales, Marissa (CDC/DDPHSIS/CGH/DGHP)" userId="S::quu4_cdc.gov#ext#@worldhealthorg.onmicrosoft.com::c54d35d8-a7ff-491e-bd69-664acc16cd3f" providerId="AD" clId="Web-{03945D81-BD19-40CD-8344-73AF864EBF7D}" dt="2022-07-11T14:27:05.702" v="9"/>
        <pc:sldMkLst>
          <pc:docMk/>
          <pc:sldMk cId="679014158" sldId="374"/>
        </pc:sldMkLst>
      </pc:sldChg>
      <pc:sldChg chg="modNotes">
        <pc:chgData name="Morales, Marissa (CDC/DDPHSIS/CGH/DGHP)" userId="S::quu4_cdc.gov#ext#@worldhealthorg.onmicrosoft.com::c54d35d8-a7ff-491e-bd69-664acc16cd3f" providerId="AD" clId="Web-{03945D81-BD19-40CD-8344-73AF864EBF7D}" dt="2022-07-11T14:26:15.465" v="5"/>
        <pc:sldMkLst>
          <pc:docMk/>
          <pc:sldMk cId="862928258" sldId="375"/>
        </pc:sldMkLst>
      </pc:sldChg>
      <pc:sldChg chg="modNotes">
        <pc:chgData name="Morales, Marissa (CDC/DDPHSIS/CGH/DGHP)" userId="S::quu4_cdc.gov#ext#@worldhealthorg.onmicrosoft.com::c54d35d8-a7ff-491e-bd69-664acc16cd3f" providerId="AD" clId="Web-{03945D81-BD19-40CD-8344-73AF864EBF7D}" dt="2022-07-11T14:28:34.614" v="111"/>
        <pc:sldMkLst>
          <pc:docMk/>
          <pc:sldMk cId="3518861403" sldId="376"/>
        </pc:sldMkLst>
      </pc:sldChg>
      <pc:sldChg chg="modNotes">
        <pc:chgData name="Morales, Marissa (CDC/DDPHSIS/CGH/DGHP)" userId="S::quu4_cdc.gov#ext#@worldhealthorg.onmicrosoft.com::c54d35d8-a7ff-491e-bd69-664acc16cd3f" providerId="AD" clId="Web-{03945D81-BD19-40CD-8344-73AF864EBF7D}" dt="2022-07-11T14:31:27.032" v="186"/>
        <pc:sldMkLst>
          <pc:docMk/>
          <pc:sldMk cId="3061121191" sldId="377"/>
        </pc:sldMkLst>
      </pc:sldChg>
      <pc:sldChg chg="modNotes">
        <pc:chgData name="Morales, Marissa (CDC/DDPHSIS/CGH/DGHP)" userId="S::quu4_cdc.gov#ext#@worldhealthorg.onmicrosoft.com::c54d35d8-a7ff-491e-bd69-664acc16cd3f" providerId="AD" clId="Web-{03945D81-BD19-40CD-8344-73AF864EBF7D}" dt="2022-07-11T14:26:25.356" v="7"/>
        <pc:sldMkLst>
          <pc:docMk/>
          <pc:sldMk cId="3115173167" sldId="378"/>
        </pc:sldMkLst>
      </pc:sldChg>
      <pc:sldChg chg="modNotes">
        <pc:chgData name="Morales, Marissa (CDC/DDPHSIS/CGH/DGHP)" userId="S::quu4_cdc.gov#ext#@worldhealthorg.onmicrosoft.com::c54d35d8-a7ff-491e-bd69-664acc16cd3f" providerId="AD" clId="Web-{03945D81-BD19-40CD-8344-73AF864EBF7D}" dt="2022-07-11T14:31:54.893" v="189"/>
        <pc:sldMkLst>
          <pc:docMk/>
          <pc:sldMk cId="884335975" sldId="379"/>
        </pc:sldMkLst>
      </pc:sldChg>
      <pc:sldChg chg="modNotes">
        <pc:chgData name="Morales, Marissa (CDC/DDPHSIS/CGH/DGHP)" userId="S::quu4_cdc.gov#ext#@worldhealthorg.onmicrosoft.com::c54d35d8-a7ff-491e-bd69-664acc16cd3f" providerId="AD" clId="Web-{03945D81-BD19-40CD-8344-73AF864EBF7D}" dt="2022-07-11T16:05:19.928" v="309"/>
        <pc:sldMkLst>
          <pc:docMk/>
          <pc:sldMk cId="1309953185" sldId="388"/>
        </pc:sldMkLst>
      </pc:sldChg>
      <pc:sldChg chg="modNotes">
        <pc:chgData name="Morales, Marissa (CDC/DDPHSIS/CGH/DGHP)" userId="S::quu4_cdc.gov#ext#@worldhealthorg.onmicrosoft.com::c54d35d8-a7ff-491e-bd69-664acc16cd3f" providerId="AD" clId="Web-{03945D81-BD19-40CD-8344-73AF864EBF7D}" dt="2022-07-11T16:31:51.736" v="346"/>
        <pc:sldMkLst>
          <pc:docMk/>
          <pc:sldMk cId="337156462" sldId="389"/>
        </pc:sldMkLst>
      </pc:sldChg>
      <pc:sldChg chg="modSp">
        <pc:chgData name="Morales, Marissa (CDC/DDPHSIS/CGH/DGHP)" userId="S::quu4_cdc.gov#ext#@worldhealthorg.onmicrosoft.com::c54d35d8-a7ff-491e-bd69-664acc16cd3f" providerId="AD" clId="Web-{03945D81-BD19-40CD-8344-73AF864EBF7D}" dt="2022-07-11T15:08:24.503" v="263" actId="20577"/>
        <pc:sldMkLst>
          <pc:docMk/>
          <pc:sldMk cId="2691176550" sldId="394"/>
        </pc:sldMkLst>
        <pc:spChg chg="mod">
          <ac:chgData name="Morales, Marissa (CDC/DDPHSIS/CGH/DGHP)" userId="S::quu4_cdc.gov#ext#@worldhealthorg.onmicrosoft.com::c54d35d8-a7ff-491e-bd69-664acc16cd3f" providerId="AD" clId="Web-{03945D81-BD19-40CD-8344-73AF864EBF7D}" dt="2022-07-11T15:08:24.503" v="263" actId="20577"/>
          <ac:spMkLst>
            <pc:docMk/>
            <pc:sldMk cId="2691176550" sldId="394"/>
            <ac:spMk id="20483" creationId="{1BD00435-6460-4E09-9B49-27DB96F0977E}"/>
          </ac:spMkLst>
        </pc:spChg>
      </pc:sldChg>
      <pc:sldChg chg="modSp">
        <pc:chgData name="Morales, Marissa (CDC/DDPHSIS/CGH/DGHP)" userId="S::quu4_cdc.gov#ext#@worldhealthorg.onmicrosoft.com::c54d35d8-a7ff-491e-bd69-664acc16cd3f" providerId="AD" clId="Web-{03945D81-BD19-40CD-8344-73AF864EBF7D}" dt="2022-07-11T15:16:17.205" v="267" actId="20577"/>
        <pc:sldMkLst>
          <pc:docMk/>
          <pc:sldMk cId="2965843955" sldId="400"/>
        </pc:sldMkLst>
        <pc:spChg chg="mod">
          <ac:chgData name="Morales, Marissa (CDC/DDPHSIS/CGH/DGHP)" userId="S::quu4_cdc.gov#ext#@worldhealthorg.onmicrosoft.com::c54d35d8-a7ff-491e-bd69-664acc16cd3f" providerId="AD" clId="Web-{03945D81-BD19-40CD-8344-73AF864EBF7D}" dt="2022-07-11T15:16:17.205" v="267" actId="20577"/>
          <ac:spMkLst>
            <pc:docMk/>
            <pc:sldMk cId="2965843955" sldId="400"/>
            <ac:spMk id="20483" creationId="{1BD00435-6460-4E09-9B49-27DB96F0977E}"/>
          </ac:spMkLst>
        </pc:spChg>
      </pc:sldChg>
      <pc:sldChg chg="modNotes">
        <pc:chgData name="Morales, Marissa (CDC/DDPHSIS/CGH/DGHP)" userId="S::quu4_cdc.gov#ext#@worldhealthorg.onmicrosoft.com::c54d35d8-a7ff-491e-bd69-664acc16cd3f" providerId="AD" clId="Web-{03945D81-BD19-40CD-8344-73AF864EBF7D}" dt="2022-07-11T16:35:10.935" v="436"/>
        <pc:sldMkLst>
          <pc:docMk/>
          <pc:sldMk cId="446284212" sldId="1870"/>
        </pc:sldMkLst>
      </pc:sldChg>
      <pc:sldChg chg="modNotes">
        <pc:chgData name="Morales, Marissa (CDC/DDPHSIS/CGH/DGHP)" userId="S::quu4_cdc.gov#ext#@worldhealthorg.onmicrosoft.com::c54d35d8-a7ff-491e-bd69-664acc16cd3f" providerId="AD" clId="Web-{03945D81-BD19-40CD-8344-73AF864EBF7D}" dt="2022-07-11T16:37:17.004" v="481"/>
        <pc:sldMkLst>
          <pc:docMk/>
          <pc:sldMk cId="4030171585" sldId="1871"/>
        </pc:sldMkLst>
      </pc:sldChg>
      <pc:sldChg chg="modNotes">
        <pc:chgData name="Morales, Marissa (CDC/DDPHSIS/CGH/DGHP)" userId="S::quu4_cdc.gov#ext#@worldhealthorg.onmicrosoft.com::c54d35d8-a7ff-491e-bd69-664acc16cd3f" providerId="AD" clId="Web-{03945D81-BD19-40CD-8344-73AF864EBF7D}" dt="2022-07-11T16:38:40.462" v="593"/>
        <pc:sldMkLst>
          <pc:docMk/>
          <pc:sldMk cId="1496654695" sldId="1872"/>
        </pc:sldMkLst>
      </pc:sldChg>
      <pc:sldChg chg="modSp modNotes">
        <pc:chgData name="Morales, Marissa (CDC/DDPHSIS/CGH/DGHP)" userId="S::quu4_cdc.gov#ext#@worldhealthorg.onmicrosoft.com::c54d35d8-a7ff-491e-bd69-664acc16cd3f" providerId="AD" clId="Web-{03945D81-BD19-40CD-8344-73AF864EBF7D}" dt="2022-07-11T16:40:57.860" v="692"/>
        <pc:sldMkLst>
          <pc:docMk/>
          <pc:sldMk cId="2211168158" sldId="1873"/>
        </pc:sldMkLst>
        <pc:spChg chg="mod">
          <ac:chgData name="Morales, Marissa (CDC/DDPHSIS/CGH/DGHP)" userId="S::quu4_cdc.gov#ext#@worldhealthorg.onmicrosoft.com::c54d35d8-a7ff-491e-bd69-664acc16cd3f" providerId="AD" clId="Web-{03945D81-BD19-40CD-8344-73AF864EBF7D}" dt="2022-07-11T16:39:25.980" v="642" actId="20577"/>
          <ac:spMkLst>
            <pc:docMk/>
            <pc:sldMk cId="2211168158" sldId="1873"/>
            <ac:spMk id="20483" creationId="{1BD00435-6460-4E09-9B49-27DB96F0977E}"/>
          </ac:spMkLst>
        </pc:spChg>
      </pc:sldChg>
      <pc:sldChg chg="modNotes">
        <pc:chgData name="Morales, Marissa (CDC/DDPHSIS/CGH/DGHP)" userId="S::quu4_cdc.gov#ext#@worldhealthorg.onmicrosoft.com::c54d35d8-a7ff-491e-bd69-664acc16cd3f" providerId="AD" clId="Web-{03945D81-BD19-40CD-8344-73AF864EBF7D}" dt="2022-07-11T16:43:48.433" v="779"/>
        <pc:sldMkLst>
          <pc:docMk/>
          <pc:sldMk cId="2597871857" sldId="1875"/>
        </pc:sldMkLst>
      </pc:sldChg>
      <pc:sldChg chg="modNotes">
        <pc:chgData name="Morales, Marissa (CDC/DDPHSIS/CGH/DGHP)" userId="S::quu4_cdc.gov#ext#@worldhealthorg.onmicrosoft.com::c54d35d8-a7ff-491e-bd69-664acc16cd3f" providerId="AD" clId="Web-{03945D81-BD19-40CD-8344-73AF864EBF7D}" dt="2022-07-11T16:39:12.714" v="637"/>
        <pc:sldMkLst>
          <pc:docMk/>
          <pc:sldMk cId="887582403" sldId="1876"/>
        </pc:sldMkLst>
      </pc:sldChg>
      <pc:sldChg chg="modNotes">
        <pc:chgData name="Morales, Marissa (CDC/DDPHSIS/CGH/DGHP)" userId="S::quu4_cdc.gov#ext#@worldhealthorg.onmicrosoft.com::c54d35d8-a7ff-491e-bd69-664acc16cd3f" providerId="AD" clId="Web-{03945D81-BD19-40CD-8344-73AF864EBF7D}" dt="2022-07-11T16:37:33.083" v="500"/>
        <pc:sldMkLst>
          <pc:docMk/>
          <pc:sldMk cId="2571962232" sldId="1877"/>
        </pc:sldMkLst>
      </pc:sldChg>
      <pc:sldChg chg="modNotes">
        <pc:chgData name="Morales, Marissa (CDC/DDPHSIS/CGH/DGHP)" userId="S::quu4_cdc.gov#ext#@worldhealthorg.onmicrosoft.com::c54d35d8-a7ff-491e-bd69-664acc16cd3f" providerId="AD" clId="Web-{03945D81-BD19-40CD-8344-73AF864EBF7D}" dt="2022-07-11T19:45:45.907" v="864"/>
        <pc:sldMkLst>
          <pc:docMk/>
          <pc:sldMk cId="2396034958" sldId="1878"/>
        </pc:sldMkLst>
      </pc:sldChg>
      <pc:sldChg chg="modNotes">
        <pc:chgData name="Morales, Marissa (CDC/DDPHSIS/CGH/DGHP)" userId="S::quu4_cdc.gov#ext#@worldhealthorg.onmicrosoft.com::c54d35d8-a7ff-491e-bd69-664acc16cd3f" providerId="AD" clId="Web-{03945D81-BD19-40CD-8344-73AF864EBF7D}" dt="2022-07-11T14:55:56.251" v="262"/>
        <pc:sldMkLst>
          <pc:docMk/>
          <pc:sldMk cId="1251195186" sldId="1880"/>
        </pc:sldMkLst>
      </pc:sldChg>
      <pc:sldChg chg="new del">
        <pc:chgData name="Morales, Marissa (CDC/DDPHSIS/CGH/DGHP)" userId="S::quu4_cdc.gov#ext#@worldhealthorg.onmicrosoft.com::c54d35d8-a7ff-491e-bd69-664acc16cd3f" providerId="AD" clId="Web-{03945D81-BD19-40CD-8344-73AF864EBF7D}" dt="2022-07-11T16:29:39.760" v="335"/>
        <pc:sldMkLst>
          <pc:docMk/>
          <pc:sldMk cId="1622363314" sldId="1988"/>
        </pc:sldMkLst>
      </pc:sldChg>
    </pc:docChg>
  </pc:docChgLst>
  <pc:docChgLst>
    <pc:chgData name="Guest User" userId="S::urn:spo:anon#e24f74ba5405bdc1a68bb8e88fe6a11e0a5eeb0b64955714b4fb8424316e4a67::" providerId="AD" clId="Web-{2FDFEDE2-C69F-429C-A8CF-36062A00180A}"/>
    <pc:docChg chg="modSld">
      <pc:chgData name="Guest User" userId="S::urn:spo:anon#e24f74ba5405bdc1a68bb8e88fe6a11e0a5eeb0b64955714b4fb8424316e4a67::" providerId="AD" clId="Web-{2FDFEDE2-C69F-429C-A8CF-36062A00180A}" dt="2022-07-28T08:54:09.805" v="0" actId="1076"/>
      <pc:docMkLst>
        <pc:docMk/>
      </pc:docMkLst>
      <pc:sldChg chg="modSp">
        <pc:chgData name="Guest User" userId="S::urn:spo:anon#e24f74ba5405bdc1a68bb8e88fe6a11e0a5eeb0b64955714b4fb8424316e4a67::" providerId="AD" clId="Web-{2FDFEDE2-C69F-429C-A8CF-36062A00180A}" dt="2022-07-28T08:54:09.805" v="0" actId="1076"/>
        <pc:sldMkLst>
          <pc:docMk/>
          <pc:sldMk cId="0" sldId="359"/>
        </pc:sldMkLst>
        <pc:spChg chg="mod">
          <ac:chgData name="Guest User" userId="S::urn:spo:anon#e24f74ba5405bdc1a68bb8e88fe6a11e0a5eeb0b64955714b4fb8424316e4a67::" providerId="AD" clId="Web-{2FDFEDE2-C69F-429C-A8CF-36062A00180A}" dt="2022-07-28T08:54:09.805" v="0" actId="1076"/>
          <ac:spMkLst>
            <pc:docMk/>
            <pc:sldMk cId="0" sldId="359"/>
            <ac:spMk id="20483" creationId="{1BD00435-6460-4E09-9B49-27DB96F0977E}"/>
          </ac:spMkLst>
        </pc:spChg>
      </pc:sldChg>
    </pc:docChg>
  </pc:docChgLst>
  <pc:docChgLst>
    <pc:chgData name="Morales, Marissa (CDC/DDPHSIS/CGH/DGHP)" userId="b91f4d76-671d-4767-9dae-42a4808b8e4c" providerId="ADAL" clId="{A69DF5F9-D33A-423C-A2FE-F0370D19AFE3}"/>
    <pc:docChg chg="undo custSel addSld delSld modSld">
      <pc:chgData name="Morales, Marissa (CDC/DDPHSIS/CGH/DGHP)" userId="b91f4d76-671d-4767-9dae-42a4808b8e4c" providerId="ADAL" clId="{A69DF5F9-D33A-423C-A2FE-F0370D19AFE3}" dt="2022-07-12T09:44:30.287" v="212" actId="20577"/>
      <pc:docMkLst>
        <pc:docMk/>
      </pc:docMkLst>
      <pc:sldChg chg="add del modNotesTx">
        <pc:chgData name="Morales, Marissa (CDC/DDPHSIS/CGH/DGHP)" userId="b91f4d76-671d-4767-9dae-42a4808b8e4c" providerId="ADAL" clId="{A69DF5F9-D33A-423C-A2FE-F0370D19AFE3}" dt="2022-07-12T09:44:30.287" v="212" actId="20577"/>
        <pc:sldMkLst>
          <pc:docMk/>
          <pc:sldMk cId="862928258" sldId="375"/>
        </pc:sldMkLst>
      </pc:sldChg>
      <pc:sldChg chg="modNotesTx">
        <pc:chgData name="Morales, Marissa (CDC/DDPHSIS/CGH/DGHP)" userId="b91f4d76-671d-4767-9dae-42a4808b8e4c" providerId="ADAL" clId="{A69DF5F9-D33A-423C-A2FE-F0370D19AFE3}" dt="2022-07-12T08:54:10.776" v="197" actId="20577"/>
        <pc:sldMkLst>
          <pc:docMk/>
          <pc:sldMk cId="2383710277" sldId="450"/>
        </pc:sldMkLst>
      </pc:sldChg>
      <pc:sldChg chg="modAnim">
        <pc:chgData name="Morales, Marissa (CDC/DDPHSIS/CGH/DGHP)" userId="b91f4d76-671d-4767-9dae-42a4808b8e4c" providerId="ADAL" clId="{A69DF5F9-D33A-423C-A2FE-F0370D19AFE3}" dt="2022-07-12T05:08:47.654" v="11"/>
        <pc:sldMkLst>
          <pc:docMk/>
          <pc:sldMk cId="4030171585" sldId="1871"/>
        </pc:sldMkLst>
      </pc:sldChg>
      <pc:sldChg chg="modAnim">
        <pc:chgData name="Morales, Marissa (CDC/DDPHSIS/CGH/DGHP)" userId="b91f4d76-671d-4767-9dae-42a4808b8e4c" providerId="ADAL" clId="{A69DF5F9-D33A-423C-A2FE-F0370D19AFE3}" dt="2022-07-12T05:09:02.740" v="12"/>
        <pc:sldMkLst>
          <pc:docMk/>
          <pc:sldMk cId="1496654695" sldId="1872"/>
        </pc:sldMkLst>
      </pc:sldChg>
      <pc:sldChg chg="modAnim">
        <pc:chgData name="Morales, Marissa (CDC/DDPHSIS/CGH/DGHP)" userId="b91f4d76-671d-4767-9dae-42a4808b8e4c" providerId="ADAL" clId="{A69DF5F9-D33A-423C-A2FE-F0370D19AFE3}" dt="2022-07-12T05:09:12.278" v="13"/>
        <pc:sldMkLst>
          <pc:docMk/>
          <pc:sldMk cId="2211168158" sldId="1873"/>
        </pc:sldMkLst>
      </pc:sldChg>
      <pc:sldChg chg="modAnim">
        <pc:chgData name="Morales, Marissa (CDC/DDPHSIS/CGH/DGHP)" userId="b91f4d76-671d-4767-9dae-42a4808b8e4c" providerId="ADAL" clId="{A69DF5F9-D33A-423C-A2FE-F0370D19AFE3}" dt="2022-07-12T05:09:18.283" v="14"/>
        <pc:sldMkLst>
          <pc:docMk/>
          <pc:sldMk cId="203650695" sldId="1874"/>
        </pc:sldMkLst>
      </pc:sldChg>
      <pc:sldChg chg="modSp mod">
        <pc:chgData name="Morales, Marissa (CDC/DDPHSIS/CGH/DGHP)" userId="b91f4d76-671d-4767-9dae-42a4808b8e4c" providerId="ADAL" clId="{A69DF5F9-D33A-423C-A2FE-F0370D19AFE3}" dt="2022-07-12T05:11:15.471" v="45" actId="115"/>
        <pc:sldMkLst>
          <pc:docMk/>
          <pc:sldMk cId="2597871857" sldId="1875"/>
        </pc:sldMkLst>
        <pc:spChg chg="mod">
          <ac:chgData name="Morales, Marissa (CDC/DDPHSIS/CGH/DGHP)" userId="b91f4d76-671d-4767-9dae-42a4808b8e4c" providerId="ADAL" clId="{A69DF5F9-D33A-423C-A2FE-F0370D19AFE3}" dt="2022-07-12T05:11:15.471" v="45" actId="115"/>
          <ac:spMkLst>
            <pc:docMk/>
            <pc:sldMk cId="2597871857" sldId="1875"/>
            <ac:spMk id="20483" creationId="{1BD00435-6460-4E09-9B49-27DB96F0977E}"/>
          </ac:spMkLst>
        </pc:spChg>
      </pc:sldChg>
      <pc:sldChg chg="modAnim">
        <pc:chgData name="Morales, Marissa (CDC/DDPHSIS/CGH/DGHP)" userId="b91f4d76-671d-4767-9dae-42a4808b8e4c" providerId="ADAL" clId="{A69DF5F9-D33A-423C-A2FE-F0370D19AFE3}" dt="2022-07-12T05:08:40.715" v="10"/>
        <pc:sldMkLst>
          <pc:docMk/>
          <pc:sldMk cId="2571962232" sldId="1877"/>
        </pc:sldMkLst>
      </pc:sldChg>
    </pc:docChg>
  </pc:docChgLst>
  <pc:docChgLst>
    <pc:chgData name="EZZINE, Hind" userId="S::ezzineh@who.int::edcab00f-6318-46e5-a4a9-188b01ee222f" providerId="AD" clId="Web-{947777D5-658E-6F89-BEE1-28675DC7FE52}"/>
    <pc:docChg chg="modSld">
      <pc:chgData name="EZZINE, Hind" userId="S::ezzineh@who.int::edcab00f-6318-46e5-a4a9-188b01ee222f" providerId="AD" clId="Web-{947777D5-658E-6F89-BEE1-28675DC7FE52}" dt="2022-01-07T12:49:23.095" v="1" actId="20577"/>
      <pc:docMkLst>
        <pc:docMk/>
      </pc:docMkLst>
      <pc:sldChg chg="modSp">
        <pc:chgData name="EZZINE, Hind" userId="S::ezzineh@who.int::edcab00f-6318-46e5-a4a9-188b01ee222f" providerId="AD" clId="Web-{947777D5-658E-6F89-BEE1-28675DC7FE52}" dt="2022-01-07T12:49:23.095" v="1" actId="20577"/>
        <pc:sldMkLst>
          <pc:docMk/>
          <pc:sldMk cId="0" sldId="335"/>
        </pc:sldMkLst>
        <pc:spChg chg="mod">
          <ac:chgData name="EZZINE, Hind" userId="S::ezzineh@who.int::edcab00f-6318-46e5-a4a9-188b01ee222f" providerId="AD" clId="Web-{947777D5-658E-6F89-BEE1-28675DC7FE52}" dt="2022-01-07T12:49:23.095" v="1" actId="20577"/>
          <ac:spMkLst>
            <pc:docMk/>
            <pc:sldMk cId="0" sldId="335"/>
            <ac:spMk id="18435" creationId="{E036C23D-3171-4CDB-9864-A3130868B858}"/>
          </ac:spMkLst>
        </pc:spChg>
      </pc:sldChg>
    </pc:docChg>
  </pc:docChgLst>
  <pc:docChgLst>
    <pc:chgData name="EZZINE, Hind" userId="S::ezzineh@who.int::edcab00f-6318-46e5-a4a9-188b01ee222f" providerId="AD" clId="Web-{56AA43E8-62A7-7385-B91B-1E81A1E1740B}"/>
    <pc:docChg chg="addSld delSld modSld">
      <pc:chgData name="EZZINE, Hind" userId="S::ezzineh@who.int::edcab00f-6318-46e5-a4a9-188b01ee222f" providerId="AD" clId="Web-{56AA43E8-62A7-7385-B91B-1E81A1E1740B}" dt="2023-07-10T12:42:34.920" v="221"/>
      <pc:docMkLst>
        <pc:docMk/>
      </pc:docMkLst>
      <pc:sldChg chg="modSp">
        <pc:chgData name="EZZINE, Hind" userId="S::ezzineh@who.int::edcab00f-6318-46e5-a4a9-188b01ee222f" providerId="AD" clId="Web-{56AA43E8-62A7-7385-B91B-1E81A1E1740B}" dt="2023-07-10T11:58:16.877" v="23" actId="20577"/>
        <pc:sldMkLst>
          <pc:docMk/>
          <pc:sldMk cId="65886996" sldId="383"/>
        </pc:sldMkLst>
        <pc:spChg chg="mod">
          <ac:chgData name="EZZINE, Hind" userId="S::ezzineh@who.int::edcab00f-6318-46e5-a4a9-188b01ee222f" providerId="AD" clId="Web-{56AA43E8-62A7-7385-B91B-1E81A1E1740B}" dt="2023-07-10T11:58:16.877" v="23" actId="20577"/>
          <ac:spMkLst>
            <pc:docMk/>
            <pc:sldMk cId="65886996" sldId="383"/>
            <ac:spMk id="20483" creationId="{1BD00435-6460-4E09-9B49-27DB96F0977E}"/>
          </ac:spMkLst>
        </pc:spChg>
      </pc:sldChg>
      <pc:sldChg chg="addSp delSp modSp">
        <pc:chgData name="EZZINE, Hind" userId="S::ezzineh@who.int::edcab00f-6318-46e5-a4a9-188b01ee222f" providerId="AD" clId="Web-{56AA43E8-62A7-7385-B91B-1E81A1E1740B}" dt="2023-07-10T12:35:48.232" v="122" actId="14100"/>
        <pc:sldMkLst>
          <pc:docMk/>
          <pc:sldMk cId="3516323333" sldId="409"/>
        </pc:sldMkLst>
        <pc:spChg chg="mod">
          <ac:chgData name="EZZINE, Hind" userId="S::ezzineh@who.int::edcab00f-6318-46e5-a4a9-188b01ee222f" providerId="AD" clId="Web-{56AA43E8-62A7-7385-B91B-1E81A1E1740B}" dt="2023-07-10T12:23:38.890" v="116" actId="1076"/>
          <ac:spMkLst>
            <pc:docMk/>
            <pc:sldMk cId="3516323333" sldId="409"/>
            <ac:spMk id="3" creationId="{00000000-0000-0000-0000-000000000000}"/>
          </ac:spMkLst>
        </pc:spChg>
        <pc:picChg chg="add mod">
          <ac:chgData name="EZZINE, Hind" userId="S::ezzineh@who.int::edcab00f-6318-46e5-a4a9-188b01ee222f" providerId="AD" clId="Web-{56AA43E8-62A7-7385-B91B-1E81A1E1740B}" dt="2023-07-10T12:35:48.232" v="122" actId="14100"/>
          <ac:picMkLst>
            <pc:docMk/>
            <pc:sldMk cId="3516323333" sldId="409"/>
            <ac:picMk id="2" creationId="{84050251-1EAA-7CF2-F070-5750C2F4BC69}"/>
          </ac:picMkLst>
        </pc:picChg>
        <pc:picChg chg="del mod">
          <ac:chgData name="EZZINE, Hind" userId="S::ezzineh@who.int::edcab00f-6318-46e5-a4a9-188b01ee222f" providerId="AD" clId="Web-{56AA43E8-62A7-7385-B91B-1E81A1E1740B}" dt="2023-07-10T12:35:31.762" v="117"/>
          <ac:picMkLst>
            <pc:docMk/>
            <pc:sldMk cId="3516323333" sldId="409"/>
            <ac:picMk id="4" creationId="{2BCF2B7D-81CA-C6B2-875E-436DD4CE33BD}"/>
          </ac:picMkLst>
        </pc:picChg>
      </pc:sldChg>
      <pc:sldChg chg="modSp">
        <pc:chgData name="EZZINE, Hind" userId="S::ezzineh@who.int::edcab00f-6318-46e5-a4a9-188b01ee222f" providerId="AD" clId="Web-{56AA43E8-62A7-7385-B91B-1E81A1E1740B}" dt="2023-07-10T11:59:19.224" v="32" actId="20577"/>
        <pc:sldMkLst>
          <pc:docMk/>
          <pc:sldMk cId="875533359" sldId="446"/>
        </pc:sldMkLst>
        <pc:spChg chg="mod">
          <ac:chgData name="EZZINE, Hind" userId="S::ezzineh@who.int::edcab00f-6318-46e5-a4a9-188b01ee222f" providerId="AD" clId="Web-{56AA43E8-62A7-7385-B91B-1E81A1E1740B}" dt="2023-07-10T11:59:19.224" v="32" actId="20577"/>
          <ac:spMkLst>
            <pc:docMk/>
            <pc:sldMk cId="875533359" sldId="446"/>
            <ac:spMk id="19" creationId="{00000000-0000-0000-0000-000000000000}"/>
          </ac:spMkLst>
        </pc:spChg>
      </pc:sldChg>
      <pc:sldChg chg="modSp">
        <pc:chgData name="EZZINE, Hind" userId="S::ezzineh@who.int::edcab00f-6318-46e5-a4a9-188b01ee222f" providerId="AD" clId="Web-{56AA43E8-62A7-7385-B91B-1E81A1E1740B}" dt="2023-07-10T11:58:43.300" v="29" actId="20577"/>
        <pc:sldMkLst>
          <pc:docMk/>
          <pc:sldMk cId="2338560034" sldId="454"/>
        </pc:sldMkLst>
        <pc:spChg chg="mod">
          <ac:chgData name="EZZINE, Hind" userId="S::ezzineh@who.int::edcab00f-6318-46e5-a4a9-188b01ee222f" providerId="AD" clId="Web-{56AA43E8-62A7-7385-B91B-1E81A1E1740B}" dt="2023-07-10T11:58:43.300" v="29" actId="20577"/>
          <ac:spMkLst>
            <pc:docMk/>
            <pc:sldMk cId="2338560034" sldId="454"/>
            <ac:spMk id="17411" creationId="{00000000-0000-0000-0000-000000000000}"/>
          </ac:spMkLst>
        </pc:spChg>
      </pc:sldChg>
      <pc:sldChg chg="modSp">
        <pc:chgData name="EZZINE, Hind" userId="S::ezzineh@who.int::edcab00f-6318-46e5-a4a9-188b01ee222f" providerId="AD" clId="Web-{56AA43E8-62A7-7385-B91B-1E81A1E1740B}" dt="2023-07-10T12:00:04.022" v="48" actId="20577"/>
        <pc:sldMkLst>
          <pc:docMk/>
          <pc:sldMk cId="683834260" sldId="1794"/>
        </pc:sldMkLst>
        <pc:spChg chg="mod">
          <ac:chgData name="EZZINE, Hind" userId="S::ezzineh@who.int::edcab00f-6318-46e5-a4a9-188b01ee222f" providerId="AD" clId="Web-{56AA43E8-62A7-7385-B91B-1E81A1E1740B}" dt="2023-07-10T12:00:04.022" v="48" actId="20577"/>
          <ac:spMkLst>
            <pc:docMk/>
            <pc:sldMk cId="683834260" sldId="1794"/>
            <ac:spMk id="3" creationId="{04479457-6D4C-4D12-80E4-FE5D30D6C1A4}"/>
          </ac:spMkLst>
        </pc:spChg>
      </pc:sldChg>
      <pc:sldChg chg="addSp delSp modSp">
        <pc:chgData name="EZZINE, Hind" userId="S::ezzineh@who.int::edcab00f-6318-46e5-a4a9-188b01ee222f" providerId="AD" clId="Web-{56AA43E8-62A7-7385-B91B-1E81A1E1740B}" dt="2023-07-10T12:08:51.981" v="82" actId="14100"/>
        <pc:sldMkLst>
          <pc:docMk/>
          <pc:sldMk cId="1454429274" sldId="4460"/>
        </pc:sldMkLst>
        <pc:spChg chg="mod">
          <ac:chgData name="EZZINE, Hind" userId="S::ezzineh@who.int::edcab00f-6318-46e5-a4a9-188b01ee222f" providerId="AD" clId="Web-{56AA43E8-62A7-7385-B91B-1E81A1E1740B}" dt="2023-07-10T12:04:46.487" v="69" actId="1076"/>
          <ac:spMkLst>
            <pc:docMk/>
            <pc:sldMk cId="1454429274" sldId="4460"/>
            <ac:spMk id="33" creationId="{2A030A6A-FA34-4B6B-BF9F-DCE633910636}"/>
          </ac:spMkLst>
        </pc:spChg>
        <pc:spChg chg="mod">
          <ac:chgData name="EZZINE, Hind" userId="S::ezzineh@who.int::edcab00f-6318-46e5-a4a9-188b01ee222f" providerId="AD" clId="Web-{56AA43E8-62A7-7385-B91B-1E81A1E1740B}" dt="2023-07-10T12:05:11.284" v="71" actId="20577"/>
          <ac:spMkLst>
            <pc:docMk/>
            <pc:sldMk cId="1454429274" sldId="4460"/>
            <ac:spMk id="40" creationId="{31F74FAB-581B-4A72-ADE8-2E6B74A0927D}"/>
          </ac:spMkLst>
        </pc:spChg>
        <pc:picChg chg="add del mod">
          <ac:chgData name="EZZINE, Hind" userId="S::ezzineh@who.int::edcab00f-6318-46e5-a4a9-188b01ee222f" providerId="AD" clId="Web-{56AA43E8-62A7-7385-B91B-1E81A1E1740B}" dt="2023-07-10T12:07:47.228" v="76"/>
          <ac:picMkLst>
            <pc:docMk/>
            <pc:sldMk cId="1454429274" sldId="4460"/>
            <ac:picMk id="2" creationId="{71E2971B-8506-3380-B848-912890F50F7D}"/>
          </ac:picMkLst>
        </pc:picChg>
        <pc:picChg chg="add mod">
          <ac:chgData name="EZZINE, Hind" userId="S::ezzineh@who.int::edcab00f-6318-46e5-a4a9-188b01ee222f" providerId="AD" clId="Web-{56AA43E8-62A7-7385-B91B-1E81A1E1740B}" dt="2023-07-10T12:08:51.981" v="82" actId="14100"/>
          <ac:picMkLst>
            <pc:docMk/>
            <pc:sldMk cId="1454429274" sldId="4460"/>
            <ac:picMk id="41" creationId="{B7CE4C1C-A07B-CFE7-DCE3-FF34121AD548}"/>
          </ac:picMkLst>
        </pc:picChg>
        <pc:picChg chg="add del">
          <ac:chgData name="EZZINE, Hind" userId="S::ezzineh@who.int::edcab00f-6318-46e5-a4a9-188b01ee222f" providerId="AD" clId="Web-{56AA43E8-62A7-7385-B91B-1E81A1E1740B}" dt="2023-07-10T12:08:42.918" v="80"/>
          <ac:picMkLst>
            <pc:docMk/>
            <pc:sldMk cId="1454429274" sldId="4460"/>
            <ac:picMk id="47" creationId="{00000000-0000-0000-0000-000000000000}"/>
          </ac:picMkLst>
        </pc:picChg>
      </pc:sldChg>
      <pc:sldChg chg="modSp">
        <pc:chgData name="EZZINE, Hind" userId="S::ezzineh@who.int::edcab00f-6318-46e5-a4a9-188b01ee222f" providerId="AD" clId="Web-{56AA43E8-62A7-7385-B91B-1E81A1E1740B}" dt="2023-07-10T12:03:14.186" v="61" actId="20577"/>
        <pc:sldMkLst>
          <pc:docMk/>
          <pc:sldMk cId="2644088824" sldId="4461"/>
        </pc:sldMkLst>
        <pc:spChg chg="mod">
          <ac:chgData name="EZZINE, Hind" userId="S::ezzineh@who.int::edcab00f-6318-46e5-a4a9-188b01ee222f" providerId="AD" clId="Web-{56AA43E8-62A7-7385-B91B-1E81A1E1740B}" dt="2023-07-10T12:01:20.260" v="49" actId="1076"/>
          <ac:spMkLst>
            <pc:docMk/>
            <pc:sldMk cId="2644088824" sldId="4461"/>
            <ac:spMk id="60418" creationId="{00000000-0000-0000-0000-000000000000}"/>
          </ac:spMkLst>
        </pc:spChg>
        <pc:spChg chg="mod">
          <ac:chgData name="EZZINE, Hind" userId="S::ezzineh@who.int::edcab00f-6318-46e5-a4a9-188b01ee222f" providerId="AD" clId="Web-{56AA43E8-62A7-7385-B91B-1E81A1E1740B}" dt="2023-07-10T12:03:14.186" v="61" actId="20577"/>
          <ac:spMkLst>
            <pc:docMk/>
            <pc:sldMk cId="2644088824" sldId="4461"/>
            <ac:spMk id="60419" creationId="{00000000-0000-0000-0000-000000000000}"/>
          </ac:spMkLst>
        </pc:spChg>
      </pc:sldChg>
      <pc:sldChg chg="modSp">
        <pc:chgData name="EZZINE, Hind" userId="S::ezzineh@who.int::edcab00f-6318-46e5-a4a9-188b01ee222f" providerId="AD" clId="Web-{56AA43E8-62A7-7385-B91B-1E81A1E1740B}" dt="2023-07-10T12:40:20.758" v="206" actId="20577"/>
        <pc:sldMkLst>
          <pc:docMk/>
          <pc:sldMk cId="1707498863" sldId="4463"/>
        </pc:sldMkLst>
        <pc:spChg chg="mod">
          <ac:chgData name="EZZINE, Hind" userId="S::ezzineh@who.int::edcab00f-6318-46e5-a4a9-188b01ee222f" providerId="AD" clId="Web-{56AA43E8-62A7-7385-B91B-1E81A1E1740B}" dt="2023-07-10T12:39:32.975" v="187" actId="20577"/>
          <ac:spMkLst>
            <pc:docMk/>
            <pc:sldMk cId="1707498863" sldId="4463"/>
            <ac:spMk id="60418" creationId="{00000000-0000-0000-0000-000000000000}"/>
          </ac:spMkLst>
        </pc:spChg>
        <pc:spChg chg="mod">
          <ac:chgData name="EZZINE, Hind" userId="S::ezzineh@who.int::edcab00f-6318-46e5-a4a9-188b01ee222f" providerId="AD" clId="Web-{56AA43E8-62A7-7385-B91B-1E81A1E1740B}" dt="2023-07-10T12:40:20.758" v="206" actId="20577"/>
          <ac:spMkLst>
            <pc:docMk/>
            <pc:sldMk cId="1707498863" sldId="4463"/>
            <ac:spMk id="60419" creationId="{00000000-0000-0000-0000-000000000000}"/>
          </ac:spMkLst>
        </pc:spChg>
      </pc:sldChg>
      <pc:sldChg chg="modSp">
        <pc:chgData name="EZZINE, Hind" userId="S::ezzineh@who.int::edcab00f-6318-46e5-a4a9-188b01ee222f" providerId="AD" clId="Web-{56AA43E8-62A7-7385-B91B-1E81A1E1740B}" dt="2023-07-10T12:38:17.081" v="163" actId="20577"/>
        <pc:sldMkLst>
          <pc:docMk/>
          <pc:sldMk cId="1042998677" sldId="4464"/>
        </pc:sldMkLst>
        <pc:spChg chg="mod">
          <ac:chgData name="EZZINE, Hind" userId="S::ezzineh@who.int::edcab00f-6318-46e5-a4a9-188b01ee222f" providerId="AD" clId="Web-{56AA43E8-62A7-7385-B91B-1E81A1E1740B}" dt="2023-07-10T12:38:17.081" v="163" actId="20577"/>
          <ac:spMkLst>
            <pc:docMk/>
            <pc:sldMk cId="1042998677" sldId="4464"/>
            <ac:spMk id="60418" creationId="{00000000-0000-0000-0000-000000000000}"/>
          </ac:spMkLst>
        </pc:spChg>
      </pc:sldChg>
      <pc:sldChg chg="modSp">
        <pc:chgData name="EZZINE, Hind" userId="S::ezzineh@who.int::edcab00f-6318-46e5-a4a9-188b01ee222f" providerId="AD" clId="Web-{56AA43E8-62A7-7385-B91B-1E81A1E1740B}" dt="2023-07-10T12:41:56.793" v="217" actId="1076"/>
        <pc:sldMkLst>
          <pc:docMk/>
          <pc:sldMk cId="458313556" sldId="4465"/>
        </pc:sldMkLst>
        <pc:spChg chg="mod">
          <ac:chgData name="EZZINE, Hind" userId="S::ezzineh@who.int::edcab00f-6318-46e5-a4a9-188b01ee222f" providerId="AD" clId="Web-{56AA43E8-62A7-7385-B91B-1E81A1E1740B}" dt="2023-07-10T12:41:56.793" v="217" actId="1076"/>
          <ac:spMkLst>
            <pc:docMk/>
            <pc:sldMk cId="458313556" sldId="4465"/>
            <ac:spMk id="3" creationId="{9ED1D65A-20D5-44BC-8404-07FDCAFD163F}"/>
          </ac:spMkLst>
        </pc:spChg>
      </pc:sldChg>
      <pc:sldChg chg="modSp">
        <pc:chgData name="EZZINE, Hind" userId="S::ezzineh@who.int::edcab00f-6318-46e5-a4a9-188b01ee222f" providerId="AD" clId="Web-{56AA43E8-62A7-7385-B91B-1E81A1E1740B}" dt="2023-07-10T11:57:22.860" v="14" actId="20577"/>
        <pc:sldMkLst>
          <pc:docMk/>
          <pc:sldMk cId="3188088561" sldId="4479"/>
        </pc:sldMkLst>
        <pc:spChg chg="mod">
          <ac:chgData name="EZZINE, Hind" userId="S::ezzineh@who.int::edcab00f-6318-46e5-a4a9-188b01ee222f" providerId="AD" clId="Web-{56AA43E8-62A7-7385-B91B-1E81A1E1740B}" dt="2023-07-10T11:57:22.860" v="14" actId="20577"/>
          <ac:spMkLst>
            <pc:docMk/>
            <pc:sldMk cId="3188088561" sldId="4479"/>
            <ac:spMk id="18435" creationId="{B1A25376-BC15-4ECC-A8EC-7B05485C055D}"/>
          </ac:spMkLst>
        </pc:spChg>
      </pc:sldChg>
      <pc:sldChg chg="modSp">
        <pc:chgData name="EZZINE, Hind" userId="S::ezzineh@who.int::edcab00f-6318-46e5-a4a9-188b01ee222f" providerId="AD" clId="Web-{56AA43E8-62A7-7385-B91B-1E81A1E1740B}" dt="2023-07-10T11:57:47.548" v="19" actId="1076"/>
        <pc:sldMkLst>
          <pc:docMk/>
          <pc:sldMk cId="3714562971" sldId="4489"/>
        </pc:sldMkLst>
        <pc:spChg chg="mod">
          <ac:chgData name="EZZINE, Hind" userId="S::ezzineh@who.int::edcab00f-6318-46e5-a4a9-188b01ee222f" providerId="AD" clId="Web-{56AA43E8-62A7-7385-B91B-1E81A1E1740B}" dt="2023-07-10T11:57:47.548" v="19" actId="1076"/>
          <ac:spMkLst>
            <pc:docMk/>
            <pc:sldMk cId="3714562971" sldId="4489"/>
            <ac:spMk id="569" creationId="{00000000-0000-0000-0000-000000000000}"/>
          </ac:spMkLst>
        </pc:spChg>
      </pc:sldChg>
      <pc:sldChg chg="del">
        <pc:chgData name="EZZINE, Hind" userId="S::ezzineh@who.int::edcab00f-6318-46e5-a4a9-188b01ee222f" providerId="AD" clId="Web-{56AA43E8-62A7-7385-B91B-1E81A1E1740B}" dt="2023-07-10T12:37:27.189" v="129"/>
        <pc:sldMkLst>
          <pc:docMk/>
          <pc:sldMk cId="2676165016" sldId="4495"/>
        </pc:sldMkLst>
      </pc:sldChg>
      <pc:sldChg chg="del">
        <pc:chgData name="EZZINE, Hind" userId="S::ezzineh@who.int::edcab00f-6318-46e5-a4a9-188b01ee222f" providerId="AD" clId="Web-{56AA43E8-62A7-7385-B91B-1E81A1E1740B}" dt="2023-07-10T12:42:34.920" v="221"/>
        <pc:sldMkLst>
          <pc:docMk/>
          <pc:sldMk cId="2650758856" sldId="4496"/>
        </pc:sldMkLst>
      </pc:sldChg>
      <pc:sldChg chg="addSp delSp modSp add replId addAnim">
        <pc:chgData name="EZZINE, Hind" userId="S::ezzineh@who.int::edcab00f-6318-46e5-a4a9-188b01ee222f" providerId="AD" clId="Web-{56AA43E8-62A7-7385-B91B-1E81A1E1740B}" dt="2023-07-10T12:37:35.767" v="131" actId="1076"/>
        <pc:sldMkLst>
          <pc:docMk/>
          <pc:sldMk cId="129565193" sldId="4497"/>
        </pc:sldMkLst>
        <pc:spChg chg="mod">
          <ac:chgData name="EZZINE, Hind" userId="S::ezzineh@who.int::edcab00f-6318-46e5-a4a9-188b01ee222f" providerId="AD" clId="Web-{56AA43E8-62A7-7385-B91B-1E81A1E1740B}" dt="2023-07-10T12:37:35.767" v="131" actId="1076"/>
          <ac:spMkLst>
            <pc:docMk/>
            <pc:sldMk cId="129565193" sldId="4497"/>
            <ac:spMk id="4" creationId="{545DA4EB-AC64-43A3-A28B-14EF6D932F49}"/>
          </ac:spMkLst>
        </pc:spChg>
        <pc:spChg chg="add mod">
          <ac:chgData name="EZZINE, Hind" userId="S::ezzineh@who.int::edcab00f-6318-46e5-a4a9-188b01ee222f" providerId="AD" clId="Web-{56AA43E8-62A7-7385-B91B-1E81A1E1740B}" dt="2023-07-10T12:37:14.001" v="128" actId="14100"/>
          <ac:spMkLst>
            <pc:docMk/>
            <pc:sldMk cId="129565193" sldId="4497"/>
            <ac:spMk id="42" creationId="{86C2ED63-093C-B49F-23D8-5B1431923098}"/>
          </ac:spMkLst>
        </pc:spChg>
        <pc:spChg chg="del">
          <ac:chgData name="EZZINE, Hind" userId="S::ezzineh@who.int::edcab00f-6318-46e5-a4a9-188b01ee222f" providerId="AD" clId="Web-{56AA43E8-62A7-7385-B91B-1E81A1E1740B}" dt="2023-07-10T12:37:01.391" v="126"/>
          <ac:spMkLst>
            <pc:docMk/>
            <pc:sldMk cId="129565193" sldId="4497"/>
            <ac:spMk id="44" creationId="{00000000-0000-0000-0000-000000000000}"/>
          </ac:spMkLst>
        </pc:spChg>
        <pc:spChg chg="add">
          <ac:chgData name="EZZINE, Hind" userId="S::ezzineh@who.int::edcab00f-6318-46e5-a4a9-188b01ee222f" providerId="AD" clId="Web-{56AA43E8-62A7-7385-B91B-1E81A1E1740B}" dt="2023-07-10T12:36:59.422" v="125"/>
          <ac:spMkLst>
            <pc:docMk/>
            <pc:sldMk cId="129565193" sldId="4497"/>
            <ac:spMk id="46" creationId="{E91F1C62-724C-D2AF-D4C8-1645DCFA84BC}"/>
          </ac:spMkLst>
        </pc:spChg>
      </pc:sldChg>
      <pc:sldChg chg="delSp modSp add replId delAnim">
        <pc:chgData name="EZZINE, Hind" userId="S::ezzineh@who.int::edcab00f-6318-46e5-a4a9-188b01ee222f" providerId="AD" clId="Web-{56AA43E8-62A7-7385-B91B-1E81A1E1740B}" dt="2023-07-10T12:42:30.763" v="220"/>
        <pc:sldMkLst>
          <pc:docMk/>
          <pc:sldMk cId="3707121552" sldId="4498"/>
        </pc:sldMkLst>
        <pc:spChg chg="del">
          <ac:chgData name="EZZINE, Hind" userId="S::ezzineh@who.int::edcab00f-6318-46e5-a4a9-188b01ee222f" providerId="AD" clId="Web-{56AA43E8-62A7-7385-B91B-1E81A1E1740B}" dt="2023-07-10T12:42:30.763" v="220"/>
          <ac:spMkLst>
            <pc:docMk/>
            <pc:sldMk cId="3707121552" sldId="4498"/>
            <ac:spMk id="42" creationId="{86C2ED63-093C-B49F-23D8-5B1431923098}"/>
          </ac:spMkLst>
        </pc:spChg>
        <pc:spChg chg="mod">
          <ac:chgData name="EZZINE, Hind" userId="S::ezzineh@who.int::edcab00f-6318-46e5-a4a9-188b01ee222f" providerId="AD" clId="Web-{56AA43E8-62A7-7385-B91B-1E81A1E1740B}" dt="2023-07-10T12:42:28.919" v="219" actId="1076"/>
          <ac:spMkLst>
            <pc:docMk/>
            <pc:sldMk cId="3707121552" sldId="4498"/>
            <ac:spMk id="46" creationId="{E91F1C62-724C-D2AF-D4C8-1645DCFA84BC}"/>
          </ac:spMkLst>
        </pc:spChg>
      </pc:sldChg>
    </pc:docChg>
  </pc:docChgLst>
  <pc:docChgLst>
    <pc:chgData name="EZZINE, Hind" userId="S::ezzineh@who.int::edcab00f-6318-46e5-a4a9-188b01ee222f" providerId="AD" clId="Web-{74F90D15-8AE5-662E-2BE5-8D0ED922DFF5}"/>
    <pc:docChg chg="">
      <pc:chgData name="EZZINE, Hind" userId="S::ezzineh@who.int::edcab00f-6318-46e5-a4a9-188b01ee222f" providerId="AD" clId="Web-{74F90D15-8AE5-662E-2BE5-8D0ED922DFF5}" dt="2022-07-04T16:25:38.959" v="0"/>
      <pc:docMkLst>
        <pc:docMk/>
      </pc:docMkLst>
      <pc:sldChg chg="addCm">
        <pc:chgData name="EZZINE, Hind" userId="S::ezzineh@who.int::edcab00f-6318-46e5-a4a9-188b01ee222f" providerId="AD" clId="Web-{74F90D15-8AE5-662E-2BE5-8D0ED922DFF5}" dt="2022-07-04T16:25:38.959" v="0"/>
        <pc:sldMkLst>
          <pc:docMk/>
          <pc:sldMk cId="2965843955" sldId="400"/>
        </pc:sldMkLst>
      </pc:sldChg>
    </pc:docChg>
  </pc:docChgLst>
  <pc:docChgLst>
    <pc:chgData name="GOMEZ, Paula" userId="c93cf399-3ed7-4230-9282-8831e3fe5ae7" providerId="ADAL" clId="{E87E2C53-6242-4D6D-B359-EAE7154E7524}"/>
    <pc:docChg chg="custSel addSld modSld delMainMaster modMainMaster">
      <pc:chgData name="GOMEZ, Paula" userId="c93cf399-3ed7-4230-9282-8831e3fe5ae7" providerId="ADAL" clId="{E87E2C53-6242-4D6D-B359-EAE7154E7524}" dt="2023-06-12T10:20:47.639" v="90"/>
      <pc:docMkLst>
        <pc:docMk/>
      </pc:docMkLst>
      <pc:sldChg chg="modTransition">
        <pc:chgData name="GOMEZ, Paula" userId="c93cf399-3ed7-4230-9282-8831e3fe5ae7" providerId="ADAL" clId="{E87E2C53-6242-4D6D-B359-EAE7154E7524}" dt="2023-06-12T10:15:10.650" v="12"/>
        <pc:sldMkLst>
          <pc:docMk/>
          <pc:sldMk cId="3405161056" sldId="263"/>
        </pc:sldMkLst>
      </pc:sldChg>
      <pc:sldChg chg="modSp modTransition">
        <pc:chgData name="GOMEZ, Paula" userId="c93cf399-3ed7-4230-9282-8831e3fe5ae7" providerId="ADAL" clId="{E87E2C53-6242-4D6D-B359-EAE7154E7524}" dt="2023-06-12T10:15:10.650" v="12"/>
        <pc:sldMkLst>
          <pc:docMk/>
          <pc:sldMk cId="3535192343" sldId="267"/>
        </pc:sldMkLst>
        <pc:graphicFrameChg chg="mod">
          <ac:chgData name="GOMEZ, Paula" userId="c93cf399-3ed7-4230-9282-8831e3fe5ae7" providerId="ADAL" clId="{E87E2C53-6242-4D6D-B359-EAE7154E7524}" dt="2023-06-12T10:15:10.650" v="12"/>
          <ac:graphicFrameMkLst>
            <pc:docMk/>
            <pc:sldMk cId="3535192343" sldId="267"/>
            <ac:graphicFrameMk id="4" creationId="{00000000-0000-0000-0000-000000000000}"/>
          </ac:graphicFrameMkLst>
        </pc:graphicFrameChg>
      </pc:sldChg>
      <pc:sldChg chg="modSp mod">
        <pc:chgData name="GOMEZ, Paula" userId="c93cf399-3ed7-4230-9282-8831e3fe5ae7" providerId="ADAL" clId="{E87E2C53-6242-4D6D-B359-EAE7154E7524}" dt="2023-06-12T10:15:11.131" v="33" actId="27636"/>
        <pc:sldMkLst>
          <pc:docMk/>
          <pc:sldMk cId="2261698068" sldId="268"/>
        </pc:sldMkLst>
        <pc:spChg chg="mod">
          <ac:chgData name="GOMEZ, Paula" userId="c93cf399-3ed7-4230-9282-8831e3fe5ae7" providerId="ADAL" clId="{E87E2C53-6242-4D6D-B359-EAE7154E7524}" dt="2023-06-12T10:15:11.131" v="33" actId="27636"/>
          <ac:spMkLst>
            <pc:docMk/>
            <pc:sldMk cId="2261698068" sldId="268"/>
            <ac:spMk id="4" creationId="{00000000-0000-0000-0000-000000000000}"/>
          </ac:spMkLst>
        </pc:spChg>
      </pc:sldChg>
      <pc:sldChg chg="modSp">
        <pc:chgData name="GOMEZ, Paula" userId="c93cf399-3ed7-4230-9282-8831e3fe5ae7" providerId="ADAL" clId="{E87E2C53-6242-4D6D-B359-EAE7154E7524}" dt="2023-06-12T10:15:10.650" v="12"/>
        <pc:sldMkLst>
          <pc:docMk/>
          <pc:sldMk cId="0" sldId="336"/>
        </pc:sldMkLst>
        <pc:spChg chg="mod">
          <ac:chgData name="GOMEZ, Paula" userId="c93cf399-3ed7-4230-9282-8831e3fe5ae7" providerId="ADAL" clId="{E87E2C53-6242-4D6D-B359-EAE7154E7524}" dt="2023-06-12T10:15:10.650" v="12"/>
          <ac:spMkLst>
            <pc:docMk/>
            <pc:sldMk cId="0" sldId="336"/>
            <ac:spMk id="27650" creationId="{EFC362FD-B863-4FDF-8761-CF6DF2AD29E7}"/>
          </ac:spMkLst>
        </pc:spChg>
      </pc:sldChg>
      <pc:sldChg chg="modTransition">
        <pc:chgData name="GOMEZ, Paula" userId="c93cf399-3ed7-4230-9282-8831e3fe5ae7" providerId="ADAL" clId="{E87E2C53-6242-4D6D-B359-EAE7154E7524}" dt="2023-06-12T10:15:10.650" v="12"/>
        <pc:sldMkLst>
          <pc:docMk/>
          <pc:sldMk cId="0" sldId="341"/>
        </pc:sldMkLst>
      </pc:sldChg>
      <pc:sldChg chg="modSp">
        <pc:chgData name="GOMEZ, Paula" userId="c93cf399-3ed7-4230-9282-8831e3fe5ae7" providerId="ADAL" clId="{E87E2C53-6242-4D6D-B359-EAE7154E7524}" dt="2023-06-12T10:15:10.650" v="12"/>
        <pc:sldMkLst>
          <pc:docMk/>
          <pc:sldMk cId="0" sldId="344"/>
        </pc:sldMkLst>
        <pc:spChg chg="mod">
          <ac:chgData name="GOMEZ, Paula" userId="c93cf399-3ed7-4230-9282-8831e3fe5ae7" providerId="ADAL" clId="{E87E2C53-6242-4D6D-B359-EAE7154E7524}" dt="2023-06-12T10:15:10.650" v="12"/>
          <ac:spMkLst>
            <pc:docMk/>
            <pc:sldMk cId="0" sldId="344"/>
            <ac:spMk id="29698" creationId="{DC2380ED-66A3-4729-9AFB-C83676284690}"/>
          </ac:spMkLst>
        </pc:spChg>
      </pc:sldChg>
      <pc:sldChg chg="modSp">
        <pc:chgData name="GOMEZ, Paula" userId="c93cf399-3ed7-4230-9282-8831e3fe5ae7" providerId="ADAL" clId="{E87E2C53-6242-4D6D-B359-EAE7154E7524}" dt="2023-06-12T10:15:10.650" v="12"/>
        <pc:sldMkLst>
          <pc:docMk/>
          <pc:sldMk cId="2086906395" sldId="353"/>
        </pc:sldMkLst>
        <pc:spChg chg="mod">
          <ac:chgData name="GOMEZ, Paula" userId="c93cf399-3ed7-4230-9282-8831e3fe5ae7" providerId="ADAL" clId="{E87E2C53-6242-4D6D-B359-EAE7154E7524}" dt="2023-06-12T10:15:10.650" v="12"/>
          <ac:spMkLst>
            <pc:docMk/>
            <pc:sldMk cId="2086906395" sldId="353"/>
            <ac:spMk id="6" creationId="{00000000-0000-0000-0000-000000000000}"/>
          </ac:spMkLst>
        </pc:spChg>
      </pc:sldChg>
      <pc:sldChg chg="modSp modTransition">
        <pc:chgData name="GOMEZ, Paula" userId="c93cf399-3ed7-4230-9282-8831e3fe5ae7" providerId="ADAL" clId="{E87E2C53-6242-4D6D-B359-EAE7154E7524}" dt="2023-06-12T10:15:10.650" v="12"/>
        <pc:sldMkLst>
          <pc:docMk/>
          <pc:sldMk cId="0" sldId="358"/>
        </pc:sldMkLst>
        <pc:spChg chg="mod">
          <ac:chgData name="GOMEZ, Paula" userId="c93cf399-3ed7-4230-9282-8831e3fe5ae7" providerId="ADAL" clId="{E87E2C53-6242-4D6D-B359-EAE7154E7524}" dt="2023-06-12T10:15:10.650" v="12"/>
          <ac:spMkLst>
            <pc:docMk/>
            <pc:sldMk cId="0" sldId="358"/>
            <ac:spMk id="24579" creationId="{6FA11F00-3065-48BC-8212-D93723259126}"/>
          </ac:spMkLst>
        </pc:spChg>
      </pc:sldChg>
      <pc:sldChg chg="modSp mod modClrScheme chgLayout">
        <pc:chgData name="GOMEZ, Paula" userId="c93cf399-3ed7-4230-9282-8831e3fe5ae7" providerId="ADAL" clId="{E87E2C53-6242-4D6D-B359-EAE7154E7524}" dt="2023-06-12T10:19:53.134" v="87" actId="14100"/>
        <pc:sldMkLst>
          <pc:docMk/>
          <pc:sldMk cId="0" sldId="359"/>
        </pc:sldMkLst>
        <pc:spChg chg="mod ord">
          <ac:chgData name="GOMEZ, Paula" userId="c93cf399-3ed7-4230-9282-8831e3fe5ae7" providerId="ADAL" clId="{E87E2C53-6242-4D6D-B359-EAE7154E7524}" dt="2023-06-12T10:19:47.223" v="85" actId="1076"/>
          <ac:spMkLst>
            <pc:docMk/>
            <pc:sldMk cId="0" sldId="359"/>
            <ac:spMk id="20482" creationId="{C0154A34-9975-45F1-8059-125489D4C21A}"/>
          </ac:spMkLst>
        </pc:spChg>
        <pc:spChg chg="mod ord">
          <ac:chgData name="GOMEZ, Paula" userId="c93cf399-3ed7-4230-9282-8831e3fe5ae7" providerId="ADAL" clId="{E87E2C53-6242-4D6D-B359-EAE7154E7524}" dt="2023-06-12T10:19:53.134" v="87" actId="14100"/>
          <ac:spMkLst>
            <pc:docMk/>
            <pc:sldMk cId="0" sldId="359"/>
            <ac:spMk id="20483" creationId="{1BD00435-6460-4E09-9B49-27DB96F0977E}"/>
          </ac:spMkLst>
        </pc:spChg>
      </pc:sldChg>
      <pc:sldChg chg="modSp modTransition">
        <pc:chgData name="GOMEZ, Paula" userId="c93cf399-3ed7-4230-9282-8831e3fe5ae7" providerId="ADAL" clId="{E87E2C53-6242-4D6D-B359-EAE7154E7524}" dt="2023-06-12T10:15:10.650" v="12"/>
        <pc:sldMkLst>
          <pc:docMk/>
          <pc:sldMk cId="3542789810" sldId="360"/>
        </pc:sldMkLst>
        <pc:spChg chg="mod">
          <ac:chgData name="GOMEZ, Paula" userId="c93cf399-3ed7-4230-9282-8831e3fe5ae7" providerId="ADAL" clId="{E87E2C53-6242-4D6D-B359-EAE7154E7524}" dt="2023-06-12T10:15:10.650" v="12"/>
          <ac:spMkLst>
            <pc:docMk/>
            <pc:sldMk cId="3542789810" sldId="360"/>
            <ac:spMk id="60419" creationId="{00000000-0000-0000-0000-000000000000}"/>
          </ac:spMkLst>
        </pc:spChg>
      </pc:sldChg>
      <pc:sldChg chg="addSp modSp mod modClrScheme chgLayout">
        <pc:chgData name="GOMEZ, Paula" userId="c93cf399-3ed7-4230-9282-8831e3fe5ae7" providerId="ADAL" clId="{E87E2C53-6242-4D6D-B359-EAE7154E7524}" dt="2023-06-12T10:17:15.671" v="69" actId="700"/>
        <pc:sldMkLst>
          <pc:docMk/>
          <pc:sldMk cId="4059664225" sldId="364"/>
        </pc:sldMkLst>
        <pc:spChg chg="add mod ord">
          <ac:chgData name="GOMEZ, Paula" userId="c93cf399-3ed7-4230-9282-8831e3fe5ae7" providerId="ADAL" clId="{E87E2C53-6242-4D6D-B359-EAE7154E7524}" dt="2023-06-12T10:17:15.671" v="69" actId="700"/>
          <ac:spMkLst>
            <pc:docMk/>
            <pc:sldMk cId="4059664225" sldId="364"/>
            <ac:spMk id="2" creationId="{735A6EDF-7BF2-4FB1-822D-0AA06CFA4502}"/>
          </ac:spMkLst>
        </pc:spChg>
        <pc:spChg chg="mod ord">
          <ac:chgData name="GOMEZ, Paula" userId="c93cf399-3ed7-4230-9282-8831e3fe5ae7" providerId="ADAL" clId="{E87E2C53-6242-4D6D-B359-EAE7154E7524}" dt="2023-06-12T10:17:15.671" v="69" actId="700"/>
          <ac:spMkLst>
            <pc:docMk/>
            <pc:sldMk cId="4059664225" sldId="364"/>
            <ac:spMk id="307" creationId="{00000000-0000-0000-0000-000000000000}"/>
          </ac:spMkLst>
        </pc:spChg>
      </pc:sldChg>
      <pc:sldChg chg="addSp modSp mod modTransition modClrScheme chgLayout">
        <pc:chgData name="GOMEZ, Paula" userId="c93cf399-3ed7-4230-9282-8831e3fe5ae7" providerId="ADAL" clId="{E87E2C53-6242-4D6D-B359-EAE7154E7524}" dt="2023-06-12T10:17:15.671" v="69" actId="700"/>
        <pc:sldMkLst>
          <pc:docMk/>
          <pc:sldMk cId="520941827" sldId="366"/>
        </pc:sldMkLst>
        <pc:spChg chg="add mod ord">
          <ac:chgData name="GOMEZ, Paula" userId="c93cf399-3ed7-4230-9282-8831e3fe5ae7" providerId="ADAL" clId="{E87E2C53-6242-4D6D-B359-EAE7154E7524}" dt="2023-06-12T10:17:15.671" v="69" actId="700"/>
          <ac:spMkLst>
            <pc:docMk/>
            <pc:sldMk cId="520941827" sldId="366"/>
            <ac:spMk id="2" creationId="{5B7045DB-ADA8-4F67-8328-FE7590D9B410}"/>
          </ac:spMkLst>
        </pc:spChg>
        <pc:spChg chg="mod ord">
          <ac:chgData name="GOMEZ, Paula" userId="c93cf399-3ed7-4230-9282-8831e3fe5ae7" providerId="ADAL" clId="{E87E2C53-6242-4D6D-B359-EAE7154E7524}" dt="2023-06-12T10:17:15.671" v="69" actId="700"/>
          <ac:spMkLst>
            <pc:docMk/>
            <pc:sldMk cId="520941827" sldId="366"/>
            <ac:spMk id="3" creationId="{FE715C1D-0AFD-4B24-93D9-2F4112C6A19E}"/>
          </ac:spMkLst>
        </pc:spChg>
      </pc:sldChg>
      <pc:sldChg chg="addSp modSp mod chgLayout">
        <pc:chgData name="GOMEZ, Paula" userId="c93cf399-3ed7-4230-9282-8831e3fe5ae7" providerId="ADAL" clId="{E87E2C53-6242-4D6D-B359-EAE7154E7524}" dt="2023-06-12T10:17:53.003" v="72" actId="700"/>
        <pc:sldMkLst>
          <pc:docMk/>
          <pc:sldMk cId="1154234060" sldId="367"/>
        </pc:sldMkLst>
        <pc:spChg chg="add mod ord">
          <ac:chgData name="GOMEZ, Paula" userId="c93cf399-3ed7-4230-9282-8831e3fe5ae7" providerId="ADAL" clId="{E87E2C53-6242-4D6D-B359-EAE7154E7524}" dt="2023-06-12T10:17:53.003" v="72" actId="700"/>
          <ac:spMkLst>
            <pc:docMk/>
            <pc:sldMk cId="1154234060" sldId="367"/>
            <ac:spMk id="2" creationId="{FACACB72-D69A-4795-9C57-135B975ED83C}"/>
          </ac:spMkLst>
        </pc:spChg>
        <pc:spChg chg="mod ord">
          <ac:chgData name="GOMEZ, Paula" userId="c93cf399-3ed7-4230-9282-8831e3fe5ae7" providerId="ADAL" clId="{E87E2C53-6242-4D6D-B359-EAE7154E7524}" dt="2023-06-12T10:17:53.003" v="72" actId="700"/>
          <ac:spMkLst>
            <pc:docMk/>
            <pc:sldMk cId="1154234060" sldId="367"/>
            <ac:spMk id="308" creationId="{00000000-0000-0000-0000-000000000000}"/>
          </ac:spMkLst>
        </pc:spChg>
      </pc:sldChg>
      <pc:sldChg chg="modSp">
        <pc:chgData name="GOMEZ, Paula" userId="c93cf399-3ed7-4230-9282-8831e3fe5ae7" providerId="ADAL" clId="{E87E2C53-6242-4D6D-B359-EAE7154E7524}" dt="2023-06-12T10:15:17.299" v="48"/>
        <pc:sldMkLst>
          <pc:docMk/>
          <pc:sldMk cId="4053575958" sldId="370"/>
        </pc:sldMkLst>
        <pc:spChg chg="mod">
          <ac:chgData name="GOMEZ, Paula" userId="c93cf399-3ed7-4230-9282-8831e3fe5ae7" providerId="ADAL" clId="{E87E2C53-6242-4D6D-B359-EAE7154E7524}" dt="2023-06-12T10:15:17.299" v="48"/>
          <ac:spMkLst>
            <pc:docMk/>
            <pc:sldMk cId="4053575958" sldId="370"/>
            <ac:spMk id="2" creationId="{00000000-0000-0000-0000-000000000000}"/>
          </ac:spMkLst>
        </pc:spChg>
        <pc:spChg chg="mod">
          <ac:chgData name="GOMEZ, Paula" userId="c93cf399-3ed7-4230-9282-8831e3fe5ae7" providerId="ADAL" clId="{E87E2C53-6242-4D6D-B359-EAE7154E7524}" dt="2023-06-12T10:15:17.299" v="48"/>
          <ac:spMkLst>
            <pc:docMk/>
            <pc:sldMk cId="4053575958" sldId="370"/>
            <ac:spMk id="3" creationId="{00000000-0000-0000-0000-000000000000}"/>
          </ac:spMkLst>
        </pc:spChg>
      </pc:sldChg>
      <pc:sldChg chg="addSp delSp modSp mod modClrScheme chgLayout">
        <pc:chgData name="GOMEZ, Paula" userId="c93cf399-3ed7-4230-9282-8831e3fe5ae7" providerId="ADAL" clId="{E87E2C53-6242-4D6D-B359-EAE7154E7524}" dt="2023-06-12T10:18:59.297" v="78" actId="255"/>
        <pc:sldMkLst>
          <pc:docMk/>
          <pc:sldMk cId="1167584339" sldId="373"/>
        </pc:sldMkLst>
        <pc:spChg chg="add del mod ord">
          <ac:chgData name="GOMEZ, Paula" userId="c93cf399-3ed7-4230-9282-8831e3fe5ae7" providerId="ADAL" clId="{E87E2C53-6242-4D6D-B359-EAE7154E7524}" dt="2023-06-12T10:18:43.450" v="75" actId="478"/>
          <ac:spMkLst>
            <pc:docMk/>
            <pc:sldMk cId="1167584339" sldId="373"/>
            <ac:spMk id="2" creationId="{65846FDC-F26D-4860-BA1E-CD95DEFD6BD8}"/>
          </ac:spMkLst>
        </pc:spChg>
        <pc:spChg chg="mod ord">
          <ac:chgData name="GOMEZ, Paula" userId="c93cf399-3ed7-4230-9282-8831e3fe5ae7" providerId="ADAL" clId="{E87E2C53-6242-4D6D-B359-EAE7154E7524}" dt="2023-06-12T10:18:59.297" v="78" actId="255"/>
          <ac:spMkLst>
            <pc:docMk/>
            <pc:sldMk cId="1167584339" sldId="373"/>
            <ac:spMk id="308" creationId="{00000000-0000-0000-0000-000000000000}"/>
          </ac:spMkLst>
        </pc:spChg>
      </pc:sldChg>
      <pc:sldChg chg="modSp">
        <pc:chgData name="GOMEZ, Paula" userId="c93cf399-3ed7-4230-9282-8831e3fe5ae7" providerId="ADAL" clId="{E87E2C53-6242-4D6D-B359-EAE7154E7524}" dt="2023-06-12T10:15:10.650" v="12"/>
        <pc:sldMkLst>
          <pc:docMk/>
          <pc:sldMk cId="4118279488" sldId="382"/>
        </pc:sldMkLst>
        <pc:spChg chg="mod">
          <ac:chgData name="GOMEZ, Paula" userId="c93cf399-3ed7-4230-9282-8831e3fe5ae7" providerId="ADAL" clId="{E87E2C53-6242-4D6D-B359-EAE7154E7524}" dt="2023-06-12T10:15:10.650" v="12"/>
          <ac:spMkLst>
            <pc:docMk/>
            <pc:sldMk cId="4118279488" sldId="382"/>
            <ac:spMk id="307" creationId="{00000000-0000-0000-0000-000000000000}"/>
          </ac:spMkLst>
        </pc:spChg>
      </pc:sldChg>
      <pc:sldChg chg="modSp mod">
        <pc:chgData name="GOMEZ, Paula" userId="c93cf399-3ed7-4230-9282-8831e3fe5ae7" providerId="ADAL" clId="{E87E2C53-6242-4D6D-B359-EAE7154E7524}" dt="2023-06-12T10:15:10.841" v="15" actId="27636"/>
        <pc:sldMkLst>
          <pc:docMk/>
          <pc:sldMk cId="65886996" sldId="383"/>
        </pc:sldMkLst>
        <pc:spChg chg="mod">
          <ac:chgData name="GOMEZ, Paula" userId="c93cf399-3ed7-4230-9282-8831e3fe5ae7" providerId="ADAL" clId="{E87E2C53-6242-4D6D-B359-EAE7154E7524}" dt="2023-06-12T10:15:10.650" v="12"/>
          <ac:spMkLst>
            <pc:docMk/>
            <pc:sldMk cId="65886996" sldId="383"/>
            <ac:spMk id="20482" creationId="{C0154A34-9975-45F1-8059-125489D4C21A}"/>
          </ac:spMkLst>
        </pc:spChg>
        <pc:spChg chg="mod">
          <ac:chgData name="GOMEZ, Paula" userId="c93cf399-3ed7-4230-9282-8831e3fe5ae7" providerId="ADAL" clId="{E87E2C53-6242-4D6D-B359-EAE7154E7524}" dt="2023-06-12T10:15:10.841" v="15" actId="27636"/>
          <ac:spMkLst>
            <pc:docMk/>
            <pc:sldMk cId="65886996" sldId="383"/>
            <ac:spMk id="20483" creationId="{1BD00435-6460-4E09-9B49-27DB96F0977E}"/>
          </ac:spMkLst>
        </pc:spChg>
      </pc:sldChg>
      <pc:sldChg chg="modSp">
        <pc:chgData name="GOMEZ, Paula" userId="c93cf399-3ed7-4230-9282-8831e3fe5ae7" providerId="ADAL" clId="{E87E2C53-6242-4D6D-B359-EAE7154E7524}" dt="2023-06-12T10:15:10.650" v="12"/>
        <pc:sldMkLst>
          <pc:docMk/>
          <pc:sldMk cId="4240706445" sldId="387"/>
        </pc:sldMkLst>
        <pc:spChg chg="mod">
          <ac:chgData name="GOMEZ, Paula" userId="c93cf399-3ed7-4230-9282-8831e3fe5ae7" providerId="ADAL" clId="{E87E2C53-6242-4D6D-B359-EAE7154E7524}" dt="2023-06-12T10:15:10.650" v="12"/>
          <ac:spMkLst>
            <pc:docMk/>
            <pc:sldMk cId="4240706445" sldId="387"/>
            <ac:spMk id="20482" creationId="{C0154A34-9975-45F1-8059-125489D4C21A}"/>
          </ac:spMkLst>
        </pc:spChg>
      </pc:sldChg>
      <pc:sldChg chg="modSp">
        <pc:chgData name="GOMEZ, Paula" userId="c93cf399-3ed7-4230-9282-8831e3fe5ae7" providerId="ADAL" clId="{E87E2C53-6242-4D6D-B359-EAE7154E7524}" dt="2023-06-12T10:15:10.650" v="12"/>
        <pc:sldMkLst>
          <pc:docMk/>
          <pc:sldMk cId="1309953185" sldId="388"/>
        </pc:sldMkLst>
        <pc:spChg chg="mod">
          <ac:chgData name="GOMEZ, Paula" userId="c93cf399-3ed7-4230-9282-8831e3fe5ae7" providerId="ADAL" clId="{E87E2C53-6242-4D6D-B359-EAE7154E7524}" dt="2023-06-12T10:15:10.650" v="12"/>
          <ac:spMkLst>
            <pc:docMk/>
            <pc:sldMk cId="1309953185" sldId="388"/>
            <ac:spMk id="307" creationId="{00000000-0000-0000-0000-000000000000}"/>
          </ac:spMkLst>
        </pc:spChg>
      </pc:sldChg>
      <pc:sldChg chg="modSp mod">
        <pc:chgData name="GOMEZ, Paula" userId="c93cf399-3ed7-4230-9282-8831e3fe5ae7" providerId="ADAL" clId="{E87E2C53-6242-4D6D-B359-EAE7154E7524}" dt="2023-06-12T10:15:10.927" v="18" actId="27636"/>
        <pc:sldMkLst>
          <pc:docMk/>
          <pc:sldMk cId="337156462" sldId="389"/>
        </pc:sldMkLst>
        <pc:spChg chg="mod">
          <ac:chgData name="GOMEZ, Paula" userId="c93cf399-3ed7-4230-9282-8831e3fe5ae7" providerId="ADAL" clId="{E87E2C53-6242-4D6D-B359-EAE7154E7524}" dt="2023-06-12T10:15:10.650" v="12"/>
          <ac:spMkLst>
            <pc:docMk/>
            <pc:sldMk cId="337156462" sldId="389"/>
            <ac:spMk id="20482" creationId="{C0154A34-9975-45F1-8059-125489D4C21A}"/>
          </ac:spMkLst>
        </pc:spChg>
        <pc:spChg chg="mod">
          <ac:chgData name="GOMEZ, Paula" userId="c93cf399-3ed7-4230-9282-8831e3fe5ae7" providerId="ADAL" clId="{E87E2C53-6242-4D6D-B359-EAE7154E7524}" dt="2023-06-12T10:15:10.927" v="18" actId="27636"/>
          <ac:spMkLst>
            <pc:docMk/>
            <pc:sldMk cId="337156462" sldId="389"/>
            <ac:spMk id="20483" creationId="{1BD00435-6460-4E09-9B49-27DB96F0977E}"/>
          </ac:spMkLst>
        </pc:spChg>
      </pc:sldChg>
      <pc:sldChg chg="modSp">
        <pc:chgData name="GOMEZ, Paula" userId="c93cf399-3ed7-4230-9282-8831e3fe5ae7" providerId="ADAL" clId="{E87E2C53-6242-4D6D-B359-EAE7154E7524}" dt="2023-06-12T10:15:10.650" v="12"/>
        <pc:sldMkLst>
          <pc:docMk/>
          <pc:sldMk cId="3481910623" sldId="390"/>
        </pc:sldMkLst>
        <pc:spChg chg="mod">
          <ac:chgData name="GOMEZ, Paula" userId="c93cf399-3ed7-4230-9282-8831e3fe5ae7" providerId="ADAL" clId="{E87E2C53-6242-4D6D-B359-EAE7154E7524}" dt="2023-06-12T10:15:10.650" v="12"/>
          <ac:spMkLst>
            <pc:docMk/>
            <pc:sldMk cId="3481910623" sldId="390"/>
            <ac:spMk id="307" creationId="{00000000-0000-0000-0000-000000000000}"/>
          </ac:spMkLst>
        </pc:spChg>
      </pc:sldChg>
      <pc:sldChg chg="modSp">
        <pc:chgData name="GOMEZ, Paula" userId="c93cf399-3ed7-4230-9282-8831e3fe5ae7" providerId="ADAL" clId="{E87E2C53-6242-4D6D-B359-EAE7154E7524}" dt="2023-06-12T10:15:10.650" v="12"/>
        <pc:sldMkLst>
          <pc:docMk/>
          <pc:sldMk cId="1560231357" sldId="391"/>
        </pc:sldMkLst>
        <pc:spChg chg="mod">
          <ac:chgData name="GOMEZ, Paula" userId="c93cf399-3ed7-4230-9282-8831e3fe5ae7" providerId="ADAL" clId="{E87E2C53-6242-4D6D-B359-EAE7154E7524}" dt="2023-06-12T10:15:10.650" v="12"/>
          <ac:spMkLst>
            <pc:docMk/>
            <pc:sldMk cId="1560231357" sldId="391"/>
            <ac:spMk id="20482" creationId="{C0154A34-9975-45F1-8059-125489D4C21A}"/>
          </ac:spMkLst>
        </pc:spChg>
      </pc:sldChg>
      <pc:sldChg chg="modSp">
        <pc:chgData name="GOMEZ, Paula" userId="c93cf399-3ed7-4230-9282-8831e3fe5ae7" providerId="ADAL" clId="{E87E2C53-6242-4D6D-B359-EAE7154E7524}" dt="2023-06-12T10:15:10.650" v="12"/>
        <pc:sldMkLst>
          <pc:docMk/>
          <pc:sldMk cId="617954477" sldId="392"/>
        </pc:sldMkLst>
        <pc:spChg chg="mod">
          <ac:chgData name="GOMEZ, Paula" userId="c93cf399-3ed7-4230-9282-8831e3fe5ae7" providerId="ADAL" clId="{E87E2C53-6242-4D6D-B359-EAE7154E7524}" dt="2023-06-12T10:15:10.650" v="12"/>
          <ac:spMkLst>
            <pc:docMk/>
            <pc:sldMk cId="617954477" sldId="392"/>
            <ac:spMk id="20482" creationId="{C0154A34-9975-45F1-8059-125489D4C21A}"/>
          </ac:spMkLst>
        </pc:spChg>
      </pc:sldChg>
      <pc:sldChg chg="modSp">
        <pc:chgData name="GOMEZ, Paula" userId="c93cf399-3ed7-4230-9282-8831e3fe5ae7" providerId="ADAL" clId="{E87E2C53-6242-4D6D-B359-EAE7154E7524}" dt="2023-06-12T10:15:10.650" v="12"/>
        <pc:sldMkLst>
          <pc:docMk/>
          <pc:sldMk cId="875533359" sldId="446"/>
        </pc:sldMkLst>
        <pc:spChg chg="mod">
          <ac:chgData name="GOMEZ, Paula" userId="c93cf399-3ed7-4230-9282-8831e3fe5ae7" providerId="ADAL" clId="{E87E2C53-6242-4D6D-B359-EAE7154E7524}" dt="2023-06-12T10:15:10.650" v="12"/>
          <ac:spMkLst>
            <pc:docMk/>
            <pc:sldMk cId="875533359" sldId="446"/>
            <ac:spMk id="2" creationId="{C8F74B9B-0CB8-450A-B9A4-941FEF43E84F}"/>
          </ac:spMkLst>
        </pc:spChg>
      </pc:sldChg>
      <pc:sldChg chg="modSp">
        <pc:chgData name="GOMEZ, Paula" userId="c93cf399-3ed7-4230-9282-8831e3fe5ae7" providerId="ADAL" clId="{E87E2C53-6242-4D6D-B359-EAE7154E7524}" dt="2023-06-12T10:15:10.650" v="12"/>
        <pc:sldMkLst>
          <pc:docMk/>
          <pc:sldMk cId="2383710277" sldId="450"/>
        </pc:sldMkLst>
        <pc:spChg chg="mod">
          <ac:chgData name="GOMEZ, Paula" userId="c93cf399-3ed7-4230-9282-8831e3fe5ae7" providerId="ADAL" clId="{E87E2C53-6242-4D6D-B359-EAE7154E7524}" dt="2023-06-12T10:15:10.650" v="12"/>
          <ac:spMkLst>
            <pc:docMk/>
            <pc:sldMk cId="2383710277" sldId="450"/>
            <ac:spMk id="20482" creationId="{00000000-0000-0000-0000-000000000000}"/>
          </ac:spMkLst>
        </pc:spChg>
        <pc:spChg chg="mod">
          <ac:chgData name="GOMEZ, Paula" userId="c93cf399-3ed7-4230-9282-8831e3fe5ae7" providerId="ADAL" clId="{E87E2C53-6242-4D6D-B359-EAE7154E7524}" dt="2023-06-12T10:15:10.650" v="12"/>
          <ac:spMkLst>
            <pc:docMk/>
            <pc:sldMk cId="2383710277" sldId="450"/>
            <ac:spMk id="20483" creationId="{00000000-0000-0000-0000-000000000000}"/>
          </ac:spMkLst>
        </pc:spChg>
      </pc:sldChg>
      <pc:sldChg chg="modSp mod">
        <pc:chgData name="GOMEZ, Paula" userId="c93cf399-3ed7-4230-9282-8831e3fe5ae7" providerId="ADAL" clId="{E87E2C53-6242-4D6D-B359-EAE7154E7524}" dt="2023-06-12T10:15:10.852" v="16" actId="27636"/>
        <pc:sldMkLst>
          <pc:docMk/>
          <pc:sldMk cId="2338560034" sldId="454"/>
        </pc:sldMkLst>
        <pc:spChg chg="mod">
          <ac:chgData name="GOMEZ, Paula" userId="c93cf399-3ed7-4230-9282-8831e3fe5ae7" providerId="ADAL" clId="{E87E2C53-6242-4D6D-B359-EAE7154E7524}" dt="2023-06-12T10:15:10.852" v="16" actId="27636"/>
          <ac:spMkLst>
            <pc:docMk/>
            <pc:sldMk cId="2338560034" sldId="454"/>
            <ac:spMk id="17410" creationId="{00000000-0000-0000-0000-000000000000}"/>
          </ac:spMkLst>
        </pc:spChg>
      </pc:sldChg>
      <pc:sldChg chg="add">
        <pc:chgData name="GOMEZ, Paula" userId="c93cf399-3ed7-4230-9282-8831e3fe5ae7" providerId="ADAL" clId="{E87E2C53-6242-4D6D-B359-EAE7154E7524}" dt="2023-06-12T10:20:47.639" v="90"/>
        <pc:sldMkLst>
          <pc:docMk/>
          <pc:sldMk cId="2911844990" sldId="469"/>
        </pc:sldMkLst>
      </pc:sldChg>
      <pc:sldChg chg="modTransition">
        <pc:chgData name="GOMEZ, Paula" userId="c93cf399-3ed7-4230-9282-8831e3fe5ae7" providerId="ADAL" clId="{E87E2C53-6242-4D6D-B359-EAE7154E7524}" dt="2023-06-12T10:15:10.650" v="12"/>
        <pc:sldMkLst>
          <pc:docMk/>
          <pc:sldMk cId="2073101629" sldId="547"/>
        </pc:sldMkLst>
      </pc:sldChg>
      <pc:sldChg chg="modSp">
        <pc:chgData name="GOMEZ, Paula" userId="c93cf399-3ed7-4230-9282-8831e3fe5ae7" providerId="ADAL" clId="{E87E2C53-6242-4D6D-B359-EAE7154E7524}" dt="2023-06-12T10:15:10.650" v="12"/>
        <pc:sldMkLst>
          <pc:docMk/>
          <pc:sldMk cId="989278601" sldId="736"/>
        </pc:sldMkLst>
        <pc:spChg chg="mod">
          <ac:chgData name="GOMEZ, Paula" userId="c93cf399-3ed7-4230-9282-8831e3fe5ae7" providerId="ADAL" clId="{E87E2C53-6242-4D6D-B359-EAE7154E7524}" dt="2023-06-12T10:15:10.650" v="12"/>
          <ac:spMkLst>
            <pc:docMk/>
            <pc:sldMk cId="989278601" sldId="736"/>
            <ac:spMk id="2" creationId="{00000000-0000-0000-0000-000000000000}"/>
          </ac:spMkLst>
        </pc:spChg>
      </pc:sldChg>
      <pc:sldChg chg="modTransition">
        <pc:chgData name="GOMEZ, Paula" userId="c93cf399-3ed7-4230-9282-8831e3fe5ae7" providerId="ADAL" clId="{E87E2C53-6242-4D6D-B359-EAE7154E7524}" dt="2023-06-12T10:15:10.650" v="12"/>
        <pc:sldMkLst>
          <pc:docMk/>
          <pc:sldMk cId="1652572690" sldId="1867"/>
        </pc:sldMkLst>
      </pc:sldChg>
      <pc:sldChg chg="modSp mod">
        <pc:chgData name="GOMEZ, Paula" userId="c93cf399-3ed7-4230-9282-8831e3fe5ae7" providerId="ADAL" clId="{E87E2C53-6242-4D6D-B359-EAE7154E7524}" dt="2023-06-12T10:15:10.976" v="20" actId="27636"/>
        <pc:sldMkLst>
          <pc:docMk/>
          <pc:sldMk cId="446284212" sldId="1870"/>
        </pc:sldMkLst>
        <pc:spChg chg="mod">
          <ac:chgData name="GOMEZ, Paula" userId="c93cf399-3ed7-4230-9282-8831e3fe5ae7" providerId="ADAL" clId="{E87E2C53-6242-4D6D-B359-EAE7154E7524}" dt="2023-06-12T10:15:10.959" v="19" actId="27636"/>
          <ac:spMkLst>
            <pc:docMk/>
            <pc:sldMk cId="446284212" sldId="1870"/>
            <ac:spMk id="20482" creationId="{C0154A34-9975-45F1-8059-125489D4C21A}"/>
          </ac:spMkLst>
        </pc:spChg>
        <pc:spChg chg="mod">
          <ac:chgData name="GOMEZ, Paula" userId="c93cf399-3ed7-4230-9282-8831e3fe5ae7" providerId="ADAL" clId="{E87E2C53-6242-4D6D-B359-EAE7154E7524}" dt="2023-06-12T10:15:10.976" v="20" actId="27636"/>
          <ac:spMkLst>
            <pc:docMk/>
            <pc:sldMk cId="446284212" sldId="1870"/>
            <ac:spMk id="20483" creationId="{1BD00435-6460-4E09-9B49-27DB96F0977E}"/>
          </ac:spMkLst>
        </pc:spChg>
      </pc:sldChg>
      <pc:sldChg chg="modSp mod">
        <pc:chgData name="GOMEZ, Paula" userId="c93cf399-3ed7-4230-9282-8831e3fe5ae7" providerId="ADAL" clId="{E87E2C53-6242-4D6D-B359-EAE7154E7524}" dt="2023-06-12T10:15:11.021" v="24" actId="27636"/>
        <pc:sldMkLst>
          <pc:docMk/>
          <pc:sldMk cId="4030171585" sldId="1871"/>
        </pc:sldMkLst>
        <pc:spChg chg="mod">
          <ac:chgData name="GOMEZ, Paula" userId="c93cf399-3ed7-4230-9282-8831e3fe5ae7" providerId="ADAL" clId="{E87E2C53-6242-4D6D-B359-EAE7154E7524}" dt="2023-06-12T10:15:11" v="23" actId="27636"/>
          <ac:spMkLst>
            <pc:docMk/>
            <pc:sldMk cId="4030171585" sldId="1871"/>
            <ac:spMk id="20482" creationId="{C0154A34-9975-45F1-8059-125489D4C21A}"/>
          </ac:spMkLst>
        </pc:spChg>
        <pc:spChg chg="mod">
          <ac:chgData name="GOMEZ, Paula" userId="c93cf399-3ed7-4230-9282-8831e3fe5ae7" providerId="ADAL" clId="{E87E2C53-6242-4D6D-B359-EAE7154E7524}" dt="2023-06-12T10:15:11.021" v="24" actId="27636"/>
          <ac:spMkLst>
            <pc:docMk/>
            <pc:sldMk cId="4030171585" sldId="1871"/>
            <ac:spMk id="20483" creationId="{1BD00435-6460-4E09-9B49-27DB96F0977E}"/>
          </ac:spMkLst>
        </pc:spChg>
      </pc:sldChg>
      <pc:sldChg chg="modSp mod">
        <pc:chgData name="GOMEZ, Paula" userId="c93cf399-3ed7-4230-9282-8831e3fe5ae7" providerId="ADAL" clId="{E87E2C53-6242-4D6D-B359-EAE7154E7524}" dt="2023-06-12T10:15:11.044" v="26" actId="27636"/>
        <pc:sldMkLst>
          <pc:docMk/>
          <pc:sldMk cId="1496654695" sldId="1872"/>
        </pc:sldMkLst>
        <pc:spChg chg="mod">
          <ac:chgData name="GOMEZ, Paula" userId="c93cf399-3ed7-4230-9282-8831e3fe5ae7" providerId="ADAL" clId="{E87E2C53-6242-4D6D-B359-EAE7154E7524}" dt="2023-06-12T10:15:11.044" v="26" actId="27636"/>
          <ac:spMkLst>
            <pc:docMk/>
            <pc:sldMk cId="1496654695" sldId="1872"/>
            <ac:spMk id="20482" creationId="{C0154A34-9975-45F1-8059-125489D4C21A}"/>
          </ac:spMkLst>
        </pc:spChg>
        <pc:spChg chg="mod">
          <ac:chgData name="GOMEZ, Paula" userId="c93cf399-3ed7-4230-9282-8831e3fe5ae7" providerId="ADAL" clId="{E87E2C53-6242-4D6D-B359-EAE7154E7524}" dt="2023-06-12T10:15:11.043" v="25" actId="27636"/>
          <ac:spMkLst>
            <pc:docMk/>
            <pc:sldMk cId="1496654695" sldId="1872"/>
            <ac:spMk id="20483" creationId="{1BD00435-6460-4E09-9B49-27DB96F0977E}"/>
          </ac:spMkLst>
        </pc:spChg>
      </pc:sldChg>
      <pc:sldChg chg="modSp mod">
        <pc:chgData name="GOMEZ, Paula" userId="c93cf399-3ed7-4230-9282-8831e3fe5ae7" providerId="ADAL" clId="{E87E2C53-6242-4D6D-B359-EAE7154E7524}" dt="2023-06-12T10:15:11.084" v="29" actId="27636"/>
        <pc:sldMkLst>
          <pc:docMk/>
          <pc:sldMk cId="2211168158" sldId="1873"/>
        </pc:sldMkLst>
        <pc:spChg chg="mod">
          <ac:chgData name="GOMEZ, Paula" userId="c93cf399-3ed7-4230-9282-8831e3fe5ae7" providerId="ADAL" clId="{E87E2C53-6242-4D6D-B359-EAE7154E7524}" dt="2023-06-12T10:15:11.084" v="29" actId="27636"/>
          <ac:spMkLst>
            <pc:docMk/>
            <pc:sldMk cId="2211168158" sldId="1873"/>
            <ac:spMk id="20482" creationId="{C0154A34-9975-45F1-8059-125489D4C21A}"/>
          </ac:spMkLst>
        </pc:spChg>
        <pc:spChg chg="mod">
          <ac:chgData name="GOMEZ, Paula" userId="c93cf399-3ed7-4230-9282-8831e3fe5ae7" providerId="ADAL" clId="{E87E2C53-6242-4D6D-B359-EAE7154E7524}" dt="2023-06-12T10:15:11.082" v="28" actId="27636"/>
          <ac:spMkLst>
            <pc:docMk/>
            <pc:sldMk cId="2211168158" sldId="1873"/>
            <ac:spMk id="20483" creationId="{1BD00435-6460-4E09-9B49-27DB96F0977E}"/>
          </ac:spMkLst>
        </pc:spChg>
      </pc:sldChg>
      <pc:sldChg chg="modSp mod">
        <pc:chgData name="GOMEZ, Paula" userId="c93cf399-3ed7-4230-9282-8831e3fe5ae7" providerId="ADAL" clId="{E87E2C53-6242-4D6D-B359-EAE7154E7524}" dt="2023-06-12T10:15:11.104" v="31" actId="27636"/>
        <pc:sldMkLst>
          <pc:docMk/>
          <pc:sldMk cId="203650695" sldId="1874"/>
        </pc:sldMkLst>
        <pc:spChg chg="mod">
          <ac:chgData name="GOMEZ, Paula" userId="c93cf399-3ed7-4230-9282-8831e3fe5ae7" providerId="ADAL" clId="{E87E2C53-6242-4D6D-B359-EAE7154E7524}" dt="2023-06-12T10:15:11.104" v="31" actId="27636"/>
          <ac:spMkLst>
            <pc:docMk/>
            <pc:sldMk cId="203650695" sldId="1874"/>
            <ac:spMk id="20482" creationId="{C0154A34-9975-45F1-8059-125489D4C21A}"/>
          </ac:spMkLst>
        </pc:spChg>
        <pc:spChg chg="mod">
          <ac:chgData name="GOMEZ, Paula" userId="c93cf399-3ed7-4230-9282-8831e3fe5ae7" providerId="ADAL" clId="{E87E2C53-6242-4D6D-B359-EAE7154E7524}" dt="2023-06-12T10:15:11.101" v="30" actId="27636"/>
          <ac:spMkLst>
            <pc:docMk/>
            <pc:sldMk cId="203650695" sldId="1874"/>
            <ac:spMk id="20483" creationId="{1BD00435-6460-4E09-9B49-27DB96F0977E}"/>
          </ac:spMkLst>
        </pc:spChg>
      </pc:sldChg>
      <pc:sldChg chg="modSp mod">
        <pc:chgData name="GOMEZ, Paula" userId="c93cf399-3ed7-4230-9282-8831e3fe5ae7" providerId="ADAL" clId="{E87E2C53-6242-4D6D-B359-EAE7154E7524}" dt="2023-06-12T10:15:11.110" v="32" actId="27636"/>
        <pc:sldMkLst>
          <pc:docMk/>
          <pc:sldMk cId="2597871857" sldId="1875"/>
        </pc:sldMkLst>
        <pc:spChg chg="mod">
          <ac:chgData name="GOMEZ, Paula" userId="c93cf399-3ed7-4230-9282-8831e3fe5ae7" providerId="ADAL" clId="{E87E2C53-6242-4D6D-B359-EAE7154E7524}" dt="2023-06-12T10:15:11.110" v="32" actId="27636"/>
          <ac:spMkLst>
            <pc:docMk/>
            <pc:sldMk cId="2597871857" sldId="1875"/>
            <ac:spMk id="20482" creationId="{C0154A34-9975-45F1-8059-125489D4C21A}"/>
          </ac:spMkLst>
        </pc:spChg>
      </pc:sldChg>
      <pc:sldChg chg="modSp mod">
        <pc:chgData name="GOMEZ, Paula" userId="c93cf399-3ed7-4230-9282-8831e3fe5ae7" providerId="ADAL" clId="{E87E2C53-6242-4D6D-B359-EAE7154E7524}" dt="2023-06-12T10:15:11.053" v="27" actId="27636"/>
        <pc:sldMkLst>
          <pc:docMk/>
          <pc:sldMk cId="887582403" sldId="1876"/>
        </pc:sldMkLst>
        <pc:spChg chg="mod">
          <ac:chgData name="GOMEZ, Paula" userId="c93cf399-3ed7-4230-9282-8831e3fe5ae7" providerId="ADAL" clId="{E87E2C53-6242-4D6D-B359-EAE7154E7524}" dt="2023-06-12T10:15:11.053" v="27" actId="27636"/>
          <ac:spMkLst>
            <pc:docMk/>
            <pc:sldMk cId="887582403" sldId="1876"/>
            <ac:spMk id="20482" creationId="{C0154A34-9975-45F1-8059-125489D4C21A}"/>
          </ac:spMkLst>
        </pc:spChg>
      </pc:sldChg>
      <pc:sldChg chg="modSp mod">
        <pc:chgData name="GOMEZ, Paula" userId="c93cf399-3ed7-4230-9282-8831e3fe5ae7" providerId="ADAL" clId="{E87E2C53-6242-4D6D-B359-EAE7154E7524}" dt="2023-06-12T10:15:10.994" v="22" actId="27636"/>
        <pc:sldMkLst>
          <pc:docMk/>
          <pc:sldMk cId="2571962232" sldId="1877"/>
        </pc:sldMkLst>
        <pc:spChg chg="mod">
          <ac:chgData name="GOMEZ, Paula" userId="c93cf399-3ed7-4230-9282-8831e3fe5ae7" providerId="ADAL" clId="{E87E2C53-6242-4D6D-B359-EAE7154E7524}" dt="2023-06-12T10:15:10.979" v="21" actId="27636"/>
          <ac:spMkLst>
            <pc:docMk/>
            <pc:sldMk cId="2571962232" sldId="1877"/>
            <ac:spMk id="20482" creationId="{C0154A34-9975-45F1-8059-125489D4C21A}"/>
          </ac:spMkLst>
        </pc:spChg>
        <pc:spChg chg="mod">
          <ac:chgData name="GOMEZ, Paula" userId="c93cf399-3ed7-4230-9282-8831e3fe5ae7" providerId="ADAL" clId="{E87E2C53-6242-4D6D-B359-EAE7154E7524}" dt="2023-06-12T10:15:10.994" v="22" actId="27636"/>
          <ac:spMkLst>
            <pc:docMk/>
            <pc:sldMk cId="2571962232" sldId="1877"/>
            <ac:spMk id="20483" creationId="{1BD00435-6460-4E09-9B49-27DB96F0977E}"/>
          </ac:spMkLst>
        </pc:spChg>
      </pc:sldChg>
      <pc:sldChg chg="modSp mod">
        <pc:chgData name="GOMEZ, Paula" userId="c93cf399-3ed7-4230-9282-8831e3fe5ae7" providerId="ADAL" clId="{E87E2C53-6242-4D6D-B359-EAE7154E7524}" dt="2023-06-12T10:15:10.913" v="17" actId="27636"/>
        <pc:sldMkLst>
          <pc:docMk/>
          <pc:sldMk cId="4275876265" sldId="1974"/>
        </pc:sldMkLst>
        <pc:spChg chg="mod">
          <ac:chgData name="GOMEZ, Paula" userId="c93cf399-3ed7-4230-9282-8831e3fe5ae7" providerId="ADAL" clId="{E87E2C53-6242-4D6D-B359-EAE7154E7524}" dt="2023-06-12T10:15:10.650" v="12"/>
          <ac:spMkLst>
            <pc:docMk/>
            <pc:sldMk cId="4275876265" sldId="1974"/>
            <ac:spMk id="2" creationId="{00000000-0000-0000-0000-000000000000}"/>
          </ac:spMkLst>
        </pc:spChg>
        <pc:spChg chg="mod">
          <ac:chgData name="GOMEZ, Paula" userId="c93cf399-3ed7-4230-9282-8831e3fe5ae7" providerId="ADAL" clId="{E87E2C53-6242-4D6D-B359-EAE7154E7524}" dt="2023-06-12T10:15:10.913" v="17" actId="27636"/>
          <ac:spMkLst>
            <pc:docMk/>
            <pc:sldMk cId="4275876265" sldId="1974"/>
            <ac:spMk id="3" creationId="{00000000-0000-0000-0000-000000000000}"/>
          </ac:spMkLst>
        </pc:spChg>
      </pc:sldChg>
      <pc:sldChg chg="modSp">
        <pc:chgData name="GOMEZ, Paula" userId="c93cf399-3ed7-4230-9282-8831e3fe5ae7" providerId="ADAL" clId="{E87E2C53-6242-4D6D-B359-EAE7154E7524}" dt="2023-06-12T10:15:10.650" v="12"/>
        <pc:sldMkLst>
          <pc:docMk/>
          <pc:sldMk cId="3459695667" sldId="1975"/>
        </pc:sldMkLst>
        <pc:spChg chg="mod">
          <ac:chgData name="GOMEZ, Paula" userId="c93cf399-3ed7-4230-9282-8831e3fe5ae7" providerId="ADAL" clId="{E87E2C53-6242-4D6D-B359-EAE7154E7524}" dt="2023-06-12T10:15:10.650" v="12"/>
          <ac:spMkLst>
            <pc:docMk/>
            <pc:sldMk cId="3459695667" sldId="1975"/>
            <ac:spMk id="2" creationId="{00000000-0000-0000-0000-000000000000}"/>
          </ac:spMkLst>
        </pc:spChg>
      </pc:sldChg>
      <pc:sldChg chg="modSp modTransition">
        <pc:chgData name="GOMEZ, Paula" userId="c93cf399-3ed7-4230-9282-8831e3fe5ae7" providerId="ADAL" clId="{E87E2C53-6242-4D6D-B359-EAE7154E7524}" dt="2023-06-12T10:15:10.650" v="12"/>
        <pc:sldMkLst>
          <pc:docMk/>
          <pc:sldMk cId="0" sldId="1988"/>
        </pc:sldMkLst>
        <pc:spChg chg="mod">
          <ac:chgData name="GOMEZ, Paula" userId="c93cf399-3ed7-4230-9282-8831e3fe5ae7" providerId="ADAL" clId="{E87E2C53-6242-4D6D-B359-EAE7154E7524}" dt="2023-06-12T10:15:10.650" v="12"/>
          <ac:spMkLst>
            <pc:docMk/>
            <pc:sldMk cId="0" sldId="1988"/>
            <ac:spMk id="24578" creationId="{9D0F65AF-BAC0-421F-8FD2-ACFE1575AB83}"/>
          </ac:spMkLst>
        </pc:spChg>
        <pc:spChg chg="mod">
          <ac:chgData name="GOMEZ, Paula" userId="c93cf399-3ed7-4230-9282-8831e3fe5ae7" providerId="ADAL" clId="{E87E2C53-6242-4D6D-B359-EAE7154E7524}" dt="2023-06-12T10:15:10.650" v="12"/>
          <ac:spMkLst>
            <pc:docMk/>
            <pc:sldMk cId="0" sldId="1988"/>
            <ac:spMk id="24579" creationId="{6FA11F00-3065-48BC-8212-D93723259126}"/>
          </ac:spMkLst>
        </pc:spChg>
      </pc:sldChg>
      <pc:sldChg chg="modSp modTransition">
        <pc:chgData name="GOMEZ, Paula" userId="c93cf399-3ed7-4230-9282-8831e3fe5ae7" providerId="ADAL" clId="{E87E2C53-6242-4D6D-B359-EAE7154E7524}" dt="2023-06-12T10:15:10.650" v="12"/>
        <pc:sldMkLst>
          <pc:docMk/>
          <pc:sldMk cId="4056592766" sldId="1991"/>
        </pc:sldMkLst>
        <pc:spChg chg="mod">
          <ac:chgData name="GOMEZ, Paula" userId="c93cf399-3ed7-4230-9282-8831e3fe5ae7" providerId="ADAL" clId="{E87E2C53-6242-4D6D-B359-EAE7154E7524}" dt="2023-06-12T10:15:10.650" v="12"/>
          <ac:spMkLst>
            <pc:docMk/>
            <pc:sldMk cId="4056592766" sldId="1991"/>
            <ac:spMk id="24578" creationId="{9D0F65AF-BAC0-421F-8FD2-ACFE1575AB83}"/>
          </ac:spMkLst>
        </pc:spChg>
        <pc:spChg chg="mod">
          <ac:chgData name="GOMEZ, Paula" userId="c93cf399-3ed7-4230-9282-8831e3fe5ae7" providerId="ADAL" clId="{E87E2C53-6242-4D6D-B359-EAE7154E7524}" dt="2023-06-12T10:15:10.650" v="12"/>
          <ac:spMkLst>
            <pc:docMk/>
            <pc:sldMk cId="4056592766" sldId="1991"/>
            <ac:spMk id="24579" creationId="{6FA11F00-3065-48BC-8212-D93723259126}"/>
          </ac:spMkLst>
        </pc:spChg>
      </pc:sldChg>
      <pc:sldChg chg="modSp">
        <pc:chgData name="GOMEZ, Paula" userId="c93cf399-3ed7-4230-9282-8831e3fe5ae7" providerId="ADAL" clId="{E87E2C53-6242-4D6D-B359-EAE7154E7524}" dt="2023-06-12T10:15:10.650" v="12"/>
        <pc:sldMkLst>
          <pc:docMk/>
          <pc:sldMk cId="3765076071" sldId="1994"/>
        </pc:sldMkLst>
        <pc:spChg chg="mod">
          <ac:chgData name="GOMEZ, Paula" userId="c93cf399-3ed7-4230-9282-8831e3fe5ae7" providerId="ADAL" clId="{E87E2C53-6242-4D6D-B359-EAE7154E7524}" dt="2023-06-12T10:15:10.650" v="12"/>
          <ac:spMkLst>
            <pc:docMk/>
            <pc:sldMk cId="3765076071" sldId="1994"/>
            <ac:spMk id="307" creationId="{00000000-0000-0000-0000-000000000000}"/>
          </ac:spMkLst>
        </pc:spChg>
      </pc:sldChg>
      <pc:sldChg chg="modSp">
        <pc:chgData name="GOMEZ, Paula" userId="c93cf399-3ed7-4230-9282-8831e3fe5ae7" providerId="ADAL" clId="{E87E2C53-6242-4D6D-B359-EAE7154E7524}" dt="2023-06-12T10:15:10.650" v="12"/>
        <pc:sldMkLst>
          <pc:docMk/>
          <pc:sldMk cId="2626724953" sldId="1996"/>
        </pc:sldMkLst>
        <pc:spChg chg="mod">
          <ac:chgData name="GOMEZ, Paula" userId="c93cf399-3ed7-4230-9282-8831e3fe5ae7" providerId="ADAL" clId="{E87E2C53-6242-4D6D-B359-EAE7154E7524}" dt="2023-06-12T10:15:10.650" v="12"/>
          <ac:spMkLst>
            <pc:docMk/>
            <pc:sldMk cId="2626724953" sldId="1996"/>
            <ac:spMk id="2" creationId="{00000000-0000-0000-0000-000000000000}"/>
          </ac:spMkLst>
        </pc:spChg>
      </pc:sldChg>
      <pc:sldChg chg="modSp">
        <pc:chgData name="GOMEZ, Paula" userId="c93cf399-3ed7-4230-9282-8831e3fe5ae7" providerId="ADAL" clId="{E87E2C53-6242-4D6D-B359-EAE7154E7524}" dt="2023-06-12T10:15:10.650" v="12"/>
        <pc:sldMkLst>
          <pc:docMk/>
          <pc:sldMk cId="3184393168" sldId="1997"/>
        </pc:sldMkLst>
        <pc:spChg chg="mod">
          <ac:chgData name="GOMEZ, Paula" userId="c93cf399-3ed7-4230-9282-8831e3fe5ae7" providerId="ADAL" clId="{E87E2C53-6242-4D6D-B359-EAE7154E7524}" dt="2023-06-12T10:15:10.650" v="12"/>
          <ac:spMkLst>
            <pc:docMk/>
            <pc:sldMk cId="3184393168" sldId="1997"/>
            <ac:spMk id="2" creationId="{00000000-0000-0000-0000-000000000000}"/>
          </ac:spMkLst>
        </pc:spChg>
      </pc:sldChg>
      <pc:sldChg chg="modSp">
        <pc:chgData name="GOMEZ, Paula" userId="c93cf399-3ed7-4230-9282-8831e3fe5ae7" providerId="ADAL" clId="{E87E2C53-6242-4D6D-B359-EAE7154E7524}" dt="2023-06-12T10:15:10.650" v="12"/>
        <pc:sldMkLst>
          <pc:docMk/>
          <pc:sldMk cId="4049217193" sldId="1998"/>
        </pc:sldMkLst>
        <pc:spChg chg="mod">
          <ac:chgData name="GOMEZ, Paula" userId="c93cf399-3ed7-4230-9282-8831e3fe5ae7" providerId="ADAL" clId="{E87E2C53-6242-4D6D-B359-EAE7154E7524}" dt="2023-06-12T10:15:10.650" v="12"/>
          <ac:spMkLst>
            <pc:docMk/>
            <pc:sldMk cId="4049217193" sldId="1998"/>
            <ac:spMk id="2" creationId="{00000000-0000-0000-0000-000000000000}"/>
          </ac:spMkLst>
        </pc:spChg>
      </pc:sldChg>
      <pc:sldChg chg="modSp mod modTransition">
        <pc:chgData name="GOMEZ, Paula" userId="c93cf399-3ed7-4230-9282-8831e3fe5ae7" providerId="ADAL" clId="{E87E2C53-6242-4D6D-B359-EAE7154E7524}" dt="2023-06-12T10:15:11.138" v="34" actId="27636"/>
        <pc:sldMkLst>
          <pc:docMk/>
          <pc:sldMk cId="213496949" sldId="1999"/>
        </pc:sldMkLst>
        <pc:spChg chg="mod">
          <ac:chgData name="GOMEZ, Paula" userId="c93cf399-3ed7-4230-9282-8831e3fe5ae7" providerId="ADAL" clId="{E87E2C53-6242-4D6D-B359-EAE7154E7524}" dt="2023-06-12T10:15:11.138" v="34" actId="27636"/>
          <ac:spMkLst>
            <pc:docMk/>
            <pc:sldMk cId="213496949" sldId="1999"/>
            <ac:spMk id="4" creationId="{00000000-0000-0000-0000-000000000000}"/>
          </ac:spMkLst>
        </pc:spChg>
      </pc:sldChg>
      <pc:sldChg chg="modSp">
        <pc:chgData name="GOMEZ, Paula" userId="c93cf399-3ed7-4230-9282-8831e3fe5ae7" providerId="ADAL" clId="{E87E2C53-6242-4D6D-B359-EAE7154E7524}" dt="2023-06-12T10:15:10.650" v="12"/>
        <pc:sldMkLst>
          <pc:docMk/>
          <pc:sldMk cId="4185514988" sldId="2000"/>
        </pc:sldMkLst>
        <pc:spChg chg="mod">
          <ac:chgData name="GOMEZ, Paula" userId="c93cf399-3ed7-4230-9282-8831e3fe5ae7" providerId="ADAL" clId="{E87E2C53-6242-4D6D-B359-EAE7154E7524}" dt="2023-06-12T10:15:10.650" v="12"/>
          <ac:spMkLst>
            <pc:docMk/>
            <pc:sldMk cId="4185514988" sldId="2000"/>
            <ac:spMk id="2" creationId="{00000000-0000-0000-0000-000000000000}"/>
          </ac:spMkLst>
        </pc:spChg>
      </pc:sldChg>
      <pc:sldChg chg="modSp">
        <pc:chgData name="GOMEZ, Paula" userId="c93cf399-3ed7-4230-9282-8831e3fe5ae7" providerId="ADAL" clId="{E87E2C53-6242-4D6D-B359-EAE7154E7524}" dt="2023-06-12T10:15:10.650" v="12"/>
        <pc:sldMkLst>
          <pc:docMk/>
          <pc:sldMk cId="2704785455" sldId="2001"/>
        </pc:sldMkLst>
        <pc:spChg chg="mod">
          <ac:chgData name="GOMEZ, Paula" userId="c93cf399-3ed7-4230-9282-8831e3fe5ae7" providerId="ADAL" clId="{E87E2C53-6242-4D6D-B359-EAE7154E7524}" dt="2023-06-12T10:15:10.650" v="12"/>
          <ac:spMkLst>
            <pc:docMk/>
            <pc:sldMk cId="2704785455" sldId="2001"/>
            <ac:spMk id="307" creationId="{00000000-0000-0000-0000-000000000000}"/>
          </ac:spMkLst>
        </pc:spChg>
      </pc:sldChg>
      <pc:sldChg chg="modSp modTransition">
        <pc:chgData name="GOMEZ, Paula" userId="c93cf399-3ed7-4230-9282-8831e3fe5ae7" providerId="ADAL" clId="{E87E2C53-6242-4D6D-B359-EAE7154E7524}" dt="2023-06-12T10:15:10.650" v="12"/>
        <pc:sldMkLst>
          <pc:docMk/>
          <pc:sldMk cId="2214718636" sldId="4458"/>
        </pc:sldMkLst>
        <pc:spChg chg="mod">
          <ac:chgData name="GOMEZ, Paula" userId="c93cf399-3ed7-4230-9282-8831e3fe5ae7" providerId="ADAL" clId="{E87E2C53-6242-4D6D-B359-EAE7154E7524}" dt="2023-06-12T10:15:10.650" v="12"/>
          <ac:spMkLst>
            <pc:docMk/>
            <pc:sldMk cId="2214718636" sldId="4458"/>
            <ac:spMk id="60419" creationId="{00000000-0000-0000-0000-000000000000}"/>
          </ac:spMkLst>
        </pc:spChg>
      </pc:sldChg>
      <pc:sldChg chg="modTransition">
        <pc:chgData name="GOMEZ, Paula" userId="c93cf399-3ed7-4230-9282-8831e3fe5ae7" providerId="ADAL" clId="{E87E2C53-6242-4D6D-B359-EAE7154E7524}" dt="2023-06-12T10:15:10.650" v="12"/>
        <pc:sldMkLst>
          <pc:docMk/>
          <pc:sldMk cId="1454429274" sldId="4460"/>
        </pc:sldMkLst>
      </pc:sldChg>
      <pc:sldChg chg="modSp modTransition">
        <pc:chgData name="GOMEZ, Paula" userId="c93cf399-3ed7-4230-9282-8831e3fe5ae7" providerId="ADAL" clId="{E87E2C53-6242-4D6D-B359-EAE7154E7524}" dt="2023-06-12T10:15:10.650" v="12"/>
        <pc:sldMkLst>
          <pc:docMk/>
          <pc:sldMk cId="2644088824" sldId="4461"/>
        </pc:sldMkLst>
        <pc:spChg chg="mod">
          <ac:chgData name="GOMEZ, Paula" userId="c93cf399-3ed7-4230-9282-8831e3fe5ae7" providerId="ADAL" clId="{E87E2C53-6242-4D6D-B359-EAE7154E7524}" dt="2023-06-12T10:15:10.650" v="12"/>
          <ac:spMkLst>
            <pc:docMk/>
            <pc:sldMk cId="2644088824" sldId="4461"/>
            <ac:spMk id="60419" creationId="{00000000-0000-0000-0000-000000000000}"/>
          </ac:spMkLst>
        </pc:spChg>
      </pc:sldChg>
      <pc:sldChg chg="modSp modTransition">
        <pc:chgData name="GOMEZ, Paula" userId="c93cf399-3ed7-4230-9282-8831e3fe5ae7" providerId="ADAL" clId="{E87E2C53-6242-4D6D-B359-EAE7154E7524}" dt="2023-06-12T10:15:10.650" v="12"/>
        <pc:sldMkLst>
          <pc:docMk/>
          <pc:sldMk cId="1081058550" sldId="4462"/>
        </pc:sldMkLst>
        <pc:spChg chg="mod">
          <ac:chgData name="GOMEZ, Paula" userId="c93cf399-3ed7-4230-9282-8831e3fe5ae7" providerId="ADAL" clId="{E87E2C53-6242-4D6D-B359-EAE7154E7524}" dt="2023-06-12T10:15:10.650" v="12"/>
          <ac:spMkLst>
            <pc:docMk/>
            <pc:sldMk cId="1081058550" sldId="4462"/>
            <ac:spMk id="60419" creationId="{00000000-0000-0000-0000-000000000000}"/>
          </ac:spMkLst>
        </pc:spChg>
      </pc:sldChg>
      <pc:sldChg chg="modSp modTransition">
        <pc:chgData name="GOMEZ, Paula" userId="c93cf399-3ed7-4230-9282-8831e3fe5ae7" providerId="ADAL" clId="{E87E2C53-6242-4D6D-B359-EAE7154E7524}" dt="2023-06-12T10:15:10.650" v="12"/>
        <pc:sldMkLst>
          <pc:docMk/>
          <pc:sldMk cId="1707498863" sldId="4463"/>
        </pc:sldMkLst>
        <pc:spChg chg="mod">
          <ac:chgData name="GOMEZ, Paula" userId="c93cf399-3ed7-4230-9282-8831e3fe5ae7" providerId="ADAL" clId="{E87E2C53-6242-4D6D-B359-EAE7154E7524}" dt="2023-06-12T10:15:10.650" v="12"/>
          <ac:spMkLst>
            <pc:docMk/>
            <pc:sldMk cId="1707498863" sldId="4463"/>
            <ac:spMk id="60419" creationId="{00000000-0000-0000-0000-000000000000}"/>
          </ac:spMkLst>
        </pc:spChg>
      </pc:sldChg>
      <pc:sldChg chg="modSp modTransition">
        <pc:chgData name="GOMEZ, Paula" userId="c93cf399-3ed7-4230-9282-8831e3fe5ae7" providerId="ADAL" clId="{E87E2C53-6242-4D6D-B359-EAE7154E7524}" dt="2023-06-12T10:15:10.650" v="12"/>
        <pc:sldMkLst>
          <pc:docMk/>
          <pc:sldMk cId="1042998677" sldId="4464"/>
        </pc:sldMkLst>
        <pc:spChg chg="mod">
          <ac:chgData name="GOMEZ, Paula" userId="c93cf399-3ed7-4230-9282-8831e3fe5ae7" providerId="ADAL" clId="{E87E2C53-6242-4D6D-B359-EAE7154E7524}" dt="2023-06-12T10:15:10.650" v="12"/>
          <ac:spMkLst>
            <pc:docMk/>
            <pc:sldMk cId="1042998677" sldId="4464"/>
            <ac:spMk id="60419" creationId="{00000000-0000-0000-0000-000000000000}"/>
          </ac:spMkLst>
        </pc:spChg>
      </pc:sldChg>
      <pc:sldChg chg="modTransition">
        <pc:chgData name="GOMEZ, Paula" userId="c93cf399-3ed7-4230-9282-8831e3fe5ae7" providerId="ADAL" clId="{E87E2C53-6242-4D6D-B359-EAE7154E7524}" dt="2023-06-12T10:15:10.650" v="12"/>
        <pc:sldMkLst>
          <pc:docMk/>
          <pc:sldMk cId="458313556" sldId="4465"/>
        </pc:sldMkLst>
      </pc:sldChg>
      <pc:sldChg chg="modTransition">
        <pc:chgData name="GOMEZ, Paula" userId="c93cf399-3ed7-4230-9282-8831e3fe5ae7" providerId="ADAL" clId="{E87E2C53-6242-4D6D-B359-EAE7154E7524}" dt="2023-06-12T10:15:10.650" v="12"/>
        <pc:sldMkLst>
          <pc:docMk/>
          <pc:sldMk cId="1494619212" sldId="4470"/>
        </pc:sldMkLst>
      </pc:sldChg>
      <pc:sldChg chg="modTransition">
        <pc:chgData name="GOMEZ, Paula" userId="c93cf399-3ed7-4230-9282-8831e3fe5ae7" providerId="ADAL" clId="{E87E2C53-6242-4D6D-B359-EAE7154E7524}" dt="2023-06-12T10:15:10.650" v="12"/>
        <pc:sldMkLst>
          <pc:docMk/>
          <pc:sldMk cId="454909716" sldId="4471"/>
        </pc:sldMkLst>
      </pc:sldChg>
      <pc:sldChg chg="addSp modSp mod chgLayout">
        <pc:chgData name="GOMEZ, Paula" userId="c93cf399-3ed7-4230-9282-8831e3fe5ae7" providerId="ADAL" clId="{E87E2C53-6242-4D6D-B359-EAE7154E7524}" dt="2023-06-12T10:17:22.711" v="70" actId="700"/>
        <pc:sldMkLst>
          <pc:docMk/>
          <pc:sldMk cId="2624105914" sldId="4472"/>
        </pc:sldMkLst>
        <pc:spChg chg="add mod ord">
          <ac:chgData name="GOMEZ, Paula" userId="c93cf399-3ed7-4230-9282-8831e3fe5ae7" providerId="ADAL" clId="{E87E2C53-6242-4D6D-B359-EAE7154E7524}" dt="2023-06-12T10:17:22.711" v="70" actId="700"/>
          <ac:spMkLst>
            <pc:docMk/>
            <pc:sldMk cId="2624105914" sldId="4472"/>
            <ac:spMk id="2" creationId="{C2232760-B3BD-4379-8CFF-759C9ED55203}"/>
          </ac:spMkLst>
        </pc:spChg>
        <pc:spChg chg="mod ord">
          <ac:chgData name="GOMEZ, Paula" userId="c93cf399-3ed7-4230-9282-8831e3fe5ae7" providerId="ADAL" clId="{E87E2C53-6242-4D6D-B359-EAE7154E7524}" dt="2023-06-12T10:17:22.711" v="70" actId="700"/>
          <ac:spMkLst>
            <pc:docMk/>
            <pc:sldMk cId="2624105914" sldId="4472"/>
            <ac:spMk id="308" creationId="{00000000-0000-0000-0000-000000000000}"/>
          </ac:spMkLst>
        </pc:spChg>
      </pc:sldChg>
      <pc:sldChg chg="addSp modSp mod modClrScheme chgLayout">
        <pc:chgData name="GOMEZ, Paula" userId="c93cf399-3ed7-4230-9282-8831e3fe5ae7" providerId="ADAL" clId="{E87E2C53-6242-4D6D-B359-EAE7154E7524}" dt="2023-06-12T10:17:15.671" v="69" actId="700"/>
        <pc:sldMkLst>
          <pc:docMk/>
          <pc:sldMk cId="3935561327" sldId="4475"/>
        </pc:sldMkLst>
        <pc:spChg chg="add mod ord">
          <ac:chgData name="GOMEZ, Paula" userId="c93cf399-3ed7-4230-9282-8831e3fe5ae7" providerId="ADAL" clId="{E87E2C53-6242-4D6D-B359-EAE7154E7524}" dt="2023-06-12T10:17:15.671" v="69" actId="700"/>
          <ac:spMkLst>
            <pc:docMk/>
            <pc:sldMk cId="3935561327" sldId="4475"/>
            <ac:spMk id="4" creationId="{5C6EA67C-4C5B-4546-8974-C1B8D0B755C5}"/>
          </ac:spMkLst>
        </pc:spChg>
        <pc:spChg chg="mod ord">
          <ac:chgData name="GOMEZ, Paula" userId="c93cf399-3ed7-4230-9282-8831e3fe5ae7" providerId="ADAL" clId="{E87E2C53-6242-4D6D-B359-EAE7154E7524}" dt="2023-06-12T10:17:15.671" v="69" actId="700"/>
          <ac:spMkLst>
            <pc:docMk/>
            <pc:sldMk cId="3935561327" sldId="4475"/>
            <ac:spMk id="307" creationId="{00000000-0000-0000-0000-000000000000}"/>
          </ac:spMkLst>
        </pc:spChg>
      </pc:sldChg>
      <pc:sldChg chg="addSp modSp mod chgLayout">
        <pc:chgData name="GOMEZ, Paula" userId="c93cf399-3ed7-4230-9282-8831e3fe5ae7" providerId="ADAL" clId="{E87E2C53-6242-4D6D-B359-EAE7154E7524}" dt="2023-06-12T10:17:29.500" v="71" actId="700"/>
        <pc:sldMkLst>
          <pc:docMk/>
          <pc:sldMk cId="1715616205" sldId="4476"/>
        </pc:sldMkLst>
        <pc:spChg chg="add mod ord">
          <ac:chgData name="GOMEZ, Paula" userId="c93cf399-3ed7-4230-9282-8831e3fe5ae7" providerId="ADAL" clId="{E87E2C53-6242-4D6D-B359-EAE7154E7524}" dt="2023-06-12T10:17:29.500" v="71" actId="700"/>
          <ac:spMkLst>
            <pc:docMk/>
            <pc:sldMk cId="1715616205" sldId="4476"/>
            <ac:spMk id="2" creationId="{A7808A23-4501-4ADD-8A5D-E91B6B716867}"/>
          </ac:spMkLst>
        </pc:spChg>
        <pc:spChg chg="mod ord">
          <ac:chgData name="GOMEZ, Paula" userId="c93cf399-3ed7-4230-9282-8831e3fe5ae7" providerId="ADAL" clId="{E87E2C53-6242-4D6D-B359-EAE7154E7524}" dt="2023-06-12T10:17:29.500" v="71" actId="700"/>
          <ac:spMkLst>
            <pc:docMk/>
            <pc:sldMk cId="1715616205" sldId="4476"/>
            <ac:spMk id="308" creationId="{00000000-0000-0000-0000-000000000000}"/>
          </ac:spMkLst>
        </pc:spChg>
      </pc:sldChg>
      <pc:sldChg chg="addSp delSp modSp mod modClrScheme chgLayout">
        <pc:chgData name="GOMEZ, Paula" userId="c93cf399-3ed7-4230-9282-8831e3fe5ae7" providerId="ADAL" clId="{E87E2C53-6242-4D6D-B359-EAE7154E7524}" dt="2023-06-12T10:20:04.982" v="89" actId="2711"/>
        <pc:sldMkLst>
          <pc:docMk/>
          <pc:sldMk cId="2499116336" sldId="4477"/>
        </pc:sldMkLst>
        <pc:spChg chg="add del mod ord">
          <ac:chgData name="GOMEZ, Paula" userId="c93cf399-3ed7-4230-9282-8831e3fe5ae7" providerId="ADAL" clId="{E87E2C53-6242-4D6D-B359-EAE7154E7524}" dt="2023-06-12T10:20:01.118" v="88" actId="478"/>
          <ac:spMkLst>
            <pc:docMk/>
            <pc:sldMk cId="2499116336" sldId="4477"/>
            <ac:spMk id="2" creationId="{158E0380-062D-4865-819E-D150717EE7DC}"/>
          </ac:spMkLst>
        </pc:spChg>
        <pc:spChg chg="mod">
          <ac:chgData name="GOMEZ, Paula" userId="c93cf399-3ed7-4230-9282-8831e3fe5ae7" providerId="ADAL" clId="{E87E2C53-6242-4D6D-B359-EAE7154E7524}" dt="2023-06-12T10:20:04.982" v="89" actId="2711"/>
          <ac:spMkLst>
            <pc:docMk/>
            <pc:sldMk cId="2499116336" sldId="4477"/>
            <ac:spMk id="4" creationId="{121547C1-0B95-475F-B0E3-22D7571B96CE}"/>
          </ac:spMkLst>
        </pc:spChg>
        <pc:spChg chg="mod ord">
          <ac:chgData name="GOMEZ, Paula" userId="c93cf399-3ed7-4230-9282-8831e3fe5ae7" providerId="ADAL" clId="{E87E2C53-6242-4D6D-B359-EAE7154E7524}" dt="2023-06-12T10:19:17.682" v="79" actId="700"/>
          <ac:spMkLst>
            <pc:docMk/>
            <pc:sldMk cId="2499116336" sldId="4477"/>
            <ac:spMk id="307" creationId="{00000000-0000-0000-0000-000000000000}"/>
          </ac:spMkLst>
        </pc:spChg>
      </pc:sldChg>
      <pc:sldChg chg="addSp modSp mod modClrScheme chgLayout">
        <pc:chgData name="GOMEZ, Paula" userId="c93cf399-3ed7-4230-9282-8831e3fe5ae7" providerId="ADAL" clId="{E87E2C53-6242-4D6D-B359-EAE7154E7524}" dt="2023-06-12T10:17:15.671" v="69" actId="700"/>
        <pc:sldMkLst>
          <pc:docMk/>
          <pc:sldMk cId="1380852581" sldId="4478"/>
        </pc:sldMkLst>
        <pc:spChg chg="add mod ord">
          <ac:chgData name="GOMEZ, Paula" userId="c93cf399-3ed7-4230-9282-8831e3fe5ae7" providerId="ADAL" clId="{E87E2C53-6242-4D6D-B359-EAE7154E7524}" dt="2023-06-12T10:17:15.671" v="69" actId="700"/>
          <ac:spMkLst>
            <pc:docMk/>
            <pc:sldMk cId="1380852581" sldId="4478"/>
            <ac:spMk id="2" creationId="{631A95E9-A295-4F6F-9E34-C327689AE1FD}"/>
          </ac:spMkLst>
        </pc:spChg>
        <pc:spChg chg="mod ord">
          <ac:chgData name="GOMEZ, Paula" userId="c93cf399-3ed7-4230-9282-8831e3fe5ae7" providerId="ADAL" clId="{E87E2C53-6242-4D6D-B359-EAE7154E7524}" dt="2023-06-12T10:17:15.671" v="69" actId="700"/>
          <ac:spMkLst>
            <pc:docMk/>
            <pc:sldMk cId="1380852581" sldId="4478"/>
            <ac:spMk id="307" creationId="{00000000-0000-0000-0000-000000000000}"/>
          </ac:spMkLst>
        </pc:spChg>
      </pc:sldChg>
      <pc:sldChg chg="modSp mod modClrScheme chgLayout">
        <pc:chgData name="GOMEZ, Paula" userId="c93cf399-3ed7-4230-9282-8831e3fe5ae7" providerId="ADAL" clId="{E87E2C53-6242-4D6D-B359-EAE7154E7524}" dt="2023-06-12T10:16:51.780" v="68" actId="1076"/>
        <pc:sldMkLst>
          <pc:docMk/>
          <pc:sldMk cId="3188088561" sldId="4479"/>
        </pc:sldMkLst>
        <pc:spChg chg="mod ord">
          <ac:chgData name="GOMEZ, Paula" userId="c93cf399-3ed7-4230-9282-8831e3fe5ae7" providerId="ADAL" clId="{E87E2C53-6242-4D6D-B359-EAE7154E7524}" dt="2023-06-12T10:16:31.522" v="62" actId="700"/>
          <ac:spMkLst>
            <pc:docMk/>
            <pc:sldMk cId="3188088561" sldId="4479"/>
            <ac:spMk id="18435" creationId="{B1A25376-BC15-4ECC-A8EC-7B05485C055D}"/>
          </ac:spMkLst>
        </pc:spChg>
        <pc:spChg chg="mod ord">
          <ac:chgData name="GOMEZ, Paula" userId="c93cf399-3ed7-4230-9282-8831e3fe5ae7" providerId="ADAL" clId="{E87E2C53-6242-4D6D-B359-EAE7154E7524}" dt="2023-06-12T10:16:51.780" v="68" actId="1076"/>
          <ac:spMkLst>
            <pc:docMk/>
            <pc:sldMk cId="3188088561" sldId="4479"/>
            <ac:spMk id="22530" creationId="{FED9B0A0-A003-404C-8D9A-9412066C3D15}"/>
          </ac:spMkLst>
        </pc:spChg>
      </pc:sldChg>
      <pc:sldChg chg="modSp mod">
        <pc:chgData name="GOMEZ, Paula" userId="c93cf399-3ed7-4230-9282-8831e3fe5ae7" providerId="ADAL" clId="{E87E2C53-6242-4D6D-B359-EAE7154E7524}" dt="2023-06-12T10:15:10.817" v="13" actId="27636"/>
        <pc:sldMkLst>
          <pc:docMk/>
          <pc:sldMk cId="480352512" sldId="4480"/>
        </pc:sldMkLst>
        <pc:spChg chg="mod">
          <ac:chgData name="GOMEZ, Paula" userId="c93cf399-3ed7-4230-9282-8831e3fe5ae7" providerId="ADAL" clId="{E87E2C53-6242-4D6D-B359-EAE7154E7524}" dt="2023-06-12T10:15:10.817" v="13" actId="27636"/>
          <ac:spMkLst>
            <pc:docMk/>
            <pc:sldMk cId="480352512" sldId="4480"/>
            <ac:spMk id="39938" creationId="{32962E8E-4AE6-4F00-94AE-526268535180}"/>
          </ac:spMkLst>
        </pc:spChg>
        <pc:spChg chg="mod">
          <ac:chgData name="GOMEZ, Paula" userId="c93cf399-3ed7-4230-9282-8831e3fe5ae7" providerId="ADAL" clId="{E87E2C53-6242-4D6D-B359-EAE7154E7524}" dt="2023-06-12T10:15:10.650" v="12"/>
          <ac:spMkLst>
            <pc:docMk/>
            <pc:sldMk cId="480352512" sldId="4480"/>
            <ac:spMk id="39939" creationId="{D1506F32-455A-48F7-8C78-4075E3D043B5}"/>
          </ac:spMkLst>
        </pc:spChg>
      </pc:sldChg>
      <pc:sldChg chg="modSp mod">
        <pc:chgData name="GOMEZ, Paula" userId="c93cf399-3ed7-4230-9282-8831e3fe5ae7" providerId="ADAL" clId="{E87E2C53-6242-4D6D-B359-EAE7154E7524}" dt="2023-06-12T10:15:10.823" v="14" actId="27636"/>
        <pc:sldMkLst>
          <pc:docMk/>
          <pc:sldMk cId="2395794228" sldId="4481"/>
        </pc:sldMkLst>
        <pc:spChg chg="mod">
          <ac:chgData name="GOMEZ, Paula" userId="c93cf399-3ed7-4230-9282-8831e3fe5ae7" providerId="ADAL" clId="{E87E2C53-6242-4D6D-B359-EAE7154E7524}" dt="2023-06-12T10:15:10.823" v="14" actId="27636"/>
          <ac:spMkLst>
            <pc:docMk/>
            <pc:sldMk cId="2395794228" sldId="4481"/>
            <ac:spMk id="33794" creationId="{8BBB8AF4-35EB-43D5-8E09-11BBB310091B}"/>
          </ac:spMkLst>
        </pc:spChg>
        <pc:spChg chg="mod">
          <ac:chgData name="GOMEZ, Paula" userId="c93cf399-3ed7-4230-9282-8831e3fe5ae7" providerId="ADAL" clId="{E87E2C53-6242-4D6D-B359-EAE7154E7524}" dt="2023-06-12T10:15:10.650" v="12"/>
          <ac:spMkLst>
            <pc:docMk/>
            <pc:sldMk cId="2395794228" sldId="4481"/>
            <ac:spMk id="41987" creationId="{9BEAD51B-B901-4FAA-8731-7616078E626B}"/>
          </ac:spMkLst>
        </pc:spChg>
      </pc:sldChg>
      <pc:sldChg chg="modSp mod modClrScheme chgLayout">
        <pc:chgData name="GOMEZ, Paula" userId="c93cf399-3ed7-4230-9282-8831e3fe5ae7" providerId="ADAL" clId="{E87E2C53-6242-4D6D-B359-EAE7154E7524}" dt="2023-06-12T10:17:15.671" v="69" actId="700"/>
        <pc:sldMkLst>
          <pc:docMk/>
          <pc:sldMk cId="536052874" sldId="4482"/>
        </pc:sldMkLst>
        <pc:spChg chg="mod ord">
          <ac:chgData name="GOMEZ, Paula" userId="c93cf399-3ed7-4230-9282-8831e3fe5ae7" providerId="ADAL" clId="{E87E2C53-6242-4D6D-B359-EAE7154E7524}" dt="2023-06-12T10:17:15.671" v="69" actId="700"/>
          <ac:spMkLst>
            <pc:docMk/>
            <pc:sldMk cId="536052874" sldId="4482"/>
            <ac:spMk id="18435" creationId="{B1A25376-BC15-4ECC-A8EC-7B05485C055D}"/>
          </ac:spMkLst>
        </pc:spChg>
        <pc:spChg chg="mod ord">
          <ac:chgData name="GOMEZ, Paula" userId="c93cf399-3ed7-4230-9282-8831e3fe5ae7" providerId="ADAL" clId="{E87E2C53-6242-4D6D-B359-EAE7154E7524}" dt="2023-06-12T10:17:15.671" v="69" actId="700"/>
          <ac:spMkLst>
            <pc:docMk/>
            <pc:sldMk cId="536052874" sldId="4482"/>
            <ac:spMk id="22530" creationId="{FED9B0A0-A003-404C-8D9A-9412066C3D15}"/>
          </ac:spMkLst>
        </pc:spChg>
      </pc:sldChg>
      <pc:sldChg chg="modSp mod modTransition">
        <pc:chgData name="GOMEZ, Paula" userId="c93cf399-3ed7-4230-9282-8831e3fe5ae7" providerId="ADAL" clId="{E87E2C53-6242-4D6D-B359-EAE7154E7524}" dt="2023-06-12T10:16:23.058" v="61" actId="1076"/>
        <pc:sldMkLst>
          <pc:docMk/>
          <pc:sldMk cId="2367511318" sldId="4483"/>
        </pc:sldMkLst>
        <pc:spChg chg="mod">
          <ac:chgData name="GOMEZ, Paula" userId="c93cf399-3ed7-4230-9282-8831e3fe5ae7" providerId="ADAL" clId="{E87E2C53-6242-4D6D-B359-EAE7154E7524}" dt="2023-06-12T10:16:23.058" v="61" actId="1076"/>
          <ac:spMkLst>
            <pc:docMk/>
            <pc:sldMk cId="2367511318" sldId="4483"/>
            <ac:spMk id="3" creationId="{FE715C1D-0AFD-4B24-93D9-2F4112C6A19E}"/>
          </ac:spMkLst>
        </pc:spChg>
        <pc:spChg chg="mod">
          <ac:chgData name="GOMEZ, Paula" userId="c93cf399-3ed7-4230-9282-8831e3fe5ae7" providerId="ADAL" clId="{E87E2C53-6242-4D6D-B359-EAE7154E7524}" dt="2023-06-12T10:15:49.609" v="55" actId="1076"/>
          <ac:spMkLst>
            <pc:docMk/>
            <pc:sldMk cId="2367511318" sldId="4483"/>
            <ac:spMk id="4" creationId="{9BC79351-33CE-4983-A62A-74FE554B33B6}"/>
          </ac:spMkLst>
        </pc:spChg>
        <pc:spChg chg="mod">
          <ac:chgData name="GOMEZ, Paula" userId="c93cf399-3ed7-4230-9282-8831e3fe5ae7" providerId="ADAL" clId="{E87E2C53-6242-4D6D-B359-EAE7154E7524}" dt="2023-06-12T10:16:14.234" v="60" actId="1076"/>
          <ac:spMkLst>
            <pc:docMk/>
            <pc:sldMk cId="2367511318" sldId="4483"/>
            <ac:spMk id="7" creationId="{CC0349B5-314B-4196-9D2D-7757D77AB0A7}"/>
          </ac:spMkLst>
        </pc:spChg>
      </pc:sldChg>
      <pc:sldMasterChg chg="del delSldLayout">
        <pc:chgData name="GOMEZ, Paula" userId="c93cf399-3ed7-4230-9282-8831e3fe5ae7" providerId="ADAL" clId="{E87E2C53-6242-4D6D-B359-EAE7154E7524}" dt="2023-06-12T10:15:15.915" v="47" actId="2696"/>
        <pc:sldMasterMkLst>
          <pc:docMk/>
          <pc:sldMasterMk cId="19352866" sldId="2147483913"/>
        </pc:sldMasterMkLst>
        <pc:sldLayoutChg chg="del">
          <pc:chgData name="GOMEZ, Paula" userId="c93cf399-3ed7-4230-9282-8831e3fe5ae7" providerId="ADAL" clId="{E87E2C53-6242-4D6D-B359-EAE7154E7524}" dt="2023-06-12T10:15:15.884" v="35" actId="2696"/>
          <pc:sldLayoutMkLst>
            <pc:docMk/>
            <pc:sldMasterMk cId="19352866" sldId="2147483913"/>
            <pc:sldLayoutMk cId="1828371406" sldId="2147483914"/>
          </pc:sldLayoutMkLst>
        </pc:sldLayoutChg>
        <pc:sldLayoutChg chg="del">
          <pc:chgData name="GOMEZ, Paula" userId="c93cf399-3ed7-4230-9282-8831e3fe5ae7" providerId="ADAL" clId="{E87E2C53-6242-4D6D-B359-EAE7154E7524}" dt="2023-06-12T10:15:15.887" v="36" actId="2696"/>
          <pc:sldLayoutMkLst>
            <pc:docMk/>
            <pc:sldMasterMk cId="19352866" sldId="2147483913"/>
            <pc:sldLayoutMk cId="681889584" sldId="2147483915"/>
          </pc:sldLayoutMkLst>
        </pc:sldLayoutChg>
        <pc:sldLayoutChg chg="del">
          <pc:chgData name="GOMEZ, Paula" userId="c93cf399-3ed7-4230-9282-8831e3fe5ae7" providerId="ADAL" clId="{E87E2C53-6242-4D6D-B359-EAE7154E7524}" dt="2023-06-12T10:15:15.889" v="37" actId="2696"/>
          <pc:sldLayoutMkLst>
            <pc:docMk/>
            <pc:sldMasterMk cId="19352866" sldId="2147483913"/>
            <pc:sldLayoutMk cId="2992809033" sldId="2147483916"/>
          </pc:sldLayoutMkLst>
        </pc:sldLayoutChg>
        <pc:sldLayoutChg chg="del">
          <pc:chgData name="GOMEZ, Paula" userId="c93cf399-3ed7-4230-9282-8831e3fe5ae7" providerId="ADAL" clId="{E87E2C53-6242-4D6D-B359-EAE7154E7524}" dt="2023-06-12T10:15:15.892" v="38" actId="2696"/>
          <pc:sldLayoutMkLst>
            <pc:docMk/>
            <pc:sldMasterMk cId="19352866" sldId="2147483913"/>
            <pc:sldLayoutMk cId="2262953768" sldId="2147483917"/>
          </pc:sldLayoutMkLst>
        </pc:sldLayoutChg>
        <pc:sldLayoutChg chg="del">
          <pc:chgData name="GOMEZ, Paula" userId="c93cf399-3ed7-4230-9282-8831e3fe5ae7" providerId="ADAL" clId="{E87E2C53-6242-4D6D-B359-EAE7154E7524}" dt="2023-06-12T10:15:15.896" v="39" actId="2696"/>
          <pc:sldLayoutMkLst>
            <pc:docMk/>
            <pc:sldMasterMk cId="19352866" sldId="2147483913"/>
            <pc:sldLayoutMk cId="3724336043" sldId="2147483918"/>
          </pc:sldLayoutMkLst>
        </pc:sldLayoutChg>
        <pc:sldLayoutChg chg="del">
          <pc:chgData name="GOMEZ, Paula" userId="c93cf399-3ed7-4230-9282-8831e3fe5ae7" providerId="ADAL" clId="{E87E2C53-6242-4D6D-B359-EAE7154E7524}" dt="2023-06-12T10:15:15.899" v="40" actId="2696"/>
          <pc:sldLayoutMkLst>
            <pc:docMk/>
            <pc:sldMasterMk cId="19352866" sldId="2147483913"/>
            <pc:sldLayoutMk cId="2618931763" sldId="2147483919"/>
          </pc:sldLayoutMkLst>
        </pc:sldLayoutChg>
        <pc:sldLayoutChg chg="del">
          <pc:chgData name="GOMEZ, Paula" userId="c93cf399-3ed7-4230-9282-8831e3fe5ae7" providerId="ADAL" clId="{E87E2C53-6242-4D6D-B359-EAE7154E7524}" dt="2023-06-12T10:15:15.901" v="41" actId="2696"/>
          <pc:sldLayoutMkLst>
            <pc:docMk/>
            <pc:sldMasterMk cId="19352866" sldId="2147483913"/>
            <pc:sldLayoutMk cId="3736837534" sldId="2147483920"/>
          </pc:sldLayoutMkLst>
        </pc:sldLayoutChg>
        <pc:sldLayoutChg chg="del">
          <pc:chgData name="GOMEZ, Paula" userId="c93cf399-3ed7-4230-9282-8831e3fe5ae7" providerId="ADAL" clId="{E87E2C53-6242-4D6D-B359-EAE7154E7524}" dt="2023-06-12T10:15:15.903" v="42" actId="2696"/>
          <pc:sldLayoutMkLst>
            <pc:docMk/>
            <pc:sldMasterMk cId="19352866" sldId="2147483913"/>
            <pc:sldLayoutMk cId="1063752375" sldId="2147483921"/>
          </pc:sldLayoutMkLst>
        </pc:sldLayoutChg>
        <pc:sldLayoutChg chg="del">
          <pc:chgData name="GOMEZ, Paula" userId="c93cf399-3ed7-4230-9282-8831e3fe5ae7" providerId="ADAL" clId="{E87E2C53-6242-4D6D-B359-EAE7154E7524}" dt="2023-06-12T10:15:15.905" v="43" actId="2696"/>
          <pc:sldLayoutMkLst>
            <pc:docMk/>
            <pc:sldMasterMk cId="19352866" sldId="2147483913"/>
            <pc:sldLayoutMk cId="126808772" sldId="2147483922"/>
          </pc:sldLayoutMkLst>
        </pc:sldLayoutChg>
        <pc:sldLayoutChg chg="del">
          <pc:chgData name="GOMEZ, Paula" userId="c93cf399-3ed7-4230-9282-8831e3fe5ae7" providerId="ADAL" clId="{E87E2C53-6242-4D6D-B359-EAE7154E7524}" dt="2023-06-12T10:15:15.907" v="44" actId="2696"/>
          <pc:sldLayoutMkLst>
            <pc:docMk/>
            <pc:sldMasterMk cId="19352866" sldId="2147483913"/>
            <pc:sldLayoutMk cId="3625509648" sldId="2147483923"/>
          </pc:sldLayoutMkLst>
        </pc:sldLayoutChg>
        <pc:sldLayoutChg chg="del">
          <pc:chgData name="GOMEZ, Paula" userId="c93cf399-3ed7-4230-9282-8831e3fe5ae7" providerId="ADAL" clId="{E87E2C53-6242-4D6D-B359-EAE7154E7524}" dt="2023-06-12T10:15:15.908" v="45" actId="2696"/>
          <pc:sldLayoutMkLst>
            <pc:docMk/>
            <pc:sldMasterMk cId="19352866" sldId="2147483913"/>
            <pc:sldLayoutMk cId="2598386979" sldId="2147483924"/>
          </pc:sldLayoutMkLst>
        </pc:sldLayoutChg>
        <pc:sldLayoutChg chg="del">
          <pc:chgData name="GOMEZ, Paula" userId="c93cf399-3ed7-4230-9282-8831e3fe5ae7" providerId="ADAL" clId="{E87E2C53-6242-4D6D-B359-EAE7154E7524}" dt="2023-06-12T10:15:15.910" v="46" actId="2696"/>
          <pc:sldLayoutMkLst>
            <pc:docMk/>
            <pc:sldMasterMk cId="19352866" sldId="2147483913"/>
            <pc:sldLayoutMk cId="4018426610" sldId="2147483925"/>
          </pc:sldLayoutMkLst>
        </pc:sldLayoutChg>
      </pc:sldMasterChg>
      <pc:sldMasterChg chg="del delSldLayout">
        <pc:chgData name="GOMEZ, Paula" userId="c93cf399-3ed7-4230-9282-8831e3fe5ae7" providerId="ADAL" clId="{E87E2C53-6242-4D6D-B359-EAE7154E7524}" dt="2023-06-12T10:15:08.800" v="11" actId="2696"/>
        <pc:sldMasterMkLst>
          <pc:docMk/>
          <pc:sldMasterMk cId="0" sldId="2147484320"/>
        </pc:sldMasterMkLst>
        <pc:sldLayoutChg chg="del">
          <pc:chgData name="GOMEZ, Paula" userId="c93cf399-3ed7-4230-9282-8831e3fe5ae7" providerId="ADAL" clId="{E87E2C53-6242-4D6D-B359-EAE7154E7524}" dt="2023-06-12T10:15:08.776" v="0" actId="2696"/>
          <pc:sldLayoutMkLst>
            <pc:docMk/>
            <pc:sldMasterMk cId="0" sldId="2147484320"/>
            <pc:sldLayoutMk cId="1521769579" sldId="2147484821"/>
          </pc:sldLayoutMkLst>
        </pc:sldLayoutChg>
        <pc:sldLayoutChg chg="del">
          <pc:chgData name="GOMEZ, Paula" userId="c93cf399-3ed7-4230-9282-8831e3fe5ae7" providerId="ADAL" clId="{E87E2C53-6242-4D6D-B359-EAE7154E7524}" dt="2023-06-12T10:15:08.780" v="1" actId="2696"/>
          <pc:sldLayoutMkLst>
            <pc:docMk/>
            <pc:sldMasterMk cId="0" sldId="2147484320"/>
            <pc:sldLayoutMk cId="932295887" sldId="2147484822"/>
          </pc:sldLayoutMkLst>
        </pc:sldLayoutChg>
        <pc:sldLayoutChg chg="del">
          <pc:chgData name="GOMEZ, Paula" userId="c93cf399-3ed7-4230-9282-8831e3fe5ae7" providerId="ADAL" clId="{E87E2C53-6242-4D6D-B359-EAE7154E7524}" dt="2023-06-12T10:15:08.783" v="2" actId="2696"/>
          <pc:sldLayoutMkLst>
            <pc:docMk/>
            <pc:sldMasterMk cId="0" sldId="2147484320"/>
            <pc:sldLayoutMk cId="4018032084" sldId="2147484823"/>
          </pc:sldLayoutMkLst>
        </pc:sldLayoutChg>
        <pc:sldLayoutChg chg="del">
          <pc:chgData name="GOMEZ, Paula" userId="c93cf399-3ed7-4230-9282-8831e3fe5ae7" providerId="ADAL" clId="{E87E2C53-6242-4D6D-B359-EAE7154E7524}" dt="2023-06-12T10:15:08.785" v="3" actId="2696"/>
          <pc:sldLayoutMkLst>
            <pc:docMk/>
            <pc:sldMasterMk cId="0" sldId="2147484320"/>
            <pc:sldLayoutMk cId="719382070" sldId="2147484824"/>
          </pc:sldLayoutMkLst>
        </pc:sldLayoutChg>
        <pc:sldLayoutChg chg="del">
          <pc:chgData name="GOMEZ, Paula" userId="c93cf399-3ed7-4230-9282-8831e3fe5ae7" providerId="ADAL" clId="{E87E2C53-6242-4D6D-B359-EAE7154E7524}" dt="2023-06-12T10:15:08.787" v="4" actId="2696"/>
          <pc:sldLayoutMkLst>
            <pc:docMk/>
            <pc:sldMasterMk cId="0" sldId="2147484320"/>
            <pc:sldLayoutMk cId="410987751" sldId="2147484825"/>
          </pc:sldLayoutMkLst>
        </pc:sldLayoutChg>
        <pc:sldLayoutChg chg="del">
          <pc:chgData name="GOMEZ, Paula" userId="c93cf399-3ed7-4230-9282-8831e3fe5ae7" providerId="ADAL" clId="{E87E2C53-6242-4D6D-B359-EAE7154E7524}" dt="2023-06-12T10:15:08.789" v="5" actId="2696"/>
          <pc:sldLayoutMkLst>
            <pc:docMk/>
            <pc:sldMasterMk cId="0" sldId="2147484320"/>
            <pc:sldLayoutMk cId="1499469567" sldId="2147484826"/>
          </pc:sldLayoutMkLst>
        </pc:sldLayoutChg>
        <pc:sldLayoutChg chg="del">
          <pc:chgData name="GOMEZ, Paula" userId="c93cf399-3ed7-4230-9282-8831e3fe5ae7" providerId="ADAL" clId="{E87E2C53-6242-4D6D-B359-EAE7154E7524}" dt="2023-06-12T10:15:08.790" v="6" actId="2696"/>
          <pc:sldLayoutMkLst>
            <pc:docMk/>
            <pc:sldMasterMk cId="0" sldId="2147484320"/>
            <pc:sldLayoutMk cId="2534648908" sldId="2147484827"/>
          </pc:sldLayoutMkLst>
        </pc:sldLayoutChg>
        <pc:sldLayoutChg chg="del">
          <pc:chgData name="GOMEZ, Paula" userId="c93cf399-3ed7-4230-9282-8831e3fe5ae7" providerId="ADAL" clId="{E87E2C53-6242-4D6D-B359-EAE7154E7524}" dt="2023-06-12T10:15:08.791" v="7" actId="2696"/>
          <pc:sldLayoutMkLst>
            <pc:docMk/>
            <pc:sldMasterMk cId="0" sldId="2147484320"/>
            <pc:sldLayoutMk cId="3074145519" sldId="2147484828"/>
          </pc:sldLayoutMkLst>
        </pc:sldLayoutChg>
        <pc:sldLayoutChg chg="del">
          <pc:chgData name="GOMEZ, Paula" userId="c93cf399-3ed7-4230-9282-8831e3fe5ae7" providerId="ADAL" clId="{E87E2C53-6242-4D6D-B359-EAE7154E7524}" dt="2023-06-12T10:15:08.792" v="8" actId="2696"/>
          <pc:sldLayoutMkLst>
            <pc:docMk/>
            <pc:sldMasterMk cId="0" sldId="2147484320"/>
            <pc:sldLayoutMk cId="44319430" sldId="2147484829"/>
          </pc:sldLayoutMkLst>
        </pc:sldLayoutChg>
        <pc:sldLayoutChg chg="del">
          <pc:chgData name="GOMEZ, Paula" userId="c93cf399-3ed7-4230-9282-8831e3fe5ae7" providerId="ADAL" clId="{E87E2C53-6242-4D6D-B359-EAE7154E7524}" dt="2023-06-12T10:15:08.794" v="9" actId="2696"/>
          <pc:sldLayoutMkLst>
            <pc:docMk/>
            <pc:sldMasterMk cId="0" sldId="2147484320"/>
            <pc:sldLayoutMk cId="3991271471" sldId="2147484830"/>
          </pc:sldLayoutMkLst>
        </pc:sldLayoutChg>
        <pc:sldLayoutChg chg="del">
          <pc:chgData name="GOMEZ, Paula" userId="c93cf399-3ed7-4230-9282-8831e3fe5ae7" providerId="ADAL" clId="{E87E2C53-6242-4D6D-B359-EAE7154E7524}" dt="2023-06-12T10:15:08.796" v="10" actId="2696"/>
          <pc:sldLayoutMkLst>
            <pc:docMk/>
            <pc:sldMasterMk cId="0" sldId="2147484320"/>
            <pc:sldLayoutMk cId="3770101555" sldId="2147484831"/>
          </pc:sldLayoutMkLst>
        </pc:sldLayoutChg>
      </pc:sldMasterChg>
      <pc:sldMasterChg chg="modSldLayout">
        <pc:chgData name="GOMEZ, Paula" userId="c93cf399-3ed7-4230-9282-8831e3fe5ae7" providerId="ADAL" clId="{E87E2C53-6242-4D6D-B359-EAE7154E7524}" dt="2023-06-12T10:15:10.650" v="12"/>
        <pc:sldMasterMkLst>
          <pc:docMk/>
          <pc:sldMasterMk cId="3692832387" sldId="2147484847"/>
        </pc:sldMasterMkLst>
        <pc:sldLayoutChg chg="delSp">
          <pc:chgData name="GOMEZ, Paula" userId="c93cf399-3ed7-4230-9282-8831e3fe5ae7" providerId="ADAL" clId="{E87E2C53-6242-4D6D-B359-EAE7154E7524}" dt="2023-06-12T10:15:10.650" v="12"/>
          <pc:sldLayoutMkLst>
            <pc:docMk/>
            <pc:sldMasterMk cId="3692832387" sldId="2147484847"/>
            <pc:sldLayoutMk cId="1233264856" sldId="2147484874"/>
          </pc:sldLayoutMkLst>
          <pc:picChg chg="del">
            <ac:chgData name="GOMEZ, Paula" userId="c93cf399-3ed7-4230-9282-8831e3fe5ae7" providerId="ADAL" clId="{E87E2C53-6242-4D6D-B359-EAE7154E7524}" dt="2023-06-12T10:15:10.650" v="12"/>
            <ac:picMkLst>
              <pc:docMk/>
              <pc:sldMasterMk cId="3692832387" sldId="2147484847"/>
              <pc:sldLayoutMk cId="1233264856" sldId="2147484874"/>
              <ac:picMk id="5" creationId="{00000000-0000-0000-0000-000000000000}"/>
            </ac:picMkLst>
          </pc:picChg>
        </pc:sldLayoutChg>
      </pc:sldMasterChg>
    </pc:docChg>
  </pc:docChgLst>
  <pc:docChgLst>
    <pc:chgData name="Morales, Marissa (CDC/DDPHSIS/CGH/DGHP)" userId="S::quu4_cdc.gov#ext#@worldhealthorg.onmicrosoft.com::c54d35d8-a7ff-491e-bd69-664acc16cd3f" providerId="AD" clId="Web-{A230FDD6-8F4D-50EF-7A9B-2E317A53A6B9}"/>
    <pc:docChg chg="modSld">
      <pc:chgData name="Morales, Marissa (CDC/DDPHSIS/CGH/DGHP)" userId="S::quu4_cdc.gov#ext#@worldhealthorg.onmicrosoft.com::c54d35d8-a7ff-491e-bd69-664acc16cd3f" providerId="AD" clId="Web-{A230FDD6-8F4D-50EF-7A9B-2E317A53A6B9}" dt="2022-08-16T04:00:53.314" v="47"/>
      <pc:docMkLst>
        <pc:docMk/>
      </pc:docMkLst>
      <pc:sldChg chg="modSp">
        <pc:chgData name="Morales, Marissa (CDC/DDPHSIS/CGH/DGHP)" userId="S::quu4_cdc.gov#ext#@worldhealthorg.onmicrosoft.com::c54d35d8-a7ff-491e-bd69-664acc16cd3f" providerId="AD" clId="Web-{A230FDD6-8F4D-50EF-7A9B-2E317A53A6B9}" dt="2022-08-15T15:35:39.135" v="1" actId="20577"/>
        <pc:sldMkLst>
          <pc:docMk/>
          <pc:sldMk cId="4030171585" sldId="1871"/>
        </pc:sldMkLst>
        <pc:spChg chg="mod">
          <ac:chgData name="Morales, Marissa (CDC/DDPHSIS/CGH/DGHP)" userId="S::quu4_cdc.gov#ext#@worldhealthorg.onmicrosoft.com::c54d35d8-a7ff-491e-bd69-664acc16cd3f" providerId="AD" clId="Web-{A230FDD6-8F4D-50EF-7A9B-2E317A53A6B9}" dt="2022-08-15T15:35:39.135" v="1" actId="20577"/>
          <ac:spMkLst>
            <pc:docMk/>
            <pc:sldMk cId="4030171585" sldId="1871"/>
            <ac:spMk id="2" creationId="{459B0FCD-77DD-440C-AF00-D6E6FD6BCF76}"/>
          </ac:spMkLst>
        </pc:spChg>
      </pc:sldChg>
      <pc:sldChg chg="modNotes">
        <pc:chgData name="Morales, Marissa (CDC/DDPHSIS/CGH/DGHP)" userId="S::quu4_cdc.gov#ext#@worldhealthorg.onmicrosoft.com::c54d35d8-a7ff-491e-bd69-664acc16cd3f" providerId="AD" clId="Web-{A230FDD6-8F4D-50EF-7A9B-2E317A53A6B9}" dt="2022-08-16T04:00:53.314" v="47"/>
        <pc:sldMkLst>
          <pc:docMk/>
          <pc:sldMk cId="2597871857" sldId="1875"/>
        </pc:sldMkLst>
      </pc:sldChg>
      <pc:sldChg chg="modSp">
        <pc:chgData name="Morales, Marissa (CDC/DDPHSIS/CGH/DGHP)" userId="S::quu4_cdc.gov#ext#@worldhealthorg.onmicrosoft.com::c54d35d8-a7ff-491e-bd69-664acc16cd3f" providerId="AD" clId="Web-{A230FDD6-8F4D-50EF-7A9B-2E317A53A6B9}" dt="2022-08-15T15:48:33.310" v="43"/>
        <pc:sldMkLst>
          <pc:docMk/>
          <pc:sldMk cId="3194878380" sldId="1986"/>
        </pc:sldMkLst>
        <pc:graphicFrameChg chg="mod modGraphic">
          <ac:chgData name="Morales, Marissa (CDC/DDPHSIS/CGH/DGHP)" userId="S::quu4_cdc.gov#ext#@worldhealthorg.onmicrosoft.com::c54d35d8-a7ff-491e-bd69-664acc16cd3f" providerId="AD" clId="Web-{A230FDD6-8F4D-50EF-7A9B-2E317A53A6B9}" dt="2022-08-15T15:48:33.310" v="43"/>
          <ac:graphicFrameMkLst>
            <pc:docMk/>
            <pc:sldMk cId="3194878380" sldId="1986"/>
            <ac:graphicFrameMk id="2" creationId="{20F09B98-F780-4A35-BD1D-F3362EC5EEAD}"/>
          </ac:graphicFrameMkLst>
        </pc:graphicFrameChg>
      </pc:sldChg>
    </pc:docChg>
  </pc:docChgLst>
  <pc:docChgLst>
    <pc:chgData name="EZZINE, Hind" userId="S::ezzineh@who.int::edcab00f-6318-46e5-a4a9-188b01ee222f" providerId="AD" clId="Web-{2654182A-0FEC-97D8-338B-4FEE9BD6117B}"/>
    <pc:docChg chg="addSld delSld modSld addMainMaster">
      <pc:chgData name="EZZINE, Hind" userId="S::ezzineh@who.int::edcab00f-6318-46e5-a4a9-188b01ee222f" providerId="AD" clId="Web-{2654182A-0FEC-97D8-338B-4FEE9BD6117B}" dt="2022-01-07T13:35:46.548" v="98" actId="1076"/>
      <pc:docMkLst>
        <pc:docMk/>
      </pc:docMkLst>
      <pc:sldChg chg="delSp add del">
        <pc:chgData name="EZZINE, Hind" userId="S::ezzineh@who.int::edcab00f-6318-46e5-a4a9-188b01ee222f" providerId="AD" clId="Web-{2654182A-0FEC-97D8-338B-4FEE9BD6117B}" dt="2022-01-07T13:35:27.594" v="96"/>
        <pc:sldMkLst>
          <pc:docMk/>
          <pc:sldMk cId="0" sldId="288"/>
        </pc:sldMkLst>
        <pc:spChg chg="del">
          <ac:chgData name="EZZINE, Hind" userId="S::ezzineh@who.int::edcab00f-6318-46e5-a4a9-188b01ee222f" providerId="AD" clId="Web-{2654182A-0FEC-97D8-338B-4FEE9BD6117B}" dt="2022-01-07T13:32:46.492" v="42"/>
          <ac:spMkLst>
            <pc:docMk/>
            <pc:sldMk cId="0" sldId="288"/>
            <ac:spMk id="16387" creationId="{1BC7BCA4-40CF-4AD6-AEFA-B4FB6FA16FC6}"/>
          </ac:spMkLst>
        </pc:spChg>
      </pc:sldChg>
      <pc:sldChg chg="del">
        <pc:chgData name="EZZINE, Hind" userId="S::ezzineh@who.int::edcab00f-6318-46e5-a4a9-188b01ee222f" providerId="AD" clId="Web-{2654182A-0FEC-97D8-338B-4FEE9BD6117B}" dt="2022-01-07T13:23:22.071" v="31"/>
        <pc:sldMkLst>
          <pc:docMk/>
          <pc:sldMk cId="0" sldId="335"/>
        </pc:sldMkLst>
      </pc:sldChg>
      <pc:sldChg chg="modSp add del mod modClrScheme chgLayout">
        <pc:chgData name="EZZINE, Hind" userId="S::ezzineh@who.int::edcab00f-6318-46e5-a4a9-188b01ee222f" providerId="AD" clId="Web-{2654182A-0FEC-97D8-338B-4FEE9BD6117B}" dt="2022-01-07T13:19:16.464" v="18"/>
        <pc:sldMkLst>
          <pc:docMk/>
          <pc:sldMk cId="0" sldId="341"/>
        </pc:sldMkLst>
        <pc:spChg chg="mod ord">
          <ac:chgData name="EZZINE, Hind" userId="S::ezzineh@who.int::edcab00f-6318-46e5-a4a9-188b01ee222f" providerId="AD" clId="Web-{2654182A-0FEC-97D8-338B-4FEE9BD6117B}" dt="2022-01-07T13:19:16.464" v="18"/>
          <ac:spMkLst>
            <pc:docMk/>
            <pc:sldMk cId="0" sldId="341"/>
            <ac:spMk id="44034" creationId="{7B1A93B5-CAE6-401A-84CA-C7219725234B}"/>
          </ac:spMkLst>
        </pc:spChg>
      </pc:sldChg>
      <pc:sldChg chg="del">
        <pc:chgData name="EZZINE, Hind" userId="S::ezzineh@who.int::edcab00f-6318-46e5-a4a9-188b01ee222f" providerId="AD" clId="Web-{2654182A-0FEC-97D8-338B-4FEE9BD6117B}" dt="2022-01-07T13:18:01.913" v="5"/>
        <pc:sldMkLst>
          <pc:docMk/>
          <pc:sldMk cId="0" sldId="356"/>
        </pc:sldMkLst>
      </pc:sldChg>
      <pc:sldChg chg="modSp mod modClrScheme chgLayout">
        <pc:chgData name="EZZINE, Hind" userId="S::ezzineh@who.int::edcab00f-6318-46e5-a4a9-188b01ee222f" providerId="AD" clId="Web-{2654182A-0FEC-97D8-338B-4FEE9BD6117B}" dt="2022-01-07T13:30:40.204" v="33"/>
        <pc:sldMkLst>
          <pc:docMk/>
          <pc:sldMk cId="0" sldId="358"/>
        </pc:sldMkLst>
        <pc:spChg chg="mod ord">
          <ac:chgData name="EZZINE, Hind" userId="S::ezzineh@who.int::edcab00f-6318-46e5-a4a9-188b01ee222f" providerId="AD" clId="Web-{2654182A-0FEC-97D8-338B-4FEE9BD6117B}" dt="2022-01-07T13:30:40.204" v="33"/>
          <ac:spMkLst>
            <pc:docMk/>
            <pc:sldMk cId="0" sldId="358"/>
            <ac:spMk id="24578" creationId="{9D0F65AF-BAC0-421F-8FD2-ACFE1575AB83}"/>
          </ac:spMkLst>
        </pc:spChg>
        <pc:spChg chg="mod ord">
          <ac:chgData name="EZZINE, Hind" userId="S::ezzineh@who.int::edcab00f-6318-46e5-a4a9-188b01ee222f" providerId="AD" clId="Web-{2654182A-0FEC-97D8-338B-4FEE9BD6117B}" dt="2022-01-07T13:30:40.204" v="33"/>
          <ac:spMkLst>
            <pc:docMk/>
            <pc:sldMk cId="0" sldId="358"/>
            <ac:spMk id="24579" creationId="{6FA11F00-3065-48BC-8212-D93723259126}"/>
          </ac:spMkLst>
        </pc:spChg>
      </pc:sldChg>
      <pc:sldChg chg="modSp mod modClrScheme chgLayout">
        <pc:chgData name="EZZINE, Hind" userId="S::ezzineh@who.int::edcab00f-6318-46e5-a4a9-188b01ee222f" providerId="AD" clId="Web-{2654182A-0FEC-97D8-338B-4FEE9BD6117B}" dt="2022-01-07T13:23:57.557" v="32"/>
        <pc:sldMkLst>
          <pc:docMk/>
          <pc:sldMk cId="0" sldId="359"/>
        </pc:sldMkLst>
        <pc:spChg chg="mod ord">
          <ac:chgData name="EZZINE, Hind" userId="S::ezzineh@who.int::edcab00f-6318-46e5-a4a9-188b01ee222f" providerId="AD" clId="Web-{2654182A-0FEC-97D8-338B-4FEE9BD6117B}" dt="2022-01-07T13:23:57.557" v="32"/>
          <ac:spMkLst>
            <pc:docMk/>
            <pc:sldMk cId="0" sldId="359"/>
            <ac:spMk id="20482" creationId="{C0154A34-9975-45F1-8059-125489D4C21A}"/>
          </ac:spMkLst>
        </pc:spChg>
        <pc:spChg chg="mod ord">
          <ac:chgData name="EZZINE, Hind" userId="S::ezzineh@who.int::edcab00f-6318-46e5-a4a9-188b01ee222f" providerId="AD" clId="Web-{2654182A-0FEC-97D8-338B-4FEE9BD6117B}" dt="2022-01-07T13:23:57.557" v="32"/>
          <ac:spMkLst>
            <pc:docMk/>
            <pc:sldMk cId="0" sldId="359"/>
            <ac:spMk id="20483" creationId="{1BD00435-6460-4E09-9B49-27DB96F0977E}"/>
          </ac:spMkLst>
        </pc:spChg>
      </pc:sldChg>
      <pc:sldChg chg="modSp">
        <pc:chgData name="EZZINE, Hind" userId="S::ezzineh@who.int::edcab00f-6318-46e5-a4a9-188b01ee222f" providerId="AD" clId="Web-{2654182A-0FEC-97D8-338B-4FEE9BD6117B}" dt="2022-01-07T13:31:01.627" v="36" actId="20577"/>
        <pc:sldMkLst>
          <pc:docMk/>
          <pc:sldMk cId="0" sldId="361"/>
        </pc:sldMkLst>
        <pc:spChg chg="mod">
          <ac:chgData name="EZZINE, Hind" userId="S::ezzineh@who.int::edcab00f-6318-46e5-a4a9-188b01ee222f" providerId="AD" clId="Web-{2654182A-0FEC-97D8-338B-4FEE9BD6117B}" dt="2022-01-07T13:31:01.627" v="36" actId="20577"/>
          <ac:spMkLst>
            <pc:docMk/>
            <pc:sldMk cId="0" sldId="361"/>
            <ac:spMk id="22530" creationId="{FED9B0A0-A003-404C-8D9A-9412066C3D15}"/>
          </ac:spMkLst>
        </pc:spChg>
      </pc:sldChg>
      <pc:sldChg chg="add del">
        <pc:chgData name="EZZINE, Hind" userId="S::ezzineh@who.int::edcab00f-6318-46e5-a4a9-188b01ee222f" providerId="AD" clId="Web-{2654182A-0FEC-97D8-338B-4FEE9BD6117B}" dt="2022-01-07T13:21:55.817" v="24"/>
        <pc:sldMkLst>
          <pc:docMk/>
          <pc:sldMk cId="495038529" sldId="362"/>
        </pc:sldMkLst>
      </pc:sldChg>
      <pc:sldChg chg="add del">
        <pc:chgData name="EZZINE, Hind" userId="S::ezzineh@who.int::edcab00f-6318-46e5-a4a9-188b01ee222f" providerId="AD" clId="Web-{2654182A-0FEC-97D8-338B-4FEE9BD6117B}" dt="2022-01-07T13:21:54.160" v="23"/>
        <pc:sldMkLst>
          <pc:docMk/>
          <pc:sldMk cId="4059613193" sldId="363"/>
        </pc:sldMkLst>
      </pc:sldChg>
      <pc:sldChg chg="addSp delSp modSp add">
        <pc:chgData name="EZZINE, Hind" userId="S::ezzineh@who.int::edcab00f-6318-46e5-a4a9-188b01ee222f" providerId="AD" clId="Web-{2654182A-0FEC-97D8-338B-4FEE9BD6117B}" dt="2022-01-07T13:32:05.490" v="40"/>
        <pc:sldMkLst>
          <pc:docMk/>
          <pc:sldMk cId="4059664225" sldId="364"/>
        </pc:sldMkLst>
        <pc:spChg chg="add del mod">
          <ac:chgData name="EZZINE, Hind" userId="S::ezzineh@who.int::edcab00f-6318-46e5-a4a9-188b01ee222f" providerId="AD" clId="Web-{2654182A-0FEC-97D8-338B-4FEE9BD6117B}" dt="2022-01-07T13:22:22.787" v="27"/>
          <ac:spMkLst>
            <pc:docMk/>
            <pc:sldMk cId="4059664225" sldId="364"/>
            <ac:spMk id="3" creationId="{1FAF4659-82AC-4A45-9997-9B586D0283C1}"/>
          </ac:spMkLst>
        </pc:spChg>
        <pc:spChg chg="add">
          <ac:chgData name="EZZINE, Hind" userId="S::ezzineh@who.int::edcab00f-6318-46e5-a4a9-188b01ee222f" providerId="AD" clId="Web-{2654182A-0FEC-97D8-338B-4FEE9BD6117B}" dt="2022-01-07T13:22:18.865" v="26"/>
          <ac:spMkLst>
            <pc:docMk/>
            <pc:sldMk cId="4059664225" sldId="364"/>
            <ac:spMk id="4" creationId="{121547C1-0B95-475F-B0E3-22D7571B96CE}"/>
          </ac:spMkLst>
        </pc:spChg>
        <pc:spChg chg="mod">
          <ac:chgData name="EZZINE, Hind" userId="S::ezzineh@who.int::edcab00f-6318-46e5-a4a9-188b01ee222f" providerId="AD" clId="Web-{2654182A-0FEC-97D8-338B-4FEE9BD6117B}" dt="2022-01-07T13:32:05.490" v="40"/>
          <ac:spMkLst>
            <pc:docMk/>
            <pc:sldMk cId="4059664225" sldId="364"/>
            <ac:spMk id="307" creationId="{00000000-0000-0000-0000-000000000000}"/>
          </ac:spMkLst>
        </pc:spChg>
        <pc:spChg chg="del">
          <ac:chgData name="EZZINE, Hind" userId="S::ezzineh@who.int::edcab00f-6318-46e5-a4a9-188b01ee222f" providerId="AD" clId="Web-{2654182A-0FEC-97D8-338B-4FEE9BD6117B}" dt="2022-01-07T13:22:18.005" v="25"/>
          <ac:spMkLst>
            <pc:docMk/>
            <pc:sldMk cId="4059664225" sldId="364"/>
            <ac:spMk id="308" creationId="{00000000-0000-0000-0000-000000000000}"/>
          </ac:spMkLst>
        </pc:spChg>
      </pc:sldChg>
      <pc:sldChg chg="modSp add del">
        <pc:chgData name="EZZINE, Hind" userId="S::ezzineh@who.int::edcab00f-6318-46e5-a4a9-188b01ee222f" providerId="AD" clId="Web-{2654182A-0FEC-97D8-338B-4FEE9BD6117B}" dt="2022-01-07T13:32:35.272" v="41"/>
        <pc:sldMkLst>
          <pc:docMk/>
          <pc:sldMk cId="2825593333" sldId="365"/>
        </pc:sldMkLst>
        <pc:spChg chg="mod">
          <ac:chgData name="EZZINE, Hind" userId="S::ezzineh@who.int::edcab00f-6318-46e5-a4a9-188b01ee222f" providerId="AD" clId="Web-{2654182A-0FEC-97D8-338B-4FEE9BD6117B}" dt="2022-01-07T13:31:52.676" v="38" actId="20577"/>
          <ac:spMkLst>
            <pc:docMk/>
            <pc:sldMk cId="2825593333" sldId="365"/>
            <ac:spMk id="307" creationId="{00000000-0000-0000-0000-000000000000}"/>
          </ac:spMkLst>
        </pc:spChg>
      </pc:sldChg>
      <pc:sldChg chg="addSp delSp modSp add">
        <pc:chgData name="EZZINE, Hind" userId="S::ezzineh@who.int::edcab00f-6318-46e5-a4a9-188b01ee222f" providerId="AD" clId="Web-{2654182A-0FEC-97D8-338B-4FEE9BD6117B}" dt="2022-01-07T13:35:46.548" v="98" actId="1076"/>
        <pc:sldMkLst>
          <pc:docMk/>
          <pc:sldMk cId="520941827" sldId="366"/>
        </pc:sldMkLst>
        <pc:spChg chg="add mod">
          <ac:chgData name="EZZINE, Hind" userId="S::ezzineh@who.int::edcab00f-6318-46e5-a4a9-188b01ee222f" providerId="AD" clId="Web-{2654182A-0FEC-97D8-338B-4FEE9BD6117B}" dt="2022-01-07T13:34:58.905" v="89" actId="1076"/>
          <ac:spMkLst>
            <pc:docMk/>
            <pc:sldMk cId="520941827" sldId="366"/>
            <ac:spMk id="2" creationId="{5FCDE3D3-6385-4B90-B910-5A9A2543F030}"/>
          </ac:spMkLst>
        </pc:spChg>
        <pc:spChg chg="mod">
          <ac:chgData name="EZZINE, Hind" userId="S::ezzineh@who.int::edcab00f-6318-46e5-a4a9-188b01ee222f" providerId="AD" clId="Web-{2654182A-0FEC-97D8-338B-4FEE9BD6117B}" dt="2022-01-07T13:35:13.172" v="93" actId="1076"/>
          <ac:spMkLst>
            <pc:docMk/>
            <pc:sldMk cId="520941827" sldId="366"/>
            <ac:spMk id="3" creationId="{FE715C1D-0AFD-4B24-93D9-2F4112C6A19E}"/>
          </ac:spMkLst>
        </pc:spChg>
        <pc:spChg chg="add mod">
          <ac:chgData name="EZZINE, Hind" userId="S::ezzineh@who.int::edcab00f-6318-46e5-a4a9-188b01ee222f" providerId="AD" clId="Web-{2654182A-0FEC-97D8-338B-4FEE9BD6117B}" dt="2022-01-07T13:35:46.548" v="98" actId="1076"/>
          <ac:spMkLst>
            <pc:docMk/>
            <pc:sldMk cId="520941827" sldId="366"/>
            <ac:spMk id="4" creationId="{FF51000C-1D75-4A6E-9B2A-2990E600EB80}"/>
          </ac:spMkLst>
        </pc:spChg>
        <pc:spChg chg="mod">
          <ac:chgData name="EZZINE, Hind" userId="S::ezzineh@who.int::edcab00f-6318-46e5-a4a9-188b01ee222f" providerId="AD" clId="Web-{2654182A-0FEC-97D8-338B-4FEE9BD6117B}" dt="2022-01-07T13:34:43.951" v="84" actId="1076"/>
          <ac:spMkLst>
            <pc:docMk/>
            <pc:sldMk cId="520941827" sldId="366"/>
            <ac:spMk id="5" creationId="{637BBC0E-F8A1-4F34-A06A-A6D527623571}"/>
          </ac:spMkLst>
        </pc:spChg>
        <pc:spChg chg="del">
          <ac:chgData name="EZZINE, Hind" userId="S::ezzineh@who.int::edcab00f-6318-46e5-a4a9-188b01ee222f" providerId="AD" clId="Web-{2654182A-0FEC-97D8-338B-4FEE9BD6117B}" dt="2022-01-07T13:32:55.559" v="43"/>
          <ac:spMkLst>
            <pc:docMk/>
            <pc:sldMk cId="520941827" sldId="366"/>
            <ac:spMk id="6" creationId="{9D3E3807-779F-4CC6-A730-7C5B1195247D}"/>
          </ac:spMkLst>
        </pc:spChg>
        <pc:spChg chg="add mod">
          <ac:chgData name="EZZINE, Hind" userId="S::ezzineh@who.int::edcab00f-6318-46e5-a4a9-188b01ee222f" providerId="AD" clId="Web-{2654182A-0FEC-97D8-338B-4FEE9BD6117B}" dt="2022-01-07T13:35:16.422" v="94" actId="1076"/>
          <ac:spMkLst>
            <pc:docMk/>
            <pc:sldMk cId="520941827" sldId="366"/>
            <ac:spMk id="7" creationId="{CC0349B5-314B-4196-9D2D-7757D77AB0A7}"/>
          </ac:spMkLst>
        </pc:spChg>
      </pc:sldChg>
      <pc:sldChg chg="add del">
        <pc:chgData name="EZZINE, Hind" userId="S::ezzineh@who.int::edcab00f-6318-46e5-a4a9-188b01ee222f" providerId="AD" clId="Web-{2654182A-0FEC-97D8-338B-4FEE9BD6117B}" dt="2022-01-07T13:18:23.883" v="10"/>
        <pc:sldMkLst>
          <pc:docMk/>
          <pc:sldMk cId="1145764397" sldId="367"/>
        </pc:sldMkLst>
      </pc:sldChg>
      <pc:sldChg chg="add">
        <pc:chgData name="EZZINE, Hind" userId="S::ezzineh@who.int::edcab00f-6318-46e5-a4a9-188b01ee222f" providerId="AD" clId="Web-{2654182A-0FEC-97D8-338B-4FEE9BD6117B}" dt="2022-01-07T13:18:34.196" v="12"/>
        <pc:sldMkLst>
          <pc:docMk/>
          <pc:sldMk cId="2124603496" sldId="367"/>
        </pc:sldMkLst>
      </pc:sldChg>
      <pc:sldChg chg="add">
        <pc:chgData name="EZZINE, Hind" userId="S::ezzineh@who.int::edcab00f-6318-46e5-a4a9-188b01ee222f" providerId="AD" clId="Web-{2654182A-0FEC-97D8-338B-4FEE9BD6117B}" dt="2022-01-07T13:18:34.259" v="13"/>
        <pc:sldMkLst>
          <pc:docMk/>
          <pc:sldMk cId="102040960" sldId="368"/>
        </pc:sldMkLst>
      </pc:sldChg>
      <pc:sldChg chg="add del">
        <pc:chgData name="EZZINE, Hind" userId="S::ezzineh@who.int::edcab00f-6318-46e5-a4a9-188b01ee222f" providerId="AD" clId="Web-{2654182A-0FEC-97D8-338B-4FEE9BD6117B}" dt="2022-01-07T13:18:23.883" v="9"/>
        <pc:sldMkLst>
          <pc:docMk/>
          <pc:sldMk cId="2852095844" sldId="368"/>
        </pc:sldMkLst>
      </pc:sldChg>
      <pc:sldMasterChg chg="add addSldLayout">
        <pc:chgData name="EZZINE, Hind" userId="S::ezzineh@who.int::edcab00f-6318-46e5-a4a9-188b01ee222f" providerId="AD" clId="Web-{2654182A-0FEC-97D8-338B-4FEE9BD6117B}" dt="2022-01-07T13:17:00.957" v="0"/>
        <pc:sldMasterMkLst>
          <pc:docMk/>
          <pc:sldMasterMk cId="1533177493" sldId="2147483781"/>
        </pc:sldMasterMkLst>
        <pc:sldLayoutChg chg="add">
          <pc:chgData name="EZZINE, Hind" userId="S::ezzineh@who.int::edcab00f-6318-46e5-a4a9-188b01ee222f" providerId="AD" clId="Web-{2654182A-0FEC-97D8-338B-4FEE9BD6117B}" dt="2022-01-07T13:17:00.957" v="0"/>
          <pc:sldLayoutMkLst>
            <pc:docMk/>
            <pc:sldMasterMk cId="1533177493" sldId="2147483781"/>
            <pc:sldLayoutMk cId="1828371406" sldId="2147483782"/>
          </pc:sldLayoutMkLst>
        </pc:sldLayoutChg>
        <pc:sldLayoutChg chg="add">
          <pc:chgData name="EZZINE, Hind" userId="S::ezzineh@who.int::edcab00f-6318-46e5-a4a9-188b01ee222f" providerId="AD" clId="Web-{2654182A-0FEC-97D8-338B-4FEE9BD6117B}" dt="2022-01-07T13:17:00.957" v="0"/>
          <pc:sldLayoutMkLst>
            <pc:docMk/>
            <pc:sldMasterMk cId="1533177493" sldId="2147483781"/>
            <pc:sldLayoutMk cId="238172258" sldId="2147483784"/>
          </pc:sldLayoutMkLst>
        </pc:sldLayoutChg>
        <pc:sldLayoutChg chg="add">
          <pc:chgData name="EZZINE, Hind" userId="S::ezzineh@who.int::edcab00f-6318-46e5-a4a9-188b01ee222f" providerId="AD" clId="Web-{2654182A-0FEC-97D8-338B-4FEE9BD6117B}" dt="2022-01-07T13:17:00.957" v="0"/>
          <pc:sldLayoutMkLst>
            <pc:docMk/>
            <pc:sldMasterMk cId="1533177493" sldId="2147483781"/>
            <pc:sldLayoutMk cId="1249561604" sldId="2147483785"/>
          </pc:sldLayoutMkLst>
        </pc:sldLayoutChg>
        <pc:sldLayoutChg chg="add">
          <pc:chgData name="EZZINE, Hind" userId="S::ezzineh@who.int::edcab00f-6318-46e5-a4a9-188b01ee222f" providerId="AD" clId="Web-{2654182A-0FEC-97D8-338B-4FEE9BD6117B}" dt="2022-01-07T13:17:00.957" v="0"/>
          <pc:sldLayoutMkLst>
            <pc:docMk/>
            <pc:sldMasterMk cId="1533177493" sldId="2147483781"/>
            <pc:sldLayoutMk cId="3274238434" sldId="2147483786"/>
          </pc:sldLayoutMkLst>
        </pc:sldLayoutChg>
        <pc:sldLayoutChg chg="add">
          <pc:chgData name="EZZINE, Hind" userId="S::ezzineh@who.int::edcab00f-6318-46e5-a4a9-188b01ee222f" providerId="AD" clId="Web-{2654182A-0FEC-97D8-338B-4FEE9BD6117B}" dt="2022-01-07T13:17:00.957" v="0"/>
          <pc:sldLayoutMkLst>
            <pc:docMk/>
            <pc:sldMasterMk cId="1533177493" sldId="2147483781"/>
            <pc:sldLayoutMk cId="1709348663" sldId="2147483787"/>
          </pc:sldLayoutMkLst>
        </pc:sldLayoutChg>
        <pc:sldLayoutChg chg="add">
          <pc:chgData name="EZZINE, Hind" userId="S::ezzineh@who.int::edcab00f-6318-46e5-a4a9-188b01ee222f" providerId="AD" clId="Web-{2654182A-0FEC-97D8-338B-4FEE9BD6117B}" dt="2022-01-07T13:17:00.957" v="0"/>
          <pc:sldLayoutMkLst>
            <pc:docMk/>
            <pc:sldMasterMk cId="1533177493" sldId="2147483781"/>
            <pc:sldLayoutMk cId="1829951430" sldId="2147483788"/>
          </pc:sldLayoutMkLst>
        </pc:sldLayoutChg>
        <pc:sldLayoutChg chg="add">
          <pc:chgData name="EZZINE, Hind" userId="S::ezzineh@who.int::edcab00f-6318-46e5-a4a9-188b01ee222f" providerId="AD" clId="Web-{2654182A-0FEC-97D8-338B-4FEE9BD6117B}" dt="2022-01-07T13:17:00.957" v="0"/>
          <pc:sldLayoutMkLst>
            <pc:docMk/>
            <pc:sldMasterMk cId="1533177493" sldId="2147483781"/>
            <pc:sldLayoutMk cId="1688008712" sldId="2147483789"/>
          </pc:sldLayoutMkLst>
        </pc:sldLayoutChg>
        <pc:sldLayoutChg chg="add">
          <pc:chgData name="EZZINE, Hind" userId="S::ezzineh@who.int::edcab00f-6318-46e5-a4a9-188b01ee222f" providerId="AD" clId="Web-{2654182A-0FEC-97D8-338B-4FEE9BD6117B}" dt="2022-01-07T13:17:00.957" v="0"/>
          <pc:sldLayoutMkLst>
            <pc:docMk/>
            <pc:sldMasterMk cId="1533177493" sldId="2147483781"/>
            <pc:sldLayoutMk cId="320231954" sldId="2147483790"/>
          </pc:sldLayoutMkLst>
        </pc:sldLayoutChg>
        <pc:sldLayoutChg chg="add">
          <pc:chgData name="EZZINE, Hind" userId="S::ezzineh@who.int::edcab00f-6318-46e5-a4a9-188b01ee222f" providerId="AD" clId="Web-{2654182A-0FEC-97D8-338B-4FEE9BD6117B}" dt="2022-01-07T13:17:00.957" v="0"/>
          <pc:sldLayoutMkLst>
            <pc:docMk/>
            <pc:sldMasterMk cId="1533177493" sldId="2147483781"/>
            <pc:sldLayoutMk cId="466926821" sldId="2147483791"/>
          </pc:sldLayoutMkLst>
        </pc:sldLayoutChg>
        <pc:sldLayoutChg chg="add">
          <pc:chgData name="EZZINE, Hind" userId="S::ezzineh@who.int::edcab00f-6318-46e5-a4a9-188b01ee222f" providerId="AD" clId="Web-{2654182A-0FEC-97D8-338B-4FEE9BD6117B}" dt="2022-01-07T13:17:00.957" v="0"/>
          <pc:sldLayoutMkLst>
            <pc:docMk/>
            <pc:sldMasterMk cId="1533177493" sldId="2147483781"/>
            <pc:sldLayoutMk cId="2262953768" sldId="2147483792"/>
          </pc:sldLayoutMkLst>
        </pc:sldLayoutChg>
        <pc:sldLayoutChg chg="add">
          <pc:chgData name="EZZINE, Hind" userId="S::ezzineh@who.int::edcab00f-6318-46e5-a4a9-188b01ee222f" providerId="AD" clId="Web-{2654182A-0FEC-97D8-338B-4FEE9BD6117B}" dt="2022-01-07T13:17:00.957" v="0"/>
          <pc:sldLayoutMkLst>
            <pc:docMk/>
            <pc:sldMasterMk cId="1533177493" sldId="2147483781"/>
            <pc:sldLayoutMk cId="978302285" sldId="2147484843"/>
          </pc:sldLayoutMkLst>
        </pc:sldLayoutChg>
      </pc:sldMasterChg>
    </pc:docChg>
  </pc:docChgLst>
  <pc:docChgLst>
    <pc:chgData name="EZZINE, Hind" userId="S::ezzineh@who.int::edcab00f-6318-46e5-a4a9-188b01ee222f" providerId="AD" clId="Web-{73B76DA7-B1BE-284D-0A8F-213C535738E5}"/>
    <pc:docChg chg="">
      <pc:chgData name="EZZINE, Hind" userId="S::ezzineh@who.int::edcab00f-6318-46e5-a4a9-188b01ee222f" providerId="AD" clId="Web-{73B76DA7-B1BE-284D-0A8F-213C535738E5}" dt="2022-06-28T10:14:08.790" v="0"/>
      <pc:docMkLst>
        <pc:docMk/>
      </pc:docMkLst>
      <pc:sldChg chg="addCm">
        <pc:chgData name="EZZINE, Hind" userId="S::ezzineh@who.int::edcab00f-6318-46e5-a4a9-188b01ee222f" providerId="AD" clId="Web-{73B76DA7-B1BE-284D-0A8F-213C535738E5}" dt="2022-06-28T10:14:08.790" v="0"/>
        <pc:sldMkLst>
          <pc:docMk/>
          <pc:sldMk cId="3518861403" sldId="376"/>
        </pc:sldMkLst>
      </pc:sldChg>
    </pc:docChg>
  </pc:docChgLst>
  <pc:docChgLst>
    <pc:chgData name="Guest User" userId="S::urn:spo:anon#e24f74ba5405bdc1a68bb8e88fe6a11e0a5eeb0b64955714b4fb8424316e4a67::" providerId="AD" clId="Web-{CAFD88F0-CF89-0726-A0CE-AC8B791304FB}"/>
    <pc:docChg chg="modSld">
      <pc:chgData name="Guest User" userId="S::urn:spo:anon#e24f74ba5405bdc1a68bb8e88fe6a11e0a5eeb0b64955714b4fb8424316e4a67::" providerId="AD" clId="Web-{CAFD88F0-CF89-0726-A0CE-AC8B791304FB}" dt="2022-07-11T16:34:05.281" v="29" actId="14100"/>
      <pc:docMkLst>
        <pc:docMk/>
      </pc:docMkLst>
      <pc:sldChg chg="modSp">
        <pc:chgData name="Guest User" userId="S::urn:spo:anon#e24f74ba5405bdc1a68bb8e88fe6a11e0a5eeb0b64955714b4fb8424316e4a67::" providerId="AD" clId="Web-{CAFD88F0-CF89-0726-A0CE-AC8B791304FB}" dt="2022-07-11T16:34:05.281" v="29" actId="14100"/>
        <pc:sldMkLst>
          <pc:docMk/>
          <pc:sldMk cId="4260797382" sldId="372"/>
        </pc:sldMkLst>
        <pc:spChg chg="mod">
          <ac:chgData name="Guest User" userId="S::urn:spo:anon#e24f74ba5405bdc1a68bb8e88fe6a11e0a5eeb0b64955714b4fb8424316e4a67::" providerId="AD" clId="Web-{CAFD88F0-CF89-0726-A0CE-AC8B791304FB}" dt="2022-07-11T16:34:05.281" v="29" actId="14100"/>
          <ac:spMkLst>
            <pc:docMk/>
            <pc:sldMk cId="4260797382" sldId="372"/>
            <ac:spMk id="2" creationId="{5FCDE3D3-6385-4B90-B910-5A9A2543F030}"/>
          </ac:spMkLst>
        </pc:spChg>
        <pc:spChg chg="mod">
          <ac:chgData name="Guest User" userId="S::urn:spo:anon#e24f74ba5405bdc1a68bb8e88fe6a11e0a5eeb0b64955714b4fb8424316e4a67::" providerId="AD" clId="Web-{CAFD88F0-CF89-0726-A0CE-AC8B791304FB}" dt="2022-07-11T16:33:49.890" v="28" actId="14100"/>
          <ac:spMkLst>
            <pc:docMk/>
            <pc:sldMk cId="4260797382" sldId="372"/>
            <ac:spMk id="8" creationId="{7BD7D860-956A-4DE1-9BBB-FB8B1945C4DA}"/>
          </ac:spMkLst>
        </pc:spChg>
      </pc:sldChg>
    </pc:docChg>
  </pc:docChgLst>
  <pc:docChgLst>
    <pc:chgData name="GOMEZ, Paula" userId="c93cf399-3ed7-4230-9282-8831e3fe5ae7" providerId="ADAL" clId="{711F5A95-1D8A-49BA-A3A4-9D8B7B1B356B}"/>
    <pc:docChg chg="undo custSel addSld delSld modSld">
      <pc:chgData name="GOMEZ, Paula" userId="c93cf399-3ed7-4230-9282-8831e3fe5ae7" providerId="ADAL" clId="{711F5A95-1D8A-49BA-A3A4-9D8B7B1B356B}" dt="2022-08-14T16:33:49.288" v="1479" actId="20577"/>
      <pc:docMkLst>
        <pc:docMk/>
      </pc:docMkLst>
      <pc:sldChg chg="modSp mod">
        <pc:chgData name="GOMEZ, Paula" userId="c93cf399-3ed7-4230-9282-8831e3fe5ae7" providerId="ADAL" clId="{711F5A95-1D8A-49BA-A3A4-9D8B7B1B356B}" dt="2022-08-14T16:17:15.412" v="1466" actId="33524"/>
        <pc:sldMkLst>
          <pc:docMk/>
          <pc:sldMk cId="3405161056" sldId="263"/>
        </pc:sldMkLst>
        <pc:spChg chg="mod">
          <ac:chgData name="GOMEZ, Paula" userId="c93cf399-3ed7-4230-9282-8831e3fe5ae7" providerId="ADAL" clId="{711F5A95-1D8A-49BA-A3A4-9D8B7B1B356B}" dt="2022-08-14T16:17:15.412" v="1466" actId="33524"/>
          <ac:spMkLst>
            <pc:docMk/>
            <pc:sldMk cId="3405161056" sldId="263"/>
            <ac:spMk id="2" creationId="{00000000-0000-0000-0000-000000000000}"/>
          </ac:spMkLst>
        </pc:spChg>
        <pc:spChg chg="mod">
          <ac:chgData name="GOMEZ, Paula" userId="c93cf399-3ed7-4230-9282-8831e3fe5ae7" providerId="ADAL" clId="{711F5A95-1D8A-49BA-A3A4-9D8B7B1B356B}" dt="2022-08-14T16:17:04.974" v="1465" actId="20577"/>
          <ac:spMkLst>
            <pc:docMk/>
            <pc:sldMk cId="3405161056" sldId="263"/>
            <ac:spMk id="5" creationId="{00000000-0000-0000-0000-000000000000}"/>
          </ac:spMkLst>
        </pc:spChg>
      </pc:sldChg>
      <pc:sldChg chg="modSp mod">
        <pc:chgData name="GOMEZ, Paula" userId="c93cf399-3ed7-4230-9282-8831e3fe5ae7" providerId="ADAL" clId="{711F5A95-1D8A-49BA-A3A4-9D8B7B1B356B}" dt="2022-08-13T15:54:25.586" v="1407" actId="20577"/>
        <pc:sldMkLst>
          <pc:docMk/>
          <pc:sldMk cId="0" sldId="336"/>
        </pc:sldMkLst>
        <pc:spChg chg="mod">
          <ac:chgData name="GOMEZ, Paula" userId="c93cf399-3ed7-4230-9282-8831e3fe5ae7" providerId="ADAL" clId="{711F5A95-1D8A-49BA-A3A4-9D8B7B1B356B}" dt="2022-08-13T15:54:25.586" v="1407" actId="20577"/>
          <ac:spMkLst>
            <pc:docMk/>
            <pc:sldMk cId="0" sldId="336"/>
            <ac:spMk id="16387" creationId="{5A5E1C72-A1A2-45C8-AB70-3B5B315DBF5D}"/>
          </ac:spMkLst>
        </pc:spChg>
      </pc:sldChg>
      <pc:sldChg chg="modSp mod">
        <pc:chgData name="GOMEZ, Paula" userId="c93cf399-3ed7-4230-9282-8831e3fe5ae7" providerId="ADAL" clId="{711F5A95-1D8A-49BA-A3A4-9D8B7B1B356B}" dt="2022-08-14T16:33:49.288" v="1479" actId="20577"/>
        <pc:sldMkLst>
          <pc:docMk/>
          <pc:sldMk cId="0" sldId="339"/>
        </pc:sldMkLst>
        <pc:spChg chg="mod">
          <ac:chgData name="GOMEZ, Paula" userId="c93cf399-3ed7-4230-9282-8831e3fe5ae7" providerId="ADAL" clId="{711F5A95-1D8A-49BA-A3A4-9D8B7B1B356B}" dt="2022-08-14T16:33:49.288" v="1479" actId="20577"/>
          <ac:spMkLst>
            <pc:docMk/>
            <pc:sldMk cId="0" sldId="339"/>
            <ac:spMk id="39938" creationId="{32962E8E-4AE6-4F00-94AE-526268535180}"/>
          </ac:spMkLst>
        </pc:spChg>
      </pc:sldChg>
      <pc:sldChg chg="addSp delSp modSp mod">
        <pc:chgData name="GOMEZ, Paula" userId="c93cf399-3ed7-4230-9282-8831e3fe5ae7" providerId="ADAL" clId="{711F5A95-1D8A-49BA-A3A4-9D8B7B1B356B}" dt="2022-08-11T09:59:52.236" v="976" actId="113"/>
        <pc:sldMkLst>
          <pc:docMk/>
          <pc:sldMk cId="0" sldId="341"/>
        </pc:sldMkLst>
        <pc:spChg chg="add mod">
          <ac:chgData name="GOMEZ, Paula" userId="c93cf399-3ed7-4230-9282-8831e3fe5ae7" providerId="ADAL" clId="{711F5A95-1D8A-49BA-A3A4-9D8B7B1B356B}" dt="2022-08-11T09:59:52.236" v="976" actId="113"/>
          <ac:spMkLst>
            <pc:docMk/>
            <pc:sldMk cId="0" sldId="341"/>
            <ac:spMk id="3" creationId="{B8C5C7BF-2204-4C9B-93F8-94A563AD9FCD}"/>
          </ac:spMkLst>
        </pc:spChg>
        <pc:spChg chg="mod">
          <ac:chgData name="GOMEZ, Paula" userId="c93cf399-3ed7-4230-9282-8831e3fe5ae7" providerId="ADAL" clId="{711F5A95-1D8A-49BA-A3A4-9D8B7B1B356B}" dt="2022-08-11T09:57:43.939" v="848" actId="14100"/>
          <ac:spMkLst>
            <pc:docMk/>
            <pc:sldMk cId="0" sldId="341"/>
            <ac:spMk id="4" creationId="{2AA102AF-4D0B-4B35-9F6D-3E4A1AEE0CA9}"/>
          </ac:spMkLst>
        </pc:spChg>
        <pc:spChg chg="add mod">
          <ac:chgData name="GOMEZ, Paula" userId="c93cf399-3ed7-4230-9282-8831e3fe5ae7" providerId="ADAL" clId="{711F5A95-1D8A-49BA-A3A4-9D8B7B1B356B}" dt="2022-08-11T09:57:28.268" v="835" actId="1076"/>
          <ac:spMkLst>
            <pc:docMk/>
            <pc:sldMk cId="0" sldId="341"/>
            <ac:spMk id="5" creationId="{027D9DC7-CF97-412B-93E2-81E1E676CCB9}"/>
          </ac:spMkLst>
        </pc:spChg>
        <pc:graphicFrameChg chg="add del mod">
          <ac:chgData name="GOMEZ, Paula" userId="c93cf399-3ed7-4230-9282-8831e3fe5ae7" providerId="ADAL" clId="{711F5A95-1D8A-49BA-A3A4-9D8B7B1B356B}" dt="2022-08-11T09:59:26.100" v="957" actId="1035"/>
          <ac:graphicFrameMkLst>
            <pc:docMk/>
            <pc:sldMk cId="0" sldId="341"/>
            <ac:graphicFrameMk id="2" creationId="{92D12274-EEC8-4765-9263-FE49036EEC18}"/>
          </ac:graphicFrameMkLst>
        </pc:graphicFrameChg>
      </pc:sldChg>
      <pc:sldChg chg="modSp mod">
        <pc:chgData name="GOMEZ, Paula" userId="c93cf399-3ed7-4230-9282-8831e3fe5ae7" providerId="ADAL" clId="{711F5A95-1D8A-49BA-A3A4-9D8B7B1B356B}" dt="2022-08-11T10:40:33.431" v="1115" actId="20577"/>
        <pc:sldMkLst>
          <pc:docMk/>
          <pc:sldMk cId="0" sldId="344"/>
        </pc:sldMkLst>
        <pc:spChg chg="mod">
          <ac:chgData name="GOMEZ, Paula" userId="c93cf399-3ed7-4230-9282-8831e3fe5ae7" providerId="ADAL" clId="{711F5A95-1D8A-49BA-A3A4-9D8B7B1B356B}" dt="2022-08-11T10:40:33.431" v="1115" actId="20577"/>
          <ac:spMkLst>
            <pc:docMk/>
            <pc:sldMk cId="0" sldId="344"/>
            <ac:spMk id="29699" creationId="{A84D096C-B9D6-414E-9059-A12297B77D58}"/>
          </ac:spMkLst>
        </pc:spChg>
      </pc:sldChg>
      <pc:sldChg chg="delCm">
        <pc:chgData name="GOMEZ, Paula" userId="c93cf399-3ed7-4230-9282-8831e3fe5ae7" providerId="ADAL" clId="{711F5A95-1D8A-49BA-A3A4-9D8B7B1B356B}" dt="2022-08-11T10:40:04.128" v="1111"/>
        <pc:sldMkLst>
          <pc:docMk/>
          <pc:sldMk cId="2086906395" sldId="353"/>
        </pc:sldMkLst>
      </pc:sldChg>
      <pc:sldChg chg="modSp mod">
        <pc:chgData name="GOMEZ, Paula" userId="c93cf399-3ed7-4230-9282-8831e3fe5ae7" providerId="ADAL" clId="{711F5A95-1D8A-49BA-A3A4-9D8B7B1B356B}" dt="2022-08-11T15:06:47.548" v="1137" actId="20577"/>
        <pc:sldMkLst>
          <pc:docMk/>
          <pc:sldMk cId="0" sldId="359"/>
        </pc:sldMkLst>
        <pc:spChg chg="mod">
          <ac:chgData name="GOMEZ, Paula" userId="c93cf399-3ed7-4230-9282-8831e3fe5ae7" providerId="ADAL" clId="{711F5A95-1D8A-49BA-A3A4-9D8B7B1B356B}" dt="2022-08-11T15:06:47.548" v="1137" actId="20577"/>
          <ac:spMkLst>
            <pc:docMk/>
            <pc:sldMk cId="0" sldId="359"/>
            <ac:spMk id="20483" creationId="{1BD00435-6460-4E09-9B49-27DB96F0977E}"/>
          </ac:spMkLst>
        </pc:spChg>
      </pc:sldChg>
      <pc:sldChg chg="modSp mod">
        <pc:chgData name="GOMEZ, Paula" userId="c93cf399-3ed7-4230-9282-8831e3fe5ae7" providerId="ADAL" clId="{711F5A95-1D8A-49BA-A3A4-9D8B7B1B356B}" dt="2022-08-11T10:00:55.903" v="977" actId="20577"/>
        <pc:sldMkLst>
          <pc:docMk/>
          <pc:sldMk cId="4053575958" sldId="370"/>
        </pc:sldMkLst>
        <pc:spChg chg="mod">
          <ac:chgData name="GOMEZ, Paula" userId="c93cf399-3ed7-4230-9282-8831e3fe5ae7" providerId="ADAL" clId="{711F5A95-1D8A-49BA-A3A4-9D8B7B1B356B}" dt="2022-08-11T10:00:55.903" v="977" actId="20577"/>
          <ac:spMkLst>
            <pc:docMk/>
            <pc:sldMk cId="4053575958" sldId="370"/>
            <ac:spMk id="3" creationId="{00000000-0000-0000-0000-000000000000}"/>
          </ac:spMkLst>
        </pc:spChg>
      </pc:sldChg>
      <pc:sldChg chg="modSp mod">
        <pc:chgData name="GOMEZ, Paula" userId="c93cf399-3ed7-4230-9282-8831e3fe5ae7" providerId="ADAL" clId="{711F5A95-1D8A-49BA-A3A4-9D8B7B1B356B}" dt="2022-08-14T16:14:13.562" v="1412" actId="20577"/>
        <pc:sldMkLst>
          <pc:docMk/>
          <pc:sldMk cId="862928258" sldId="375"/>
        </pc:sldMkLst>
        <pc:spChg chg="mod">
          <ac:chgData name="GOMEZ, Paula" userId="c93cf399-3ed7-4230-9282-8831e3fe5ae7" providerId="ADAL" clId="{711F5A95-1D8A-49BA-A3A4-9D8B7B1B356B}" dt="2022-08-14T16:14:13.562" v="1412" actId="20577"/>
          <ac:spMkLst>
            <pc:docMk/>
            <pc:sldMk cId="862928258" sldId="375"/>
            <ac:spMk id="308" creationId="{00000000-0000-0000-0000-000000000000}"/>
          </ac:spMkLst>
        </pc:spChg>
      </pc:sldChg>
      <pc:sldChg chg="modSp mod">
        <pc:chgData name="GOMEZ, Paula" userId="c93cf399-3ed7-4230-9282-8831e3fe5ae7" providerId="ADAL" clId="{711F5A95-1D8A-49BA-A3A4-9D8B7B1B356B}" dt="2022-08-14T16:14:43.601" v="1416" actId="20577"/>
        <pc:sldMkLst>
          <pc:docMk/>
          <pc:sldMk cId="3518861403" sldId="376"/>
        </pc:sldMkLst>
        <pc:spChg chg="mod">
          <ac:chgData name="GOMEZ, Paula" userId="c93cf399-3ed7-4230-9282-8831e3fe5ae7" providerId="ADAL" clId="{711F5A95-1D8A-49BA-A3A4-9D8B7B1B356B}" dt="2022-08-14T16:14:43.601" v="1416" actId="20577"/>
          <ac:spMkLst>
            <pc:docMk/>
            <pc:sldMk cId="3518861403" sldId="376"/>
            <ac:spMk id="308" creationId="{00000000-0000-0000-0000-000000000000}"/>
          </ac:spMkLst>
        </pc:spChg>
      </pc:sldChg>
      <pc:sldChg chg="del">
        <pc:chgData name="GOMEZ, Paula" userId="c93cf399-3ed7-4230-9282-8831e3fe5ae7" providerId="ADAL" clId="{711F5A95-1D8A-49BA-A3A4-9D8B7B1B356B}" dt="2022-08-14T16:14:07.805" v="1408" actId="2696"/>
        <pc:sldMkLst>
          <pc:docMk/>
          <pc:sldMk cId="3115173167" sldId="378"/>
        </pc:sldMkLst>
      </pc:sldChg>
      <pc:sldChg chg="modSp mod">
        <pc:chgData name="GOMEZ, Paula" userId="c93cf399-3ed7-4230-9282-8831e3fe5ae7" providerId="ADAL" clId="{711F5A95-1D8A-49BA-A3A4-9D8B7B1B356B}" dt="2022-08-14T16:15:03.912" v="1420" actId="20577"/>
        <pc:sldMkLst>
          <pc:docMk/>
          <pc:sldMk cId="884335975" sldId="379"/>
        </pc:sldMkLst>
        <pc:spChg chg="mod">
          <ac:chgData name="GOMEZ, Paula" userId="c93cf399-3ed7-4230-9282-8831e3fe5ae7" providerId="ADAL" clId="{711F5A95-1D8A-49BA-A3A4-9D8B7B1B356B}" dt="2022-08-14T16:15:03.912" v="1420" actId="20577"/>
          <ac:spMkLst>
            <pc:docMk/>
            <pc:sldMk cId="884335975" sldId="379"/>
            <ac:spMk id="308" creationId="{00000000-0000-0000-0000-000000000000}"/>
          </ac:spMkLst>
        </pc:spChg>
      </pc:sldChg>
      <pc:sldChg chg="modSp del mod">
        <pc:chgData name="GOMEZ, Paula" userId="c93cf399-3ed7-4230-9282-8831e3fe5ae7" providerId="ADAL" clId="{711F5A95-1D8A-49BA-A3A4-9D8B7B1B356B}" dt="2022-08-14T16:14:07.882" v="1409" actId="2696"/>
        <pc:sldMkLst>
          <pc:docMk/>
          <pc:sldMk cId="3322563932" sldId="384"/>
        </pc:sldMkLst>
        <pc:spChg chg="mod">
          <ac:chgData name="GOMEZ, Paula" userId="c93cf399-3ed7-4230-9282-8831e3fe5ae7" providerId="ADAL" clId="{711F5A95-1D8A-49BA-A3A4-9D8B7B1B356B}" dt="2022-08-10T14:14:06.900" v="611" actId="255"/>
          <ac:spMkLst>
            <pc:docMk/>
            <pc:sldMk cId="3322563932" sldId="384"/>
            <ac:spMk id="4" creationId="{121547C1-0B95-475F-B0E3-22D7571B96CE}"/>
          </ac:spMkLst>
        </pc:spChg>
      </pc:sldChg>
      <pc:sldChg chg="add del">
        <pc:chgData name="GOMEZ, Paula" userId="c93cf399-3ed7-4230-9282-8831e3fe5ae7" providerId="ADAL" clId="{711F5A95-1D8A-49BA-A3A4-9D8B7B1B356B}" dt="2022-08-11T09:54:02.145" v="613"/>
        <pc:sldMkLst>
          <pc:docMk/>
          <pc:sldMk cId="2654743718" sldId="422"/>
        </pc:sldMkLst>
      </pc:sldChg>
      <pc:sldChg chg="add del">
        <pc:chgData name="GOMEZ, Paula" userId="c93cf399-3ed7-4230-9282-8831e3fe5ae7" providerId="ADAL" clId="{711F5A95-1D8A-49BA-A3A4-9D8B7B1B356B}" dt="2022-08-11T09:54:02.145" v="613"/>
        <pc:sldMkLst>
          <pc:docMk/>
          <pc:sldMk cId="2811460325" sldId="423"/>
        </pc:sldMkLst>
      </pc:sldChg>
      <pc:sldChg chg="modSp mod">
        <pc:chgData name="GOMEZ, Paula" userId="c93cf399-3ed7-4230-9282-8831e3fe5ae7" providerId="ADAL" clId="{711F5A95-1D8A-49BA-A3A4-9D8B7B1B356B}" dt="2022-08-09T14:59:34.127" v="556" actId="20577"/>
        <pc:sldMkLst>
          <pc:docMk/>
          <pc:sldMk cId="4275876265" sldId="1974"/>
        </pc:sldMkLst>
        <pc:spChg chg="mod">
          <ac:chgData name="GOMEZ, Paula" userId="c93cf399-3ed7-4230-9282-8831e3fe5ae7" providerId="ADAL" clId="{711F5A95-1D8A-49BA-A3A4-9D8B7B1B356B}" dt="2022-08-09T14:59:34.127" v="556" actId="20577"/>
          <ac:spMkLst>
            <pc:docMk/>
            <pc:sldMk cId="4275876265" sldId="1974"/>
            <ac:spMk id="3" creationId="{00000000-0000-0000-0000-000000000000}"/>
          </ac:spMkLst>
        </pc:spChg>
      </pc:sldChg>
      <pc:sldChg chg="addSp delSp modSp mod delAnim modAnim delCm">
        <pc:chgData name="GOMEZ, Paula" userId="c93cf399-3ed7-4230-9282-8831e3fe5ae7" providerId="ADAL" clId="{711F5A95-1D8A-49BA-A3A4-9D8B7B1B356B}" dt="2022-08-09T15:07:59.312" v="604"/>
        <pc:sldMkLst>
          <pc:docMk/>
          <pc:sldMk cId="3459695667" sldId="1975"/>
        </pc:sldMkLst>
        <pc:spChg chg="del mod">
          <ac:chgData name="GOMEZ, Paula" userId="c93cf399-3ed7-4230-9282-8831e3fe5ae7" providerId="ADAL" clId="{711F5A95-1D8A-49BA-A3A4-9D8B7B1B356B}" dt="2022-08-09T14:45:31.259" v="413"/>
          <ac:spMkLst>
            <pc:docMk/>
            <pc:sldMk cId="3459695667" sldId="1975"/>
            <ac:spMk id="3" creationId="{00000000-0000-0000-0000-000000000000}"/>
          </ac:spMkLst>
        </pc:spChg>
        <pc:spChg chg="add mod">
          <ac:chgData name="GOMEZ, Paula" userId="c93cf399-3ed7-4230-9282-8831e3fe5ae7" providerId="ADAL" clId="{711F5A95-1D8A-49BA-A3A4-9D8B7B1B356B}" dt="2022-08-09T14:55:45.203" v="520" actId="255"/>
          <ac:spMkLst>
            <pc:docMk/>
            <pc:sldMk cId="3459695667" sldId="1975"/>
            <ac:spMk id="4" creationId="{A0763EE7-0B11-4470-A53A-B821ACFE0D5D}"/>
          </ac:spMkLst>
        </pc:spChg>
        <pc:spChg chg="add mod">
          <ac:chgData name="GOMEZ, Paula" userId="c93cf399-3ed7-4230-9282-8831e3fe5ae7" providerId="ADAL" clId="{711F5A95-1D8A-49BA-A3A4-9D8B7B1B356B}" dt="2022-08-09T14:52:42.513" v="499" actId="1076"/>
          <ac:spMkLst>
            <pc:docMk/>
            <pc:sldMk cId="3459695667" sldId="1975"/>
            <ac:spMk id="5" creationId="{DA9BEC50-F91B-4E2E-8A06-C1D9D350180F}"/>
          </ac:spMkLst>
        </pc:spChg>
        <pc:spChg chg="add mod">
          <ac:chgData name="GOMEZ, Paula" userId="c93cf399-3ed7-4230-9282-8831e3fe5ae7" providerId="ADAL" clId="{711F5A95-1D8A-49BA-A3A4-9D8B7B1B356B}" dt="2022-08-09T14:52:34.351" v="497" actId="1076"/>
          <ac:spMkLst>
            <pc:docMk/>
            <pc:sldMk cId="3459695667" sldId="1975"/>
            <ac:spMk id="6" creationId="{41953E7F-D8EF-49E6-9ABC-EA11270104D9}"/>
          </ac:spMkLst>
        </pc:spChg>
        <pc:spChg chg="add mod">
          <ac:chgData name="GOMEZ, Paula" userId="c93cf399-3ed7-4230-9282-8831e3fe5ae7" providerId="ADAL" clId="{711F5A95-1D8A-49BA-A3A4-9D8B7B1B356B}" dt="2022-08-09T14:42:34.472" v="384" actId="1076"/>
          <ac:spMkLst>
            <pc:docMk/>
            <pc:sldMk cId="3459695667" sldId="1975"/>
            <ac:spMk id="7" creationId="{ACB90072-143C-4AE8-B843-FD920FECF8DD}"/>
          </ac:spMkLst>
        </pc:spChg>
        <pc:spChg chg="add mod">
          <ac:chgData name="GOMEZ, Paula" userId="c93cf399-3ed7-4230-9282-8831e3fe5ae7" providerId="ADAL" clId="{711F5A95-1D8A-49BA-A3A4-9D8B7B1B356B}" dt="2022-08-09T14:42:25.911" v="383" actId="1076"/>
          <ac:spMkLst>
            <pc:docMk/>
            <pc:sldMk cId="3459695667" sldId="1975"/>
            <ac:spMk id="8" creationId="{62878AD2-D1F4-42E4-9698-94EC148127BF}"/>
          </ac:spMkLst>
        </pc:spChg>
        <pc:spChg chg="add del mod">
          <ac:chgData name="GOMEZ, Paula" userId="c93cf399-3ed7-4230-9282-8831e3fe5ae7" providerId="ADAL" clId="{711F5A95-1D8A-49BA-A3A4-9D8B7B1B356B}" dt="2022-08-09T14:39:28.650" v="348"/>
          <ac:spMkLst>
            <pc:docMk/>
            <pc:sldMk cId="3459695667" sldId="1975"/>
            <ac:spMk id="9" creationId="{3290D97C-8547-45B0-A3FE-05DF23C6FA86}"/>
          </ac:spMkLst>
        </pc:spChg>
        <pc:spChg chg="add mod">
          <ac:chgData name="GOMEZ, Paula" userId="c93cf399-3ed7-4230-9282-8831e3fe5ae7" providerId="ADAL" clId="{711F5A95-1D8A-49BA-A3A4-9D8B7B1B356B}" dt="2022-08-09T14:41:42.016" v="365" actId="20577"/>
          <ac:spMkLst>
            <pc:docMk/>
            <pc:sldMk cId="3459695667" sldId="1975"/>
            <ac:spMk id="10" creationId="{1A606E57-D02D-462B-B72E-B3976349E32B}"/>
          </ac:spMkLst>
        </pc:spChg>
        <pc:spChg chg="add mod">
          <ac:chgData name="GOMEZ, Paula" userId="c93cf399-3ed7-4230-9282-8831e3fe5ae7" providerId="ADAL" clId="{711F5A95-1D8A-49BA-A3A4-9D8B7B1B356B}" dt="2022-08-09T14:55:26.435" v="518" actId="1076"/>
          <ac:spMkLst>
            <pc:docMk/>
            <pc:sldMk cId="3459695667" sldId="1975"/>
            <ac:spMk id="11" creationId="{9A419DC9-9406-436D-A20C-2F9D5882D9E0}"/>
          </ac:spMkLst>
        </pc:spChg>
        <pc:spChg chg="add mod">
          <ac:chgData name="GOMEZ, Paula" userId="c93cf399-3ed7-4230-9282-8831e3fe5ae7" providerId="ADAL" clId="{711F5A95-1D8A-49BA-A3A4-9D8B7B1B356B}" dt="2022-08-09T14:42:54.799" v="389" actId="1076"/>
          <ac:spMkLst>
            <pc:docMk/>
            <pc:sldMk cId="3459695667" sldId="1975"/>
            <ac:spMk id="15" creationId="{96B55D68-1195-474E-B89B-399C9D14C1A8}"/>
          </ac:spMkLst>
        </pc:spChg>
        <pc:spChg chg="add del mod">
          <ac:chgData name="GOMEZ, Paula" userId="c93cf399-3ed7-4230-9282-8831e3fe5ae7" providerId="ADAL" clId="{711F5A95-1D8A-49BA-A3A4-9D8B7B1B356B}" dt="2022-08-09T14:45:42.275" v="416" actId="478"/>
          <ac:spMkLst>
            <pc:docMk/>
            <pc:sldMk cId="3459695667" sldId="1975"/>
            <ac:spMk id="21" creationId="{055B8BB0-3273-475C-822B-5626FBC68E5B}"/>
          </ac:spMkLst>
        </pc:spChg>
        <pc:spChg chg="add mod">
          <ac:chgData name="GOMEZ, Paula" userId="c93cf399-3ed7-4230-9282-8831e3fe5ae7" providerId="ADAL" clId="{711F5A95-1D8A-49BA-A3A4-9D8B7B1B356B}" dt="2022-08-09T14:55:22.402" v="517" actId="1076"/>
          <ac:spMkLst>
            <pc:docMk/>
            <pc:sldMk cId="3459695667" sldId="1975"/>
            <ac:spMk id="22" creationId="{A8EA291C-D22A-4C10-8775-1EAF0534B38E}"/>
          </ac:spMkLst>
        </pc:spChg>
        <pc:spChg chg="add mod">
          <ac:chgData name="GOMEZ, Paula" userId="c93cf399-3ed7-4230-9282-8831e3fe5ae7" providerId="ADAL" clId="{711F5A95-1D8A-49BA-A3A4-9D8B7B1B356B}" dt="2022-08-09T14:58:14.537" v="537" actId="20577"/>
          <ac:spMkLst>
            <pc:docMk/>
            <pc:sldMk cId="3459695667" sldId="1975"/>
            <ac:spMk id="23" creationId="{53A7C28D-28F8-4715-B132-747A08ACE1F5}"/>
          </ac:spMkLst>
        </pc:spChg>
        <pc:spChg chg="add mod">
          <ac:chgData name="GOMEZ, Paula" userId="c93cf399-3ed7-4230-9282-8831e3fe5ae7" providerId="ADAL" clId="{711F5A95-1D8A-49BA-A3A4-9D8B7B1B356B}" dt="2022-08-09T14:58:20.799" v="539" actId="20577"/>
          <ac:spMkLst>
            <pc:docMk/>
            <pc:sldMk cId="3459695667" sldId="1975"/>
            <ac:spMk id="24" creationId="{B5A7BC34-BC54-4E54-B7EC-AE28603D3545}"/>
          </ac:spMkLst>
        </pc:spChg>
        <pc:spChg chg="add mod">
          <ac:chgData name="GOMEZ, Paula" userId="c93cf399-3ed7-4230-9282-8831e3fe5ae7" providerId="ADAL" clId="{711F5A95-1D8A-49BA-A3A4-9D8B7B1B356B}" dt="2022-08-09T14:58:28.651" v="543" actId="20577"/>
          <ac:spMkLst>
            <pc:docMk/>
            <pc:sldMk cId="3459695667" sldId="1975"/>
            <ac:spMk id="39" creationId="{F95A6C4F-D322-42CA-B59C-D8F95A388251}"/>
          </ac:spMkLst>
        </pc:spChg>
        <pc:spChg chg="add mod">
          <ac:chgData name="GOMEZ, Paula" userId="c93cf399-3ed7-4230-9282-8831e3fe5ae7" providerId="ADAL" clId="{711F5A95-1D8A-49BA-A3A4-9D8B7B1B356B}" dt="2022-08-09T14:58:25.473" v="541" actId="20577"/>
          <ac:spMkLst>
            <pc:docMk/>
            <pc:sldMk cId="3459695667" sldId="1975"/>
            <ac:spMk id="40" creationId="{1F77E29B-053E-4CC5-934D-33B209C66389}"/>
          </ac:spMkLst>
        </pc:spChg>
        <pc:spChg chg="add mod">
          <ac:chgData name="GOMEZ, Paula" userId="c93cf399-3ed7-4230-9282-8831e3fe5ae7" providerId="ADAL" clId="{711F5A95-1D8A-49BA-A3A4-9D8B7B1B356B}" dt="2022-08-09T15:04:22.364" v="580" actId="1076"/>
          <ac:spMkLst>
            <pc:docMk/>
            <pc:sldMk cId="3459695667" sldId="1975"/>
            <ac:spMk id="45" creationId="{8FD2CF43-49EA-4BE6-9EAB-E52AEDBC271C}"/>
          </ac:spMkLst>
        </pc:spChg>
        <pc:spChg chg="add del mod">
          <ac:chgData name="GOMEZ, Paula" userId="c93cf399-3ed7-4230-9282-8831e3fe5ae7" providerId="ADAL" clId="{711F5A95-1D8A-49BA-A3A4-9D8B7B1B356B}" dt="2022-08-09T15:03:39.013" v="572" actId="478"/>
          <ac:spMkLst>
            <pc:docMk/>
            <pc:sldMk cId="3459695667" sldId="1975"/>
            <ac:spMk id="50" creationId="{31CC2E50-317C-4673-9533-5D170433E053}"/>
          </ac:spMkLst>
        </pc:spChg>
        <pc:spChg chg="add del mod">
          <ac:chgData name="GOMEZ, Paula" userId="c93cf399-3ed7-4230-9282-8831e3fe5ae7" providerId="ADAL" clId="{711F5A95-1D8A-49BA-A3A4-9D8B7B1B356B}" dt="2022-08-09T15:03:36.071" v="571" actId="478"/>
          <ac:spMkLst>
            <pc:docMk/>
            <pc:sldMk cId="3459695667" sldId="1975"/>
            <ac:spMk id="51" creationId="{DA2A685F-D821-46B4-9088-3D907110EAEC}"/>
          </ac:spMkLst>
        </pc:spChg>
        <pc:spChg chg="add mod">
          <ac:chgData name="GOMEZ, Paula" userId="c93cf399-3ed7-4230-9282-8831e3fe5ae7" providerId="ADAL" clId="{711F5A95-1D8A-49BA-A3A4-9D8B7B1B356B}" dt="2022-08-09T15:04:15.356" v="579" actId="1076"/>
          <ac:spMkLst>
            <pc:docMk/>
            <pc:sldMk cId="3459695667" sldId="1975"/>
            <ac:spMk id="52" creationId="{76637D04-6256-41D6-9F81-422ED34083F6}"/>
          </ac:spMkLst>
        </pc:spChg>
        <pc:spChg chg="add mod">
          <ac:chgData name="GOMEZ, Paula" userId="c93cf399-3ed7-4230-9282-8831e3fe5ae7" providerId="ADAL" clId="{711F5A95-1D8A-49BA-A3A4-9D8B7B1B356B}" dt="2022-08-09T15:05:38.060" v="588" actId="1076"/>
          <ac:spMkLst>
            <pc:docMk/>
            <pc:sldMk cId="3459695667" sldId="1975"/>
            <ac:spMk id="57" creationId="{0203DF16-AAED-428B-A7FF-7A601B0C4635}"/>
          </ac:spMkLst>
        </pc:spChg>
        <pc:spChg chg="add mod">
          <ac:chgData name="GOMEZ, Paula" userId="c93cf399-3ed7-4230-9282-8831e3fe5ae7" providerId="ADAL" clId="{711F5A95-1D8A-49BA-A3A4-9D8B7B1B356B}" dt="2022-08-09T15:06:17.909" v="595" actId="1076"/>
          <ac:spMkLst>
            <pc:docMk/>
            <pc:sldMk cId="3459695667" sldId="1975"/>
            <ac:spMk id="63" creationId="{B5AA4436-4D76-4CDD-BC99-EA84336D6024}"/>
          </ac:spMkLst>
        </pc:spChg>
        <pc:cxnChg chg="add mod">
          <ac:chgData name="GOMEZ, Paula" userId="c93cf399-3ed7-4230-9282-8831e3fe5ae7" providerId="ADAL" clId="{711F5A95-1D8A-49BA-A3A4-9D8B7B1B356B}" dt="2022-08-09T15:03:23.125" v="568" actId="14100"/>
          <ac:cxnSpMkLst>
            <pc:docMk/>
            <pc:sldMk cId="3459695667" sldId="1975"/>
            <ac:cxnSpMk id="13" creationId="{ECD8B281-11B7-475C-BFCC-2476FC6AB9B1}"/>
          </ac:cxnSpMkLst>
        </pc:cxnChg>
        <pc:cxnChg chg="add mod">
          <ac:chgData name="GOMEZ, Paula" userId="c93cf399-3ed7-4230-9282-8831e3fe5ae7" providerId="ADAL" clId="{711F5A95-1D8A-49BA-A3A4-9D8B7B1B356B}" dt="2022-08-09T15:01:41.301" v="562" actId="14100"/>
          <ac:cxnSpMkLst>
            <pc:docMk/>
            <pc:sldMk cId="3459695667" sldId="1975"/>
            <ac:cxnSpMk id="19" creationId="{A19BF584-CFF2-470F-BF37-399C85F94475}"/>
          </ac:cxnSpMkLst>
        </pc:cxnChg>
        <pc:cxnChg chg="add mod">
          <ac:chgData name="GOMEZ, Paula" userId="c93cf399-3ed7-4230-9282-8831e3fe5ae7" providerId="ADAL" clId="{711F5A95-1D8A-49BA-A3A4-9D8B7B1B356B}" dt="2022-08-09T14:53:35.881" v="510" actId="14100"/>
          <ac:cxnSpMkLst>
            <pc:docMk/>
            <pc:sldMk cId="3459695667" sldId="1975"/>
            <ac:cxnSpMk id="27" creationId="{CE7DF7E5-C1AC-4F18-9CEF-72B99D43E594}"/>
          </ac:cxnSpMkLst>
        </pc:cxnChg>
        <pc:cxnChg chg="add mod">
          <ac:chgData name="GOMEZ, Paula" userId="c93cf399-3ed7-4230-9282-8831e3fe5ae7" providerId="ADAL" clId="{711F5A95-1D8A-49BA-A3A4-9D8B7B1B356B}" dt="2022-08-09T15:05:24.373" v="586" actId="1076"/>
          <ac:cxnSpMkLst>
            <pc:docMk/>
            <pc:sldMk cId="3459695667" sldId="1975"/>
            <ac:cxnSpMk id="53" creationId="{FD91F970-A9B2-4165-8DE6-D93CACB3DFC7}"/>
          </ac:cxnSpMkLst>
        </pc:cxnChg>
        <pc:cxnChg chg="add mod">
          <ac:chgData name="GOMEZ, Paula" userId="c93cf399-3ed7-4230-9282-8831e3fe5ae7" providerId="ADAL" clId="{711F5A95-1D8A-49BA-A3A4-9D8B7B1B356B}" dt="2022-08-09T15:06:04.574" v="593" actId="14100"/>
          <ac:cxnSpMkLst>
            <pc:docMk/>
            <pc:sldMk cId="3459695667" sldId="1975"/>
            <ac:cxnSpMk id="58" creationId="{751E9335-C04C-4274-9D1B-684FA0ADDE7A}"/>
          </ac:cxnSpMkLst>
        </pc:cxnChg>
      </pc:sldChg>
      <pc:sldChg chg="modSp mod">
        <pc:chgData name="GOMEZ, Paula" userId="c93cf399-3ed7-4230-9282-8831e3fe5ae7" providerId="ADAL" clId="{711F5A95-1D8A-49BA-A3A4-9D8B7B1B356B}" dt="2022-08-14T16:14:32.838" v="1414" actId="20577"/>
        <pc:sldMkLst>
          <pc:docMk/>
          <pc:sldMk cId="1383535322" sldId="1993"/>
        </pc:sldMkLst>
        <pc:spChg chg="mod">
          <ac:chgData name="GOMEZ, Paula" userId="c93cf399-3ed7-4230-9282-8831e3fe5ae7" providerId="ADAL" clId="{711F5A95-1D8A-49BA-A3A4-9D8B7B1B356B}" dt="2022-08-14T16:14:32.838" v="1414" actId="20577"/>
          <ac:spMkLst>
            <pc:docMk/>
            <pc:sldMk cId="1383535322" sldId="1993"/>
            <ac:spMk id="308" creationId="{00000000-0000-0000-0000-000000000000}"/>
          </ac:spMkLst>
        </pc:spChg>
      </pc:sldChg>
      <pc:sldChg chg="del">
        <pc:chgData name="GOMEZ, Paula" userId="c93cf399-3ed7-4230-9282-8831e3fe5ae7" providerId="ADAL" clId="{711F5A95-1D8A-49BA-A3A4-9D8B7B1B356B}" dt="2022-08-14T16:14:08.973" v="1410" actId="2696"/>
        <pc:sldMkLst>
          <pc:docMk/>
          <pc:sldMk cId="842580990" sldId="1995"/>
        </pc:sldMkLst>
      </pc:sldChg>
      <pc:sldChg chg="addSp delSp modSp mod delCm">
        <pc:chgData name="GOMEZ, Paula" userId="c93cf399-3ed7-4230-9282-8831e3fe5ae7" providerId="ADAL" clId="{711F5A95-1D8A-49BA-A3A4-9D8B7B1B356B}" dt="2022-08-11T10:03:13.729" v="1014" actId="1076"/>
        <pc:sldMkLst>
          <pc:docMk/>
          <pc:sldMk cId="2626724953" sldId="1996"/>
        </pc:sldMkLst>
        <pc:spChg chg="mod">
          <ac:chgData name="GOMEZ, Paula" userId="c93cf399-3ed7-4230-9282-8831e3fe5ae7" providerId="ADAL" clId="{711F5A95-1D8A-49BA-A3A4-9D8B7B1B356B}" dt="2022-08-09T14:31:25.126" v="102" actId="20577"/>
          <ac:spMkLst>
            <pc:docMk/>
            <pc:sldMk cId="2626724953" sldId="1996"/>
            <ac:spMk id="3" creationId="{00000000-0000-0000-0000-000000000000}"/>
          </ac:spMkLst>
        </pc:spChg>
        <pc:spChg chg="add mod">
          <ac:chgData name="GOMEZ, Paula" userId="c93cf399-3ed7-4230-9282-8831e3fe5ae7" providerId="ADAL" clId="{711F5A95-1D8A-49BA-A3A4-9D8B7B1B356B}" dt="2022-08-11T10:03:13.729" v="1014" actId="1076"/>
          <ac:spMkLst>
            <pc:docMk/>
            <pc:sldMk cId="2626724953" sldId="1996"/>
            <ac:spMk id="4" creationId="{41D77524-B7EB-498F-A19D-D65D7FE9A436}"/>
          </ac:spMkLst>
        </pc:spChg>
        <pc:picChg chg="add del mod modCrop">
          <ac:chgData name="GOMEZ, Paula" userId="c93cf399-3ed7-4230-9282-8831e3fe5ae7" providerId="ADAL" clId="{711F5A95-1D8A-49BA-A3A4-9D8B7B1B356B}" dt="2022-08-09T14:26:16.344" v="8" actId="21"/>
          <ac:picMkLst>
            <pc:docMk/>
            <pc:sldMk cId="2626724953" sldId="1996"/>
            <ac:picMk id="5" creationId="{3140ED3B-7DEF-4C9D-BB4C-7C765AD7DAF9}"/>
          </ac:picMkLst>
        </pc:picChg>
        <pc:picChg chg="add mod modCrop">
          <ac:chgData name="GOMEZ, Paula" userId="c93cf399-3ed7-4230-9282-8831e3fe5ae7" providerId="ADAL" clId="{711F5A95-1D8A-49BA-A3A4-9D8B7B1B356B}" dt="2022-08-09T14:31:04.733" v="55" actId="732"/>
          <ac:picMkLst>
            <pc:docMk/>
            <pc:sldMk cId="2626724953" sldId="1996"/>
            <ac:picMk id="7" creationId="{0C2E8FEB-320B-4954-B9C9-76362D6D9E11}"/>
          </ac:picMkLst>
        </pc:picChg>
      </pc:sldChg>
      <pc:sldChg chg="addSp modSp mod delCm">
        <pc:chgData name="GOMEZ, Paula" userId="c93cf399-3ed7-4230-9282-8831e3fe5ae7" providerId="ADAL" clId="{711F5A95-1D8A-49BA-A3A4-9D8B7B1B356B}" dt="2022-08-11T10:03:34.569" v="1016" actId="1076"/>
        <pc:sldMkLst>
          <pc:docMk/>
          <pc:sldMk cId="3184393168" sldId="1997"/>
        </pc:sldMkLst>
        <pc:spChg chg="mod">
          <ac:chgData name="GOMEZ, Paula" userId="c93cf399-3ed7-4230-9282-8831e3fe5ae7" providerId="ADAL" clId="{711F5A95-1D8A-49BA-A3A4-9D8B7B1B356B}" dt="2022-08-09T14:26:57.272" v="43" actId="14100"/>
          <ac:spMkLst>
            <pc:docMk/>
            <pc:sldMk cId="3184393168" sldId="1997"/>
            <ac:spMk id="3" creationId="{00000000-0000-0000-0000-000000000000}"/>
          </ac:spMkLst>
        </pc:spChg>
        <pc:spChg chg="add mod">
          <ac:chgData name="GOMEZ, Paula" userId="c93cf399-3ed7-4230-9282-8831e3fe5ae7" providerId="ADAL" clId="{711F5A95-1D8A-49BA-A3A4-9D8B7B1B356B}" dt="2022-08-11T10:03:34.569" v="1016" actId="1076"/>
          <ac:spMkLst>
            <pc:docMk/>
            <pc:sldMk cId="3184393168" sldId="1997"/>
            <ac:spMk id="5" creationId="{94B73CF6-B02F-480D-BC73-BA2E43DECF4B}"/>
          </ac:spMkLst>
        </pc:spChg>
        <pc:picChg chg="add mod">
          <ac:chgData name="GOMEZ, Paula" userId="c93cf399-3ed7-4230-9282-8831e3fe5ae7" providerId="ADAL" clId="{711F5A95-1D8A-49BA-A3A4-9D8B7B1B356B}" dt="2022-08-09T14:26:34.974" v="11" actId="1076"/>
          <ac:picMkLst>
            <pc:docMk/>
            <pc:sldMk cId="3184393168" sldId="1997"/>
            <ac:picMk id="4" creationId="{490C4BE8-B0CA-4F0F-AFE0-EE69D2461EF4}"/>
          </ac:picMkLst>
        </pc:picChg>
      </pc:sldChg>
      <pc:sldChg chg="addSp modSp mod delCm">
        <pc:chgData name="GOMEZ, Paula" userId="c93cf399-3ed7-4230-9282-8831e3fe5ae7" providerId="ADAL" clId="{711F5A95-1D8A-49BA-A3A4-9D8B7B1B356B}" dt="2022-08-11T10:03:54.025" v="1025" actId="1076"/>
        <pc:sldMkLst>
          <pc:docMk/>
          <pc:sldMk cId="4049217193" sldId="1998"/>
        </pc:sldMkLst>
        <pc:spChg chg="mod">
          <ac:chgData name="GOMEZ, Paula" userId="c93cf399-3ed7-4230-9282-8831e3fe5ae7" providerId="ADAL" clId="{711F5A95-1D8A-49BA-A3A4-9D8B7B1B356B}" dt="2022-08-09T14:32:47.147" v="186" actId="20577"/>
          <ac:spMkLst>
            <pc:docMk/>
            <pc:sldMk cId="4049217193" sldId="1998"/>
            <ac:spMk id="3" creationId="{00000000-0000-0000-0000-000000000000}"/>
          </ac:spMkLst>
        </pc:spChg>
        <pc:spChg chg="add mod">
          <ac:chgData name="GOMEZ, Paula" userId="c93cf399-3ed7-4230-9282-8831e3fe5ae7" providerId="ADAL" clId="{711F5A95-1D8A-49BA-A3A4-9D8B7B1B356B}" dt="2022-08-11T10:03:54.025" v="1025" actId="1076"/>
          <ac:spMkLst>
            <pc:docMk/>
            <pc:sldMk cId="4049217193" sldId="1998"/>
            <ac:spMk id="6" creationId="{B32DC775-C0AF-4023-92F2-AEE1D6CC0BEF}"/>
          </ac:spMkLst>
        </pc:spChg>
        <pc:picChg chg="add mod modCrop">
          <ac:chgData name="GOMEZ, Paula" userId="c93cf399-3ed7-4230-9282-8831e3fe5ae7" providerId="ADAL" clId="{711F5A95-1D8A-49BA-A3A4-9D8B7B1B356B}" dt="2022-08-11T10:03:41.351" v="1023" actId="1035"/>
          <ac:picMkLst>
            <pc:docMk/>
            <pc:sldMk cId="4049217193" sldId="1998"/>
            <ac:picMk id="5" creationId="{456ED8CD-3C4F-427A-93BE-5F06CA7B609C}"/>
          </ac:picMkLst>
        </pc:picChg>
      </pc:sldChg>
      <pc:sldChg chg="modSp add mod modTransition">
        <pc:chgData name="GOMEZ, Paula" userId="c93cf399-3ed7-4230-9282-8831e3fe5ae7" providerId="ADAL" clId="{711F5A95-1D8A-49BA-A3A4-9D8B7B1B356B}" dt="2022-08-11T10:21:52.939" v="1110" actId="20577"/>
        <pc:sldMkLst>
          <pc:docMk/>
          <pc:sldMk cId="213496949" sldId="1999"/>
        </pc:sldMkLst>
        <pc:spChg chg="mod">
          <ac:chgData name="GOMEZ, Paula" userId="c93cf399-3ed7-4230-9282-8831e3fe5ae7" providerId="ADAL" clId="{711F5A95-1D8A-49BA-A3A4-9D8B7B1B356B}" dt="2022-08-11T10:21:52.939" v="1110" actId="20577"/>
          <ac:spMkLst>
            <pc:docMk/>
            <pc:sldMk cId="213496949" sldId="1999"/>
            <ac:spMk id="4" creationId="{00000000-0000-0000-0000-000000000000}"/>
          </ac:spMkLst>
        </pc:spChg>
      </pc:sldChg>
      <pc:sldChg chg="add del">
        <pc:chgData name="GOMEZ, Paula" userId="c93cf399-3ed7-4230-9282-8831e3fe5ae7" providerId="ADAL" clId="{711F5A95-1D8A-49BA-A3A4-9D8B7B1B356B}" dt="2022-08-11T09:54:02.145" v="613"/>
        <pc:sldMkLst>
          <pc:docMk/>
          <pc:sldMk cId="3599318162" sldId="1999"/>
        </pc:sldMkLst>
      </pc:sldChg>
      <pc:sldChg chg="add del">
        <pc:chgData name="GOMEZ, Paula" userId="c93cf399-3ed7-4230-9282-8831e3fe5ae7" providerId="ADAL" clId="{711F5A95-1D8A-49BA-A3A4-9D8B7B1B356B}" dt="2022-08-09T15:09:11.035" v="606" actId="2696"/>
        <pc:sldMkLst>
          <pc:docMk/>
          <pc:sldMk cId="4094477662" sldId="1999"/>
        </pc:sldMkLst>
      </pc:sldChg>
      <pc:sldChg chg="modSp add del mod">
        <pc:chgData name="GOMEZ, Paula" userId="c93cf399-3ed7-4230-9282-8831e3fe5ae7" providerId="ADAL" clId="{711F5A95-1D8A-49BA-A3A4-9D8B7B1B356B}" dt="2022-08-09T14:55:30.898" v="519" actId="2696"/>
        <pc:sldMkLst>
          <pc:docMk/>
          <pc:sldMk cId="195753984" sldId="2000"/>
        </pc:sldMkLst>
        <pc:spChg chg="mod">
          <ac:chgData name="GOMEZ, Paula" userId="c93cf399-3ed7-4230-9282-8831e3fe5ae7" providerId="ADAL" clId="{711F5A95-1D8A-49BA-A3A4-9D8B7B1B356B}" dt="2022-08-09T14:48:35.796" v="444" actId="20577"/>
          <ac:spMkLst>
            <pc:docMk/>
            <pc:sldMk cId="195753984" sldId="2000"/>
            <ac:spMk id="7" creationId="{ACB90072-143C-4AE8-B843-FD920FECF8DD}"/>
          </ac:spMkLst>
        </pc:spChg>
        <pc:spChg chg="mod">
          <ac:chgData name="GOMEZ, Paula" userId="c93cf399-3ed7-4230-9282-8831e3fe5ae7" providerId="ADAL" clId="{711F5A95-1D8A-49BA-A3A4-9D8B7B1B356B}" dt="2022-08-09T14:48:40.091" v="446" actId="20577"/>
          <ac:spMkLst>
            <pc:docMk/>
            <pc:sldMk cId="195753984" sldId="2000"/>
            <ac:spMk id="8" creationId="{62878AD2-D1F4-42E4-9698-94EC148127BF}"/>
          </ac:spMkLst>
        </pc:spChg>
        <pc:spChg chg="mod">
          <ac:chgData name="GOMEZ, Paula" userId="c93cf399-3ed7-4230-9282-8831e3fe5ae7" providerId="ADAL" clId="{711F5A95-1D8A-49BA-A3A4-9D8B7B1B356B}" dt="2022-08-09T14:48:49.266" v="448" actId="20577"/>
          <ac:spMkLst>
            <pc:docMk/>
            <pc:sldMk cId="195753984" sldId="2000"/>
            <ac:spMk id="23" creationId="{53A7C28D-28F8-4715-B132-747A08ACE1F5}"/>
          </ac:spMkLst>
        </pc:spChg>
        <pc:spChg chg="mod">
          <ac:chgData name="GOMEZ, Paula" userId="c93cf399-3ed7-4230-9282-8831e3fe5ae7" providerId="ADAL" clId="{711F5A95-1D8A-49BA-A3A4-9D8B7B1B356B}" dt="2022-08-09T14:48:56.291" v="450" actId="20577"/>
          <ac:spMkLst>
            <pc:docMk/>
            <pc:sldMk cId="195753984" sldId="2000"/>
            <ac:spMk id="24" creationId="{B5A7BC34-BC54-4E54-B7EC-AE28603D3545}"/>
          </ac:spMkLst>
        </pc:spChg>
      </pc:sldChg>
      <pc:sldChg chg="add del">
        <pc:chgData name="GOMEZ, Paula" userId="c93cf399-3ed7-4230-9282-8831e3fe5ae7" providerId="ADAL" clId="{711F5A95-1D8A-49BA-A3A4-9D8B7B1B356B}" dt="2022-08-11T09:54:02.145" v="613"/>
        <pc:sldMkLst>
          <pc:docMk/>
          <pc:sldMk cId="1140885644" sldId="2000"/>
        </pc:sldMkLst>
      </pc:sldChg>
      <pc:sldChg chg="delSp add del mod">
        <pc:chgData name="GOMEZ, Paula" userId="c93cf399-3ed7-4230-9282-8831e3fe5ae7" providerId="ADAL" clId="{711F5A95-1D8A-49BA-A3A4-9D8B7B1B356B}" dt="2022-08-09T14:48:22.106" v="441" actId="2696"/>
        <pc:sldMkLst>
          <pc:docMk/>
          <pc:sldMk cId="1757811477" sldId="2000"/>
        </pc:sldMkLst>
        <pc:spChg chg="del">
          <ac:chgData name="GOMEZ, Paula" userId="c93cf399-3ed7-4230-9282-8831e3fe5ae7" providerId="ADAL" clId="{711F5A95-1D8A-49BA-A3A4-9D8B7B1B356B}" dt="2022-08-09T14:41:28.524" v="361" actId="478"/>
          <ac:spMkLst>
            <pc:docMk/>
            <pc:sldMk cId="1757811477" sldId="2000"/>
            <ac:spMk id="6" creationId="{41953E7F-D8EF-49E6-9ABC-EA11270104D9}"/>
          </ac:spMkLst>
        </pc:spChg>
      </pc:sldChg>
      <pc:sldChg chg="modSp add del mod">
        <pc:chgData name="GOMEZ, Paula" userId="c93cf399-3ed7-4230-9282-8831e3fe5ae7" providerId="ADAL" clId="{711F5A95-1D8A-49BA-A3A4-9D8B7B1B356B}" dt="2022-08-09T15:08:52.069" v="605" actId="2696"/>
        <pc:sldMkLst>
          <pc:docMk/>
          <pc:sldMk cId="2034670197" sldId="2000"/>
        </pc:sldMkLst>
        <pc:spChg chg="mod">
          <ac:chgData name="GOMEZ, Paula" userId="c93cf399-3ed7-4230-9282-8831e3fe5ae7" providerId="ADAL" clId="{711F5A95-1D8A-49BA-A3A4-9D8B7B1B356B}" dt="2022-08-09T14:56:16.947" v="523" actId="20577"/>
          <ac:spMkLst>
            <pc:docMk/>
            <pc:sldMk cId="2034670197" sldId="2000"/>
            <ac:spMk id="7" creationId="{ACB90072-143C-4AE8-B843-FD920FECF8DD}"/>
          </ac:spMkLst>
        </pc:spChg>
        <pc:spChg chg="mod">
          <ac:chgData name="GOMEZ, Paula" userId="c93cf399-3ed7-4230-9282-8831e3fe5ae7" providerId="ADAL" clId="{711F5A95-1D8A-49BA-A3A4-9D8B7B1B356B}" dt="2022-08-09T14:56:20.713" v="525" actId="20577"/>
          <ac:spMkLst>
            <pc:docMk/>
            <pc:sldMk cId="2034670197" sldId="2000"/>
            <ac:spMk id="8" creationId="{62878AD2-D1F4-42E4-9698-94EC148127BF}"/>
          </ac:spMkLst>
        </pc:spChg>
        <pc:spChg chg="mod">
          <ac:chgData name="GOMEZ, Paula" userId="c93cf399-3ed7-4230-9282-8831e3fe5ae7" providerId="ADAL" clId="{711F5A95-1D8A-49BA-A3A4-9D8B7B1B356B}" dt="2022-08-09T14:56:24.930" v="527" actId="20577"/>
          <ac:spMkLst>
            <pc:docMk/>
            <pc:sldMk cId="2034670197" sldId="2000"/>
            <ac:spMk id="23" creationId="{53A7C28D-28F8-4715-B132-747A08ACE1F5}"/>
          </ac:spMkLst>
        </pc:spChg>
        <pc:spChg chg="mod">
          <ac:chgData name="GOMEZ, Paula" userId="c93cf399-3ed7-4230-9282-8831e3fe5ae7" providerId="ADAL" clId="{711F5A95-1D8A-49BA-A3A4-9D8B7B1B356B}" dt="2022-08-09T14:56:28.849" v="529" actId="20577"/>
          <ac:spMkLst>
            <pc:docMk/>
            <pc:sldMk cId="2034670197" sldId="2000"/>
            <ac:spMk id="24" creationId="{B5A7BC34-BC54-4E54-B7EC-AE28603D3545}"/>
          </ac:spMkLst>
        </pc:spChg>
        <pc:spChg chg="mod">
          <ac:chgData name="GOMEZ, Paula" userId="c93cf399-3ed7-4230-9282-8831e3fe5ae7" providerId="ADAL" clId="{711F5A95-1D8A-49BA-A3A4-9D8B7B1B356B}" dt="2022-08-09T14:56:37.145" v="533" actId="20577"/>
          <ac:spMkLst>
            <pc:docMk/>
            <pc:sldMk cId="2034670197" sldId="2000"/>
            <ac:spMk id="39" creationId="{F95A6C4F-D322-42CA-B59C-D8F95A388251}"/>
          </ac:spMkLst>
        </pc:spChg>
        <pc:spChg chg="mod">
          <ac:chgData name="GOMEZ, Paula" userId="c93cf399-3ed7-4230-9282-8831e3fe5ae7" providerId="ADAL" clId="{711F5A95-1D8A-49BA-A3A4-9D8B7B1B356B}" dt="2022-08-09T14:56:32.415" v="531" actId="20577"/>
          <ac:spMkLst>
            <pc:docMk/>
            <pc:sldMk cId="2034670197" sldId="2000"/>
            <ac:spMk id="40" creationId="{1F77E29B-053E-4CC5-934D-33B209C66389}"/>
          </ac:spMkLst>
        </pc:spChg>
      </pc:sldChg>
      <pc:sldChg chg="add del">
        <pc:chgData name="GOMEZ, Paula" userId="c93cf399-3ed7-4230-9282-8831e3fe5ae7" providerId="ADAL" clId="{711F5A95-1D8A-49BA-A3A4-9D8B7B1B356B}" dt="2022-08-11T09:54:02.145" v="613"/>
        <pc:sldMkLst>
          <pc:docMk/>
          <pc:sldMk cId="3381609075" sldId="2001"/>
        </pc:sldMkLst>
      </pc:sldChg>
    </pc:docChg>
  </pc:docChgLst>
  <pc:docChgLst>
    <pc:chgData name="Corkish, Claire (CDC/DDPHSIS/CGH/DGHP)" userId="S::qjz7_cdc.gov#ext#@worldhealthorg.onmicrosoft.com::603183cd-b19b-4ea5-9fb1-4e2907191e89" providerId="AD" clId="Web-{BDE540B9-D8CF-667D-6265-2EA36B309B49}"/>
    <pc:docChg chg="addSld delSld modSld">
      <pc:chgData name="Corkish, Claire (CDC/DDPHSIS/CGH/DGHP)" userId="S::qjz7_cdc.gov#ext#@worldhealthorg.onmicrosoft.com::603183cd-b19b-4ea5-9fb1-4e2907191e89" providerId="AD" clId="Web-{BDE540B9-D8CF-667D-6265-2EA36B309B49}" dt="2022-08-16T03:46:14.416" v="3"/>
      <pc:docMkLst>
        <pc:docMk/>
      </pc:docMkLst>
      <pc:sldChg chg="addSp delSp modSp new del">
        <pc:chgData name="Corkish, Claire (CDC/DDPHSIS/CGH/DGHP)" userId="S::qjz7_cdc.gov#ext#@worldhealthorg.onmicrosoft.com::603183cd-b19b-4ea5-9fb1-4e2907191e89" providerId="AD" clId="Web-{BDE540B9-D8CF-667D-6265-2EA36B309B49}" dt="2022-08-16T03:46:14.416" v="3"/>
        <pc:sldMkLst>
          <pc:docMk/>
          <pc:sldMk cId="1041238926" sldId="2003"/>
        </pc:sldMkLst>
        <pc:picChg chg="add del mod">
          <ac:chgData name="Corkish, Claire (CDC/DDPHSIS/CGH/DGHP)" userId="S::qjz7_cdc.gov#ext#@worldhealthorg.onmicrosoft.com::603183cd-b19b-4ea5-9fb1-4e2907191e89" providerId="AD" clId="Web-{BDE540B9-D8CF-667D-6265-2EA36B309B49}" dt="2022-08-16T03:46:01.682" v="2"/>
          <ac:picMkLst>
            <pc:docMk/>
            <pc:sldMk cId="1041238926" sldId="2003"/>
            <ac:picMk id="3" creationId="{C3E4D756-7EFD-CF38-C111-E8F8A518A84F}"/>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1BA1003-FCF8-46E6-AE21-7AE291317444}"/>
              </a:ext>
            </a:extLst>
          </p:cNvPr>
          <p:cNvSpPr>
            <a:spLocks noGrp="1"/>
          </p:cNvSpPr>
          <p:nvPr>
            <p:ph type="hdr" sz="quarter"/>
          </p:nvPr>
        </p:nvSpPr>
        <p:spPr>
          <a:xfrm>
            <a:off x="0" y="0"/>
            <a:ext cx="2946400" cy="493713"/>
          </a:xfrm>
          <a:prstGeom prst="rect">
            <a:avLst/>
          </a:prstGeom>
        </p:spPr>
        <p:txBody>
          <a:bodyPr vert="horz" wrap="square" lIns="91157" tIns="45578" rIns="91157" bIns="45578" numCol="1" rtlCol="0" anchor="t" anchorCtr="0" compatLnSpc="1">
            <a:prstTxWarp prst="textNoShape">
              <a:avLst/>
            </a:prstTxWarp>
          </a:bodyPr>
          <a:lstStyle>
            <a:lvl1pPr eaLnBrk="1" hangingPunct="1">
              <a:defRPr sz="1200">
                <a:cs typeface="Arial" charset="0"/>
              </a:defRPr>
            </a:lvl1pPr>
          </a:lstStyle>
          <a:p>
            <a:pPr rtl="0">
              <a:defRPr/>
            </a:pPr>
            <a:endParaRPr lang="en-US" altLang="en-US"/>
          </a:p>
        </p:txBody>
      </p:sp>
      <p:sp>
        <p:nvSpPr>
          <p:cNvPr id="3" name="Date Placeholder 2">
            <a:extLst>
              <a:ext uri="{FF2B5EF4-FFF2-40B4-BE49-F238E27FC236}">
                <a16:creationId xmlns:a16="http://schemas.microsoft.com/office/drawing/2014/main" id="{9C486920-17B3-45C1-99C7-EE97635446CE}"/>
              </a:ext>
            </a:extLst>
          </p:cNvPr>
          <p:cNvSpPr>
            <a:spLocks noGrp="1"/>
          </p:cNvSpPr>
          <p:nvPr>
            <p:ph type="dt" sz="quarter" idx="1"/>
          </p:nvPr>
        </p:nvSpPr>
        <p:spPr>
          <a:xfrm>
            <a:off x="3849688" y="0"/>
            <a:ext cx="2946400" cy="493713"/>
          </a:xfrm>
          <a:prstGeom prst="rect">
            <a:avLst/>
          </a:prstGeom>
        </p:spPr>
        <p:txBody>
          <a:bodyPr vert="horz" wrap="square" lIns="91157" tIns="45578" rIns="91157" bIns="45578" numCol="1" rtlCol="0" anchor="t" anchorCtr="0" compatLnSpc="1">
            <a:prstTxWarp prst="textNoShape">
              <a:avLst/>
            </a:prstTxWarp>
          </a:bodyPr>
          <a:lstStyle>
            <a:lvl1pPr algn="r" eaLnBrk="1" hangingPunct="1">
              <a:defRPr sz="1200">
                <a:cs typeface="Arial" charset="0"/>
              </a:defRPr>
            </a:lvl1pPr>
          </a:lstStyle>
          <a:p>
            <a:pPr rtl="0">
              <a:defRPr/>
            </a:pPr>
            <a:fld id="{0E93CAF5-9389-4048-9331-1D36ED0AC6F5}" type="datetimeFigureOut">
              <a:rPr lang="en-US" altLang="en-US"/>
              <a:pPr rtl="0">
                <a:defRPr/>
              </a:pPr>
              <a:t>7/10/2023</a:t>
            </a:fld>
            <a:endParaRPr lang="en-US" altLang="en-US"/>
          </a:p>
        </p:txBody>
      </p:sp>
      <p:sp>
        <p:nvSpPr>
          <p:cNvPr id="4" name="Footer Placeholder 3">
            <a:extLst>
              <a:ext uri="{FF2B5EF4-FFF2-40B4-BE49-F238E27FC236}">
                <a16:creationId xmlns:a16="http://schemas.microsoft.com/office/drawing/2014/main" id="{4803D28D-8969-4BC5-B27E-B2C35E590B87}"/>
              </a:ext>
            </a:extLst>
          </p:cNvPr>
          <p:cNvSpPr>
            <a:spLocks noGrp="1"/>
          </p:cNvSpPr>
          <p:nvPr>
            <p:ph type="ftr" sz="quarter" idx="2"/>
          </p:nvPr>
        </p:nvSpPr>
        <p:spPr>
          <a:xfrm>
            <a:off x="0" y="9378950"/>
            <a:ext cx="2946400" cy="493713"/>
          </a:xfrm>
          <a:prstGeom prst="rect">
            <a:avLst/>
          </a:prstGeom>
        </p:spPr>
        <p:txBody>
          <a:bodyPr vert="horz" wrap="square" lIns="91157" tIns="45578" rIns="91157" bIns="45578" numCol="1" rtlCol="0" anchor="b" anchorCtr="0" compatLnSpc="1">
            <a:prstTxWarp prst="textNoShape">
              <a:avLst/>
            </a:prstTxWarp>
          </a:bodyPr>
          <a:lstStyle>
            <a:lvl1pPr eaLnBrk="1" hangingPunct="1">
              <a:defRPr sz="1200">
                <a:cs typeface="Arial" charset="0"/>
              </a:defRPr>
            </a:lvl1pPr>
          </a:lstStyle>
          <a:p>
            <a:pPr rtl="0">
              <a:defRPr/>
            </a:pPr>
            <a:endParaRPr lang="en-US" altLang="en-US"/>
          </a:p>
        </p:txBody>
      </p:sp>
      <p:sp>
        <p:nvSpPr>
          <p:cNvPr id="5" name="Slide Number Placeholder 4">
            <a:extLst>
              <a:ext uri="{FF2B5EF4-FFF2-40B4-BE49-F238E27FC236}">
                <a16:creationId xmlns:a16="http://schemas.microsoft.com/office/drawing/2014/main" id="{EE7F4ECC-8EE7-4E6C-8C09-50E10C7BE6C4}"/>
              </a:ext>
            </a:extLst>
          </p:cNvPr>
          <p:cNvSpPr>
            <a:spLocks noGrp="1"/>
          </p:cNvSpPr>
          <p:nvPr>
            <p:ph type="sldNum" sz="quarter" idx="3"/>
          </p:nvPr>
        </p:nvSpPr>
        <p:spPr>
          <a:xfrm>
            <a:off x="3849688" y="9378950"/>
            <a:ext cx="2946400" cy="493713"/>
          </a:xfrm>
          <a:prstGeom prst="rect">
            <a:avLst/>
          </a:prstGeom>
        </p:spPr>
        <p:txBody>
          <a:bodyPr vert="horz" wrap="square" lIns="91157" tIns="45578" rIns="91157" bIns="45578" numCol="1" rtlCol="0" anchor="b" anchorCtr="0" compatLnSpc="1">
            <a:prstTxWarp prst="textNoShape">
              <a:avLst/>
            </a:prstTxWarp>
          </a:bodyPr>
          <a:lstStyle>
            <a:lvl1pPr algn="r" eaLnBrk="1" hangingPunct="1">
              <a:defRPr sz="1200"/>
            </a:lvl1pPr>
          </a:lstStyle>
          <a:p>
            <a:pPr rtl="0"/>
            <a:fld id="{A56F04FE-CBB0-4C6F-AFA5-FE26B9B2395F}" type="slidenum">
              <a:rPr lang="en-US" altLang="en-US"/>
              <a:pPr rtl="0"/>
              <a:t>‹N°›</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5F91E7-3B47-4C51-BEFD-040E44A03882}"/>
              </a:ext>
            </a:extLst>
          </p:cNvPr>
          <p:cNvSpPr>
            <a:spLocks noGrp="1"/>
          </p:cNvSpPr>
          <p:nvPr>
            <p:ph type="hdr" sz="quarter"/>
          </p:nvPr>
        </p:nvSpPr>
        <p:spPr>
          <a:xfrm>
            <a:off x="0" y="0"/>
            <a:ext cx="2946400" cy="493713"/>
          </a:xfrm>
          <a:prstGeom prst="rect">
            <a:avLst/>
          </a:prstGeom>
        </p:spPr>
        <p:txBody>
          <a:bodyPr vert="horz" wrap="square" lIns="91157" tIns="45578" rIns="91157" bIns="45578" numCol="1" rtlCol="0" anchor="t" anchorCtr="0" compatLnSpc="1">
            <a:prstTxWarp prst="textNoShape">
              <a:avLst/>
            </a:prstTxWarp>
          </a:bodyPr>
          <a:lstStyle>
            <a:lvl1pPr eaLnBrk="1" hangingPunct="1">
              <a:defRPr sz="1200">
                <a:cs typeface="Arial" charset="0"/>
              </a:defRPr>
            </a:lvl1pPr>
          </a:lstStyle>
          <a:p>
            <a:pPr rtl="0">
              <a:defRPr/>
            </a:pPr>
            <a:endParaRPr lang="en-US" altLang="en-US"/>
          </a:p>
        </p:txBody>
      </p:sp>
      <p:sp>
        <p:nvSpPr>
          <p:cNvPr id="3" name="Date Placeholder 2">
            <a:extLst>
              <a:ext uri="{FF2B5EF4-FFF2-40B4-BE49-F238E27FC236}">
                <a16:creationId xmlns:a16="http://schemas.microsoft.com/office/drawing/2014/main" id="{BFDE89E2-BBCA-4C7C-98EC-2FA03471B873}"/>
              </a:ext>
            </a:extLst>
          </p:cNvPr>
          <p:cNvSpPr>
            <a:spLocks noGrp="1"/>
          </p:cNvSpPr>
          <p:nvPr>
            <p:ph type="dt" idx="1"/>
          </p:nvPr>
        </p:nvSpPr>
        <p:spPr>
          <a:xfrm>
            <a:off x="3849688" y="0"/>
            <a:ext cx="2946400" cy="493713"/>
          </a:xfrm>
          <a:prstGeom prst="rect">
            <a:avLst/>
          </a:prstGeom>
        </p:spPr>
        <p:txBody>
          <a:bodyPr vert="horz" wrap="square" lIns="91157" tIns="45578" rIns="91157" bIns="45578" numCol="1" rtlCol="0" anchor="t" anchorCtr="0" compatLnSpc="1">
            <a:prstTxWarp prst="textNoShape">
              <a:avLst/>
            </a:prstTxWarp>
          </a:bodyPr>
          <a:lstStyle>
            <a:lvl1pPr algn="r" eaLnBrk="1" hangingPunct="1">
              <a:defRPr sz="1200">
                <a:cs typeface="Arial" charset="0"/>
              </a:defRPr>
            </a:lvl1pPr>
          </a:lstStyle>
          <a:p>
            <a:pPr rtl="0">
              <a:defRPr/>
            </a:pPr>
            <a:fld id="{F241AC3F-CDD9-4202-9C60-3C9C779D1B1C}" type="datetimeFigureOut">
              <a:rPr lang="en-US" altLang="en-US"/>
              <a:pPr rtl="0">
                <a:defRPr/>
              </a:pPr>
              <a:t>7/10/2023</a:t>
            </a:fld>
            <a:endParaRPr lang="en-US" altLang="en-US"/>
          </a:p>
        </p:txBody>
      </p:sp>
      <p:sp>
        <p:nvSpPr>
          <p:cNvPr id="4" name="Slide Image Placeholder 3">
            <a:extLst>
              <a:ext uri="{FF2B5EF4-FFF2-40B4-BE49-F238E27FC236}">
                <a16:creationId xmlns:a16="http://schemas.microsoft.com/office/drawing/2014/main" id="{8FF1B0B4-95CE-475F-B24A-9CFCD62385AF}"/>
              </a:ext>
            </a:extLst>
          </p:cNvPr>
          <p:cNvSpPr>
            <a:spLocks noGrp="1" noRot="1" noChangeAspect="1"/>
          </p:cNvSpPr>
          <p:nvPr>
            <p:ph type="sldImg" idx="2"/>
          </p:nvPr>
        </p:nvSpPr>
        <p:spPr>
          <a:xfrm>
            <a:off x="930275" y="741363"/>
            <a:ext cx="4937125" cy="3702050"/>
          </a:xfrm>
          <a:prstGeom prst="rect">
            <a:avLst/>
          </a:prstGeom>
          <a:noFill/>
          <a:ln w="12700">
            <a:solidFill>
              <a:prstClr val="black"/>
            </a:solidFill>
          </a:ln>
        </p:spPr>
        <p:txBody>
          <a:bodyPr vert="horz" lIns="91157" tIns="45578" rIns="91157" bIns="45578" rtlCol="0" anchor="ctr"/>
          <a:lstStyle/>
          <a:p>
            <a:pPr lvl="0" rtl="0"/>
            <a:endParaRPr lang="en-US" noProof="0"/>
          </a:p>
        </p:txBody>
      </p:sp>
      <p:sp>
        <p:nvSpPr>
          <p:cNvPr id="5" name="Notes Placeholder 4">
            <a:extLst>
              <a:ext uri="{FF2B5EF4-FFF2-40B4-BE49-F238E27FC236}">
                <a16:creationId xmlns:a16="http://schemas.microsoft.com/office/drawing/2014/main" id="{19595DBD-005D-41FD-A8C2-71564B54868A}"/>
              </a:ext>
            </a:extLst>
          </p:cNvPr>
          <p:cNvSpPr>
            <a:spLocks noGrp="1"/>
          </p:cNvSpPr>
          <p:nvPr>
            <p:ph type="body" sz="quarter" idx="3"/>
          </p:nvPr>
        </p:nvSpPr>
        <p:spPr>
          <a:xfrm>
            <a:off x="679450" y="4691063"/>
            <a:ext cx="5438775" cy="4443412"/>
          </a:xfrm>
          <a:prstGeom prst="rect">
            <a:avLst/>
          </a:prstGeom>
        </p:spPr>
        <p:txBody>
          <a:bodyPr vert="horz" lIns="91157" tIns="45578" rIns="91157" bIns="45578" rtlCol="0"/>
          <a:lstStyle/>
          <a:p>
            <a:pPr lvl="0" rtl="0"/>
            <a:r>
              <a:rPr lang="fr" noProof="0"/>
              <a:t>Click to edit Master text styles</a:t>
            </a:r>
          </a:p>
          <a:p>
            <a:pPr lvl="1" rtl="0"/>
            <a:r>
              <a:rPr lang="fr" noProof="0"/>
              <a:t>Second level</a:t>
            </a:r>
          </a:p>
          <a:p>
            <a:pPr lvl="2" rtl="0"/>
            <a:r>
              <a:rPr lang="fr" noProof="0"/>
              <a:t>Third level</a:t>
            </a:r>
          </a:p>
          <a:p>
            <a:pPr lvl="3" rtl="0"/>
            <a:r>
              <a:rPr lang="fr" noProof="0"/>
              <a:t>Fourth level</a:t>
            </a:r>
          </a:p>
          <a:p>
            <a:pPr lvl="4" rtl="0"/>
            <a:r>
              <a:rPr lang="fr" noProof="0"/>
              <a:t>Fifth level</a:t>
            </a:r>
          </a:p>
        </p:txBody>
      </p:sp>
      <p:sp>
        <p:nvSpPr>
          <p:cNvPr id="6" name="Footer Placeholder 5">
            <a:extLst>
              <a:ext uri="{FF2B5EF4-FFF2-40B4-BE49-F238E27FC236}">
                <a16:creationId xmlns:a16="http://schemas.microsoft.com/office/drawing/2014/main" id="{36339E8A-6A8C-4F24-AEEF-E823C60D6342}"/>
              </a:ext>
            </a:extLst>
          </p:cNvPr>
          <p:cNvSpPr>
            <a:spLocks noGrp="1"/>
          </p:cNvSpPr>
          <p:nvPr>
            <p:ph type="ftr" sz="quarter" idx="4"/>
          </p:nvPr>
        </p:nvSpPr>
        <p:spPr>
          <a:xfrm>
            <a:off x="0" y="9378950"/>
            <a:ext cx="2946400" cy="493713"/>
          </a:xfrm>
          <a:prstGeom prst="rect">
            <a:avLst/>
          </a:prstGeom>
        </p:spPr>
        <p:txBody>
          <a:bodyPr vert="horz" wrap="square" lIns="91157" tIns="45578" rIns="91157" bIns="45578" numCol="1" rtlCol="0" anchor="b" anchorCtr="0" compatLnSpc="1">
            <a:prstTxWarp prst="textNoShape">
              <a:avLst/>
            </a:prstTxWarp>
          </a:bodyPr>
          <a:lstStyle>
            <a:lvl1pPr eaLnBrk="1" hangingPunct="1">
              <a:defRPr sz="1200">
                <a:cs typeface="Arial" charset="0"/>
              </a:defRPr>
            </a:lvl1pPr>
          </a:lstStyle>
          <a:p>
            <a:pPr rtl="0">
              <a:defRPr/>
            </a:pPr>
            <a:endParaRPr lang="en-US" altLang="en-US"/>
          </a:p>
        </p:txBody>
      </p:sp>
      <p:sp>
        <p:nvSpPr>
          <p:cNvPr id="7" name="Slide Number Placeholder 6">
            <a:extLst>
              <a:ext uri="{FF2B5EF4-FFF2-40B4-BE49-F238E27FC236}">
                <a16:creationId xmlns:a16="http://schemas.microsoft.com/office/drawing/2014/main" id="{1418DACC-F73C-4073-9AA9-B7FB88A2AA44}"/>
              </a:ext>
            </a:extLst>
          </p:cNvPr>
          <p:cNvSpPr>
            <a:spLocks noGrp="1"/>
          </p:cNvSpPr>
          <p:nvPr>
            <p:ph type="sldNum" sz="quarter" idx="5"/>
          </p:nvPr>
        </p:nvSpPr>
        <p:spPr>
          <a:xfrm>
            <a:off x="3849688" y="9378950"/>
            <a:ext cx="2946400" cy="493713"/>
          </a:xfrm>
          <a:prstGeom prst="rect">
            <a:avLst/>
          </a:prstGeom>
        </p:spPr>
        <p:txBody>
          <a:bodyPr vert="horz" wrap="square" lIns="91157" tIns="45578" rIns="91157" bIns="45578" numCol="1" rtlCol="0" anchor="b" anchorCtr="0" compatLnSpc="1">
            <a:prstTxWarp prst="textNoShape">
              <a:avLst/>
            </a:prstTxWarp>
          </a:bodyPr>
          <a:lstStyle>
            <a:lvl1pPr algn="r" eaLnBrk="1" hangingPunct="1">
              <a:defRPr sz="1200"/>
            </a:lvl1pPr>
          </a:lstStyle>
          <a:p>
            <a:pPr rtl="0"/>
            <a:fld id="{A78B2140-18C4-4F03-A442-4E38B8E3604D}" type="slidenum">
              <a:rPr lang="en-US" altLang="en-US"/>
              <a:pPr rtl="0"/>
              <a:t>‹N°›</a:t>
            </a:fld>
            <a:endParaRPr lang="en-US" altLang="en-US"/>
          </a:p>
        </p:txBody>
      </p:sp>
    </p:spTree>
    <p:extLst>
      <p:ext uri="{BB962C8B-B14F-4D97-AF65-F5344CB8AC3E}">
        <p14:creationId xmlns:p14="http://schemas.microsoft.com/office/powerpoint/2010/main" val="5331740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7:notes"/>
          <p:cNvSpPr txBox="1">
            <a:spLocks noGrp="1"/>
          </p:cNvSpPr>
          <p:nvPr>
            <p:ph type="body" idx="1"/>
          </p:nvPr>
        </p:nvSpPr>
        <p:spPr>
          <a:xfrm>
            <a:off x="680879" y="4784071"/>
            <a:ext cx="5447030" cy="3914239"/>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a:p>
        </p:txBody>
      </p:sp>
      <p:sp>
        <p:nvSpPr>
          <p:cNvPr id="298" name="Google Shape;298;p7: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07890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fr" b="1" dirty="0"/>
              <a:t>Important : </a:t>
            </a:r>
            <a:r>
              <a:rPr lang="fr" b="0" dirty="0"/>
              <a:t>les EIR font beaucoup de choses ! Elles peuvent prendre part à une ou plusieurs des activités ci-dessus, et cela peut changer à mesure de l’évolution de la situation d’urgence et de l’intervention, d’où l’importance de disposer d’une équipe formée et multidisciplinaire.</a:t>
            </a:r>
            <a:endParaRPr lang="en-US" b="1" dirty="0"/>
          </a:p>
          <a:p>
            <a:pPr rtl="0"/>
            <a:endParaRPr lang="en-US" b="1"/>
          </a:p>
          <a:p>
            <a:pPr rtl="0"/>
            <a:endParaRPr lang="en-US"/>
          </a:p>
        </p:txBody>
      </p:sp>
      <p:sp>
        <p:nvSpPr>
          <p:cNvPr id="4" name="Slide Number Placeholder 3"/>
          <p:cNvSpPr>
            <a:spLocks noGrp="1"/>
          </p:cNvSpPr>
          <p:nvPr>
            <p:ph type="sldNum" sz="quarter" idx="10"/>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7E82054C-5FFB-4925-88B8-34BFE44764D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8251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xfrm>
            <a:off x="919163" y="746125"/>
            <a:ext cx="4968875" cy="3725863"/>
          </a:xfrm>
          <a:ln/>
        </p:spPr>
      </p:sp>
      <p:sp>
        <p:nvSpPr>
          <p:cNvPr id="40963" name="Notes Placeholder 2"/>
          <p:cNvSpPr>
            <a:spLocks noGrp="1"/>
          </p:cNvSpPr>
          <p:nvPr>
            <p:ph type="body" idx="1"/>
          </p:nvPr>
        </p:nvSpPr>
        <p:spPr>
          <a:noFill/>
        </p:spPr>
        <p:txBody>
          <a:bodyPr rtlCol="0"/>
          <a:lstStyle/>
          <a:p>
            <a:pPr rtl="0"/>
            <a:r>
              <a:rPr lang="fr" dirty="0"/>
              <a:t>En dehors des membres de l’équipe présents sur le terrain, l’EIR peut s’appuyer sur de nombreuses autres ressources, au Centre d’opérations d’urgence, au siège ou ailleurs.</a:t>
            </a:r>
          </a:p>
        </p:txBody>
      </p:sp>
      <p:sp>
        <p:nvSpPr>
          <p:cNvPr id="40964" name="Slide Number Placeholder 3"/>
          <p:cNvSpPr>
            <a:spLocks noGrp="1"/>
          </p:cNvSpPr>
          <p:nvPr>
            <p:ph type="sldNum" sz="quarter" idx="5"/>
          </p:nvPr>
        </p:nvSpPr>
        <p:spPr>
          <a:noFill/>
        </p:spPr>
        <p:txBody>
          <a:bodyPr rtlCol="0"/>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1C0AB875-5BF0-4A53-AC93-6A531AE46022}" type="slidenum">
              <a:rPr kumimoji="0" lang="en-US" altLang="en-US"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auto" latinLnBrk="0" hangingPunct="1">
                <a:lnSpc>
                  <a:spcPct val="100000"/>
                </a:lnSpc>
                <a:spcBef>
                  <a:spcPct val="0"/>
                </a:spcBef>
                <a:spcAft>
                  <a:spcPts val="0"/>
                </a:spcAft>
                <a:buClrTx/>
                <a:buSzTx/>
                <a:buFontTx/>
                <a:buNone/>
                <a:tabLst/>
                <a:defRPr/>
              </a:pPr>
              <a:t>12</a:t>
            </a:fld>
            <a:endParaRPr kumimoji="0" lang="en-US" altLang="en-US"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19378494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8875" cy="3725863"/>
          </a:xfrm>
        </p:spPr>
      </p:sp>
      <p:sp>
        <p:nvSpPr>
          <p:cNvPr id="3" name="Notes Placeholder 2"/>
          <p:cNvSpPr>
            <a:spLocks noGrp="1"/>
          </p:cNvSpPr>
          <p:nvPr>
            <p:ph type="body" idx="1"/>
          </p:nvPr>
        </p:nvSpPr>
        <p:spPr/>
        <p:txBody>
          <a:bodyPr rtlCol="0"/>
          <a:lstStyle/>
          <a:p>
            <a:pPr defTabSz="881390" rtl="0">
              <a:defRPr/>
            </a:pPr>
            <a:r>
              <a:rPr lang="fr" dirty="0"/>
              <a:t>En général, la composition d’une EIR suit les règles de base applicables en matière de gestion des incidents, selon lesquelles un chef d’équipe coordonne les déplacements et les actions de l’équipe, ainsi que ses collaborations avec les partenaires externes. Les membres de l’équipe peuvent remplir ou exercer plusieurs fonctions. </a:t>
            </a:r>
          </a:p>
          <a:p>
            <a:pPr rtl="0"/>
            <a:endParaRPr lang="en-US"/>
          </a:p>
          <a:p>
            <a:pPr rtl="0"/>
            <a:endParaRPr lang="en-GB"/>
          </a:p>
        </p:txBody>
      </p:sp>
      <p:sp>
        <p:nvSpPr>
          <p:cNvPr id="4" name="Slide Number Placeholder 3"/>
          <p:cNvSpPr>
            <a:spLocks noGrp="1"/>
          </p:cNvSpPr>
          <p:nvPr>
            <p:ph type="sldNum" sz="quarter" idx="10"/>
          </p:nvPr>
        </p:nvSpPr>
        <p:spPr/>
        <p:txBody>
          <a:bodyPr rtlCol="0"/>
          <a:lstStyle/>
          <a:p>
            <a:pPr rtl="0"/>
            <a:fld id="{F44F5A91-4657-4D9B-96E0-736309A9BFC4}" type="slidenum">
              <a:rPr lang="en-US" smtClean="0"/>
              <a:t>13</a:t>
            </a:fld>
            <a:endParaRPr lang="en-US"/>
          </a:p>
        </p:txBody>
      </p:sp>
    </p:spTree>
    <p:extLst>
      <p:ext uri="{BB962C8B-B14F-4D97-AF65-F5344CB8AC3E}">
        <p14:creationId xmlns:p14="http://schemas.microsoft.com/office/powerpoint/2010/main" val="33527736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8875" cy="3725863"/>
          </a:xfrm>
        </p:spPr>
      </p:sp>
      <p:sp>
        <p:nvSpPr>
          <p:cNvPr id="3" name="Notes Placeholder 2"/>
          <p:cNvSpPr>
            <a:spLocks noGrp="1"/>
          </p:cNvSpPr>
          <p:nvPr>
            <p:ph type="body" idx="1"/>
          </p:nvPr>
        </p:nvSpPr>
        <p:spPr/>
        <p:txBody>
          <a:bodyPr rtlCol="0"/>
          <a:lstStyle/>
          <a:p>
            <a:pPr rtl="0">
              <a:spcBef>
                <a:spcPts val="0"/>
              </a:spcBef>
              <a:spcAft>
                <a:spcPts val="0"/>
              </a:spcAft>
            </a:pPr>
            <a:r>
              <a:rPr lang="fr" sz="1200" dirty="0">
                <a:latin typeface="Arial"/>
                <a:cs typeface="Arial"/>
              </a:rPr>
              <a:t>Les membres de l’EIR peuvent être mobilisés individuellement ou collectivement, selon les besoins suscités par la situation d’urgence. </a:t>
            </a:r>
            <a:endParaRPr lang="en-US" dirty="0"/>
          </a:p>
          <a:p>
            <a:pPr rtl="0">
              <a:spcBef>
                <a:spcPts val="0"/>
              </a:spcBef>
              <a:spcAft>
                <a:spcPts val="0"/>
              </a:spcAft>
            </a:pPr>
            <a:endParaRPr lang="en-US" sz="1200">
              <a:latin typeface="Arial"/>
              <a:cs typeface="Arial"/>
            </a:endParaRPr>
          </a:p>
          <a:p>
            <a:pPr rtl="0">
              <a:spcBef>
                <a:spcPts val="0"/>
              </a:spcBef>
              <a:spcAft>
                <a:spcPts val="0"/>
              </a:spcAft>
            </a:pPr>
            <a:r>
              <a:rPr lang="fr" sz="1200" dirty="0">
                <a:latin typeface="Arial"/>
                <a:cs typeface="Arial"/>
              </a:rPr>
              <a:t>La mise en place d’une EIR est souple. </a:t>
            </a:r>
          </a:p>
          <a:p>
            <a:pPr rtl="0">
              <a:spcBef>
                <a:spcPts val="0"/>
              </a:spcBef>
              <a:spcAft>
                <a:spcPts val="0"/>
              </a:spcAft>
            </a:pPr>
            <a:endParaRPr lang="en-US" sz="1200">
              <a:latin typeface="Arial"/>
              <a:cs typeface="Arial"/>
            </a:endParaRPr>
          </a:p>
          <a:p>
            <a:pPr rtl="0">
              <a:spcBef>
                <a:spcPts val="0"/>
              </a:spcBef>
              <a:spcAft>
                <a:spcPts val="0"/>
              </a:spcAft>
            </a:pPr>
            <a:r>
              <a:rPr lang="fr" sz="1200" dirty="0">
                <a:latin typeface="Arial"/>
                <a:cs typeface="Arial"/>
              </a:rPr>
              <a:t>La liste des compétences spécialisées qui peuvent être nécessaires en cas d’urgence sanitaire couvre de nombreux domaines. </a:t>
            </a:r>
            <a:endParaRPr lang="en-US" dirty="0"/>
          </a:p>
          <a:p>
            <a:pPr rtl="0">
              <a:spcBef>
                <a:spcPts val="0"/>
              </a:spcBef>
              <a:spcAft>
                <a:spcPts val="0"/>
              </a:spcAft>
            </a:pPr>
            <a:endParaRPr lang="en-US" sz="1200">
              <a:latin typeface="Arial"/>
              <a:cs typeface="Arial"/>
            </a:endParaRPr>
          </a:p>
          <a:p>
            <a:pPr rtl="0">
              <a:spcBef>
                <a:spcPts val="0"/>
              </a:spcBef>
              <a:spcAft>
                <a:spcPts val="0"/>
              </a:spcAft>
            </a:pPr>
            <a:r>
              <a:rPr lang="fr" sz="1200" dirty="0">
                <a:latin typeface="Arial"/>
                <a:cs typeface="Arial"/>
              </a:rPr>
              <a:t>Certains spécialistes, notamment dans les domaines de la lutte anti-infectieuse ou de la prise en charge des cas, peuvent être amenés à exercer leurs compétences dans d’autres domaines, selon les besoins recensés sur le terrain. </a:t>
            </a:r>
            <a:endParaRPr lang="en-US" dirty="0"/>
          </a:p>
          <a:p>
            <a:pPr rtl="0"/>
            <a:endParaRPr lang="en-US"/>
          </a:p>
          <a:p>
            <a:pPr rtl="0"/>
            <a:endParaRPr lang="en-GB"/>
          </a:p>
        </p:txBody>
      </p:sp>
      <p:sp>
        <p:nvSpPr>
          <p:cNvPr id="4" name="Slide Number Placeholder 3"/>
          <p:cNvSpPr>
            <a:spLocks noGrp="1"/>
          </p:cNvSpPr>
          <p:nvPr>
            <p:ph type="sldNum" sz="quarter" idx="10"/>
          </p:nvPr>
        </p:nvSpPr>
        <p:spPr/>
        <p:txBody>
          <a:bodyPr rtlCol="0"/>
          <a:lstStyle/>
          <a:p>
            <a:pPr rtl="0"/>
            <a:fld id="{F44F5A91-4657-4D9B-96E0-736309A9BFC4}" type="slidenum">
              <a:rPr lang="en-US" smtClean="0"/>
              <a:t>14</a:t>
            </a:fld>
            <a:endParaRPr lang="en-US"/>
          </a:p>
        </p:txBody>
      </p:sp>
    </p:spTree>
    <p:extLst>
      <p:ext uri="{BB962C8B-B14F-4D97-AF65-F5344CB8AC3E}">
        <p14:creationId xmlns:p14="http://schemas.microsoft.com/office/powerpoint/2010/main" val="25303849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8875" cy="3725863"/>
          </a:xfrm>
        </p:spPr>
      </p:sp>
      <p:sp>
        <p:nvSpPr>
          <p:cNvPr id="3" name="Notes Placeholder 2"/>
          <p:cNvSpPr>
            <a:spLocks noGrp="1"/>
          </p:cNvSpPr>
          <p:nvPr>
            <p:ph type="body" idx="1"/>
          </p:nvPr>
        </p:nvSpPr>
        <p:spPr/>
        <p:txBody>
          <a:bodyPr rtlCol="0"/>
          <a:lstStyle/>
          <a:p>
            <a:pPr rtl="0"/>
            <a:endParaRPr lang="en-GB"/>
          </a:p>
        </p:txBody>
      </p:sp>
      <p:sp>
        <p:nvSpPr>
          <p:cNvPr id="4" name="Slide Number Placeholder 3"/>
          <p:cNvSpPr>
            <a:spLocks noGrp="1"/>
          </p:cNvSpPr>
          <p:nvPr>
            <p:ph type="sldNum" sz="quarter" idx="10"/>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F44F5A91-4657-4D9B-96E0-736309A9BFC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97364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5"/>
          </p:nvPr>
        </p:nvSpPr>
        <p:spPr/>
        <p:txBody>
          <a:bodyPr rtlCol="0"/>
          <a:lstStyle/>
          <a:p>
            <a:pPr rtl="0"/>
            <a:fld id="{6EEAD4D4-7CCD-4733-AAFA-9606886AC932}" type="slidenum">
              <a:rPr lang="en-US" smtClean="0"/>
              <a:t>16</a:t>
            </a:fld>
            <a:endParaRPr lang="en-US"/>
          </a:p>
        </p:txBody>
      </p:sp>
    </p:spTree>
    <p:extLst>
      <p:ext uri="{BB962C8B-B14F-4D97-AF65-F5344CB8AC3E}">
        <p14:creationId xmlns:p14="http://schemas.microsoft.com/office/powerpoint/2010/main" val="29966401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fr" sz="1200" b="0" i="0" u="none" strike="noStrike" kern="1200">
                <a:solidFill>
                  <a:schemeClr val="tx1"/>
                </a:solidFill>
                <a:latin typeface="+mn-lt"/>
                <a:ea typeface="+mn-ea"/>
                <a:cs typeface="+mn-cs"/>
              </a:rPr>
              <a:t>Les opérations d’une EIR peuvent se répartir en deux phases : la phase non urgente et la phase d’urgence (figure 2). La nature cyclique de ces processus montre bien le soutien continu dont doit disposer une EIR pour être fonctionnelle même dans des contextes non urgents. En général, l’élaboration de modes opératoires normalisés (MON) pour ces deux phases, la dotation en effectifs, la constitution d’une liste de réserve, la préparation, la formation et l’entraînement de l’EIR ont lieu lors de la phase non urgente, tandis que l’activation de l’EIR et les processus de pré-déploiement, de déploiement et de post-déploiement ont lieu lors de la phase d’urgence. Au cours d’une situation d’urgence, les processus relevant de ces deux phases peuvent coïncider, en particulier dans les pays ne disposant pas d’EIR fonctionnelle établie au préalable. </a:t>
            </a:r>
            <a:endParaRPr lang="en-US"/>
          </a:p>
          <a:p>
            <a:pPr rtl="0"/>
            <a:endParaRPr lang="en-US"/>
          </a:p>
        </p:txBody>
      </p:sp>
      <p:sp>
        <p:nvSpPr>
          <p:cNvPr id="4" name="Slide Number Placeholder 3"/>
          <p:cNvSpPr>
            <a:spLocks noGrp="1"/>
          </p:cNvSpPr>
          <p:nvPr>
            <p:ph type="sldNum" sz="quarter" idx="5"/>
          </p:nvPr>
        </p:nvSpPr>
        <p:spPr/>
        <p:txBody>
          <a:bodyPr rtlCol="0"/>
          <a:lstStyle/>
          <a:p>
            <a:pPr rtl="0"/>
            <a:fld id="{6EEAD4D4-7CCD-4733-AAFA-9606886AC932}" type="slidenum">
              <a:rPr lang="en-US" smtClean="0"/>
              <a:t>18</a:t>
            </a:fld>
            <a:endParaRPr lang="en-US"/>
          </a:p>
        </p:txBody>
      </p:sp>
    </p:spTree>
    <p:extLst>
      <p:ext uri="{BB962C8B-B14F-4D97-AF65-F5344CB8AC3E}">
        <p14:creationId xmlns:p14="http://schemas.microsoft.com/office/powerpoint/2010/main" val="40068712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rtlCol="0"/>
          <a:lstStyle/>
          <a:p>
            <a:pPr rtl="0"/>
            <a:r>
              <a:rPr lang="fr" sz="1800" b="1">
                <a:effectLst/>
                <a:latin typeface="Calibri" panose="020F0502020204030204" pitchFamily="34" charset="0"/>
                <a:ea typeface="MS Mincho" panose="02020609040205080304" pitchFamily="49" charset="-128"/>
                <a:cs typeface="Arial" panose="020B0604020202020204" pitchFamily="34" charset="0"/>
              </a:rPr>
              <a:t>Important : </a:t>
            </a:r>
            <a:r>
              <a:rPr lang="fr" sz="1800">
                <a:effectLst/>
                <a:latin typeface="Calibri" panose="020F0502020204030204" pitchFamily="34" charset="0"/>
                <a:ea typeface="MS Mincho" panose="02020609040205080304" pitchFamily="49" charset="-128"/>
                <a:cs typeface="Arial" panose="020B0604020202020204" pitchFamily="34" charset="0"/>
              </a:rPr>
              <a:t>le principal objectif de la direction d’une EIR au cours d’une intervention est d’apporter un soutien opérationnel aux membres déployés afin que ces derniers puissent se concentrer sur la mobilisation de leurs connaissances techniques sur le terrain.</a:t>
            </a:r>
            <a:endParaRPr lang="en-US"/>
          </a:p>
        </p:txBody>
      </p:sp>
      <p:sp>
        <p:nvSpPr>
          <p:cNvPr id="4" name="Slide Number Placeholder 3"/>
          <p:cNvSpPr>
            <a:spLocks noGrp="1"/>
          </p:cNvSpPr>
          <p:nvPr>
            <p:ph type="sldNum" sz="quarter" idx="10"/>
          </p:nvPr>
        </p:nvSpPr>
        <p:spPr/>
        <p:txBody>
          <a:bodyPr rtlCol="0"/>
          <a:lstStyle/>
          <a:p>
            <a:pPr rtl="0"/>
            <a:fld id="{3AF9E2BE-A9CE-4CC9-9F30-162968AF1F04}" type="slidenum">
              <a:rPr lang="en-US" smtClean="0"/>
              <a:t>19</a:t>
            </a:fld>
            <a:endParaRPr lang="en-US"/>
          </a:p>
        </p:txBody>
      </p:sp>
    </p:spTree>
    <p:extLst>
      <p:ext uri="{BB962C8B-B14F-4D97-AF65-F5344CB8AC3E}">
        <p14:creationId xmlns:p14="http://schemas.microsoft.com/office/powerpoint/2010/main" val="26050863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fr" sz="1200" b="0" i="0" u="none" strike="noStrike" kern="1200">
                <a:solidFill>
                  <a:schemeClr val="tx1"/>
                </a:solidFill>
                <a:latin typeface="+mn-lt"/>
                <a:ea typeface="+mn-ea"/>
                <a:cs typeface="+mn-cs"/>
              </a:rPr>
              <a:t>Les opérations d’une EIR peuvent se répartir en deux phases : la phase non urgente et la phase d’urgence (figure 2). La nature cyclique de ces processus montre bien le soutien continu dont doit disposer une EIR pour être fonctionnelle même dans des contextes non urgents. En général, l’élaboration de modes opératoires normalisés (MON) pour ces deux phases, la dotation en effectifs, la constitution d’une liste de réserve, la préparation, la formation et l’entraînement de l’EIR ont lieu lors de la phase non urgente, tandis que l’activation de l’EIR et les processus de pré-déploiement, de déploiement et de post-déploiement ont lieu lors de la phase d’urgence. Au cours d’une situation d’urgence, les processus relevant de ces deux phases peuvent coïncider, en particulier dans les pays ne disposant pas d’EIR fonctionnelle établie au préalable. </a:t>
            </a:r>
            <a:endParaRPr lang="en-US"/>
          </a:p>
          <a:p>
            <a:pPr rtl="0"/>
            <a:endParaRPr lang="en-US"/>
          </a:p>
        </p:txBody>
      </p:sp>
      <p:sp>
        <p:nvSpPr>
          <p:cNvPr id="4" name="Slide Number Placeholder 3"/>
          <p:cNvSpPr>
            <a:spLocks noGrp="1"/>
          </p:cNvSpPr>
          <p:nvPr>
            <p:ph type="sldNum" sz="quarter" idx="5"/>
          </p:nvPr>
        </p:nvSpPr>
        <p:spPr/>
        <p:txBody>
          <a:bodyPr rtlCol="0"/>
          <a:lstStyle/>
          <a:p>
            <a:pPr rtl="0"/>
            <a:fld id="{6EEAD4D4-7CCD-4733-AAFA-9606886AC932}" type="slidenum">
              <a:rPr lang="en-US" smtClean="0"/>
              <a:t>22</a:t>
            </a:fld>
            <a:endParaRPr lang="en-US"/>
          </a:p>
        </p:txBody>
      </p:sp>
    </p:spTree>
    <p:extLst>
      <p:ext uri="{BB962C8B-B14F-4D97-AF65-F5344CB8AC3E}">
        <p14:creationId xmlns:p14="http://schemas.microsoft.com/office/powerpoint/2010/main" val="38384932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5"/>
          </p:nvPr>
        </p:nvSpPr>
        <p:spPr/>
        <p:txBody>
          <a:bodyPr rtlCol="0"/>
          <a:lstStyle/>
          <a:p>
            <a:pPr rtl="0"/>
            <a:fld id="{6EEAD4D4-7CCD-4733-AAFA-9606886AC932}" type="slidenum">
              <a:rPr lang="en-US" smtClean="0"/>
              <a:t>24</a:t>
            </a:fld>
            <a:endParaRPr lang="en-US"/>
          </a:p>
        </p:txBody>
      </p:sp>
    </p:spTree>
    <p:extLst>
      <p:ext uri="{BB962C8B-B14F-4D97-AF65-F5344CB8AC3E}">
        <p14:creationId xmlns:p14="http://schemas.microsoft.com/office/powerpoint/2010/main" val="1415568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0" anchor="t" anchorCtr="0">
            <a:noAutofit/>
          </a:bodyPr>
          <a:lstStyle/>
          <a:p>
            <a:pPr marL="0" lvl="0" indent="0" algn="l" rtl="0">
              <a:spcBef>
                <a:spcPts val="0"/>
              </a:spcBef>
              <a:spcAft>
                <a:spcPts val="0"/>
              </a:spcAft>
              <a:buNone/>
            </a:pPr>
            <a:r>
              <a:rPr lang="f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0" anchor="b" anchorCtr="0">
            <a:noAutofit/>
          </a:bodyPr>
          <a:lstStyle/>
          <a:p>
            <a:pPr marL="0" lvl="0" indent="0" algn="r" rtl="0">
              <a:spcBef>
                <a:spcPts val="0"/>
              </a:spcBef>
              <a:spcAft>
                <a:spcPts val="0"/>
              </a:spcAft>
              <a:buNone/>
            </a:pPr>
            <a:fld id="{00000000-1234-1234-1234-123412341234}" type="slidenum">
              <a:rPr lang="en-US"/>
              <a:t>2</a:t>
            </a:fld>
            <a:endParaRPr/>
          </a:p>
        </p:txBody>
      </p:sp>
    </p:spTree>
    <p:extLst>
      <p:ext uri="{BB962C8B-B14F-4D97-AF65-F5344CB8AC3E}">
        <p14:creationId xmlns:p14="http://schemas.microsoft.com/office/powerpoint/2010/main" val="38660151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algn="l" rtl="0" fontAlgn="base"/>
            <a:r>
              <a:rPr lang="fr" sz="1200" b="0" i="0" u="none" strike="noStrike" dirty="0">
                <a:solidFill>
                  <a:srgbClr val="000000"/>
                </a:solidFill>
                <a:effectLst/>
                <a:latin typeface="Calibri" panose="020F0502020204030204" pitchFamily="34" charset="0"/>
              </a:rPr>
              <a:t>Les données doivent être exactes et à jour pour que la liste de réserve puisse être utilisée efficacement dans les situations d’urgence.</a:t>
            </a:r>
            <a:endParaRPr lang="en-US" b="0" i="0" dirty="0">
              <a:solidFill>
                <a:srgbClr val="444444"/>
              </a:solidFill>
              <a:effectLst/>
              <a:latin typeface="Calibri" panose="020F0502020204030204" pitchFamily="34" charset="0"/>
            </a:endParaRPr>
          </a:p>
          <a:p>
            <a:pPr algn="l" rtl="0" fontAlgn="base"/>
            <a:r>
              <a:rPr lang="fr" sz="1200" b="0" i="0" u="none" strike="noStrike" dirty="0">
                <a:solidFill>
                  <a:srgbClr val="000000"/>
                </a:solidFill>
                <a:effectLst/>
                <a:latin typeface="Calibri" panose="020F0502020204030204" pitchFamily="34" charset="0"/>
              </a:rPr>
              <a:t>Les coordonnées doivent être actualisées suivant un calendrier préétabli, et les membres de l’EIR doivent savoir qui contacter en cas de changement de coordonnées avant la mise à jour prévue.</a:t>
            </a:r>
            <a:endParaRPr lang="en-US" b="0" i="0" dirty="0">
              <a:solidFill>
                <a:srgbClr val="444444"/>
              </a:solidFill>
              <a:effectLst/>
              <a:latin typeface="Calibri" panose="020F0502020204030204" pitchFamily="34" charset="0"/>
            </a:endParaRPr>
          </a:p>
          <a:p>
            <a:pPr algn="l" rtl="0" fontAlgn="base"/>
            <a:r>
              <a:rPr lang="fr" sz="1200" b="0" i="0" u="none" strike="noStrike" dirty="0">
                <a:solidFill>
                  <a:srgbClr val="000000"/>
                </a:solidFill>
                <a:effectLst/>
                <a:latin typeface="Calibri" panose="020F0502020204030204" pitchFamily="34" charset="0"/>
              </a:rPr>
              <a:t>Et si certaines données évoluent au fil du temps ? Par exemples, les informations concernant les compétences linguistiques, l’expérience en matière de situations d’urgence, l’expiration des formations, etc.</a:t>
            </a:r>
            <a:endParaRPr lang="en-US" b="0" i="0" dirty="0">
              <a:solidFill>
                <a:srgbClr val="444444"/>
              </a:solidFill>
              <a:effectLst/>
              <a:latin typeface="Calibri" panose="020F0502020204030204" pitchFamily="34" charset="0"/>
            </a:endParaRPr>
          </a:p>
          <a:p>
            <a:pPr algn="l" rtl="0" fontAlgn="base"/>
            <a:r>
              <a:rPr lang="fr" sz="1200" b="0" i="0" u="none" strike="noStrike" dirty="0">
                <a:solidFill>
                  <a:srgbClr val="000000"/>
                </a:solidFill>
                <a:effectLst/>
                <a:latin typeface="Calibri" panose="020F0502020204030204" pitchFamily="34" charset="0"/>
              </a:rPr>
              <a:t>Questions concernant la tenue de cette liste : par qui, comment (rappel annuel de mise à jour ou au cas par cas), etc.</a:t>
            </a:r>
            <a:endParaRPr lang="en-US" b="0" i="0" dirty="0">
              <a:solidFill>
                <a:srgbClr val="444444"/>
              </a:solidFill>
              <a:effectLst/>
              <a:latin typeface="Calibri" panose="020F0502020204030204" pitchFamily="34" charset="0"/>
            </a:endParaRPr>
          </a:p>
          <a:p>
            <a:pPr rtl="0"/>
            <a:endParaRPr lang="en-US"/>
          </a:p>
        </p:txBody>
      </p:sp>
      <p:sp>
        <p:nvSpPr>
          <p:cNvPr id="4" name="Slide Number Placeholder 3"/>
          <p:cNvSpPr>
            <a:spLocks noGrp="1"/>
          </p:cNvSpPr>
          <p:nvPr>
            <p:ph type="sldNum" sz="quarter" idx="5"/>
          </p:nvPr>
        </p:nvSpPr>
        <p:spPr/>
        <p:txBody>
          <a:bodyPr rtlCol="0"/>
          <a:lstStyle/>
          <a:p>
            <a:pPr rtl="0"/>
            <a:fld id="{6EEAD4D4-7CCD-4733-AAFA-9606886AC932}" type="slidenum">
              <a:rPr lang="en-US" smtClean="0"/>
              <a:t>25</a:t>
            </a:fld>
            <a:endParaRPr lang="en-US"/>
          </a:p>
        </p:txBody>
      </p:sp>
    </p:spTree>
    <p:extLst>
      <p:ext uri="{BB962C8B-B14F-4D97-AF65-F5344CB8AC3E}">
        <p14:creationId xmlns:p14="http://schemas.microsoft.com/office/powerpoint/2010/main" val="39790010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fr" sz="1200" b="0" i="0" u="none" strike="noStrike" kern="1200">
                <a:solidFill>
                  <a:schemeClr val="tx1"/>
                </a:solidFill>
                <a:latin typeface="+mn-lt"/>
                <a:ea typeface="+mn-ea"/>
                <a:cs typeface="+mn-cs"/>
              </a:rPr>
              <a:t>Les opérations d’une EIR peuvent se répartir en deux phases : la phase non urgente et la phase d’urgence (figure 2). La nature cyclique de ces processus montre bien le soutien continu dont doit disposer une EIR pour être fonctionnelle même dans des contextes non urgents. En général, l’élaboration de modes opératoires normalisés (MON) pour ces deux phases, la dotation en effectifs, la constitution d’une liste de réserve, la préparation, la formation et l’entraînement de l’EIR ont lieu lors de la phase non urgente, tandis que l’activation de l’EIR et les processus de pré-déploiement, de déploiement et de post-déploiement ont lieu lors de la phase d’urgence. Au cours d’une situation d’urgence, les processus relevant de ces deux phases peuvent coïncider, en particulier dans les pays ne disposant pas d’EIR fonctionnelle établie au préalable. </a:t>
            </a:r>
            <a:endParaRPr lang="en-US"/>
          </a:p>
          <a:p>
            <a:pPr rtl="0"/>
            <a:endParaRPr lang="en-US"/>
          </a:p>
        </p:txBody>
      </p:sp>
      <p:sp>
        <p:nvSpPr>
          <p:cNvPr id="4" name="Slide Number Placeholder 3"/>
          <p:cNvSpPr>
            <a:spLocks noGrp="1"/>
          </p:cNvSpPr>
          <p:nvPr>
            <p:ph type="sldNum" sz="quarter" idx="5"/>
          </p:nvPr>
        </p:nvSpPr>
        <p:spPr/>
        <p:txBody>
          <a:bodyPr rtlCol="0"/>
          <a:lstStyle/>
          <a:p>
            <a:pPr rtl="0"/>
            <a:fld id="{6EEAD4D4-7CCD-4733-AAFA-9606886AC932}" type="slidenum">
              <a:rPr lang="en-US" smtClean="0"/>
              <a:t>27</a:t>
            </a:fld>
            <a:endParaRPr lang="en-US"/>
          </a:p>
        </p:txBody>
      </p:sp>
    </p:spTree>
    <p:extLst>
      <p:ext uri="{BB962C8B-B14F-4D97-AF65-F5344CB8AC3E}">
        <p14:creationId xmlns:p14="http://schemas.microsoft.com/office/powerpoint/2010/main" val="29904691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p>
            <a:pPr rtl="0"/>
            <a:endParaRPr lang="en-US"/>
          </a:p>
        </p:txBody>
      </p:sp>
      <p:sp>
        <p:nvSpPr>
          <p:cNvPr id="4" name="Espace réservé du numéro de diapositive 3"/>
          <p:cNvSpPr>
            <a:spLocks noGrp="1"/>
          </p:cNvSpPr>
          <p:nvPr>
            <p:ph type="sldNum" sz="quarter" idx="10"/>
          </p:nvPr>
        </p:nvSpPr>
        <p:spPr/>
        <p:txBody>
          <a:bodyPr rtlCol="0"/>
          <a:lstStyle/>
          <a:p>
            <a:pPr rtl="0"/>
            <a:fld id="{B6BFF8CA-F518-EC40-BF1B-9782939603F9}" type="slidenum">
              <a:rPr lang="en-US" smtClean="0"/>
              <a:t>27</a:t>
            </a:fld>
            <a:endParaRPr lang="en-US"/>
          </a:p>
        </p:txBody>
      </p:sp>
    </p:spTree>
    <p:extLst>
      <p:ext uri="{BB962C8B-B14F-4D97-AF65-F5344CB8AC3E}">
        <p14:creationId xmlns:p14="http://schemas.microsoft.com/office/powerpoint/2010/main" val="28359705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8696DF65-12DD-4C33-880D-DE69F69CEE9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4CEF264A-ABA9-49A6-A99C-5D77ADB2247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0" anchor="t" anchorCtr="0" compatLnSpc="1">
            <a:prstTxWarp prst="textNoShape">
              <a:avLst/>
            </a:prstTxWarp>
          </a:bodyPr>
          <a:lstStyle/>
          <a:p>
            <a:pPr rtl="0"/>
            <a:endParaRPr lang="en-GB" altLang="en-US" dirty="0">
              <a:cs typeface="Arial" panose="020B0604020202020204" pitchFamily="34" charset="0"/>
            </a:endParaRPr>
          </a:p>
        </p:txBody>
      </p:sp>
      <p:sp>
        <p:nvSpPr>
          <p:cNvPr id="23556" name="Slide Number Placeholder 3">
            <a:extLst>
              <a:ext uri="{FF2B5EF4-FFF2-40B4-BE49-F238E27FC236}">
                <a16:creationId xmlns:a16="http://schemas.microsoft.com/office/drawing/2014/main" id="{330F8503-4A9B-48D9-9A13-7CB9BAB7294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lvl1pPr defTabSz="930275">
              <a:spcBef>
                <a:spcPct val="30000"/>
              </a:spcBef>
              <a:defRPr sz="1200">
                <a:solidFill>
                  <a:schemeClr val="tx1"/>
                </a:solidFill>
                <a:latin typeface="Calibri" panose="020F0502020204030204" pitchFamily="34" charset="0"/>
              </a:defRPr>
            </a:lvl1pPr>
            <a:lvl2pPr marL="742950" indent="-285750" defTabSz="930275">
              <a:spcBef>
                <a:spcPct val="30000"/>
              </a:spcBef>
              <a:defRPr sz="1200">
                <a:solidFill>
                  <a:schemeClr val="tx1"/>
                </a:solidFill>
                <a:latin typeface="Calibri" panose="020F0502020204030204" pitchFamily="34" charset="0"/>
              </a:defRPr>
            </a:lvl2pPr>
            <a:lvl3pPr marL="1143000" indent="-228600" defTabSz="930275">
              <a:spcBef>
                <a:spcPct val="30000"/>
              </a:spcBef>
              <a:defRPr sz="1200">
                <a:solidFill>
                  <a:schemeClr val="tx1"/>
                </a:solidFill>
                <a:latin typeface="Calibri" panose="020F0502020204030204" pitchFamily="34" charset="0"/>
              </a:defRPr>
            </a:lvl3pPr>
            <a:lvl4pPr marL="1600200" indent="-228600" defTabSz="930275">
              <a:spcBef>
                <a:spcPct val="30000"/>
              </a:spcBef>
              <a:defRPr sz="1200">
                <a:solidFill>
                  <a:schemeClr val="tx1"/>
                </a:solidFill>
                <a:latin typeface="Calibri" panose="020F0502020204030204" pitchFamily="34" charset="0"/>
              </a:defRPr>
            </a:lvl4pPr>
            <a:lvl5pPr marL="2057400" indent="-228600" defTabSz="930275">
              <a:spcBef>
                <a:spcPct val="30000"/>
              </a:spcBef>
              <a:defRPr sz="1200">
                <a:solidFill>
                  <a:schemeClr val="tx1"/>
                </a:solidFill>
                <a:latin typeface="Calibri" panose="020F0502020204030204" pitchFamily="34" charset="0"/>
              </a:defRPr>
            </a:lvl5pPr>
            <a:lvl6pPr marL="2514600" indent="-228600" defTabSz="9302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302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302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30275" eaLnBrk="0" fontAlgn="base" hangingPunct="0">
              <a:spcBef>
                <a:spcPct val="30000"/>
              </a:spcBef>
              <a:spcAft>
                <a:spcPct val="0"/>
              </a:spcAft>
              <a:defRPr sz="1200">
                <a:solidFill>
                  <a:schemeClr val="tx1"/>
                </a:solidFill>
                <a:latin typeface="Calibri" panose="020F0502020204030204" pitchFamily="34" charset="0"/>
              </a:defRPr>
            </a:lvl9pPr>
          </a:lstStyle>
          <a:p>
            <a:pPr rtl="0">
              <a:spcBef>
                <a:spcPct val="0"/>
              </a:spcBef>
            </a:pPr>
            <a:fld id="{BD13BBFE-1837-49FC-9C92-ED1A5549499F}" type="slidenum">
              <a:rPr lang="en-GB" altLang="en-US">
                <a:latin typeface="Times New Roman" panose="02020603050405020304" pitchFamily="18" charset="0"/>
              </a:rPr>
              <a:pPr rtl="0">
                <a:spcBef>
                  <a:spcPct val="0"/>
                </a:spcBef>
              </a:pPr>
              <a:t>3</a:t>
            </a:fld>
            <a:endParaRPr lang="en-GB" altLang="en-US">
              <a:latin typeface="Times New Roman" panose="02020603050405020304" pitchFamily="18" charset="0"/>
            </a:endParaRPr>
          </a:p>
        </p:txBody>
      </p:sp>
    </p:spTree>
    <p:extLst>
      <p:ext uri="{BB962C8B-B14F-4D97-AF65-F5344CB8AC3E}">
        <p14:creationId xmlns:p14="http://schemas.microsoft.com/office/powerpoint/2010/main" val="439111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Shape 691"/>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692" name="Shape 692"/>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32211132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 name="Shape 684"/>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685" name="Shape 685"/>
          <p:cNvSpPr>
            <a:spLocks noGrp="1"/>
          </p:cNvSpPr>
          <p:nvPr>
            <p:ph type="body" sz="quarter" idx="1"/>
          </p:nvPr>
        </p:nvSpPr>
        <p:spPr>
          <a:prstGeom prst="rect">
            <a:avLst/>
          </a:prstGeom>
        </p:spPr>
        <p:txBody>
          <a:bodyPr/>
          <a:lstStyle>
            <a:lvl1pPr>
              <a:spcBef>
                <a:spcPts val="0"/>
              </a:spcBef>
            </a:lvl1pPr>
          </a:lstStyle>
          <a:p>
            <a:r>
              <a:rPr dirty="0"/>
              <a:t> Adela</a:t>
            </a:r>
          </a:p>
        </p:txBody>
      </p:sp>
    </p:spTree>
    <p:extLst>
      <p:ext uri="{BB962C8B-B14F-4D97-AF65-F5344CB8AC3E}">
        <p14:creationId xmlns:p14="http://schemas.microsoft.com/office/powerpoint/2010/main" val="14072981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0" anchor="t" anchorCtr="0">
            <a:noAutofit/>
          </a:bodyPr>
          <a:lstStyle/>
          <a:p>
            <a:pPr marL="0" lvl="0" indent="0" algn="l" rtl="0">
              <a:spcBef>
                <a:spcPts val="0"/>
              </a:spcBef>
              <a:spcAft>
                <a:spcPts val="0"/>
              </a:spcAft>
              <a:buNone/>
            </a:pPr>
            <a:r>
              <a:rPr lang="f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0" anchor="b" anchorCtr="0">
            <a:noAutofit/>
          </a:bodyPr>
          <a:lstStyle/>
          <a:p>
            <a:pPr marL="0" lvl="0" indent="0" algn="r" rtl="0">
              <a:spcBef>
                <a:spcPts val="0"/>
              </a:spcBef>
              <a:spcAft>
                <a:spcPts val="0"/>
              </a:spcAft>
              <a:buNone/>
            </a:pPr>
            <a:fld id="{00000000-1234-1234-1234-123412341234}" type="slidenum">
              <a:rPr lang="en-US"/>
              <a:t>7</a:t>
            </a:fld>
            <a:endParaRPr/>
          </a:p>
        </p:txBody>
      </p:sp>
    </p:spTree>
    <p:extLst>
      <p:ext uri="{BB962C8B-B14F-4D97-AF65-F5344CB8AC3E}">
        <p14:creationId xmlns:p14="http://schemas.microsoft.com/office/powerpoint/2010/main" val="1307173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8342B2F8-304B-4C56-925C-95AE823DB8C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id="{E8F0FBA9-3C72-43F5-A061-FE6424C8EA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0" anchor="t" anchorCtr="0" compatLnSpc="1">
            <a:prstTxWarp prst="textNoShape">
              <a:avLst/>
            </a:prstTxWarp>
          </a:bodyPr>
          <a:lstStyle/>
          <a:p>
            <a:pPr rtl="0"/>
            <a:endParaRPr lang="en-GB" altLang="en-US">
              <a:cs typeface="Arial" panose="020B0604020202020204" pitchFamily="34" charset="0"/>
            </a:endParaRPr>
          </a:p>
        </p:txBody>
      </p:sp>
      <p:sp>
        <p:nvSpPr>
          <p:cNvPr id="21508" name="Slide Number Placeholder 3">
            <a:extLst>
              <a:ext uri="{FF2B5EF4-FFF2-40B4-BE49-F238E27FC236}">
                <a16:creationId xmlns:a16="http://schemas.microsoft.com/office/drawing/2014/main" id="{3368C406-2737-4DAB-9210-65B3B38EA96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lvl1pPr defTabSz="930275">
              <a:spcBef>
                <a:spcPct val="30000"/>
              </a:spcBef>
              <a:defRPr sz="1200">
                <a:solidFill>
                  <a:schemeClr val="tx1"/>
                </a:solidFill>
                <a:latin typeface="Calibri" panose="020F0502020204030204" pitchFamily="34" charset="0"/>
              </a:defRPr>
            </a:lvl1pPr>
            <a:lvl2pPr marL="742950" indent="-285750" defTabSz="930275">
              <a:spcBef>
                <a:spcPct val="30000"/>
              </a:spcBef>
              <a:defRPr sz="1200">
                <a:solidFill>
                  <a:schemeClr val="tx1"/>
                </a:solidFill>
                <a:latin typeface="Calibri" panose="020F0502020204030204" pitchFamily="34" charset="0"/>
              </a:defRPr>
            </a:lvl2pPr>
            <a:lvl3pPr marL="1143000" indent="-228600" defTabSz="930275">
              <a:spcBef>
                <a:spcPct val="30000"/>
              </a:spcBef>
              <a:defRPr sz="1200">
                <a:solidFill>
                  <a:schemeClr val="tx1"/>
                </a:solidFill>
                <a:latin typeface="Calibri" panose="020F0502020204030204" pitchFamily="34" charset="0"/>
              </a:defRPr>
            </a:lvl3pPr>
            <a:lvl4pPr marL="1600200" indent="-228600" defTabSz="930275">
              <a:spcBef>
                <a:spcPct val="30000"/>
              </a:spcBef>
              <a:defRPr sz="1200">
                <a:solidFill>
                  <a:schemeClr val="tx1"/>
                </a:solidFill>
                <a:latin typeface="Calibri" panose="020F0502020204030204" pitchFamily="34" charset="0"/>
              </a:defRPr>
            </a:lvl4pPr>
            <a:lvl5pPr marL="2057400" indent="-228600" defTabSz="930275">
              <a:spcBef>
                <a:spcPct val="30000"/>
              </a:spcBef>
              <a:defRPr sz="1200">
                <a:solidFill>
                  <a:schemeClr val="tx1"/>
                </a:solidFill>
                <a:latin typeface="Calibri" panose="020F0502020204030204" pitchFamily="34" charset="0"/>
              </a:defRPr>
            </a:lvl5pPr>
            <a:lvl6pPr marL="2514600" indent="-228600" defTabSz="9302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302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302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30275" eaLnBrk="0" fontAlgn="base" hangingPunct="0">
              <a:spcBef>
                <a:spcPct val="30000"/>
              </a:spcBef>
              <a:spcAft>
                <a:spcPct val="0"/>
              </a:spcAft>
              <a:defRPr sz="1200">
                <a:solidFill>
                  <a:schemeClr val="tx1"/>
                </a:solidFill>
                <a:latin typeface="Calibri" panose="020F0502020204030204" pitchFamily="34" charset="0"/>
              </a:defRPr>
            </a:lvl9pPr>
          </a:lstStyle>
          <a:p>
            <a:pPr rtl="0">
              <a:spcBef>
                <a:spcPct val="0"/>
              </a:spcBef>
            </a:pPr>
            <a:fld id="{49BBF807-E48C-487C-A188-2846C9F3B00D}" type="slidenum">
              <a:rPr lang="en-GB" altLang="en-US">
                <a:latin typeface="Times New Roman" panose="02020603050405020304" pitchFamily="18" charset="0"/>
              </a:rPr>
              <a:pPr rtl="0">
                <a:spcBef>
                  <a:spcPct val="0"/>
                </a:spcBef>
              </a:pPr>
              <a:t>8</a:t>
            </a:fld>
            <a:endParaRPr lang="en-GB" altLang="en-US">
              <a:latin typeface="Times New Roman" panose="02020603050405020304" pitchFamily="18" charset="0"/>
            </a:endParaRPr>
          </a:p>
        </p:txBody>
      </p:sp>
    </p:spTree>
    <p:extLst>
      <p:ext uri="{BB962C8B-B14F-4D97-AF65-F5344CB8AC3E}">
        <p14:creationId xmlns:p14="http://schemas.microsoft.com/office/powerpoint/2010/main" val="26269180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2"/>
        <p:cNvGrpSpPr/>
        <p:nvPr/>
      </p:nvGrpSpPr>
      <p:grpSpPr>
        <a:xfrm>
          <a:off x="0" y="0"/>
          <a:ext cx="0" cy="0"/>
          <a:chOff x="0" y="0"/>
          <a:chExt cx="0" cy="0"/>
        </a:xfrm>
      </p:grpSpPr>
      <p:sp>
        <p:nvSpPr>
          <p:cNvPr id="643" name="Google Shape;643;p43: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44" name="Google Shape;644;p43: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a:p>
        </p:txBody>
      </p:sp>
      <p:sp>
        <p:nvSpPr>
          <p:cNvPr id="645" name="Google Shape;645;p43: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0" anchor="b" anchorCtr="0">
            <a:noAutofit/>
          </a:bodyPr>
          <a:lstStyle/>
          <a:p>
            <a:pPr marL="0" lvl="0" indent="0" algn="r" rtl="0">
              <a:spcBef>
                <a:spcPts val="0"/>
              </a:spcBef>
              <a:spcAft>
                <a:spcPts val="0"/>
              </a:spcAft>
              <a:buNone/>
            </a:pPr>
            <a:fld id="{00000000-1234-1234-1234-123412341234}" type="slidenum">
              <a:rPr lang="en-US"/>
              <a:t>9</a:t>
            </a:fld>
            <a:endParaRPr/>
          </a:p>
        </p:txBody>
      </p:sp>
    </p:spTree>
    <p:extLst>
      <p:ext uri="{BB962C8B-B14F-4D97-AF65-F5344CB8AC3E}">
        <p14:creationId xmlns:p14="http://schemas.microsoft.com/office/powerpoint/2010/main" val="30577601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8875" cy="3725863"/>
          </a:xfrm>
        </p:spPr>
      </p:sp>
      <p:sp>
        <p:nvSpPr>
          <p:cNvPr id="3" name="Notes Placeholder 2"/>
          <p:cNvSpPr>
            <a:spLocks noGrp="1"/>
          </p:cNvSpPr>
          <p:nvPr>
            <p:ph type="body" idx="1"/>
          </p:nvPr>
        </p:nvSpPr>
        <p:spPr/>
        <p:txBody>
          <a:bodyPr rtlCol="0"/>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 dirty="0"/>
              <a:t>Les EIR sont conçues pour être flexibles et réactives face à l’évolution des besoins dans le cadre d’une riposte à une flambée épidémique. Elles sont caractérisées par leur mobilité (capacité à se déployer), leur rapidité (capacité à se déployer rapidement), leur expertise (elles possèdent l’expertise fonctionnelle requise et les différentes compétences nécessaires) et leur coordination (élément bien intégré d’une stratégie d’intervention plus large).</a:t>
            </a:r>
          </a:p>
          <a:p>
            <a:pPr rtl="0"/>
            <a:endParaRPr lang="en-US"/>
          </a:p>
        </p:txBody>
      </p:sp>
      <p:sp>
        <p:nvSpPr>
          <p:cNvPr id="4" name="Slide Number Placeholder 3"/>
          <p:cNvSpPr>
            <a:spLocks noGrp="1"/>
          </p:cNvSpPr>
          <p:nvPr>
            <p:ph type="sldNum" sz="quarter" idx="10"/>
          </p:nvPr>
        </p:nvSpPr>
        <p:spPr/>
        <p:txBody>
          <a:bodyPr rtlCol="0"/>
          <a:lstStyle/>
          <a:p>
            <a:pPr rtl="0">
              <a:defRPr/>
            </a:pPr>
            <a:fld id="{4148527E-B021-4B1F-B679-A8A83EF59C5F}" type="slidenum">
              <a:rPr lang="en-US" altLang="en-US" smtClean="0"/>
              <a:pPr rtl="0">
                <a:defRPr/>
              </a:pPr>
              <a:t>10</a:t>
            </a:fld>
            <a:endParaRPr lang="en-US" altLang="en-US"/>
          </a:p>
        </p:txBody>
      </p:sp>
    </p:spTree>
    <p:extLst>
      <p:ext uri="{BB962C8B-B14F-4D97-AF65-F5344CB8AC3E}">
        <p14:creationId xmlns:p14="http://schemas.microsoft.com/office/powerpoint/2010/main" val="1588611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17.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18.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21.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2.jpe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2.jpe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24.jpe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25.jpeg"/><Relationship Id="rId4" Type="http://schemas.openxmlformats.org/officeDocument/2006/relationships/image" Target="../media/image7.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24.jpe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25.jpeg"/><Relationship Id="rId4"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2.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3.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4.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4.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reserve="1">
  <p:cSld name="Title Slide">
    <p:spTree>
      <p:nvGrpSpPr>
        <p:cNvPr id="1" name=""/>
        <p:cNvGrpSpPr/>
        <p:nvPr/>
      </p:nvGrpSpPr>
      <p:grpSpPr>
        <a:xfrm>
          <a:off x="0" y="0"/>
          <a:ext cx="0" cy="0"/>
          <a:chOff x="0" y="0"/>
          <a:chExt cx="0" cy="0"/>
        </a:xfrm>
      </p:grpSpPr>
      <p:sp>
        <p:nvSpPr>
          <p:cNvPr id="19" name="Rectangle 1"/>
          <p:cNvSpPr/>
          <p:nvPr/>
        </p:nvSpPr>
        <p:spPr>
          <a:xfrm>
            <a:off x="0" y="14"/>
            <a:ext cx="9144000" cy="4354825"/>
          </a:xfrm>
          <a:prstGeom prst="rect">
            <a:avLst/>
          </a:prstGeom>
          <a:solidFill>
            <a:srgbClr val="ECF2F8"/>
          </a:solidFill>
          <a:ln w="12700">
            <a:miter lim="400000"/>
          </a:ln>
        </p:spPr>
        <p:txBody>
          <a:bodyPr lIns="25717" rIns="25717" anchor="ctr"/>
          <a:lstStyle/>
          <a:p>
            <a:pPr algn="ctr">
              <a:defRPr sz="500">
                <a:solidFill>
                  <a:srgbClr val="FFFFFF"/>
                </a:solidFill>
                <a:latin typeface="+mj-lt"/>
                <a:ea typeface="+mj-ea"/>
                <a:cs typeface="+mj-cs"/>
                <a:sym typeface="Source Sans Pro Regular"/>
              </a:defRPr>
            </a:pPr>
            <a:endParaRPr sz="281"/>
          </a:p>
        </p:txBody>
      </p:sp>
      <p:pic>
        <p:nvPicPr>
          <p:cNvPr id="20" name="Image" descr="Image"/>
          <p:cNvPicPr>
            <a:picLocks noChangeAspect="1"/>
          </p:cNvPicPr>
          <p:nvPr/>
        </p:nvPicPr>
        <p:blipFill>
          <a:blip r:embed="rId2"/>
          <a:stretch>
            <a:fillRect/>
          </a:stretch>
        </p:blipFill>
        <p:spPr>
          <a:xfrm>
            <a:off x="-9814" y="-56044"/>
            <a:ext cx="5663481" cy="5443697"/>
          </a:xfrm>
          <a:prstGeom prst="rect">
            <a:avLst/>
          </a:prstGeom>
          <a:ln w="12700">
            <a:miter lim="400000"/>
          </a:ln>
        </p:spPr>
      </p:pic>
      <p:sp>
        <p:nvSpPr>
          <p:cNvPr id="23" name="Subtitle 2"/>
          <p:cNvSpPr txBox="1"/>
          <p:nvPr/>
        </p:nvSpPr>
        <p:spPr>
          <a:xfrm>
            <a:off x="2177334" y="6196041"/>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dirty="0"/>
              <a:t>Rapid Response Teams Training</a:t>
            </a:r>
          </a:p>
        </p:txBody>
      </p:sp>
      <p:pic>
        <p:nvPicPr>
          <p:cNvPr id="27" name="Picture 18" descr="Picture 18"/>
          <p:cNvPicPr>
            <a:picLocks noChangeAspect="1"/>
          </p:cNvPicPr>
          <p:nvPr/>
        </p:nvPicPr>
        <p:blipFill>
          <a:blip r:embed="rId3"/>
          <a:stretch>
            <a:fillRect/>
          </a:stretch>
        </p:blipFill>
        <p:spPr>
          <a:xfrm>
            <a:off x="6751867" y="5116962"/>
            <a:ext cx="2117562" cy="908686"/>
          </a:xfrm>
          <a:prstGeom prst="rect">
            <a:avLst/>
          </a:prstGeom>
          <a:ln w="12700">
            <a:miter lim="400000"/>
          </a:ln>
        </p:spPr>
      </p:pic>
      <p:sp>
        <p:nvSpPr>
          <p:cNvPr id="29" name="Body Level One…"/>
          <p:cNvSpPr txBox="1">
            <a:spLocks noGrp="1"/>
          </p:cNvSpPr>
          <p:nvPr>
            <p:ph type="body" sz="quarter" idx="1"/>
          </p:nvPr>
        </p:nvSpPr>
        <p:spPr>
          <a:xfrm>
            <a:off x="4144296" y="3491870"/>
            <a:ext cx="4444154" cy="914401"/>
          </a:xfrm>
          <a:prstGeom prst="rect">
            <a:avLst/>
          </a:prstGeom>
        </p:spPr>
        <p:txBody>
          <a:bodyPr/>
          <a:lstStyle>
            <a:lvl1pPr>
              <a:defRPr>
                <a:latin typeface="Source Sans Pro Bold"/>
                <a:ea typeface="Source Sans Pro Bold"/>
                <a:cs typeface="Source Sans Pro Bold"/>
                <a:sym typeface="Source Sans Pro Bold"/>
              </a:defRPr>
            </a:lvl1pPr>
            <a:lvl2pPr marL="122058" indent="-40686">
              <a:defRPr>
                <a:latin typeface="Source Sans Pro Bold"/>
                <a:ea typeface="Source Sans Pro Bold"/>
                <a:cs typeface="Source Sans Pro Bold"/>
                <a:sym typeface="Source Sans Pro Bold"/>
              </a:defRPr>
            </a:lvl2pPr>
            <a:lvl3pPr marL="203429" indent="-40686">
              <a:defRPr>
                <a:latin typeface="Source Sans Pro Bold"/>
                <a:ea typeface="Source Sans Pro Bold"/>
                <a:cs typeface="Source Sans Pro Bold"/>
                <a:sym typeface="Source Sans Pro Bold"/>
              </a:defRPr>
            </a:lvl3pPr>
            <a:lvl4pPr marL="284802" indent="-40686">
              <a:defRPr>
                <a:latin typeface="Source Sans Pro Bold"/>
                <a:ea typeface="Source Sans Pro Bold"/>
                <a:cs typeface="Source Sans Pro Bold"/>
                <a:sym typeface="Source Sans Pro Bold"/>
              </a:defRPr>
            </a:lvl4pPr>
            <a:lvl5pPr marL="366173" indent="-40686">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388348" y="1587568"/>
            <a:ext cx="3367605" cy="2410277"/>
          </a:xfrm>
          <a:prstGeom prst="rect">
            <a:avLst/>
          </a:prstGeom>
        </p:spPr>
        <p:txBody>
          <a:bodyPr/>
          <a:lstStyle/>
          <a:p>
            <a:r>
              <a:t>Title Text</a:t>
            </a: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7338" y="6225093"/>
            <a:ext cx="853608" cy="611652"/>
          </a:xfrm>
          <a:prstGeom prst="rect">
            <a:avLst/>
          </a:prstGeom>
        </p:spPr>
      </p:pic>
      <p:pic>
        <p:nvPicPr>
          <p:cNvPr id="15" name="Picture 14" descr="A picture containing text, font, graphics, screenshot&#10;&#10;Description automatically generated">
            <a:extLst>
              <a:ext uri="{FF2B5EF4-FFF2-40B4-BE49-F238E27FC236}">
                <a16:creationId xmlns:a16="http://schemas.microsoft.com/office/drawing/2014/main" id="{B19A3817-C018-4ED4-B7C2-8A1F5577600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07660" y="96797"/>
            <a:ext cx="776592" cy="822960"/>
          </a:xfrm>
          <a:prstGeom prst="rect">
            <a:avLst/>
          </a:prstGeom>
        </p:spPr>
      </p:pic>
      <p:sp>
        <p:nvSpPr>
          <p:cNvPr id="13" name="Slide Number"/>
          <p:cNvSpPr txBox="1">
            <a:spLocks noGrp="1"/>
          </p:cNvSpPr>
          <p:nvPr>
            <p:ph type="sldNum" sz="quarter" idx="2"/>
          </p:nvPr>
        </p:nvSpPr>
        <p:spPr>
          <a:xfrm>
            <a:off x="8721007" y="6473466"/>
            <a:ext cx="422993" cy="212062"/>
          </a:xfrm>
          <a:prstGeom prst="rect">
            <a:avLst/>
          </a:prstGeom>
        </p:spPr>
        <p:txBody>
          <a:bodyPr/>
          <a:lstStyle>
            <a:lvl1pPr algn="r">
              <a:defRPr sz="1000"/>
            </a:lvl1pPr>
          </a:lstStyle>
          <a:p>
            <a:fld id="{86CB4B4D-7CA3-9044-876B-883B54F8677D}" type="slidenum">
              <a:rPr lang="fr-FR" smtClean="0"/>
              <a:pPr/>
              <a:t>‹N°›</a:t>
            </a:fld>
            <a:endParaRPr lang="fr-FR" dirty="0"/>
          </a:p>
        </p:txBody>
      </p:sp>
      <p:sp>
        <p:nvSpPr>
          <p:cNvPr id="16"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7"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1717320940"/>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reserve="1">
  <p:cSld name="7_Custom Layout">
    <p:spTree>
      <p:nvGrpSpPr>
        <p:cNvPr id="1" name=""/>
        <p:cNvGrpSpPr/>
        <p:nvPr/>
      </p:nvGrpSpPr>
      <p:grpSpPr>
        <a:xfrm>
          <a:off x="0" y="0"/>
          <a:ext cx="0" cy="0"/>
          <a:chOff x="0" y="0"/>
          <a:chExt cx="0" cy="0"/>
        </a:xfrm>
      </p:grpSpPr>
      <p:pic>
        <p:nvPicPr>
          <p:cNvPr id="175" name="Image" descr="Image"/>
          <p:cNvPicPr>
            <a:picLocks noChangeAspect="1"/>
          </p:cNvPicPr>
          <p:nvPr/>
        </p:nvPicPr>
        <p:blipFill>
          <a:blip r:embed="rId2"/>
          <a:srcRect b="1317"/>
          <a:stretch>
            <a:fillRect/>
          </a:stretch>
        </p:blipFill>
        <p:spPr>
          <a:xfrm>
            <a:off x="-11421" y="-14824"/>
            <a:ext cx="9379064" cy="6126364"/>
          </a:xfrm>
          <a:prstGeom prst="rect">
            <a:avLst/>
          </a:prstGeom>
          <a:ln w="12700">
            <a:miter lim="400000"/>
          </a:ln>
        </p:spPr>
      </p:pic>
      <p:sp>
        <p:nvSpPr>
          <p:cNvPr id="178" name="Subtitle 2"/>
          <p:cNvSpPr txBox="1"/>
          <p:nvPr/>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182" name="Rounded Rectangle 4"/>
          <p:cNvSpPr/>
          <p:nvPr/>
        </p:nvSpPr>
        <p:spPr>
          <a:xfrm flipV="1">
            <a:off x="3752507" y="3246970"/>
            <a:ext cx="1886382" cy="111824"/>
          </a:xfrm>
          <a:prstGeom prst="roundRect">
            <a:avLst>
              <a:gd name="adj" fmla="val 50000"/>
            </a:avLst>
          </a:prstGeom>
          <a:solidFill>
            <a:schemeClr val="accent3"/>
          </a:solidFill>
          <a:ln w="12700">
            <a:miter lim="400000"/>
          </a:ln>
        </p:spPr>
        <p:txBody>
          <a:bodyPr lIns="25717" rIns="25717" anchor="ctr"/>
          <a:lstStyle/>
          <a:p>
            <a:pPr algn="ctr">
              <a:defRPr sz="700">
                <a:solidFill>
                  <a:srgbClr val="FFFFFF"/>
                </a:solidFill>
                <a:latin typeface="+mj-lt"/>
                <a:ea typeface="+mj-ea"/>
                <a:cs typeface="+mj-cs"/>
                <a:sym typeface="Source Sans Pro Regular"/>
              </a:defRPr>
            </a:pPr>
            <a:endParaRPr sz="394"/>
          </a:p>
        </p:txBody>
      </p:sp>
      <p:sp>
        <p:nvSpPr>
          <p:cNvPr id="183" name="Body Level One…"/>
          <p:cNvSpPr txBox="1">
            <a:spLocks noGrp="1"/>
          </p:cNvSpPr>
          <p:nvPr>
            <p:ph type="body" sz="half" idx="1" hasCustomPrompt="1"/>
          </p:nvPr>
        </p:nvSpPr>
        <p:spPr>
          <a:xfrm>
            <a:off x="440404" y="1971020"/>
            <a:ext cx="8510588"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5955EDFD-7316-5153-041B-4C1093E21DB6}"/>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E103695A-CB56-468E-B04E-C06BAC3A59C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4244" y="6152061"/>
            <a:ext cx="786702" cy="640080"/>
          </a:xfrm>
          <a:prstGeom prst="rect">
            <a:avLst/>
          </a:prstGeom>
        </p:spPr>
      </p:pic>
      <p:pic>
        <p:nvPicPr>
          <p:cNvPr id="4" name="Picture 3">
            <a:extLst>
              <a:ext uri="{FF2B5EF4-FFF2-40B4-BE49-F238E27FC236}">
                <a16:creationId xmlns:a16="http://schemas.microsoft.com/office/drawing/2014/main" id="{E565B4A4-5F98-4F8D-A429-5D5298B1C65F}"/>
              </a:ext>
            </a:extLst>
          </p:cNvPr>
          <p:cNvPicPr>
            <a:picLocks noChangeAspect="1"/>
          </p:cNvPicPr>
          <p:nvPr userDrawn="1"/>
        </p:nvPicPr>
        <p:blipFill>
          <a:blip r:embed="rId4"/>
          <a:stretch>
            <a:fillRect/>
          </a:stretch>
        </p:blipFill>
        <p:spPr>
          <a:xfrm>
            <a:off x="8297662" y="113501"/>
            <a:ext cx="772735" cy="926672"/>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3569612066"/>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reserve="1">
  <p:cSld name="1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tretch>
            <a:fillRect/>
          </a:stretch>
        </p:blipFill>
        <p:spPr>
          <a:xfrm>
            <a:off x="-14094" y="-48495"/>
            <a:ext cx="5768123" cy="655777"/>
          </a:xfrm>
          <a:prstGeom prst="rect">
            <a:avLst/>
          </a:prstGeom>
          <a:ln w="12700">
            <a:miter lim="400000"/>
          </a:ln>
        </p:spPr>
      </p:pic>
      <p:sp>
        <p:nvSpPr>
          <p:cNvPr id="238" name="Subtitle 2"/>
          <p:cNvSpPr txBox="1"/>
          <p:nvPr/>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242" name="Body Level One…"/>
          <p:cNvSpPr txBox="1">
            <a:spLocks noGrp="1"/>
          </p:cNvSpPr>
          <p:nvPr>
            <p:ph type="body" idx="1"/>
          </p:nvPr>
        </p:nvSpPr>
        <p:spPr>
          <a:xfrm>
            <a:off x="1828800" y="1247001"/>
            <a:ext cx="6043962"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3" name="Text Placeholder 5"/>
          <p:cNvSpPr>
            <a:spLocks noGrp="1"/>
          </p:cNvSpPr>
          <p:nvPr>
            <p:ph type="body" sz="quarter" idx="21"/>
          </p:nvPr>
        </p:nvSpPr>
        <p:spPr>
          <a:xfrm>
            <a:off x="141596" y="-28582"/>
            <a:ext cx="7834313" cy="615951"/>
          </a:xfrm>
          <a:prstGeom prst="rect">
            <a:avLst/>
          </a:prstGeom>
        </p:spPr>
        <p:txBody>
          <a:bodyPr/>
          <a:lstStyle>
            <a:lvl1pPr marL="0" indent="0">
              <a:buClrTx/>
              <a:buSzTx/>
              <a:buFontTx/>
              <a:buNone/>
              <a:defRPr>
                <a:solidFill>
                  <a:srgbClr val="FFFFFF"/>
                </a:solidFill>
                <a:latin typeface="Source Sans Pro Bold"/>
                <a:sym typeface="Source Sans Pro Bold"/>
              </a:defRPr>
            </a:lvl1p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dirty="0"/>
          </a:p>
        </p:txBody>
      </p:sp>
      <p:sp>
        <p:nvSpPr>
          <p:cNvPr id="2" name="Slide Number">
            <a:extLst>
              <a:ext uri="{FF2B5EF4-FFF2-40B4-BE49-F238E27FC236}">
                <a16:creationId xmlns:a16="http://schemas.microsoft.com/office/drawing/2014/main" id="{8A62D877-AD33-5304-4D61-D414499353A1}"/>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595C1A87-F0DD-495D-84A6-C7D1DC9F21A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4244" y="6152061"/>
            <a:ext cx="725913" cy="64008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B9779F1C-10F7-4FE7-9BD4-14BEA26A569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285356" y="96797"/>
            <a:ext cx="785041" cy="82296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4"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3179083385"/>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sp>
        <p:nvSpPr>
          <p:cNvPr id="250" name="Text Placeholder 5"/>
          <p:cNvSpPr>
            <a:spLocks noGrp="1"/>
          </p:cNvSpPr>
          <p:nvPr>
            <p:ph type="body" sz="quarter" idx="21"/>
          </p:nvPr>
        </p:nvSpPr>
        <p:spPr>
          <a:xfrm>
            <a:off x="141684" y="-28582"/>
            <a:ext cx="7088982" cy="615951"/>
          </a:xfrm>
          <a:prstGeom prst="rect">
            <a:avLst/>
          </a:prstGeom>
        </p:spPr>
        <p:txBody>
          <a:bodyPr anchor="ctr"/>
          <a:lstStyle>
            <a:lvl1pPr marL="0" indent="0">
              <a:buClrTx/>
              <a:buSzTx/>
              <a:buFontTx/>
              <a:buNone/>
              <a:defRPr>
                <a:solidFill>
                  <a:srgbClr val="FFFFFF"/>
                </a:solidFill>
                <a:latin typeface="Source Sans Pro Bold"/>
                <a:sym typeface="Source Sans Pro Bold"/>
              </a:defRPr>
            </a:lvl1p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53" name="Subtitle 2"/>
          <p:cNvSpPr txBox="1"/>
          <p:nvPr/>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257" name="Body Level One…"/>
          <p:cNvSpPr txBox="1">
            <a:spLocks noGrp="1"/>
          </p:cNvSpPr>
          <p:nvPr>
            <p:ph type="body" idx="1"/>
          </p:nvPr>
        </p:nvSpPr>
        <p:spPr>
          <a:xfrm>
            <a:off x="1784197" y="1247001"/>
            <a:ext cx="6166625"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258" name="Image" descr="Image"/>
          <p:cNvPicPr>
            <a:picLocks noChangeAspect="1"/>
          </p:cNvPicPr>
          <p:nvPr/>
        </p:nvPicPr>
        <p:blipFill>
          <a:blip r:embed="rId2"/>
          <a:stretch>
            <a:fillRect/>
          </a:stretch>
        </p:blipFill>
        <p:spPr>
          <a:xfrm>
            <a:off x="-14095" y="-99193"/>
            <a:ext cx="4443828" cy="757174"/>
          </a:xfrm>
          <a:prstGeom prst="rect">
            <a:avLst/>
          </a:prstGeom>
          <a:ln w="12700">
            <a:miter lim="400000"/>
          </a:ln>
        </p:spPr>
      </p:pic>
      <p:sp>
        <p:nvSpPr>
          <p:cNvPr id="2" name="Slide Number">
            <a:extLst>
              <a:ext uri="{FF2B5EF4-FFF2-40B4-BE49-F238E27FC236}">
                <a16:creationId xmlns:a16="http://schemas.microsoft.com/office/drawing/2014/main" id="{5FE8A504-B598-1C23-611B-F3B436588DB1}"/>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C8DAEF8F-F60E-480D-8A4F-2820371A91E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4244" y="6152061"/>
            <a:ext cx="725913" cy="64008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6AEB9C0A-035A-4955-A544-3B0BD39677E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1958" y="96797"/>
            <a:ext cx="688439" cy="82296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4"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22465461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65" name="Image" descr="Image"/>
          <p:cNvPicPr>
            <a:picLocks noChangeAspect="1"/>
          </p:cNvPicPr>
          <p:nvPr/>
        </p:nvPicPr>
        <p:blipFill>
          <a:blip r:embed="rId2"/>
          <a:srcRect t="43728"/>
          <a:stretch>
            <a:fillRect/>
          </a:stretch>
        </p:blipFill>
        <p:spPr>
          <a:xfrm>
            <a:off x="-53108" y="-35923"/>
            <a:ext cx="7059966" cy="676911"/>
          </a:xfrm>
          <a:prstGeom prst="rect">
            <a:avLst/>
          </a:prstGeom>
          <a:ln w="12700">
            <a:miter lim="400000"/>
          </a:ln>
        </p:spPr>
      </p:pic>
      <p:sp>
        <p:nvSpPr>
          <p:cNvPr id="268" name="Subtitle 2"/>
          <p:cNvSpPr txBox="1"/>
          <p:nvPr/>
        </p:nvSpPr>
        <p:spPr>
          <a:xfrm>
            <a:off x="2433661" y="6527373"/>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272" name="Body Level One…"/>
          <p:cNvSpPr txBox="1">
            <a:spLocks noGrp="1"/>
          </p:cNvSpPr>
          <p:nvPr>
            <p:ph type="body" idx="1"/>
          </p:nvPr>
        </p:nvSpPr>
        <p:spPr>
          <a:xfrm>
            <a:off x="1784197" y="1247001"/>
            <a:ext cx="6166625"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49CCFB0-CE2C-AEB8-472D-FD34ACED853F}"/>
              </a:ext>
            </a:extLst>
          </p:cNvPr>
          <p:cNvSpPr txBox="1">
            <a:spLocks/>
          </p:cNvSpPr>
          <p:nvPr userDrawn="1"/>
        </p:nvSpPr>
        <p:spPr>
          <a:xfrm>
            <a:off x="8764859" y="6527373"/>
            <a:ext cx="373947" cy="330627"/>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r"/>
            <a:fld id="{86CB4B4D-7CA3-9044-876B-883B54F8677D}" type="slidenum">
              <a:rPr lang="hu-HU" sz="619" smtClean="0">
                <a:latin typeface="+mj-lt"/>
              </a:rPr>
              <a:pPr algn="r"/>
              <a:t>‹N°›</a:t>
            </a:fld>
            <a:endParaRPr lang="hu-HU" sz="619">
              <a:latin typeface="+mj-lt"/>
            </a:endParaRPr>
          </a:p>
        </p:txBody>
      </p:sp>
      <p:pic>
        <p:nvPicPr>
          <p:cNvPr id="10" name="Picture 9" descr="A picture containing text, font, graphics, screenshot&#10;&#10;Description automatically generated">
            <a:extLst>
              <a:ext uri="{FF2B5EF4-FFF2-40B4-BE49-F238E27FC236}">
                <a16:creationId xmlns:a16="http://schemas.microsoft.com/office/drawing/2014/main" id="{47D43CE8-487D-4FF1-B51A-480FBF1198C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40752" y="96797"/>
            <a:ext cx="829646"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D31647BC-F6D6-4470-BE34-3781DDBB987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4244" y="6152061"/>
            <a:ext cx="725913" cy="640080"/>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1793836394"/>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reserve="1">
  <p:cSld name="4_Section Header">
    <p:spTree>
      <p:nvGrpSpPr>
        <p:cNvPr id="1" name=""/>
        <p:cNvGrpSpPr/>
        <p:nvPr/>
      </p:nvGrpSpPr>
      <p:grpSpPr>
        <a:xfrm>
          <a:off x="0" y="0"/>
          <a:ext cx="0" cy="0"/>
          <a:chOff x="0" y="0"/>
          <a:chExt cx="0" cy="0"/>
        </a:xfrm>
      </p:grpSpPr>
      <p:pic>
        <p:nvPicPr>
          <p:cNvPr id="279" name="Image" descr="Image"/>
          <p:cNvPicPr>
            <a:picLocks noChangeAspect="1"/>
          </p:cNvPicPr>
          <p:nvPr/>
        </p:nvPicPr>
        <p:blipFill>
          <a:blip r:embed="rId2"/>
          <a:stretch>
            <a:fillRect/>
          </a:stretch>
        </p:blipFill>
        <p:spPr>
          <a:xfrm>
            <a:off x="-20254" y="-9866"/>
            <a:ext cx="6064117" cy="1033252"/>
          </a:xfrm>
          <a:prstGeom prst="rect">
            <a:avLst/>
          </a:prstGeom>
          <a:ln w="12700">
            <a:miter lim="400000"/>
          </a:ln>
        </p:spPr>
      </p:pic>
      <p:sp>
        <p:nvSpPr>
          <p:cNvPr id="282" name="Subtitle 2"/>
          <p:cNvSpPr txBox="1"/>
          <p:nvPr/>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286" name="Body Level One…"/>
          <p:cNvSpPr txBox="1">
            <a:spLocks noGrp="1"/>
          </p:cNvSpPr>
          <p:nvPr>
            <p:ph type="body" idx="1"/>
          </p:nvPr>
        </p:nvSpPr>
        <p:spPr>
          <a:xfrm>
            <a:off x="1784197" y="1247001"/>
            <a:ext cx="6166625"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989D4D80-1EE4-6EE1-712F-4098D947B17C}"/>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pic>
        <p:nvPicPr>
          <p:cNvPr id="10" name="Picture 9" descr="A picture containing text, font, graphics, screenshot&#10;&#10;Description automatically generated">
            <a:extLst>
              <a:ext uri="{FF2B5EF4-FFF2-40B4-BE49-F238E27FC236}">
                <a16:creationId xmlns:a16="http://schemas.microsoft.com/office/drawing/2014/main" id="{D871750F-9EAE-4BB7-8D69-10D9EFBF720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40752" y="96797"/>
            <a:ext cx="829646"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2F24A0D2-3754-461E-B884-AA0E6E196AE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4244" y="6152061"/>
            <a:ext cx="853610" cy="640080"/>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2998591121"/>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8392483" y="118173"/>
            <a:ext cx="650036"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8392480" y="118173"/>
            <a:ext cx="650036" cy="895041"/>
          </a:xfrm>
          <a:prstGeom prst="rect">
            <a:avLst/>
          </a:prstGeom>
          <a:ln w="12700">
            <a:miter lim="400000"/>
          </a:ln>
        </p:spPr>
      </p:pic>
      <p:sp>
        <p:nvSpPr>
          <p:cNvPr id="194" name="Rectangle 5"/>
          <p:cNvSpPr/>
          <p:nvPr/>
        </p:nvSpPr>
        <p:spPr>
          <a:xfrm>
            <a:off x="0" y="-9332"/>
            <a:ext cx="9144000" cy="6199821"/>
          </a:xfrm>
          <a:prstGeom prst="rect">
            <a:avLst/>
          </a:prstGeom>
          <a:solidFill>
            <a:srgbClr val="ECF2F8"/>
          </a:solidFill>
          <a:ln w="12700">
            <a:miter lim="400000"/>
          </a:ln>
        </p:spPr>
        <p:txBody>
          <a:bodyPr lIns="19288" rIns="19288" anchor="ctr"/>
          <a:lstStyle/>
          <a:p>
            <a:pPr algn="ctr">
              <a:defRPr sz="2000">
                <a:latin typeface="+mn-lt"/>
                <a:ea typeface="+mn-ea"/>
                <a:cs typeface="+mn-cs"/>
                <a:sym typeface="Source Sans Pro Regular"/>
              </a:defRPr>
            </a:pPr>
            <a:endParaRPr sz="844"/>
          </a:p>
        </p:txBody>
      </p:sp>
      <p:pic>
        <p:nvPicPr>
          <p:cNvPr id="195" name="Picture 3" descr="Picture 3"/>
          <p:cNvPicPr>
            <a:picLocks noChangeAspect="1"/>
          </p:cNvPicPr>
          <p:nvPr/>
        </p:nvPicPr>
        <p:blipFill>
          <a:blip r:embed="rId3"/>
          <a:stretch>
            <a:fillRect/>
          </a:stretch>
        </p:blipFill>
        <p:spPr>
          <a:xfrm>
            <a:off x="-6855" y="4"/>
            <a:ext cx="7076728" cy="641533"/>
          </a:xfrm>
          <a:prstGeom prst="rect">
            <a:avLst/>
          </a:prstGeom>
          <a:ln w="12700">
            <a:miter lim="400000"/>
          </a:ln>
        </p:spPr>
      </p:pic>
      <p:sp>
        <p:nvSpPr>
          <p:cNvPr id="196" name="TextBox 4"/>
          <p:cNvSpPr txBox="1"/>
          <p:nvPr/>
        </p:nvSpPr>
        <p:spPr>
          <a:xfrm>
            <a:off x="636528" y="-618316"/>
            <a:ext cx="1970881" cy="27930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288" rIns="19288">
            <a:spAutoFit/>
          </a:bodyPr>
          <a:lstStyle>
            <a:lvl1pPr defTabSz="289320">
              <a:lnSpc>
                <a:spcPct val="90000"/>
              </a:lnSpc>
            </a:lvl1pPr>
          </a:lstStyle>
          <a:p>
            <a:endParaRPr sz="1350"/>
          </a:p>
        </p:txBody>
      </p:sp>
      <p:sp>
        <p:nvSpPr>
          <p:cNvPr id="198" name="Body Level One…"/>
          <p:cNvSpPr txBox="1">
            <a:spLocks noGrp="1"/>
          </p:cNvSpPr>
          <p:nvPr>
            <p:ph type="body" idx="1"/>
          </p:nvPr>
        </p:nvSpPr>
        <p:spPr>
          <a:xfrm>
            <a:off x="598084" y="842966"/>
            <a:ext cx="7837817" cy="5206965"/>
          </a:xfrm>
          <a:prstGeom prst="rect">
            <a:avLst/>
          </a:prstGeom>
        </p:spPr>
        <p:txBody>
          <a:bodyPr/>
          <a:lstStyle>
            <a:lvl1pPr>
              <a:defRPr sz="844"/>
            </a:lvl1pPr>
            <a:lvl2pPr>
              <a:defRPr sz="844"/>
            </a:lvl2pPr>
            <a:lvl3pPr>
              <a:defRPr sz="844"/>
            </a:lvl3pPr>
            <a:lvl4pPr>
              <a:defRPr sz="844"/>
            </a:lvl4pPr>
            <a:lvl5pPr>
              <a:defRPr sz="844"/>
            </a:lvl5pPr>
          </a:lstStyle>
          <a:p>
            <a:r>
              <a:t>Body Level One</a:t>
            </a:r>
          </a:p>
          <a:p>
            <a:pPr lvl="1"/>
            <a:r>
              <a:t>Body Level Two</a:t>
            </a:r>
          </a:p>
          <a:p>
            <a:pPr lvl="2"/>
            <a:r>
              <a:t>Body Level Three</a:t>
            </a:r>
          </a:p>
          <a:p>
            <a:pPr lvl="3"/>
            <a:r>
              <a:t>Body Level Four</a:t>
            </a:r>
          </a:p>
          <a:p>
            <a:pPr lvl="4"/>
            <a:r>
              <a:t>Body Level Five</a:t>
            </a:r>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8916257" y="6560496"/>
            <a:ext cx="128721" cy="163763"/>
          </a:xfrm>
          <a:prstGeom prst="rect">
            <a:avLst/>
          </a:prstGeom>
          <a:ln w="12700">
            <a:miter lim="400000"/>
          </a:ln>
        </p:spPr>
        <p:txBody>
          <a:bodyPr wrap="none" lIns="19288" rIns="19288">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464" smtClean="0">
                <a:solidFill>
                  <a:schemeClr val="tx2">
                    <a:lumMod val="75000"/>
                  </a:schemeClr>
                </a:solidFill>
              </a:rPr>
              <a:pPr/>
              <a:t>‹N°›</a:t>
            </a:fld>
            <a:endParaRPr lang="hu-HU" sz="464">
              <a:solidFill>
                <a:schemeClr val="tx2">
                  <a:lumMod val="75000"/>
                </a:schemeClr>
              </a:solidFill>
            </a:endParaRPr>
          </a:p>
        </p:txBody>
      </p:sp>
      <p:pic>
        <p:nvPicPr>
          <p:cNvPr id="15" name="Picture 14" descr="A logo of the united nations organization&#10;&#10;Description automatically generated with low confidence">
            <a:extLst>
              <a:ext uri="{FF2B5EF4-FFF2-40B4-BE49-F238E27FC236}">
                <a16:creationId xmlns:a16="http://schemas.microsoft.com/office/drawing/2014/main" id="{9C30C7F5-8C1E-4302-BA68-A48E144010A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3885" y="6195836"/>
            <a:ext cx="759363" cy="596307"/>
          </a:xfrm>
          <a:prstGeom prst="rect">
            <a:avLst/>
          </a:prstGeom>
        </p:spPr>
      </p:pic>
      <p:pic>
        <p:nvPicPr>
          <p:cNvPr id="16" name="Picture 15" descr="A picture containing text, font, graphics, screenshot&#10;&#10;Description automatically generated">
            <a:extLst>
              <a:ext uri="{FF2B5EF4-FFF2-40B4-BE49-F238E27FC236}">
                <a16:creationId xmlns:a16="http://schemas.microsoft.com/office/drawing/2014/main" id="{97287D53-1B35-4DFE-9D29-4AA6963B937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285356" y="96797"/>
            <a:ext cx="785041" cy="822960"/>
          </a:xfrm>
          <a:prstGeom prst="rect">
            <a:avLst/>
          </a:prstGeom>
        </p:spPr>
      </p:pic>
      <p:sp>
        <p:nvSpPr>
          <p:cNvPr id="2" name="ZoneTexte 1"/>
          <p:cNvSpPr txBox="1"/>
          <p:nvPr userDrawn="1"/>
        </p:nvSpPr>
        <p:spPr>
          <a:xfrm>
            <a:off x="148662" y="85353"/>
            <a:ext cx="6434254"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200" b="1" i="0" u="none" strike="noStrike" cap="none" spc="0" normalizeH="0" baseline="0" dirty="0">
                <a:ln>
                  <a:noFill/>
                </a:ln>
                <a:solidFill>
                  <a:schemeClr val="bg1"/>
                </a:solidFill>
                <a:effectLst/>
                <a:uFillTx/>
                <a:latin typeface="Calibri"/>
                <a:ea typeface="Calibri"/>
                <a:cs typeface="+mj-cs"/>
                <a:sym typeface="Calibri"/>
              </a:rPr>
              <a:t>Clause de </a:t>
            </a:r>
            <a:r>
              <a:rPr kumimoji="0" lang="fr-FR" sz="3200" b="1" i="0" u="none" strike="noStrike" cap="none" spc="0" normalizeH="0" baseline="0" noProof="0" dirty="0">
                <a:ln>
                  <a:noFill/>
                </a:ln>
                <a:solidFill>
                  <a:schemeClr val="bg1"/>
                </a:solidFill>
                <a:effectLst/>
                <a:uFillTx/>
                <a:latin typeface="Calibri"/>
                <a:ea typeface="Calibri"/>
                <a:cs typeface="+mj-cs"/>
                <a:sym typeface="Calibri"/>
              </a:rPr>
              <a:t>non-responsabilité</a:t>
            </a:r>
          </a:p>
        </p:txBody>
      </p:sp>
      <p:sp>
        <p:nvSpPr>
          <p:cNvPr id="17"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8"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2943085345"/>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reserve="1">
  <p:cSld name="8_Custom Layout">
    <p:spTree>
      <p:nvGrpSpPr>
        <p:cNvPr id="1" name=""/>
        <p:cNvGrpSpPr/>
        <p:nvPr/>
      </p:nvGrpSpPr>
      <p:grpSpPr>
        <a:xfrm>
          <a:off x="0" y="0"/>
          <a:ext cx="0" cy="0"/>
          <a:chOff x="0" y="0"/>
          <a:chExt cx="0" cy="0"/>
        </a:xfrm>
      </p:grpSpPr>
      <p:sp>
        <p:nvSpPr>
          <p:cNvPr id="296" name="Title Text"/>
          <p:cNvSpPr txBox="1">
            <a:spLocks noGrp="1"/>
          </p:cNvSpPr>
          <p:nvPr>
            <p:ph type="title"/>
          </p:nvPr>
        </p:nvSpPr>
        <p:spPr>
          <a:xfrm>
            <a:off x="165280" y="559154"/>
            <a:ext cx="3574724" cy="2339613"/>
          </a:xfrm>
          <a:prstGeom prst="rect">
            <a:avLst/>
          </a:prstGeom>
        </p:spPr>
        <p:txBody>
          <a:bodyPr/>
          <a:lstStyle/>
          <a:p>
            <a:r>
              <a:t>Title Text</a:t>
            </a:r>
          </a:p>
        </p:txBody>
      </p:sp>
      <p:sp>
        <p:nvSpPr>
          <p:cNvPr id="2" name="Slide Number">
            <a:extLst>
              <a:ext uri="{FF2B5EF4-FFF2-40B4-BE49-F238E27FC236}">
                <a16:creationId xmlns:a16="http://schemas.microsoft.com/office/drawing/2014/main" id="{D1362ECB-0AE3-5AFE-09FD-2FC12E3FF181}"/>
              </a:ext>
            </a:extLst>
          </p:cNvPr>
          <p:cNvSpPr txBox="1">
            <a:spLocks/>
          </p:cNvSpPr>
          <p:nvPr userDrawn="1"/>
        </p:nvSpPr>
        <p:spPr>
          <a:xfrm>
            <a:off x="8877303"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464" kern="0" smtClean="0">
                <a:solidFill>
                  <a:srgbClr val="FFFFFF">
                    <a:lumMod val="50000"/>
                  </a:srgbClr>
                </a:solidFill>
                <a:latin typeface="Source Sans Pro Regular"/>
              </a:rPr>
              <a:pPr/>
              <a:t>‹N°›</a:t>
            </a:fld>
            <a:endParaRPr lang="hu-HU" sz="464" kern="0">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DDFC3A60-F881-5672-D2B4-1D8D27CE7E2F}"/>
              </a:ext>
            </a:extLst>
          </p:cNvPr>
          <p:cNvSpPr txBox="1"/>
          <p:nvPr userDrawn="1"/>
        </p:nvSpPr>
        <p:spPr>
          <a:xfrm>
            <a:off x="7525097" y="6490029"/>
            <a:ext cx="1381377" cy="14497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19288" rIns="19288">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fontAlgn="auto" hangingPunct="0">
              <a:spcAft>
                <a:spcPts val="0"/>
              </a:spcAft>
            </a:pPr>
            <a:r>
              <a:rPr sz="380" kern="0"/>
              <a:t>RRT Advanced Training Package</a:t>
            </a:r>
          </a:p>
        </p:txBody>
      </p:sp>
      <p:sp>
        <p:nvSpPr>
          <p:cNvPr id="4" name="Subtitle 5">
            <a:extLst>
              <a:ext uri="{FF2B5EF4-FFF2-40B4-BE49-F238E27FC236}">
                <a16:creationId xmlns:a16="http://schemas.microsoft.com/office/drawing/2014/main" id="{752C9F2A-53B7-B518-9CA9-3BA3AC9E0D36}"/>
              </a:ext>
            </a:extLst>
          </p:cNvPr>
          <p:cNvSpPr txBox="1"/>
          <p:nvPr userDrawn="1"/>
        </p:nvSpPr>
        <p:spPr>
          <a:xfrm>
            <a:off x="6066129" y="6650179"/>
            <a:ext cx="2846069" cy="14497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fontAlgn="auto" hangingPunct="0">
              <a:spcAft>
                <a:spcPts val="0"/>
              </a:spcAft>
            </a:pPr>
            <a:r>
              <a:rPr sz="380" kern="0"/>
              <a:t>B2.1 Epi</a:t>
            </a:r>
            <a:r>
              <a:rPr lang="hu-HU" sz="380" kern="0"/>
              <a:t>demiological</a:t>
            </a:r>
            <a:r>
              <a:rPr sz="380" kern="0"/>
              <a:t> Surv</a:t>
            </a:r>
            <a:r>
              <a:rPr lang="hu-HU" sz="380" kern="0"/>
              <a:t>eillance</a:t>
            </a:r>
            <a:endParaRPr sz="380" kern="0"/>
          </a:p>
        </p:txBody>
      </p:sp>
    </p:spTree>
    <p:extLst>
      <p:ext uri="{BB962C8B-B14F-4D97-AF65-F5344CB8AC3E}">
        <p14:creationId xmlns:p14="http://schemas.microsoft.com/office/powerpoint/2010/main" val="2453516605"/>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1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18892" y="-7655"/>
            <a:ext cx="3384392" cy="6210301"/>
          </a:xfrm>
          <a:prstGeom prst="rect">
            <a:avLst/>
          </a:prstGeom>
          <a:ln w="12700">
            <a:miter lim="400000"/>
          </a:ln>
        </p:spPr>
      </p:pic>
      <p:sp>
        <p:nvSpPr>
          <p:cNvPr id="95" name="Pentagon 6"/>
          <p:cNvSpPr/>
          <p:nvPr/>
        </p:nvSpPr>
        <p:spPr>
          <a:xfrm rot="10800000">
            <a:off x="8852256"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4466" rIns="14466" anchor="ctr"/>
          <a:lstStyle/>
          <a:p>
            <a:pPr algn="ctr">
              <a:defRPr sz="1300">
                <a:solidFill>
                  <a:srgbClr val="FFFFFF"/>
                </a:solidFill>
                <a:latin typeface="+mn-lt"/>
                <a:ea typeface="+mn-ea"/>
                <a:cs typeface="+mn-cs"/>
                <a:sym typeface="Source Sans Pro Regular"/>
              </a:defRPr>
            </a:pPr>
            <a:endParaRPr sz="411"/>
          </a:p>
        </p:txBody>
      </p:sp>
      <p:sp>
        <p:nvSpPr>
          <p:cNvPr id="96"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7" name="Text Placeholder 8"/>
          <p:cNvSpPr>
            <a:spLocks noGrp="1"/>
          </p:cNvSpPr>
          <p:nvPr>
            <p:ph type="body" sz="quarter" idx="21"/>
          </p:nvPr>
        </p:nvSpPr>
        <p:spPr>
          <a:xfrm>
            <a:off x="291706" y="436569"/>
            <a:ext cx="1991917" cy="806451"/>
          </a:xfrm>
          <a:prstGeom prst="rect">
            <a:avLst/>
          </a:prstGeom>
        </p:spPr>
        <p:txBody>
          <a:bodyPr/>
          <a:lstStyle/>
          <a:p>
            <a:pPr>
              <a:defRPr sz="3200">
                <a:solidFill>
                  <a:srgbClr val="FFFFFF"/>
                </a:solidFill>
                <a:latin typeface="Source Sans Pro Bold"/>
                <a:ea typeface="Source Sans Pro Bold"/>
                <a:cs typeface="Source Sans Pro Bold"/>
                <a:sym typeface="Source Sans Pro Bold"/>
              </a:defRPr>
            </a:pPr>
            <a:endParaRPr/>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8877304"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348" smtClean="0">
                <a:latin typeface="+mn-lt"/>
              </a:rPr>
              <a:pPr/>
              <a:t>‹N°›</a:t>
            </a:fld>
            <a:endParaRPr lang="hu-HU" sz="348">
              <a:latin typeface="+mn-lt"/>
            </a:endParaRPr>
          </a:p>
        </p:txBody>
      </p:sp>
      <p:pic>
        <p:nvPicPr>
          <p:cNvPr id="13" name="Picture 12" descr="A picture containing text, font, graphics, screenshot&#10;&#10;Description automatically generated">
            <a:extLst>
              <a:ext uri="{FF2B5EF4-FFF2-40B4-BE49-F238E27FC236}">
                <a16:creationId xmlns:a16="http://schemas.microsoft.com/office/drawing/2014/main" id="{432F9778-EA22-4A11-8D6C-4518F3E54E1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63055" y="131637"/>
            <a:ext cx="801584"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C47BBB9E-7709-468C-8E28-1AAF77E878C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481" y="6191279"/>
            <a:ext cx="743709" cy="578422"/>
          </a:xfrm>
          <a:prstGeom prst="rect">
            <a:avLst/>
          </a:prstGeom>
        </p:spPr>
      </p:pic>
      <p:sp>
        <p:nvSpPr>
          <p:cNvPr id="11"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2"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1746646075"/>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0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18892" y="-7655"/>
            <a:ext cx="3384392" cy="6210301"/>
          </a:xfrm>
          <a:prstGeom prst="rect">
            <a:avLst/>
          </a:prstGeom>
          <a:ln w="12700">
            <a:miter lim="400000"/>
          </a:ln>
        </p:spPr>
      </p:pic>
      <p:sp>
        <p:nvSpPr>
          <p:cNvPr id="95" name="Pentagon 6"/>
          <p:cNvSpPr/>
          <p:nvPr/>
        </p:nvSpPr>
        <p:spPr>
          <a:xfrm rot="10800000">
            <a:off x="8852256"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4466" rIns="14466" anchor="ctr"/>
          <a:lstStyle/>
          <a:p>
            <a:pPr algn="ctr">
              <a:defRPr sz="1300">
                <a:solidFill>
                  <a:srgbClr val="FFFFFF"/>
                </a:solidFill>
                <a:latin typeface="+mn-lt"/>
                <a:ea typeface="+mn-ea"/>
                <a:cs typeface="+mn-cs"/>
                <a:sym typeface="Source Sans Pro Regular"/>
              </a:defRPr>
            </a:pPr>
            <a:endParaRPr sz="411"/>
          </a:p>
        </p:txBody>
      </p:sp>
      <p:sp>
        <p:nvSpPr>
          <p:cNvPr id="96"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7" name="Text Placeholder 8"/>
          <p:cNvSpPr>
            <a:spLocks noGrp="1"/>
          </p:cNvSpPr>
          <p:nvPr>
            <p:ph type="body" sz="quarter" idx="21"/>
          </p:nvPr>
        </p:nvSpPr>
        <p:spPr>
          <a:xfrm>
            <a:off x="291706" y="436569"/>
            <a:ext cx="1991917" cy="806451"/>
          </a:xfrm>
          <a:prstGeom prst="rect">
            <a:avLst/>
          </a:prstGeom>
        </p:spPr>
        <p:txBody>
          <a:bodyPr/>
          <a:lstStyle>
            <a:lvl1pPr marL="0" indent="0">
              <a:buNone/>
              <a:defRPr/>
            </a:lvl1pPr>
          </a:lstStyle>
          <a:p>
            <a:pPr>
              <a:defRPr sz="3200">
                <a:solidFill>
                  <a:srgbClr val="FFFFFF"/>
                </a:solidFill>
                <a:latin typeface="Source Sans Pro Bold"/>
                <a:ea typeface="Source Sans Pro Bold"/>
                <a:cs typeface="Source Sans Pro Bold"/>
                <a:sym typeface="Source Sans Pro Bold"/>
              </a:defRPr>
            </a:pPr>
            <a:endParaRPr dirty="0"/>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8877304"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348" smtClean="0">
                <a:latin typeface="+mn-lt"/>
              </a:rPr>
              <a:pPr/>
              <a:t>‹N°›</a:t>
            </a:fld>
            <a:endParaRPr lang="hu-HU" sz="348">
              <a:latin typeface="+mn-lt"/>
            </a:endParaRPr>
          </a:p>
        </p:txBody>
      </p:sp>
      <p:pic>
        <p:nvPicPr>
          <p:cNvPr id="13" name="Picture 12" descr="A picture containing text, font, graphics, screenshot&#10;&#10;Description automatically generated">
            <a:extLst>
              <a:ext uri="{FF2B5EF4-FFF2-40B4-BE49-F238E27FC236}">
                <a16:creationId xmlns:a16="http://schemas.microsoft.com/office/drawing/2014/main" id="{432F9778-EA22-4A11-8D6C-4518F3E54E1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51903" y="131637"/>
            <a:ext cx="812736"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C47BBB9E-7709-468C-8E28-1AAF77E878C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481" y="6191279"/>
            <a:ext cx="754859" cy="578422"/>
          </a:xfrm>
          <a:prstGeom prst="rect">
            <a:avLst/>
          </a:prstGeom>
        </p:spPr>
      </p:pic>
      <p:sp>
        <p:nvSpPr>
          <p:cNvPr id="11"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2"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2143877650"/>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6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8341113" y="118166"/>
            <a:ext cx="701406" cy="895042"/>
          </a:xfrm>
          <a:prstGeom prst="rect">
            <a:avLst/>
          </a:prstGeom>
          <a:ln w="12700">
            <a:miter lim="400000"/>
          </a:ln>
        </p:spPr>
      </p:pic>
      <p:pic>
        <p:nvPicPr>
          <p:cNvPr id="112" name="Picture 2" descr="Picture 2"/>
          <p:cNvPicPr>
            <a:picLocks noChangeAspect="1"/>
          </p:cNvPicPr>
          <p:nvPr/>
        </p:nvPicPr>
        <p:blipFill>
          <a:blip r:embed="rId4"/>
          <a:stretch>
            <a:fillRect/>
          </a:stretch>
        </p:blipFill>
        <p:spPr>
          <a:xfrm>
            <a:off x="55760" y="6310302"/>
            <a:ext cx="1161539" cy="474296"/>
          </a:xfrm>
          <a:prstGeom prst="rect">
            <a:avLst/>
          </a:prstGeom>
          <a:ln w="12700">
            <a:miter lim="400000"/>
          </a:ln>
        </p:spPr>
      </p:pic>
      <p:sp>
        <p:nvSpPr>
          <p:cNvPr id="118" name="Pentagon 6"/>
          <p:cNvSpPr/>
          <p:nvPr/>
        </p:nvSpPr>
        <p:spPr>
          <a:xfrm rot="10800000">
            <a:off x="8852255"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9288" rIns="19288" anchor="ctr"/>
          <a:lstStyle/>
          <a:p>
            <a:pPr algn="ctr" fontAlgn="auto" hangingPunct="0">
              <a:spcBef>
                <a:spcPts val="0"/>
              </a:spcBef>
              <a:spcAft>
                <a:spcPts val="0"/>
              </a:spcAft>
              <a:defRPr sz="1300">
                <a:solidFill>
                  <a:srgbClr val="FFFFFF"/>
                </a:solidFill>
                <a:latin typeface="+mn-lt"/>
                <a:ea typeface="+mn-ea"/>
                <a:cs typeface="+mn-cs"/>
                <a:sym typeface="Source Sans Pro Regular"/>
              </a:defRPr>
            </a:pPr>
            <a:endParaRPr sz="548" kern="0">
              <a:solidFill>
                <a:srgbClr val="FFFFFF"/>
              </a:solidFill>
              <a:latin typeface="Source Sans Pro Regular"/>
              <a:sym typeface="Source Sans Pro Regular"/>
            </a:endParaRPr>
          </a:p>
        </p:txBody>
      </p:sp>
      <p:sp>
        <p:nvSpPr>
          <p:cNvPr id="119"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0C426FF-A834-7006-DA55-9FB2BA066E2A}"/>
              </a:ext>
            </a:extLst>
          </p:cNvPr>
          <p:cNvSpPr txBox="1">
            <a:spLocks/>
          </p:cNvSpPr>
          <p:nvPr userDrawn="1"/>
        </p:nvSpPr>
        <p:spPr>
          <a:xfrm>
            <a:off x="8877303"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464" kern="0" smtClean="0">
                <a:solidFill>
                  <a:srgbClr val="FFFFFF">
                    <a:lumMod val="50000"/>
                  </a:srgbClr>
                </a:solidFill>
                <a:latin typeface="Source Sans Pro Regular"/>
              </a:rPr>
              <a:pPr/>
              <a:t>‹N°›</a:t>
            </a:fld>
            <a:endParaRPr lang="hu-HU" sz="464" kern="0">
              <a:solidFill>
                <a:srgbClr val="FFFFFF">
                  <a:lumMod val="50000"/>
                </a:srgbClr>
              </a:solidFill>
              <a:latin typeface="Source Sans Pro Regular"/>
            </a:endParaRPr>
          </a:p>
        </p:txBody>
      </p:sp>
      <p:sp>
        <p:nvSpPr>
          <p:cNvPr id="3" name="Title 1">
            <a:extLst>
              <a:ext uri="{FF2B5EF4-FFF2-40B4-BE49-F238E27FC236}">
                <a16:creationId xmlns:a16="http://schemas.microsoft.com/office/drawing/2014/main" id="{F741D47E-45FF-0124-0CA1-37443E125177}"/>
              </a:ext>
            </a:extLst>
          </p:cNvPr>
          <p:cNvSpPr txBox="1">
            <a:spLocks noGrp="1"/>
          </p:cNvSpPr>
          <p:nvPr>
            <p:ph type="title" hasCustomPrompt="1"/>
          </p:nvPr>
        </p:nvSpPr>
        <p:spPr>
          <a:xfrm>
            <a:off x="291703" y="842967"/>
            <a:ext cx="2448146" cy="728737"/>
          </a:xfrm>
          <a:prstGeom prst="rect">
            <a:avLst/>
          </a:prstGeom>
        </p:spPr>
        <p:txBody>
          <a:bodyPr>
            <a:noAutofit/>
          </a:bodyPr>
          <a:lstStyle>
            <a:lvl1pPr>
              <a:defRPr>
                <a:latin typeface="Source Sans Pro Bold"/>
                <a:ea typeface="Source Sans Pro Bold"/>
                <a:cs typeface="Source Sans Pro Bold"/>
                <a:sym typeface="Source Sans Pro Bold"/>
              </a:defRPr>
            </a:lvl1pPr>
          </a:lstStyle>
          <a:p>
            <a:r>
              <a:rPr lang="hu-HU" b="1"/>
              <a:t>Key messages</a:t>
            </a:r>
            <a:endParaRPr b="1"/>
          </a:p>
        </p:txBody>
      </p:sp>
      <p:sp>
        <p:nvSpPr>
          <p:cNvPr id="4" name="Rounded Rectangle 3">
            <a:extLst>
              <a:ext uri="{FF2B5EF4-FFF2-40B4-BE49-F238E27FC236}">
                <a16:creationId xmlns:a16="http://schemas.microsoft.com/office/drawing/2014/main" id="{92E73A74-BE7A-5DF2-E2AD-F766DC654C88}"/>
              </a:ext>
            </a:extLst>
          </p:cNvPr>
          <p:cNvSpPr/>
          <p:nvPr userDrawn="1"/>
        </p:nvSpPr>
        <p:spPr>
          <a:xfrm flipV="1">
            <a:off x="291754" y="1484783"/>
            <a:ext cx="1991279" cy="86916"/>
          </a:xfrm>
          <a:prstGeom prst="roundRect">
            <a:avLst>
              <a:gd name="adj" fmla="val 50000"/>
            </a:avLst>
          </a:prstGeom>
          <a:solidFill>
            <a:schemeClr val="accent3"/>
          </a:solidFill>
          <a:ln w="12700">
            <a:miter lim="400000"/>
          </a:ln>
        </p:spPr>
        <p:txBody>
          <a:bodyPr lIns="19288" rIns="19288" anchor="ctr"/>
          <a:lstStyle/>
          <a:p>
            <a:pPr algn="ctr" fontAlgn="auto" hangingPunct="0">
              <a:spcBef>
                <a:spcPts val="0"/>
              </a:spcBef>
              <a:spcAft>
                <a:spcPts val="0"/>
              </a:spcAft>
              <a:defRPr sz="500">
                <a:solidFill>
                  <a:srgbClr val="FFFFFF"/>
                </a:solidFill>
                <a:latin typeface="+mj-lt"/>
                <a:ea typeface="+mj-ea"/>
                <a:cs typeface="+mj-cs"/>
                <a:sym typeface="Source Sans Pro Regular"/>
              </a:defRPr>
            </a:pPr>
            <a:endParaRPr sz="211" kern="0">
              <a:solidFill>
                <a:srgbClr val="FFFFFF"/>
              </a:solidFill>
              <a:latin typeface="Helvetica"/>
              <a:ea typeface="+mj-ea"/>
              <a:cs typeface="Helvetica"/>
              <a:sym typeface="Source Sans Pro Regular"/>
            </a:endParaRPr>
          </a:p>
        </p:txBody>
      </p:sp>
      <p:sp>
        <p:nvSpPr>
          <p:cNvPr id="5" name="Subtitle 5">
            <a:extLst>
              <a:ext uri="{FF2B5EF4-FFF2-40B4-BE49-F238E27FC236}">
                <a16:creationId xmlns:a16="http://schemas.microsoft.com/office/drawing/2014/main" id="{5D2C6A24-8EE6-9D03-271B-CDAE92BD571F}"/>
              </a:ext>
            </a:extLst>
          </p:cNvPr>
          <p:cNvSpPr txBox="1"/>
          <p:nvPr userDrawn="1"/>
        </p:nvSpPr>
        <p:spPr>
          <a:xfrm>
            <a:off x="7525097" y="6490029"/>
            <a:ext cx="1381377" cy="14497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19288" rIns="19288">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fontAlgn="auto" hangingPunct="0">
              <a:spcAft>
                <a:spcPts val="0"/>
              </a:spcAft>
            </a:pPr>
            <a:r>
              <a:rPr sz="380" kern="0"/>
              <a:t>RRT Advanced Training Package</a:t>
            </a:r>
          </a:p>
        </p:txBody>
      </p:sp>
      <p:sp>
        <p:nvSpPr>
          <p:cNvPr id="6" name="Subtitle 5">
            <a:extLst>
              <a:ext uri="{FF2B5EF4-FFF2-40B4-BE49-F238E27FC236}">
                <a16:creationId xmlns:a16="http://schemas.microsoft.com/office/drawing/2014/main" id="{4010979B-AC9E-B7E3-1664-1C7CEC0683F7}"/>
              </a:ext>
            </a:extLst>
          </p:cNvPr>
          <p:cNvSpPr txBox="1"/>
          <p:nvPr userDrawn="1"/>
        </p:nvSpPr>
        <p:spPr>
          <a:xfrm>
            <a:off x="6066129" y="6650179"/>
            <a:ext cx="2846069" cy="14497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fontAlgn="auto" hangingPunct="0">
              <a:spcAft>
                <a:spcPts val="0"/>
              </a:spcAft>
            </a:pPr>
            <a:r>
              <a:rPr sz="380" kern="0"/>
              <a:t>B2.1 Epi</a:t>
            </a:r>
            <a:r>
              <a:rPr lang="hu-HU" sz="380" kern="0"/>
              <a:t>demiological</a:t>
            </a:r>
            <a:r>
              <a:rPr sz="380" kern="0"/>
              <a:t> Surv</a:t>
            </a:r>
            <a:r>
              <a:rPr lang="hu-HU" sz="380" kern="0"/>
              <a:t>eillance</a:t>
            </a:r>
            <a:endParaRPr sz="380" kern="0"/>
          </a:p>
        </p:txBody>
      </p:sp>
    </p:spTree>
    <p:extLst>
      <p:ext uri="{BB962C8B-B14F-4D97-AF65-F5344CB8AC3E}">
        <p14:creationId xmlns:p14="http://schemas.microsoft.com/office/powerpoint/2010/main" val="113619688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reserve="1">
  <p:cSld name="Subtitle slide">
    <p:spTree>
      <p:nvGrpSpPr>
        <p:cNvPr id="1" name=""/>
        <p:cNvGrpSpPr/>
        <p:nvPr/>
      </p:nvGrpSpPr>
      <p:grpSpPr>
        <a:xfrm>
          <a:off x="0" y="0"/>
          <a:ext cx="0" cy="0"/>
          <a:chOff x="0" y="0"/>
          <a:chExt cx="0" cy="0"/>
        </a:xfrm>
      </p:grpSpPr>
      <p:sp>
        <p:nvSpPr>
          <p:cNvPr id="39" name="Subtitle 2"/>
          <p:cNvSpPr txBox="1"/>
          <p:nvPr/>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43" name="Click to edit Subtitle"/>
          <p:cNvSpPr txBox="1">
            <a:spLocks noGrp="1"/>
          </p:cNvSpPr>
          <p:nvPr>
            <p:ph type="title" hasCustomPrompt="1"/>
          </p:nvPr>
        </p:nvSpPr>
        <p:spPr>
          <a:xfrm>
            <a:off x="143075" y="0"/>
            <a:ext cx="4681450" cy="645664"/>
          </a:xfrm>
          <a:prstGeom prst="rect">
            <a:avLst/>
          </a:prstGeom>
        </p:spPr>
        <p:txBody>
          <a:bodyPr/>
          <a:lstStyle/>
          <a:p>
            <a:r>
              <a:t>Click to edit Subtitle</a:t>
            </a:r>
          </a:p>
        </p:txBody>
      </p:sp>
      <p:sp>
        <p:nvSpPr>
          <p:cNvPr id="44" name="Body Level One…"/>
          <p:cNvSpPr txBox="1">
            <a:spLocks noGrp="1"/>
          </p:cNvSpPr>
          <p:nvPr>
            <p:ph type="body" idx="1"/>
          </p:nvPr>
        </p:nvSpPr>
        <p:spPr>
          <a:xfrm>
            <a:off x="486440" y="1247001"/>
            <a:ext cx="8357883"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50BA792-3B1F-37E1-2A41-B52C8FD881A3}"/>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pic>
        <p:nvPicPr>
          <p:cNvPr id="10" name="Picture 9" descr="A logo of the united nations organization&#10;&#10;Description automatically generated with low confidence">
            <a:extLst>
              <a:ext uri="{FF2B5EF4-FFF2-40B4-BE49-F238E27FC236}">
                <a16:creationId xmlns:a16="http://schemas.microsoft.com/office/drawing/2014/main" id="{56728289-1DEC-4B69-9E4B-60A7744D36E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4244" y="6152061"/>
            <a:ext cx="786702" cy="640080"/>
          </a:xfrm>
          <a:prstGeom prst="rect">
            <a:avLst/>
          </a:prstGeom>
        </p:spPr>
      </p:pic>
      <p:pic>
        <p:nvPicPr>
          <p:cNvPr id="11" name="Picture 10" descr="A picture containing text, font, graphics, screenshot&#10;&#10;Description automatically generated">
            <a:extLst>
              <a:ext uri="{FF2B5EF4-FFF2-40B4-BE49-F238E27FC236}">
                <a16:creationId xmlns:a16="http://schemas.microsoft.com/office/drawing/2014/main" id="{10B79ECD-5AB0-44DD-9A0D-02B4AFEDD7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51903" y="123373"/>
            <a:ext cx="818496" cy="822960"/>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2854142765"/>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8392483" y="118173"/>
            <a:ext cx="650036"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8392480" y="118173"/>
            <a:ext cx="650036" cy="895041"/>
          </a:xfrm>
          <a:prstGeom prst="rect">
            <a:avLst/>
          </a:prstGeom>
          <a:ln w="12700">
            <a:miter lim="400000"/>
          </a:ln>
        </p:spPr>
      </p:pic>
      <p:sp>
        <p:nvSpPr>
          <p:cNvPr id="194" name="Rectangle 5"/>
          <p:cNvSpPr/>
          <p:nvPr/>
        </p:nvSpPr>
        <p:spPr>
          <a:xfrm>
            <a:off x="0" y="-9332"/>
            <a:ext cx="9144000" cy="6199821"/>
          </a:xfrm>
          <a:prstGeom prst="rect">
            <a:avLst/>
          </a:prstGeom>
          <a:solidFill>
            <a:srgbClr val="ECF2F8"/>
          </a:solidFill>
          <a:ln w="12700">
            <a:miter lim="400000"/>
          </a:ln>
        </p:spPr>
        <p:txBody>
          <a:bodyPr lIns="19288" rIns="19288" anchor="ctr"/>
          <a:lstStyle/>
          <a:p>
            <a:pPr algn="ctr">
              <a:defRPr sz="2000">
                <a:latin typeface="+mn-lt"/>
                <a:ea typeface="+mn-ea"/>
                <a:cs typeface="+mn-cs"/>
                <a:sym typeface="Source Sans Pro Regular"/>
              </a:defRPr>
            </a:pPr>
            <a:endParaRPr sz="844"/>
          </a:p>
        </p:txBody>
      </p:sp>
      <p:pic>
        <p:nvPicPr>
          <p:cNvPr id="195" name="Picture 3" descr="Picture 3"/>
          <p:cNvPicPr>
            <a:picLocks noChangeAspect="1"/>
          </p:cNvPicPr>
          <p:nvPr/>
        </p:nvPicPr>
        <p:blipFill>
          <a:blip r:embed="rId3"/>
          <a:stretch>
            <a:fillRect/>
          </a:stretch>
        </p:blipFill>
        <p:spPr>
          <a:xfrm>
            <a:off x="-6856" y="-18868"/>
            <a:ext cx="3848101" cy="660401"/>
          </a:xfrm>
          <a:prstGeom prst="rect">
            <a:avLst/>
          </a:prstGeom>
          <a:ln w="12700">
            <a:miter lim="400000"/>
          </a:ln>
        </p:spPr>
      </p:pic>
      <p:sp>
        <p:nvSpPr>
          <p:cNvPr id="196" name="TextBox 4"/>
          <p:cNvSpPr txBox="1"/>
          <p:nvPr/>
        </p:nvSpPr>
        <p:spPr>
          <a:xfrm>
            <a:off x="636528" y="-618316"/>
            <a:ext cx="1970881" cy="27930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288" rIns="19288">
            <a:spAutoFit/>
          </a:bodyPr>
          <a:lstStyle>
            <a:lvl1pPr defTabSz="289320">
              <a:lnSpc>
                <a:spcPct val="90000"/>
              </a:lnSpc>
            </a:lvl1pPr>
          </a:lstStyle>
          <a:p>
            <a:endParaRPr sz="1350"/>
          </a:p>
        </p:txBody>
      </p:sp>
      <p:sp>
        <p:nvSpPr>
          <p:cNvPr id="198" name="Body Level One…"/>
          <p:cNvSpPr txBox="1">
            <a:spLocks noGrp="1"/>
          </p:cNvSpPr>
          <p:nvPr>
            <p:ph type="body" idx="1"/>
          </p:nvPr>
        </p:nvSpPr>
        <p:spPr>
          <a:xfrm>
            <a:off x="598084" y="842966"/>
            <a:ext cx="7837817" cy="5206965"/>
          </a:xfrm>
          <a:prstGeom prst="rect">
            <a:avLst/>
          </a:prstGeom>
        </p:spPr>
        <p:txBody>
          <a:bodyPr/>
          <a:lstStyle>
            <a:lvl1pPr>
              <a:defRPr sz="844"/>
            </a:lvl1pPr>
            <a:lvl2pPr>
              <a:defRPr sz="844"/>
            </a:lvl2pPr>
            <a:lvl3pPr>
              <a:defRPr sz="844"/>
            </a:lvl3pPr>
            <a:lvl4pPr>
              <a:defRPr sz="844"/>
            </a:lvl4pPr>
            <a:lvl5pPr>
              <a:defRPr sz="844"/>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43888" y="85069"/>
            <a:ext cx="6909197" cy="62230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lvl1pPr>
              <a:spcBef>
                <a:spcPts val="0"/>
              </a:spcBef>
              <a:defRPr sz="1350" b="1">
                <a:solidFill>
                  <a:srgbClr val="FFFFFF"/>
                </a:solidFill>
                <a:latin typeface="Source Sans Pro Bold"/>
                <a:ea typeface="Source Sans Pro Bold"/>
                <a:cs typeface="Source Sans Pro Bold"/>
                <a:sym typeface="Source Sans Pro Bold"/>
              </a:defRPr>
            </a:lvl1pPr>
          </a:lstStyle>
          <a:p>
            <a:r>
              <a:rPr lang="fr-FR"/>
              <a:t>Avertissement</a:t>
            </a:r>
            <a:endParaRPr lang="hu-HU"/>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8916257" y="6560496"/>
            <a:ext cx="128721" cy="163763"/>
          </a:xfrm>
          <a:prstGeom prst="rect">
            <a:avLst/>
          </a:prstGeom>
          <a:ln w="12700">
            <a:miter lim="400000"/>
          </a:ln>
        </p:spPr>
        <p:txBody>
          <a:bodyPr wrap="none" lIns="19288" rIns="19288">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464" smtClean="0">
                <a:solidFill>
                  <a:schemeClr val="tx2">
                    <a:lumMod val="75000"/>
                  </a:schemeClr>
                </a:solidFill>
              </a:rPr>
              <a:pPr/>
              <a:t>‹N°›</a:t>
            </a:fld>
            <a:endParaRPr lang="hu-HU" sz="464">
              <a:solidFill>
                <a:schemeClr val="tx2">
                  <a:lumMod val="75000"/>
                </a:scheme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6346606" y="6467777"/>
            <a:ext cx="2569652" cy="15081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288" rIns="19288">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380"/>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6118441" y="6584102"/>
            <a:ext cx="2805437" cy="15081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288" rIns="19288">
            <a:spAutoFit/>
          </a:bodyPr>
          <a:lstStyle/>
          <a:p>
            <a:pPr algn="r">
              <a:defRPr sz="900">
                <a:solidFill>
                  <a:schemeClr val="accent1">
                    <a:lumOff val="-3999"/>
                  </a:schemeClr>
                </a:solidFill>
                <a:latin typeface="+mn-lt"/>
                <a:ea typeface="+mn-ea"/>
                <a:cs typeface="+mn-cs"/>
                <a:sym typeface="Source Sans Pro Regular"/>
              </a:defRPr>
            </a:pPr>
            <a:r>
              <a:rPr lang="hu-HU" sz="380"/>
              <a:t>Guid</a:t>
            </a:r>
            <a:r>
              <a:rPr lang="fr-FR" sz="380"/>
              <a:t>es du facilitateur</a:t>
            </a:r>
            <a:endParaRPr lang="hu-HU" sz="380"/>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22506" y="6449250"/>
            <a:ext cx="1435671" cy="363449"/>
          </a:xfrm>
          <a:prstGeom prst="rect">
            <a:avLst/>
          </a:prstGeom>
        </p:spPr>
      </p:pic>
      <p:pic>
        <p:nvPicPr>
          <p:cNvPr id="19" name="Imag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90761" y="140181"/>
            <a:ext cx="641072" cy="652327"/>
          </a:xfrm>
          <a:prstGeom prst="rect">
            <a:avLst/>
          </a:prstGeom>
        </p:spPr>
      </p:pic>
    </p:spTree>
    <p:extLst>
      <p:ext uri="{BB962C8B-B14F-4D97-AF65-F5344CB8AC3E}">
        <p14:creationId xmlns:p14="http://schemas.microsoft.com/office/powerpoint/2010/main" val="1676307242"/>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8392483" y="118173"/>
            <a:ext cx="650036"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8392480" y="118173"/>
            <a:ext cx="650036" cy="895041"/>
          </a:xfrm>
          <a:prstGeom prst="rect">
            <a:avLst/>
          </a:prstGeom>
          <a:ln w="12700">
            <a:miter lim="400000"/>
          </a:ln>
        </p:spPr>
      </p:pic>
      <p:sp>
        <p:nvSpPr>
          <p:cNvPr id="194" name="Rectangle 5"/>
          <p:cNvSpPr/>
          <p:nvPr/>
        </p:nvSpPr>
        <p:spPr>
          <a:xfrm>
            <a:off x="0" y="-9332"/>
            <a:ext cx="9144000" cy="6199821"/>
          </a:xfrm>
          <a:prstGeom prst="rect">
            <a:avLst/>
          </a:prstGeom>
          <a:solidFill>
            <a:srgbClr val="ECF2F8"/>
          </a:solidFill>
          <a:ln w="12700">
            <a:miter lim="400000"/>
          </a:ln>
        </p:spPr>
        <p:txBody>
          <a:bodyPr lIns="19288" rIns="19288" anchor="ctr"/>
          <a:lstStyle/>
          <a:p>
            <a:pPr algn="ctr">
              <a:defRPr sz="2000">
                <a:latin typeface="+mn-lt"/>
                <a:ea typeface="+mn-ea"/>
                <a:cs typeface="+mn-cs"/>
                <a:sym typeface="Source Sans Pro Regular"/>
              </a:defRPr>
            </a:pPr>
            <a:endParaRPr sz="844"/>
          </a:p>
        </p:txBody>
      </p:sp>
      <p:pic>
        <p:nvPicPr>
          <p:cNvPr id="195" name="Picture 3" descr="Picture 3"/>
          <p:cNvPicPr>
            <a:picLocks noChangeAspect="1"/>
          </p:cNvPicPr>
          <p:nvPr/>
        </p:nvPicPr>
        <p:blipFill>
          <a:blip r:embed="rId3"/>
          <a:stretch>
            <a:fillRect/>
          </a:stretch>
        </p:blipFill>
        <p:spPr>
          <a:xfrm>
            <a:off x="-6855" y="4"/>
            <a:ext cx="4734305" cy="641533"/>
          </a:xfrm>
          <a:prstGeom prst="rect">
            <a:avLst/>
          </a:prstGeom>
          <a:ln w="12700">
            <a:miter lim="400000"/>
          </a:ln>
        </p:spPr>
      </p:pic>
      <p:sp>
        <p:nvSpPr>
          <p:cNvPr id="196" name="TextBox 4"/>
          <p:cNvSpPr txBox="1"/>
          <p:nvPr/>
        </p:nvSpPr>
        <p:spPr>
          <a:xfrm>
            <a:off x="636528" y="-618316"/>
            <a:ext cx="1970881" cy="27930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288" rIns="19288">
            <a:spAutoFit/>
          </a:bodyPr>
          <a:lstStyle>
            <a:lvl1pPr defTabSz="289320">
              <a:lnSpc>
                <a:spcPct val="90000"/>
              </a:lnSpc>
            </a:lvl1pPr>
          </a:lstStyle>
          <a:p>
            <a:endParaRPr sz="1350"/>
          </a:p>
        </p:txBody>
      </p:sp>
      <p:sp>
        <p:nvSpPr>
          <p:cNvPr id="198" name="Body Level One…"/>
          <p:cNvSpPr txBox="1">
            <a:spLocks noGrp="1"/>
          </p:cNvSpPr>
          <p:nvPr>
            <p:ph type="body" idx="1"/>
          </p:nvPr>
        </p:nvSpPr>
        <p:spPr>
          <a:xfrm>
            <a:off x="598084" y="842966"/>
            <a:ext cx="7837817" cy="5206965"/>
          </a:xfrm>
          <a:prstGeom prst="rect">
            <a:avLst/>
          </a:prstGeom>
        </p:spPr>
        <p:txBody>
          <a:bodyPr/>
          <a:lstStyle>
            <a:lvl1pPr>
              <a:defRPr sz="844"/>
            </a:lvl1pPr>
            <a:lvl2pPr>
              <a:defRPr sz="844"/>
            </a:lvl2pPr>
            <a:lvl3pPr>
              <a:defRPr sz="844"/>
            </a:lvl3pPr>
            <a:lvl4pPr>
              <a:defRPr sz="844"/>
            </a:lvl4pPr>
            <a:lvl5pPr>
              <a:defRPr sz="844"/>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43888" y="85069"/>
            <a:ext cx="6909197" cy="62230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lvl1pPr>
              <a:spcBef>
                <a:spcPts val="0"/>
              </a:spcBef>
              <a:defRPr sz="135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90761" y="140181"/>
            <a:ext cx="641072" cy="652327"/>
          </a:xfrm>
          <a:prstGeom prst="rect">
            <a:avLst/>
          </a:prstGeom>
        </p:spPr>
      </p:pic>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8916257" y="6560496"/>
            <a:ext cx="128721" cy="163763"/>
          </a:xfrm>
          <a:prstGeom prst="rect">
            <a:avLst/>
          </a:prstGeom>
          <a:ln w="12700">
            <a:miter lim="400000"/>
          </a:ln>
        </p:spPr>
        <p:txBody>
          <a:bodyPr wrap="none" lIns="19288" rIns="19288">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464" smtClean="0">
                <a:solidFill>
                  <a:schemeClr val="tx2">
                    <a:lumMod val="75000"/>
                  </a:schemeClr>
                </a:solidFill>
              </a:rPr>
              <a:pPr/>
              <a:t>‹N°›</a:t>
            </a:fld>
            <a:endParaRPr lang="hu-HU" sz="464">
              <a:solidFill>
                <a:schemeClr val="tx2">
                  <a:lumMod val="75000"/>
                </a:schemeClr>
              </a:solidFill>
            </a:endParaRPr>
          </a:p>
        </p:txBody>
      </p:sp>
      <p:pic>
        <p:nvPicPr>
          <p:cNvPr id="21" name="Imag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5760" y="6333540"/>
            <a:ext cx="1693129"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6046471" y="6618084"/>
            <a:ext cx="2846069" cy="1449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380"/>
              <a:t>A1.1</a:t>
            </a:r>
            <a:r>
              <a:rPr lang="fr-FR" sz="380"/>
              <a:t>a_</a:t>
            </a:r>
            <a:r>
              <a:rPr sz="380"/>
              <a:t>IHR_</a:t>
            </a:r>
            <a:r>
              <a:rPr lang="fr-FR" sz="380"/>
              <a:t>in_</a:t>
            </a:r>
            <a:r>
              <a:rPr sz="380"/>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6046471" y="6472256"/>
            <a:ext cx="2846069" cy="1449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380"/>
              <a:t>Kit de formation avancée d</a:t>
            </a:r>
            <a:r>
              <a:rPr lang="en-US" sz="380" baseline="0"/>
              <a:t>es EIR</a:t>
            </a:r>
            <a:endParaRPr lang="en-US" sz="380"/>
          </a:p>
        </p:txBody>
      </p:sp>
    </p:spTree>
    <p:extLst>
      <p:ext uri="{BB962C8B-B14F-4D97-AF65-F5344CB8AC3E}">
        <p14:creationId xmlns:p14="http://schemas.microsoft.com/office/powerpoint/2010/main" val="3207499220"/>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reserve="1">
  <p:cSld name="Blank">
    <p:spTree>
      <p:nvGrpSpPr>
        <p:cNvPr id="1" name=""/>
        <p:cNvGrpSpPr/>
        <p:nvPr/>
      </p:nvGrpSpPr>
      <p:grpSpPr>
        <a:xfrm>
          <a:off x="0" y="0"/>
          <a:ext cx="0" cy="0"/>
          <a:chOff x="0" y="0"/>
          <a:chExt cx="0" cy="0"/>
        </a:xfrm>
      </p:grpSpPr>
      <p:sp>
        <p:nvSpPr>
          <p:cNvPr id="2" name="Subtitle 5">
            <a:extLst>
              <a:ext uri="{FF2B5EF4-FFF2-40B4-BE49-F238E27FC236}">
                <a16:creationId xmlns:a16="http://schemas.microsoft.com/office/drawing/2014/main" id="{FB9C9221-C43E-6A39-438A-7880F9AD4251}"/>
              </a:ext>
            </a:extLst>
          </p:cNvPr>
          <p:cNvSpPr txBox="1"/>
          <p:nvPr userDrawn="1"/>
        </p:nvSpPr>
        <p:spPr>
          <a:xfrm>
            <a:off x="6080078" y="647894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506"/>
              <a:t>RRT Advanced Training Package</a:t>
            </a:r>
          </a:p>
        </p:txBody>
      </p:sp>
      <p:sp>
        <p:nvSpPr>
          <p:cNvPr id="3" name="Subtitle 5">
            <a:extLst>
              <a:ext uri="{FF2B5EF4-FFF2-40B4-BE49-F238E27FC236}">
                <a16:creationId xmlns:a16="http://schemas.microsoft.com/office/drawing/2014/main" id="{CAF6C9CB-1420-27F1-99B2-8795731541EA}"/>
              </a:ext>
            </a:extLst>
          </p:cNvPr>
          <p:cNvSpPr txBox="1"/>
          <p:nvPr userDrawn="1"/>
        </p:nvSpPr>
        <p:spPr>
          <a:xfrm>
            <a:off x="6080078" y="6636312"/>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B7.1 Lab</a:t>
            </a:r>
            <a:r>
              <a:rPr lang="hu-HU" sz="506" err="1"/>
              <a:t>oratory</a:t>
            </a:r>
            <a:r>
              <a:rPr lang="hu-HU" sz="506"/>
              <a:t> </a:t>
            </a:r>
            <a:r>
              <a:rPr lang="hu-HU" sz="506" err="1"/>
              <a:t>Sample</a:t>
            </a:r>
            <a:r>
              <a:rPr lang="hu-HU" sz="506"/>
              <a:t> Management</a:t>
            </a:r>
            <a:endParaRPr sz="506"/>
          </a:p>
        </p:txBody>
      </p:sp>
      <p:sp>
        <p:nvSpPr>
          <p:cNvPr id="4" name="Slide Number">
            <a:extLst>
              <a:ext uri="{FF2B5EF4-FFF2-40B4-BE49-F238E27FC236}">
                <a16:creationId xmlns:a16="http://schemas.microsoft.com/office/drawing/2014/main" id="{3B13F606-40ED-F2BC-9485-31A8E401ADC1}"/>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n-lt"/>
              </a:rPr>
              <a:pPr/>
              <a:t>‹N°›</a:t>
            </a:fld>
            <a:endParaRPr lang="hu-HU" sz="619">
              <a:latin typeface="+mn-lt"/>
            </a:endParaRPr>
          </a:p>
        </p:txBody>
      </p:sp>
    </p:spTree>
    <p:extLst>
      <p:ext uri="{BB962C8B-B14F-4D97-AF65-F5344CB8AC3E}">
        <p14:creationId xmlns:p14="http://schemas.microsoft.com/office/powerpoint/2010/main" val="820288835"/>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8392482" y="118171"/>
            <a:ext cx="650036"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8392480" y="118171"/>
            <a:ext cx="650036" cy="895041"/>
          </a:xfrm>
          <a:prstGeom prst="rect">
            <a:avLst/>
          </a:prstGeom>
          <a:ln w="12700">
            <a:miter lim="400000"/>
          </a:ln>
        </p:spPr>
      </p:pic>
      <p:sp>
        <p:nvSpPr>
          <p:cNvPr id="194" name="Rectangle 5"/>
          <p:cNvSpPr/>
          <p:nvPr/>
        </p:nvSpPr>
        <p:spPr>
          <a:xfrm>
            <a:off x="0" y="-9332"/>
            <a:ext cx="9144000" cy="6199821"/>
          </a:xfrm>
          <a:prstGeom prst="rect">
            <a:avLst/>
          </a:prstGeom>
          <a:solidFill>
            <a:srgbClr val="ECF2F8"/>
          </a:solidFill>
          <a:ln w="12700">
            <a:miter lim="400000"/>
          </a:ln>
        </p:spPr>
        <p:txBody>
          <a:bodyPr lIns="25717" rIns="25717" anchor="ctr"/>
          <a:lstStyle/>
          <a:p>
            <a:pPr algn="ctr">
              <a:defRPr sz="2000">
                <a:latin typeface="+mn-lt"/>
                <a:ea typeface="+mn-ea"/>
                <a:cs typeface="+mn-cs"/>
                <a:sym typeface="Source Sans Pro Regular"/>
              </a:defRPr>
            </a:pPr>
            <a:endParaRPr sz="1125"/>
          </a:p>
        </p:txBody>
      </p:sp>
      <p:pic>
        <p:nvPicPr>
          <p:cNvPr id="195" name="Picture 3" descr="Picture 3"/>
          <p:cNvPicPr>
            <a:picLocks noChangeAspect="1"/>
          </p:cNvPicPr>
          <p:nvPr/>
        </p:nvPicPr>
        <p:blipFill>
          <a:blip r:embed="rId3"/>
          <a:stretch>
            <a:fillRect/>
          </a:stretch>
        </p:blipFill>
        <p:spPr>
          <a:xfrm>
            <a:off x="-6856" y="-18868"/>
            <a:ext cx="3848101" cy="660401"/>
          </a:xfrm>
          <a:prstGeom prst="rect">
            <a:avLst/>
          </a:prstGeom>
          <a:ln w="12700">
            <a:miter lim="400000"/>
          </a:ln>
        </p:spPr>
      </p:pic>
      <p:sp>
        <p:nvSpPr>
          <p:cNvPr id="196" name="TextBox 4"/>
          <p:cNvSpPr txBox="1"/>
          <p:nvPr/>
        </p:nvSpPr>
        <p:spPr>
          <a:xfrm>
            <a:off x="636527" y="-618316"/>
            <a:ext cx="1970881" cy="3416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defTabSz="289320">
              <a:lnSpc>
                <a:spcPct val="90000"/>
              </a:lnSpc>
            </a:lvl1pPr>
          </a:lstStyle>
          <a:p>
            <a:endParaRPr sz="1800"/>
          </a:p>
        </p:txBody>
      </p:sp>
      <p:sp>
        <p:nvSpPr>
          <p:cNvPr id="198" name="Body Level One…"/>
          <p:cNvSpPr txBox="1">
            <a:spLocks noGrp="1"/>
          </p:cNvSpPr>
          <p:nvPr>
            <p:ph type="body" idx="1"/>
          </p:nvPr>
        </p:nvSpPr>
        <p:spPr>
          <a:xfrm>
            <a:off x="598083" y="842966"/>
            <a:ext cx="7837817" cy="5206965"/>
          </a:xfrm>
          <a:prstGeom prst="rect">
            <a:avLst/>
          </a:prstGeom>
        </p:spPr>
        <p:txBody>
          <a:bodyPr/>
          <a:lstStyle>
            <a:lvl1pPr>
              <a:defRPr sz="1125"/>
            </a:lvl1pPr>
            <a:lvl2pPr>
              <a:defRPr sz="1125"/>
            </a:lvl2pPr>
            <a:lvl3pPr>
              <a:defRPr sz="1125"/>
            </a:lvl3pPr>
            <a:lvl4pPr>
              <a:defRPr sz="1125"/>
            </a:lvl4pPr>
            <a:lvl5pPr>
              <a:defRPr sz="1125"/>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43887" y="85067"/>
            <a:ext cx="6909197"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spcBef>
                <a:spcPts val="0"/>
              </a:spcBef>
              <a:defRPr sz="1800" b="1">
                <a:solidFill>
                  <a:srgbClr val="FFFFFF"/>
                </a:solidFill>
                <a:latin typeface="Source Sans Pro Bold"/>
                <a:ea typeface="Source Sans Pro Bold"/>
                <a:cs typeface="Source Sans Pro Bold"/>
                <a:sym typeface="Source Sans Pro Bold"/>
              </a:defRPr>
            </a:lvl1pPr>
          </a:lstStyle>
          <a:p>
            <a:r>
              <a:rPr lang="fr-FR"/>
              <a:t>Avertissement</a:t>
            </a:r>
            <a:endParaRPr lang="hu-HU"/>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8916256" y="6560494"/>
            <a:ext cx="170559"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‹N°›</a:t>
            </a:fld>
            <a:endParaRPr lang="hu-HU" sz="619">
              <a:solidFill>
                <a:schemeClr val="tx2">
                  <a:lumMod val="75000"/>
                </a:scheme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6346605" y="6467775"/>
            <a:ext cx="2569652" cy="1701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506"/>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6118440" y="6584100"/>
            <a:ext cx="2805437" cy="1701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p>
            <a:pPr algn="r">
              <a:defRPr sz="900">
                <a:solidFill>
                  <a:schemeClr val="accent1">
                    <a:lumOff val="-3999"/>
                  </a:schemeClr>
                </a:solidFill>
                <a:latin typeface="+mn-lt"/>
                <a:ea typeface="+mn-ea"/>
                <a:cs typeface="+mn-cs"/>
                <a:sym typeface="Source Sans Pro Regular"/>
              </a:defRPr>
            </a:pPr>
            <a:r>
              <a:rPr lang="hu-HU" sz="506"/>
              <a:t>Guid</a:t>
            </a:r>
            <a:r>
              <a:rPr lang="fr-FR" sz="506"/>
              <a:t>es du facilitateur</a:t>
            </a:r>
            <a:endParaRPr lang="hu-HU" sz="506"/>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22505" y="6449248"/>
            <a:ext cx="1435671" cy="363449"/>
          </a:xfrm>
          <a:prstGeom prst="rect">
            <a:avLst/>
          </a:prstGeom>
        </p:spPr>
      </p:pic>
      <p:pic>
        <p:nvPicPr>
          <p:cNvPr id="19" name="Imag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90761" y="140181"/>
            <a:ext cx="641072" cy="652327"/>
          </a:xfrm>
          <a:prstGeom prst="rect">
            <a:avLst/>
          </a:prstGeom>
        </p:spPr>
      </p:pic>
    </p:spTree>
    <p:extLst>
      <p:ext uri="{BB962C8B-B14F-4D97-AF65-F5344CB8AC3E}">
        <p14:creationId xmlns:p14="http://schemas.microsoft.com/office/powerpoint/2010/main" val="3044707013"/>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8392482" y="118171"/>
            <a:ext cx="650036"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8392480" y="118171"/>
            <a:ext cx="650036" cy="895041"/>
          </a:xfrm>
          <a:prstGeom prst="rect">
            <a:avLst/>
          </a:prstGeom>
          <a:ln w="12700">
            <a:miter lim="400000"/>
          </a:ln>
        </p:spPr>
      </p:pic>
      <p:sp>
        <p:nvSpPr>
          <p:cNvPr id="194" name="Rectangle 5"/>
          <p:cNvSpPr/>
          <p:nvPr/>
        </p:nvSpPr>
        <p:spPr>
          <a:xfrm>
            <a:off x="0" y="-9332"/>
            <a:ext cx="9144000" cy="6199821"/>
          </a:xfrm>
          <a:prstGeom prst="rect">
            <a:avLst/>
          </a:prstGeom>
          <a:solidFill>
            <a:srgbClr val="ECF2F8"/>
          </a:solidFill>
          <a:ln w="12700">
            <a:miter lim="400000"/>
          </a:ln>
        </p:spPr>
        <p:txBody>
          <a:bodyPr lIns="25717" rIns="25717" anchor="ctr"/>
          <a:lstStyle/>
          <a:p>
            <a:pPr algn="ctr">
              <a:defRPr sz="2000">
                <a:latin typeface="+mn-lt"/>
                <a:ea typeface="+mn-ea"/>
                <a:cs typeface="+mn-cs"/>
                <a:sym typeface="Source Sans Pro Regular"/>
              </a:defRPr>
            </a:pPr>
            <a:endParaRPr sz="1125"/>
          </a:p>
        </p:txBody>
      </p:sp>
      <p:pic>
        <p:nvPicPr>
          <p:cNvPr id="195" name="Picture 3" descr="Picture 3"/>
          <p:cNvPicPr>
            <a:picLocks noChangeAspect="1"/>
          </p:cNvPicPr>
          <p:nvPr/>
        </p:nvPicPr>
        <p:blipFill>
          <a:blip r:embed="rId3"/>
          <a:stretch>
            <a:fillRect/>
          </a:stretch>
        </p:blipFill>
        <p:spPr>
          <a:xfrm>
            <a:off x="-6856" y="2"/>
            <a:ext cx="4734305" cy="641533"/>
          </a:xfrm>
          <a:prstGeom prst="rect">
            <a:avLst/>
          </a:prstGeom>
          <a:ln w="12700">
            <a:miter lim="400000"/>
          </a:ln>
        </p:spPr>
      </p:pic>
      <p:sp>
        <p:nvSpPr>
          <p:cNvPr id="196" name="TextBox 4"/>
          <p:cNvSpPr txBox="1"/>
          <p:nvPr/>
        </p:nvSpPr>
        <p:spPr>
          <a:xfrm>
            <a:off x="636527" y="-618316"/>
            <a:ext cx="1970881" cy="3416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defTabSz="289320">
              <a:lnSpc>
                <a:spcPct val="90000"/>
              </a:lnSpc>
            </a:lvl1pPr>
          </a:lstStyle>
          <a:p>
            <a:endParaRPr sz="1800"/>
          </a:p>
        </p:txBody>
      </p:sp>
      <p:sp>
        <p:nvSpPr>
          <p:cNvPr id="198" name="Body Level One…"/>
          <p:cNvSpPr txBox="1">
            <a:spLocks noGrp="1"/>
          </p:cNvSpPr>
          <p:nvPr>
            <p:ph type="body" idx="1"/>
          </p:nvPr>
        </p:nvSpPr>
        <p:spPr>
          <a:xfrm>
            <a:off x="598083" y="842966"/>
            <a:ext cx="7837817" cy="5206965"/>
          </a:xfrm>
          <a:prstGeom prst="rect">
            <a:avLst/>
          </a:prstGeom>
        </p:spPr>
        <p:txBody>
          <a:bodyPr/>
          <a:lstStyle>
            <a:lvl1pPr>
              <a:defRPr sz="1125"/>
            </a:lvl1pPr>
            <a:lvl2pPr>
              <a:defRPr sz="1125"/>
            </a:lvl2pPr>
            <a:lvl3pPr>
              <a:defRPr sz="1125"/>
            </a:lvl3pPr>
            <a:lvl4pPr>
              <a:defRPr sz="1125"/>
            </a:lvl4pPr>
            <a:lvl5pPr>
              <a:defRPr sz="1125"/>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43887" y="85067"/>
            <a:ext cx="6909197"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spcBef>
                <a:spcPts val="0"/>
              </a:spcBef>
              <a:defRPr sz="180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90761" y="140181"/>
            <a:ext cx="641072" cy="652327"/>
          </a:xfrm>
          <a:prstGeom prst="rect">
            <a:avLst/>
          </a:prstGeom>
        </p:spPr>
      </p:pic>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70559"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‹N°›</a:t>
            </a:fld>
            <a:endParaRPr lang="hu-HU" sz="619">
              <a:solidFill>
                <a:schemeClr val="tx2">
                  <a:lumMod val="75000"/>
                </a:schemeClr>
              </a:solidFill>
            </a:endParaRPr>
          </a:p>
        </p:txBody>
      </p:sp>
      <p:pic>
        <p:nvPicPr>
          <p:cNvPr id="21" name="Imag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5759" y="6333540"/>
            <a:ext cx="1693129"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A1.1</a:t>
            </a:r>
            <a:r>
              <a:rPr lang="fr-FR" sz="506"/>
              <a:t>a_</a:t>
            </a:r>
            <a:r>
              <a:rPr sz="506"/>
              <a:t>IHR_</a:t>
            </a:r>
            <a:r>
              <a:rPr lang="fr-FR" sz="506"/>
              <a:t>in_</a:t>
            </a:r>
            <a:r>
              <a:rPr sz="506"/>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a:t>Kit de formation avancée d</a:t>
            </a:r>
            <a:r>
              <a:rPr lang="en-US" sz="506" baseline="0"/>
              <a:t>es EIR</a:t>
            </a:r>
            <a:endParaRPr lang="en-US" sz="506"/>
          </a:p>
        </p:txBody>
      </p:sp>
    </p:spTree>
    <p:extLst>
      <p:ext uri="{BB962C8B-B14F-4D97-AF65-F5344CB8AC3E}">
        <p14:creationId xmlns:p14="http://schemas.microsoft.com/office/powerpoint/2010/main" val="2015141794"/>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12595946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7213670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3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9"/>
            <a:ext cx="8229600" cy="1143000"/>
          </a:xfrm>
          <a:prstGeom prst="rect">
            <a:avLst/>
          </a:prstGeom>
        </p:spPr>
        <p:txBody>
          <a:bodyPr rtlCol="0" anchor="b" anchorCtr="0"/>
          <a:lstStyle>
            <a:lvl1pPr algn="l">
              <a:lnSpc>
                <a:spcPts val="3000"/>
              </a:lnSpc>
              <a:defRPr sz="2800" b="1" baseline="0">
                <a:solidFill>
                  <a:srgbClr val="9F8C71"/>
                </a:solidFill>
                <a:effectLst/>
                <a:latin typeface="Calibri" pitchFamily="34" charset="0"/>
              </a:defRPr>
            </a:lvl1pPr>
          </a:lstStyle>
          <a:p>
            <a:pPr rtl="0"/>
            <a:r>
              <a:rPr lang="fr"/>
              <a:t>Bottom band: CGH</a:t>
            </a:r>
          </a:p>
        </p:txBody>
      </p:sp>
      <p:sp>
        <p:nvSpPr>
          <p:cNvPr id="6" name="Text Placeholder 7"/>
          <p:cNvSpPr>
            <a:spLocks noGrp="1"/>
          </p:cNvSpPr>
          <p:nvPr>
            <p:ph type="body" sz="quarter" idx="10"/>
          </p:nvPr>
        </p:nvSpPr>
        <p:spPr>
          <a:xfrm>
            <a:off x="457200" y="1545167"/>
            <a:ext cx="8229600" cy="4455584"/>
          </a:xfrm>
        </p:spPr>
        <p:txBody>
          <a:bodyPr rtlCol="0"/>
          <a:lstStyle>
            <a:lvl1pPr marL="342883" indent="-342883">
              <a:buClr>
                <a:srgbClr val="A59988"/>
              </a:buClr>
              <a:buFont typeface="Wingdings" panose="05000000000000000000" pitchFamily="2" charset="2"/>
              <a:buChar char="§"/>
              <a:defRPr sz="2000">
                <a:solidFill>
                  <a:schemeClr val="accent4">
                    <a:lumMod val="75000"/>
                  </a:schemeClr>
                </a:solidFill>
              </a:defRPr>
            </a:lvl1pPr>
            <a:lvl2pPr>
              <a:buClr>
                <a:srgbClr val="5E9732"/>
              </a:buClr>
              <a:defRPr sz="2000">
                <a:solidFill>
                  <a:schemeClr val="accent4">
                    <a:lumMod val="75000"/>
                  </a:schemeClr>
                </a:solidFill>
              </a:defRPr>
            </a:lvl2pPr>
            <a:lvl3pPr>
              <a:buClr>
                <a:srgbClr val="D59F0F"/>
              </a:buClr>
              <a:defRPr sz="2000">
                <a:solidFill>
                  <a:schemeClr val="accent4">
                    <a:lumMod val="75000"/>
                  </a:schemeClr>
                </a:solidFill>
              </a:defRPr>
            </a:lvl3pPr>
            <a:lvl4pPr>
              <a:defRPr sz="2000">
                <a:solidFill>
                  <a:schemeClr val="accent4">
                    <a:lumMod val="75000"/>
                  </a:schemeClr>
                </a:solidFill>
              </a:defRPr>
            </a:lvl4pPr>
            <a:lvl5pPr>
              <a:defRPr sz="2000">
                <a:solidFill>
                  <a:schemeClr val="accent4">
                    <a:lumMod val="75000"/>
                  </a:schemeClr>
                </a:solidFill>
              </a:defRPr>
            </a:lvl5pPr>
          </a:lstStyle>
          <a:p>
            <a:pPr lvl="0" rtl="0"/>
            <a:r>
              <a:rPr lang="fr"/>
              <a:t>Click to edit Master text styles</a:t>
            </a:r>
          </a:p>
          <a:p>
            <a:pPr lvl="1" rtl="0"/>
            <a:r>
              <a:rPr lang="fr"/>
              <a:t>Second level</a:t>
            </a:r>
          </a:p>
          <a:p>
            <a:pPr lvl="2" rtl="0"/>
            <a:r>
              <a:rPr lang="fr"/>
              <a:t>Third level</a:t>
            </a:r>
          </a:p>
        </p:txBody>
      </p:sp>
    </p:spTree>
    <p:extLst>
      <p:ext uri="{BB962C8B-B14F-4D97-AF65-F5344CB8AC3E}">
        <p14:creationId xmlns:p14="http://schemas.microsoft.com/office/powerpoint/2010/main" val="1233264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reserve="1">
  <p:cSld name="1_Subtitle slide">
    <p:spTree>
      <p:nvGrpSpPr>
        <p:cNvPr id="1" name=""/>
        <p:cNvGrpSpPr/>
        <p:nvPr/>
      </p:nvGrpSpPr>
      <p:grpSpPr>
        <a:xfrm>
          <a:off x="0" y="0"/>
          <a:ext cx="0" cy="0"/>
          <a:chOff x="0" y="0"/>
          <a:chExt cx="0" cy="0"/>
        </a:xfrm>
      </p:grpSpPr>
      <p:sp>
        <p:nvSpPr>
          <p:cNvPr id="53" name="Subtitle 2"/>
          <p:cNvSpPr txBox="1"/>
          <p:nvPr/>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57" name="Click to edit Subtitle"/>
          <p:cNvSpPr txBox="1">
            <a:spLocks noGrp="1"/>
          </p:cNvSpPr>
          <p:nvPr>
            <p:ph type="title" hasCustomPrompt="1"/>
          </p:nvPr>
        </p:nvSpPr>
        <p:spPr>
          <a:xfrm>
            <a:off x="143075" y="801827"/>
            <a:ext cx="4157955" cy="645665"/>
          </a:xfrm>
          <a:prstGeom prst="rect">
            <a:avLst/>
          </a:prstGeom>
        </p:spPr>
        <p:txBody>
          <a:bodyPr/>
          <a:lstStyle>
            <a:lvl1pPr>
              <a:defRPr sz="1575">
                <a:solidFill>
                  <a:srgbClr val="A2010C"/>
                </a:solidFill>
              </a:defRPr>
            </a:lvl1pPr>
          </a:lstStyle>
          <a:p>
            <a:r>
              <a:t>Click to edit Subtitle</a:t>
            </a:r>
          </a:p>
        </p:txBody>
      </p:sp>
      <p:sp>
        <p:nvSpPr>
          <p:cNvPr id="58" name="Body Level One…"/>
          <p:cNvSpPr txBox="1">
            <a:spLocks noGrp="1"/>
          </p:cNvSpPr>
          <p:nvPr>
            <p:ph type="body" idx="1"/>
          </p:nvPr>
        </p:nvSpPr>
        <p:spPr>
          <a:xfrm>
            <a:off x="1304693" y="1584253"/>
            <a:ext cx="6512314"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 name="Title 1"/>
          <p:cNvSpPr txBox="1"/>
          <p:nvPr/>
        </p:nvSpPr>
        <p:spPr>
          <a:xfrm>
            <a:off x="177365" y="-1"/>
            <a:ext cx="4612870"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1800"/>
              <a:t>Click to edit Subtitle</a:t>
            </a:r>
          </a:p>
        </p:txBody>
      </p:sp>
      <p:sp>
        <p:nvSpPr>
          <p:cNvPr id="60" name="Title 1"/>
          <p:cNvSpPr txBox="1"/>
          <p:nvPr/>
        </p:nvSpPr>
        <p:spPr>
          <a:xfrm>
            <a:off x="177365" y="87782"/>
            <a:ext cx="4612870"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1800"/>
              <a:t>Click to edit Subtitle</a:t>
            </a:r>
          </a:p>
        </p:txBody>
      </p:sp>
      <p:sp>
        <p:nvSpPr>
          <p:cNvPr id="2" name="Slide Number">
            <a:extLst>
              <a:ext uri="{FF2B5EF4-FFF2-40B4-BE49-F238E27FC236}">
                <a16:creationId xmlns:a16="http://schemas.microsoft.com/office/drawing/2014/main" id="{EFE4BFE6-7B01-47CA-9FFD-38692FB81FD8}"/>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E3F3EE67-1837-4DE0-8C80-2863F5F40A6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4244" y="6152061"/>
            <a:ext cx="797854" cy="64008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63C90017-360B-4700-8C96-DEA2507CBD4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85356" y="96797"/>
            <a:ext cx="785041" cy="822960"/>
          </a:xfrm>
          <a:prstGeom prst="rect">
            <a:avLst/>
          </a:prstGeom>
        </p:spPr>
      </p:pic>
      <p:sp>
        <p:nvSpPr>
          <p:cNvPr id="14"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5"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2748948507"/>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reserve="1">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sp>
        <p:nvSpPr>
          <p:cNvPr id="70" name="Subtitle 2"/>
          <p:cNvSpPr txBox="1"/>
          <p:nvPr/>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74" name="Pentagon 4"/>
          <p:cNvSpPr/>
          <p:nvPr/>
        </p:nvSpPr>
        <p:spPr>
          <a:xfrm rot="10800000">
            <a:off x="8852254"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j-lt"/>
                <a:ea typeface="+mj-ea"/>
                <a:cs typeface="+mj-cs"/>
                <a:sym typeface="Source Sans Pro Regular"/>
              </a:defRPr>
            </a:pPr>
            <a:endParaRPr sz="731"/>
          </a:p>
        </p:txBody>
      </p:sp>
      <p:sp>
        <p:nvSpPr>
          <p:cNvPr id="75" name="Title Text"/>
          <p:cNvSpPr txBox="1">
            <a:spLocks noGrp="1"/>
          </p:cNvSpPr>
          <p:nvPr>
            <p:ph type="title"/>
          </p:nvPr>
        </p:nvSpPr>
        <p:spPr>
          <a:xfrm>
            <a:off x="175438" y="843589"/>
            <a:ext cx="2448146" cy="1932378"/>
          </a:xfrm>
          <a:prstGeom prst="rect">
            <a:avLst/>
          </a:prstGeom>
        </p:spPr>
        <p:txBody>
          <a:bodyPr/>
          <a:lstStyle/>
          <a:p>
            <a:r>
              <a:t>Title Text</a:t>
            </a:r>
          </a:p>
        </p:txBody>
      </p:sp>
      <p:sp>
        <p:nvSpPr>
          <p:cNvPr id="76"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F5433D5-2505-53A7-796D-581D54D991AE}"/>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209E121D-04DE-4546-9315-850F751DAA6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4246" y="6264736"/>
            <a:ext cx="686339" cy="54864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3843DC37-FCC9-4B82-92C0-73A161FB047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29962" y="96797"/>
            <a:ext cx="740436" cy="822960"/>
          </a:xfrm>
          <a:prstGeom prst="rect">
            <a:avLst/>
          </a:prstGeom>
        </p:spPr>
      </p:pic>
      <p:sp>
        <p:nvSpPr>
          <p:cNvPr id="14"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5"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1678987047"/>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9_Custom Layout">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sp>
        <p:nvSpPr>
          <p:cNvPr id="86" name="Subtitle 2"/>
          <p:cNvSpPr txBox="1"/>
          <p:nvPr/>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90" name="Pentagon 4"/>
          <p:cNvSpPr/>
          <p:nvPr/>
        </p:nvSpPr>
        <p:spPr>
          <a:xfrm rot="10800000">
            <a:off x="8852254"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j-lt"/>
                <a:ea typeface="+mj-ea"/>
                <a:cs typeface="+mj-cs"/>
                <a:sym typeface="Source Sans Pro Regular"/>
              </a:defRPr>
            </a:pPr>
            <a:endParaRPr sz="731"/>
          </a:p>
        </p:txBody>
      </p:sp>
      <p:sp>
        <p:nvSpPr>
          <p:cNvPr id="91" name="Title Text"/>
          <p:cNvSpPr txBox="1">
            <a:spLocks noGrp="1"/>
          </p:cNvSpPr>
          <p:nvPr>
            <p:ph type="title"/>
          </p:nvPr>
        </p:nvSpPr>
        <p:spPr>
          <a:xfrm>
            <a:off x="182893" y="774690"/>
            <a:ext cx="2448146" cy="754662"/>
          </a:xfrm>
          <a:prstGeom prst="rect">
            <a:avLst/>
          </a:prstGeom>
        </p:spPr>
        <p:txBody>
          <a:bodyPr/>
          <a:lstStyle/>
          <a:p>
            <a:r>
              <a:t>Title Text</a:t>
            </a:r>
          </a:p>
        </p:txBody>
      </p:sp>
      <p:sp>
        <p:nvSpPr>
          <p:cNvPr id="92"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3" name="Rounded Rectangle 5"/>
          <p:cNvSpPr/>
          <p:nvPr/>
        </p:nvSpPr>
        <p:spPr>
          <a:xfrm flipV="1">
            <a:off x="291750" y="1511337"/>
            <a:ext cx="1991280" cy="86916"/>
          </a:xfrm>
          <a:prstGeom prst="roundRect">
            <a:avLst>
              <a:gd name="adj" fmla="val 50000"/>
            </a:avLst>
          </a:prstGeom>
          <a:solidFill>
            <a:schemeClr val="accent3"/>
          </a:solidFill>
          <a:ln w="12700">
            <a:miter lim="400000"/>
          </a:ln>
        </p:spPr>
        <p:txBody>
          <a:bodyPr lIns="25717" rIns="25717" anchor="ctr"/>
          <a:lstStyle/>
          <a:p>
            <a:pPr algn="ctr">
              <a:defRPr sz="700">
                <a:solidFill>
                  <a:srgbClr val="FFFFFF"/>
                </a:solidFill>
                <a:latin typeface="+mj-lt"/>
                <a:ea typeface="+mj-ea"/>
                <a:cs typeface="+mj-cs"/>
                <a:sym typeface="Source Sans Pro Regular"/>
              </a:defRPr>
            </a:pPr>
            <a:endParaRPr sz="394"/>
          </a:p>
        </p:txBody>
      </p:sp>
      <p:sp>
        <p:nvSpPr>
          <p:cNvPr id="2" name="Slide Number">
            <a:extLst>
              <a:ext uri="{FF2B5EF4-FFF2-40B4-BE49-F238E27FC236}">
                <a16:creationId xmlns:a16="http://schemas.microsoft.com/office/drawing/2014/main" id="{733062F7-53BF-FA6E-738E-EA19771B4637}"/>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C5C682CB-AA77-482D-9711-614CB1C7DEE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63054" y="96797"/>
            <a:ext cx="807343"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8A6D560D-5A6A-4F31-AA2D-6D6DFE3A251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4247" y="6264736"/>
            <a:ext cx="708642"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3833517036"/>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reserve="1">
  <p:cSld name="5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sp>
        <p:nvSpPr>
          <p:cNvPr id="103" name="Subtitle 2"/>
          <p:cNvSpPr txBox="1"/>
          <p:nvPr/>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109" name="Pentagon 6"/>
          <p:cNvSpPr/>
          <p:nvPr/>
        </p:nvSpPr>
        <p:spPr>
          <a:xfrm rot="10800000">
            <a:off x="8852254"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j-lt"/>
                <a:ea typeface="+mj-ea"/>
                <a:cs typeface="+mj-cs"/>
                <a:sym typeface="Source Sans Pro Regular"/>
              </a:defRPr>
            </a:pPr>
            <a:endParaRPr sz="731"/>
          </a:p>
        </p:txBody>
      </p:sp>
      <p:sp>
        <p:nvSpPr>
          <p:cNvPr id="110"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896D384-3F07-72F7-9F7A-756418C0120F}"/>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sp>
        <p:nvSpPr>
          <p:cNvPr id="4" name="TextBox 4">
            <a:extLst>
              <a:ext uri="{FF2B5EF4-FFF2-40B4-BE49-F238E27FC236}">
                <a16:creationId xmlns:a16="http://schemas.microsoft.com/office/drawing/2014/main" id="{6B97A6E4-EC29-045C-FE49-242CB02C47E1}"/>
              </a:ext>
            </a:extLst>
          </p:cNvPr>
          <p:cNvSpPr txBox="1"/>
          <p:nvPr userDrawn="1"/>
        </p:nvSpPr>
        <p:spPr>
          <a:xfrm>
            <a:off x="291751" y="436980"/>
            <a:ext cx="2944119" cy="107721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r>
              <a:rPr lang="fr-FR" sz="3200" b="1" dirty="0"/>
              <a:t>Messages </a:t>
            </a:r>
          </a:p>
          <a:p>
            <a:r>
              <a:rPr lang="fr-FR" sz="3200" b="1" dirty="0"/>
              <a:t>clés</a:t>
            </a:r>
            <a:endParaRPr sz="3200" b="1" dirty="0"/>
          </a:p>
        </p:txBody>
      </p:sp>
      <p:sp>
        <p:nvSpPr>
          <p:cNvPr id="5" name="Rounded Rectangle 3">
            <a:extLst>
              <a:ext uri="{FF2B5EF4-FFF2-40B4-BE49-F238E27FC236}">
                <a16:creationId xmlns:a16="http://schemas.microsoft.com/office/drawing/2014/main" id="{92E42735-DFDF-26FB-5440-5E7D455BF322}"/>
              </a:ext>
            </a:extLst>
          </p:cNvPr>
          <p:cNvSpPr/>
          <p:nvPr userDrawn="1"/>
        </p:nvSpPr>
        <p:spPr>
          <a:xfrm flipV="1">
            <a:off x="291751" y="1484786"/>
            <a:ext cx="1752554" cy="112789"/>
          </a:xfrm>
          <a:prstGeom prst="roundRect">
            <a:avLst>
              <a:gd name="adj" fmla="val 50000"/>
            </a:avLst>
          </a:prstGeom>
          <a:solidFill>
            <a:schemeClr val="accent3"/>
          </a:solidFill>
          <a:ln w="12700">
            <a:miter lim="400000"/>
          </a:ln>
        </p:spPr>
        <p:txBody>
          <a:bodyPr lIns="25717" rIns="25717" anchor="ctr"/>
          <a:lstStyle/>
          <a:p>
            <a:pPr algn="ctr">
              <a:defRPr sz="500">
                <a:solidFill>
                  <a:srgbClr val="FFFFFF"/>
                </a:solidFill>
                <a:latin typeface="+mj-lt"/>
                <a:ea typeface="+mj-ea"/>
                <a:cs typeface="+mj-cs"/>
                <a:sym typeface="Source Sans Pro Regular"/>
              </a:defRPr>
            </a:pPr>
            <a:endParaRPr sz="281"/>
          </a:p>
        </p:txBody>
      </p:sp>
      <p:pic>
        <p:nvPicPr>
          <p:cNvPr id="14" name="Picture 13" descr="A picture containing text, font, graphics, screenshot&#10;&#10;Description automatically generated">
            <a:extLst>
              <a:ext uri="{FF2B5EF4-FFF2-40B4-BE49-F238E27FC236}">
                <a16:creationId xmlns:a16="http://schemas.microsoft.com/office/drawing/2014/main" id="{D47C1A2E-4E21-4AC4-AB7F-27CCEC94B91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07660" y="96797"/>
            <a:ext cx="76273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ED751D8A-8B50-4C02-8FCD-3E38F3B7932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4246" y="6264736"/>
            <a:ext cx="730944"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2884261683"/>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reserve="1">
  <p:cSld name="4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sp>
        <p:nvSpPr>
          <p:cNvPr id="120" name="Subtitle 2"/>
          <p:cNvSpPr txBox="1"/>
          <p:nvPr/>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126" name="Pentagon 6"/>
          <p:cNvSpPr/>
          <p:nvPr/>
        </p:nvSpPr>
        <p:spPr>
          <a:xfrm rot="10800000">
            <a:off x="8852254"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j-lt"/>
                <a:ea typeface="+mj-ea"/>
                <a:cs typeface="+mj-cs"/>
                <a:sym typeface="Source Sans Pro Regular"/>
              </a:defRPr>
            </a:pPr>
            <a:endParaRPr sz="731"/>
          </a:p>
        </p:txBody>
      </p:sp>
      <p:sp>
        <p:nvSpPr>
          <p:cNvPr id="127"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0808D8E-894F-23D0-3C06-15518B9774F0}"/>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sp>
        <p:nvSpPr>
          <p:cNvPr id="4" name="TextBox 5">
            <a:extLst>
              <a:ext uri="{FF2B5EF4-FFF2-40B4-BE49-F238E27FC236}">
                <a16:creationId xmlns:a16="http://schemas.microsoft.com/office/drawing/2014/main" id="{9B974531-4A9E-C81A-C0C5-BC37063DBB0D}"/>
              </a:ext>
            </a:extLst>
          </p:cNvPr>
          <p:cNvSpPr txBox="1"/>
          <p:nvPr userDrawn="1"/>
        </p:nvSpPr>
        <p:spPr>
          <a:xfrm>
            <a:off x="291703" y="377344"/>
            <a:ext cx="2102270" cy="36933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endParaRPr sz="1800" b="1"/>
          </a:p>
        </p:txBody>
      </p:sp>
      <p:sp>
        <p:nvSpPr>
          <p:cNvPr id="5" name="Rounded Rectangle 3">
            <a:extLst>
              <a:ext uri="{FF2B5EF4-FFF2-40B4-BE49-F238E27FC236}">
                <a16:creationId xmlns:a16="http://schemas.microsoft.com/office/drawing/2014/main" id="{BAD24834-C927-BA38-72B6-98F11E9EEA68}"/>
              </a:ext>
            </a:extLst>
          </p:cNvPr>
          <p:cNvSpPr/>
          <p:nvPr userDrawn="1"/>
        </p:nvSpPr>
        <p:spPr>
          <a:xfrm flipV="1">
            <a:off x="208256" y="1997742"/>
            <a:ext cx="1752554" cy="112789"/>
          </a:xfrm>
          <a:prstGeom prst="roundRect">
            <a:avLst>
              <a:gd name="adj" fmla="val 50000"/>
            </a:avLst>
          </a:prstGeom>
          <a:solidFill>
            <a:schemeClr val="accent3"/>
          </a:solidFill>
          <a:ln w="12700">
            <a:miter lim="400000"/>
          </a:ln>
        </p:spPr>
        <p:txBody>
          <a:bodyPr lIns="25717" rIns="25717" anchor="ctr"/>
          <a:lstStyle/>
          <a:p>
            <a:pPr algn="ctr">
              <a:defRPr sz="500">
                <a:solidFill>
                  <a:srgbClr val="FFFFFF"/>
                </a:solidFill>
                <a:latin typeface="+mj-lt"/>
                <a:ea typeface="+mj-ea"/>
                <a:cs typeface="+mj-cs"/>
                <a:sym typeface="Source Sans Pro Regular"/>
              </a:defRPr>
            </a:pPr>
            <a:endParaRPr sz="281"/>
          </a:p>
        </p:txBody>
      </p:sp>
      <p:pic>
        <p:nvPicPr>
          <p:cNvPr id="14" name="Picture 13" descr="A picture containing text, font, graphics, screenshot&#10;&#10;Description automatically generated">
            <a:extLst>
              <a:ext uri="{FF2B5EF4-FFF2-40B4-BE49-F238E27FC236}">
                <a16:creationId xmlns:a16="http://schemas.microsoft.com/office/drawing/2014/main" id="{E3B635ED-8361-463D-BDFB-AA1D4684628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96508" y="96797"/>
            <a:ext cx="773890"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D92E21E7-6AD7-46B3-B7DE-F06BEF4D9B2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4246" y="6264736"/>
            <a:ext cx="675188"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3527112529"/>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reserve="1">
  <p:cSld name="3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sp>
        <p:nvSpPr>
          <p:cNvPr id="137" name="Subtitle 2"/>
          <p:cNvSpPr txBox="1"/>
          <p:nvPr/>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143" name="Pentagon 7"/>
          <p:cNvSpPr/>
          <p:nvPr/>
        </p:nvSpPr>
        <p:spPr>
          <a:xfrm rot="10800000">
            <a:off x="8852254"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j-lt"/>
                <a:ea typeface="+mj-ea"/>
                <a:cs typeface="+mj-cs"/>
                <a:sym typeface="Source Sans Pro Regular"/>
              </a:defRPr>
            </a:pPr>
            <a:endParaRPr sz="731"/>
          </a:p>
        </p:txBody>
      </p:sp>
      <p:sp>
        <p:nvSpPr>
          <p:cNvPr id="144"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074D014-9FEB-70D3-4EBB-92FA838AB5EE}"/>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sp>
        <p:nvSpPr>
          <p:cNvPr id="4" name="TextBox 6">
            <a:extLst>
              <a:ext uri="{FF2B5EF4-FFF2-40B4-BE49-F238E27FC236}">
                <a16:creationId xmlns:a16="http://schemas.microsoft.com/office/drawing/2014/main" id="{CFF57F9C-3672-B83C-F515-94507432098A}"/>
              </a:ext>
            </a:extLst>
          </p:cNvPr>
          <p:cNvSpPr txBox="1"/>
          <p:nvPr userDrawn="1"/>
        </p:nvSpPr>
        <p:spPr>
          <a:xfrm>
            <a:off x="291703" y="463961"/>
            <a:ext cx="2568955" cy="36933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endParaRPr sz="1800" b="1"/>
          </a:p>
        </p:txBody>
      </p:sp>
      <p:sp>
        <p:nvSpPr>
          <p:cNvPr id="5" name="Rounded Rectangle 3">
            <a:extLst>
              <a:ext uri="{FF2B5EF4-FFF2-40B4-BE49-F238E27FC236}">
                <a16:creationId xmlns:a16="http://schemas.microsoft.com/office/drawing/2014/main" id="{AF52BAF3-A685-CCF5-257A-4D27DAB83881}"/>
              </a:ext>
            </a:extLst>
          </p:cNvPr>
          <p:cNvSpPr/>
          <p:nvPr userDrawn="1"/>
        </p:nvSpPr>
        <p:spPr>
          <a:xfrm flipV="1">
            <a:off x="291703" y="1908532"/>
            <a:ext cx="1752554" cy="112789"/>
          </a:xfrm>
          <a:prstGeom prst="roundRect">
            <a:avLst>
              <a:gd name="adj" fmla="val 50000"/>
            </a:avLst>
          </a:prstGeom>
          <a:solidFill>
            <a:schemeClr val="accent3"/>
          </a:solidFill>
          <a:ln w="12700">
            <a:miter lim="400000"/>
          </a:ln>
        </p:spPr>
        <p:txBody>
          <a:bodyPr lIns="25717" rIns="25717" anchor="ctr"/>
          <a:lstStyle/>
          <a:p>
            <a:pPr algn="ctr">
              <a:defRPr sz="500">
                <a:solidFill>
                  <a:srgbClr val="FFFFFF"/>
                </a:solidFill>
                <a:latin typeface="+mj-lt"/>
                <a:ea typeface="+mj-ea"/>
                <a:cs typeface="+mj-cs"/>
                <a:sym typeface="Source Sans Pro Regular"/>
              </a:defRPr>
            </a:pPr>
            <a:endParaRPr sz="281"/>
          </a:p>
        </p:txBody>
      </p:sp>
      <p:pic>
        <p:nvPicPr>
          <p:cNvPr id="14" name="Picture 13" descr="A picture containing text, font, graphics, screenshot&#10;&#10;Description automatically generated">
            <a:extLst>
              <a:ext uri="{FF2B5EF4-FFF2-40B4-BE49-F238E27FC236}">
                <a16:creationId xmlns:a16="http://schemas.microsoft.com/office/drawing/2014/main" id="{8F52918C-0A62-416D-A171-1F816990E82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74206" y="96797"/>
            <a:ext cx="796192"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7E503DD1-BC49-4AD8-9F3F-1E349323B9C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4246" y="6264736"/>
            <a:ext cx="697491"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12046030"/>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reserve="1">
  <p:cSld name="2_Custom Layout">
    <p:spTree>
      <p:nvGrpSpPr>
        <p:cNvPr id="1" name=""/>
        <p:cNvGrpSpPr/>
        <p:nvPr/>
      </p:nvGrpSpPr>
      <p:grpSpPr>
        <a:xfrm>
          <a:off x="0" y="0"/>
          <a:ext cx="0" cy="0"/>
          <a:chOff x="0" y="0"/>
          <a:chExt cx="0" cy="0"/>
        </a:xfrm>
      </p:grpSpPr>
      <p:pic>
        <p:nvPicPr>
          <p:cNvPr id="151" name="Image" descr="Image"/>
          <p:cNvPicPr>
            <a:picLocks noChangeAspect="1"/>
          </p:cNvPicPr>
          <p:nvPr/>
        </p:nvPicPr>
        <p:blipFill>
          <a:blip r:embed="rId2"/>
          <a:stretch>
            <a:fillRect/>
          </a:stretch>
        </p:blipFill>
        <p:spPr>
          <a:xfrm>
            <a:off x="42345" y="-9522"/>
            <a:ext cx="3076576" cy="6210301"/>
          </a:xfrm>
          <a:prstGeom prst="rect">
            <a:avLst/>
          </a:prstGeom>
          <a:ln w="12700">
            <a:miter lim="400000"/>
          </a:ln>
        </p:spPr>
      </p:pic>
      <p:sp>
        <p:nvSpPr>
          <p:cNvPr id="154" name="Subtitle 2"/>
          <p:cNvSpPr txBox="1"/>
          <p:nvPr/>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160" name="Pentagon 7"/>
          <p:cNvSpPr/>
          <p:nvPr/>
        </p:nvSpPr>
        <p:spPr>
          <a:xfrm rot="10800000">
            <a:off x="8852254"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j-lt"/>
                <a:ea typeface="+mj-ea"/>
                <a:cs typeface="+mj-cs"/>
                <a:sym typeface="Source Sans Pro Regular"/>
              </a:defRPr>
            </a:pPr>
            <a:endParaRPr sz="731"/>
          </a:p>
        </p:txBody>
      </p:sp>
      <p:sp>
        <p:nvSpPr>
          <p:cNvPr id="161"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0259501-DC65-37AC-D899-66F00D5E5042}"/>
              </a:ext>
            </a:extLst>
          </p:cNvPr>
          <p:cNvSpPr txBox="1">
            <a:spLocks/>
          </p:cNvSpPr>
          <p:nvPr userDrawn="1"/>
        </p:nvSpPr>
        <p:spPr>
          <a:xfrm>
            <a:off x="8753708" y="6609166"/>
            <a:ext cx="385098" cy="26661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r"/>
            <a:fld id="{86CB4B4D-7CA3-9044-876B-883B54F8677D}" type="slidenum">
              <a:rPr lang="hu-HU" sz="619" smtClean="0">
                <a:latin typeface="+mj-lt"/>
              </a:rPr>
              <a:pPr algn="r"/>
              <a:t>‹N°›</a:t>
            </a:fld>
            <a:endParaRPr lang="hu-HU" sz="619">
              <a:latin typeface="+mj-lt"/>
            </a:endParaRPr>
          </a:p>
        </p:txBody>
      </p:sp>
      <p:sp>
        <p:nvSpPr>
          <p:cNvPr id="4" name="TextBox 6">
            <a:extLst>
              <a:ext uri="{FF2B5EF4-FFF2-40B4-BE49-F238E27FC236}">
                <a16:creationId xmlns:a16="http://schemas.microsoft.com/office/drawing/2014/main" id="{4FFCAB0D-2F39-6BBC-45E3-AEBEB539FC80}"/>
              </a:ext>
            </a:extLst>
          </p:cNvPr>
          <p:cNvSpPr txBox="1"/>
          <p:nvPr userDrawn="1"/>
        </p:nvSpPr>
        <p:spPr>
          <a:xfrm>
            <a:off x="291704" y="885344"/>
            <a:ext cx="1720517" cy="36933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endParaRPr sz="1800" b="1"/>
          </a:p>
        </p:txBody>
      </p:sp>
      <p:sp>
        <p:nvSpPr>
          <p:cNvPr id="5" name="Rounded Rectangle 3">
            <a:extLst>
              <a:ext uri="{FF2B5EF4-FFF2-40B4-BE49-F238E27FC236}">
                <a16:creationId xmlns:a16="http://schemas.microsoft.com/office/drawing/2014/main" id="{8E2CA9C0-EF3E-B59D-6A7F-2F800DF6C142}"/>
              </a:ext>
            </a:extLst>
          </p:cNvPr>
          <p:cNvSpPr/>
          <p:nvPr userDrawn="1"/>
        </p:nvSpPr>
        <p:spPr>
          <a:xfrm flipV="1">
            <a:off x="259667" y="2016762"/>
            <a:ext cx="1752554" cy="112789"/>
          </a:xfrm>
          <a:prstGeom prst="roundRect">
            <a:avLst>
              <a:gd name="adj" fmla="val 50000"/>
            </a:avLst>
          </a:prstGeom>
          <a:solidFill>
            <a:schemeClr val="accent3"/>
          </a:solidFill>
          <a:ln w="12700">
            <a:miter lim="400000"/>
          </a:ln>
        </p:spPr>
        <p:txBody>
          <a:bodyPr lIns="25717" rIns="25717" anchor="ctr"/>
          <a:lstStyle/>
          <a:p>
            <a:pPr algn="ctr">
              <a:defRPr sz="500">
                <a:solidFill>
                  <a:srgbClr val="FFFFFF"/>
                </a:solidFill>
                <a:latin typeface="+mj-lt"/>
                <a:ea typeface="+mj-ea"/>
                <a:cs typeface="+mj-cs"/>
                <a:sym typeface="Source Sans Pro Regular"/>
              </a:defRPr>
            </a:pPr>
            <a:endParaRPr sz="281"/>
          </a:p>
        </p:txBody>
      </p:sp>
      <p:pic>
        <p:nvPicPr>
          <p:cNvPr id="14" name="Picture 13" descr="A picture containing text, font, graphics, screenshot&#10;&#10;Description automatically generated">
            <a:extLst>
              <a:ext uri="{FF2B5EF4-FFF2-40B4-BE49-F238E27FC236}">
                <a16:creationId xmlns:a16="http://schemas.microsoft.com/office/drawing/2014/main" id="{8F670BDC-504C-4C18-9F88-12CB7BB8B74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74205" y="96797"/>
            <a:ext cx="796193"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6210D0BA-B715-4D83-B10D-B2DD91E4B8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4246" y="6264736"/>
            <a:ext cx="697491"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4123687840"/>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9"/>
          <a:srcRect b="1317"/>
          <a:stretch>
            <a:fillRect/>
          </a:stretch>
        </p:blipFill>
        <p:spPr>
          <a:xfrm>
            <a:off x="-11421" y="-14824"/>
            <a:ext cx="9379064" cy="6126364"/>
          </a:xfrm>
          <a:prstGeom prst="rect">
            <a:avLst/>
          </a:prstGeom>
          <a:ln w="12700">
            <a:miter lim="400000"/>
          </a:ln>
        </p:spPr>
      </p:pic>
      <p:sp>
        <p:nvSpPr>
          <p:cNvPr id="5" name="Subtitle 2"/>
          <p:cNvSpPr txBox="1"/>
          <p:nvPr/>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9" name="Rounded Rectangle 4"/>
          <p:cNvSpPr/>
          <p:nvPr/>
        </p:nvSpPr>
        <p:spPr>
          <a:xfrm flipV="1">
            <a:off x="3752507" y="3246970"/>
            <a:ext cx="1886382" cy="111824"/>
          </a:xfrm>
          <a:prstGeom prst="roundRect">
            <a:avLst>
              <a:gd name="adj" fmla="val 50000"/>
            </a:avLst>
          </a:prstGeom>
          <a:solidFill>
            <a:schemeClr val="accent3"/>
          </a:solidFill>
          <a:ln w="12700">
            <a:miter lim="400000"/>
          </a:ln>
        </p:spPr>
        <p:txBody>
          <a:bodyPr lIns="25717" rIns="25717" anchor="ctr"/>
          <a:lstStyle/>
          <a:p>
            <a:pPr algn="ctr">
              <a:defRPr sz="700">
                <a:solidFill>
                  <a:srgbClr val="FFFFFF"/>
                </a:solidFill>
                <a:latin typeface="+mj-lt"/>
                <a:ea typeface="+mj-ea"/>
                <a:cs typeface="+mj-cs"/>
                <a:sym typeface="Source Sans Pro Regular"/>
              </a:defRPr>
            </a:pPr>
            <a:endParaRPr sz="394"/>
          </a:p>
        </p:txBody>
      </p:sp>
      <p:sp>
        <p:nvSpPr>
          <p:cNvPr id="10" name="TextBox 5"/>
          <p:cNvSpPr txBox="1"/>
          <p:nvPr/>
        </p:nvSpPr>
        <p:spPr>
          <a:xfrm>
            <a:off x="3300136" y="2718109"/>
            <a:ext cx="2791127"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defRPr sz="4400">
                <a:solidFill>
                  <a:srgbClr val="FFFFFF"/>
                </a:solidFill>
                <a:latin typeface="Source Sans Pro Bold"/>
                <a:ea typeface="Source Sans Pro Bold"/>
                <a:cs typeface="Source Sans Pro Bold"/>
                <a:sym typeface="Source Sans Pro Bold"/>
              </a:defRPr>
            </a:lvl1pPr>
          </a:lstStyle>
          <a:p>
            <a:endParaRPr sz="1800" b="1" dirty="0"/>
          </a:p>
        </p:txBody>
      </p:sp>
      <p:sp>
        <p:nvSpPr>
          <p:cNvPr id="11" name="Title Text"/>
          <p:cNvSpPr txBox="1">
            <a:spLocks noGrp="1"/>
          </p:cNvSpPr>
          <p:nvPr>
            <p:ph type="title"/>
          </p:nvPr>
        </p:nvSpPr>
        <p:spPr>
          <a:xfrm>
            <a:off x="457200" y="92074"/>
            <a:ext cx="82296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457200" y="1600200"/>
            <a:ext cx="8229600" cy="11970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00C338AA-5AE2-944E-BC21-6220BBE3BCF1}"/>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7AEE3CC4-0B21-4AD2-8854-F35E3AEF55B9}"/>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94244" y="6152061"/>
            <a:ext cx="797854" cy="640080"/>
          </a:xfrm>
          <a:prstGeom prst="rect">
            <a:avLst/>
          </a:prstGeom>
        </p:spPr>
      </p:pic>
      <p:pic>
        <p:nvPicPr>
          <p:cNvPr id="15" name="Picture 14" descr="A picture containing text, font, graphics, logo&#10;&#10;Description automatically generated">
            <a:extLst>
              <a:ext uri="{FF2B5EF4-FFF2-40B4-BE49-F238E27FC236}">
                <a16:creationId xmlns:a16="http://schemas.microsoft.com/office/drawing/2014/main" id="{88968845-DDD5-47A7-92FB-94C344A2DE21}"/>
              </a:ext>
            </a:extLst>
          </p:cNvPr>
          <p:cNvPicPr>
            <a:picLocks noChangeAspect="1"/>
          </p:cNvPicPr>
          <p:nvPr userDrawn="1"/>
        </p:nvPicPr>
        <p:blipFill>
          <a:blip r:embed="rId31">
            <a:extLst>
              <a:ext uri="{28A0092B-C50C-407E-A947-70E740481C1C}">
                <a14:useLocalDpi xmlns:a14="http://schemas.microsoft.com/office/drawing/2010/main" val="0"/>
              </a:ext>
            </a:extLst>
          </a:blip>
          <a:stretch>
            <a:fillRect/>
          </a:stretch>
        </p:blipFill>
        <p:spPr>
          <a:xfrm>
            <a:off x="8184995" y="111851"/>
            <a:ext cx="842227" cy="901786"/>
          </a:xfrm>
          <a:prstGeom prst="rect">
            <a:avLst/>
          </a:prstGeom>
          <a:ln>
            <a:solidFill>
              <a:schemeClr val="tx1"/>
            </a:solidFill>
          </a:ln>
        </p:spPr>
      </p:pic>
      <p:sp>
        <p:nvSpPr>
          <p:cNvPr id="16"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7"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3692832387"/>
      </p:ext>
    </p:extLst>
  </p:cSld>
  <p:clrMap bg1="lt1" tx1="dk1" bg2="lt2" tx2="dk2" accent1="accent1" accent2="accent2" accent3="accent3" accent4="accent4" accent5="accent5" accent6="accent6" hlink="hlink" folHlink="folHlink"/>
  <p:sldLayoutIdLst>
    <p:sldLayoutId id="2147484848" r:id="rId1"/>
    <p:sldLayoutId id="2147484849" r:id="rId2"/>
    <p:sldLayoutId id="2147484850" r:id="rId3"/>
    <p:sldLayoutId id="2147484851" r:id="rId4"/>
    <p:sldLayoutId id="2147484852" r:id="rId5"/>
    <p:sldLayoutId id="2147484853" r:id="rId6"/>
    <p:sldLayoutId id="2147484854" r:id="rId7"/>
    <p:sldLayoutId id="2147484855" r:id="rId8"/>
    <p:sldLayoutId id="2147484856" r:id="rId9"/>
    <p:sldLayoutId id="2147484857" r:id="rId10"/>
    <p:sldLayoutId id="2147484858" r:id="rId11"/>
    <p:sldLayoutId id="2147484859" r:id="rId12"/>
    <p:sldLayoutId id="2147484860" r:id="rId13"/>
    <p:sldLayoutId id="2147484861" r:id="rId14"/>
    <p:sldLayoutId id="2147484862" r:id="rId15"/>
    <p:sldLayoutId id="2147484863" r:id="rId16"/>
    <p:sldLayoutId id="2147484864" r:id="rId17"/>
    <p:sldLayoutId id="2147484865" r:id="rId18"/>
    <p:sldLayoutId id="2147484866" r:id="rId19"/>
    <p:sldLayoutId id="2147484867" r:id="rId20"/>
    <p:sldLayoutId id="2147484868" r:id="rId21"/>
    <p:sldLayoutId id="2147484869" r:id="rId22"/>
    <p:sldLayoutId id="2147484870" r:id="rId23"/>
    <p:sldLayoutId id="2147484871" r:id="rId24"/>
    <p:sldLayoutId id="2147484872" r:id="rId25"/>
    <p:sldLayoutId id="2147484873" r:id="rId26"/>
    <p:sldLayoutId id="2147484874" r:id="rId27"/>
  </p:sldLayoutIdLst>
  <p:transition spd="med"/>
  <p:txStyles>
    <p:titleStyle>
      <a:lvl1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40686" marR="0" indent="-40686"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1pPr>
      <a:lvl2pPr marL="127871" marR="0" indent="-4649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2pPr>
      <a:lvl3pPr marL="216992" marR="0" indent="-5424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3pPr>
      <a:lvl4pPr marL="298364" marR="0" indent="-5424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4pPr>
      <a:lvl5pPr marL="379736" marR="0" indent="-5424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5pPr>
      <a:lvl6pPr marL="667250"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6pPr>
      <a:lvl7pPr marL="748622"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7pPr>
      <a:lvl8pPr marL="829994"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8pPr>
      <a:lvl9pPr marL="911366"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9pPr>
    </p:bodyStyle>
    <p:otherStyle>
      <a:lvl1pPr marL="0" marR="0" indent="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1pPr>
      <a:lvl2pPr marL="0" marR="0" indent="25717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2pPr>
      <a:lvl3pPr marL="0" marR="0" indent="51435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3pPr>
      <a:lvl4pPr marL="0" marR="0" indent="77152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4pPr>
      <a:lvl5pPr marL="0" marR="0" indent="102870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5pPr>
      <a:lvl6pPr marL="0" marR="0" indent="128587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6pPr>
      <a:lvl7pPr marL="0" marR="0" indent="154305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7pPr>
      <a:lvl8pPr marL="0" marR="0" indent="180022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8pPr>
      <a:lvl9pPr marL="0" marR="0" indent="205740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26.png"/><Relationship Id="rId5" Type="http://schemas.openxmlformats.org/officeDocument/2006/relationships/notesSlide" Target="../notesSlides/notesSlide9.xml"/><Relationship Id="rId4"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tags" Target="../tags/tag32.xml"/><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tags" Target="../tags/tag31.xml"/><Relationship Id="rId2" Type="http://schemas.openxmlformats.org/officeDocument/2006/relationships/tags" Target="../tags/tag21.xml"/><Relationship Id="rId16" Type="http://schemas.openxmlformats.org/officeDocument/2006/relationships/image" Target="../media/image27.png"/><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tags" Target="../tags/tag30.xml"/><Relationship Id="rId5" Type="http://schemas.openxmlformats.org/officeDocument/2006/relationships/tags" Target="../tags/tag24.xml"/><Relationship Id="rId15" Type="http://schemas.openxmlformats.org/officeDocument/2006/relationships/notesSlide" Target="../notesSlides/notesSlide12.xml"/><Relationship Id="rId10" Type="http://schemas.openxmlformats.org/officeDocument/2006/relationships/tags" Target="../tags/tag29.xml"/><Relationship Id="rId4" Type="http://schemas.openxmlformats.org/officeDocument/2006/relationships/tags" Target="../tags/tag23.xml"/><Relationship Id="rId9" Type="http://schemas.openxmlformats.org/officeDocument/2006/relationships/tags" Target="../tags/tag28.xml"/><Relationship Id="rId14"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5" Type="http://schemas.openxmlformats.org/officeDocument/2006/relationships/notesSlide" Target="../notesSlides/notesSlide13.xml"/><Relationship Id="rId4"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3" Type="http://schemas.openxmlformats.org/officeDocument/2006/relationships/tags" Target="../tags/tag48.xml"/><Relationship Id="rId18" Type="http://schemas.openxmlformats.org/officeDocument/2006/relationships/tags" Target="../tags/tag53.xml"/><Relationship Id="rId26" Type="http://schemas.openxmlformats.org/officeDocument/2006/relationships/tags" Target="../tags/tag61.xml"/><Relationship Id="rId39" Type="http://schemas.openxmlformats.org/officeDocument/2006/relationships/tags" Target="../tags/tag74.xml"/><Relationship Id="rId21" Type="http://schemas.openxmlformats.org/officeDocument/2006/relationships/tags" Target="../tags/tag56.xml"/><Relationship Id="rId34" Type="http://schemas.openxmlformats.org/officeDocument/2006/relationships/tags" Target="../tags/tag69.xml"/><Relationship Id="rId42" Type="http://schemas.openxmlformats.org/officeDocument/2006/relationships/image" Target="../media/image28.png"/><Relationship Id="rId7" Type="http://schemas.openxmlformats.org/officeDocument/2006/relationships/tags" Target="../tags/tag42.xml"/><Relationship Id="rId2" Type="http://schemas.openxmlformats.org/officeDocument/2006/relationships/tags" Target="../tags/tag37.xml"/><Relationship Id="rId16" Type="http://schemas.openxmlformats.org/officeDocument/2006/relationships/tags" Target="../tags/tag51.xml"/><Relationship Id="rId20" Type="http://schemas.openxmlformats.org/officeDocument/2006/relationships/tags" Target="../tags/tag55.xml"/><Relationship Id="rId29" Type="http://schemas.openxmlformats.org/officeDocument/2006/relationships/tags" Target="../tags/tag64.xml"/><Relationship Id="rId41" Type="http://schemas.openxmlformats.org/officeDocument/2006/relationships/notesSlide" Target="../notesSlides/notesSlide14.xml"/><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tags" Target="../tags/tag46.xml"/><Relationship Id="rId24" Type="http://schemas.openxmlformats.org/officeDocument/2006/relationships/tags" Target="../tags/tag59.xml"/><Relationship Id="rId32" Type="http://schemas.openxmlformats.org/officeDocument/2006/relationships/tags" Target="../tags/tag67.xml"/><Relationship Id="rId37" Type="http://schemas.openxmlformats.org/officeDocument/2006/relationships/tags" Target="../tags/tag72.xml"/><Relationship Id="rId40" Type="http://schemas.openxmlformats.org/officeDocument/2006/relationships/slideLayout" Target="../slideLayouts/slideLayout13.xml"/><Relationship Id="rId5" Type="http://schemas.openxmlformats.org/officeDocument/2006/relationships/tags" Target="../tags/tag40.xml"/><Relationship Id="rId15" Type="http://schemas.openxmlformats.org/officeDocument/2006/relationships/tags" Target="../tags/tag50.xml"/><Relationship Id="rId23" Type="http://schemas.openxmlformats.org/officeDocument/2006/relationships/tags" Target="../tags/tag58.xml"/><Relationship Id="rId28" Type="http://schemas.openxmlformats.org/officeDocument/2006/relationships/tags" Target="../tags/tag63.xml"/><Relationship Id="rId36" Type="http://schemas.openxmlformats.org/officeDocument/2006/relationships/tags" Target="../tags/tag71.xml"/><Relationship Id="rId10" Type="http://schemas.openxmlformats.org/officeDocument/2006/relationships/tags" Target="../tags/tag45.xml"/><Relationship Id="rId19" Type="http://schemas.openxmlformats.org/officeDocument/2006/relationships/tags" Target="../tags/tag54.xml"/><Relationship Id="rId31" Type="http://schemas.openxmlformats.org/officeDocument/2006/relationships/tags" Target="../tags/tag66.xml"/><Relationship Id="rId4" Type="http://schemas.openxmlformats.org/officeDocument/2006/relationships/tags" Target="../tags/tag39.xml"/><Relationship Id="rId9" Type="http://schemas.openxmlformats.org/officeDocument/2006/relationships/tags" Target="../tags/tag44.xml"/><Relationship Id="rId14" Type="http://schemas.openxmlformats.org/officeDocument/2006/relationships/tags" Target="../tags/tag49.xml"/><Relationship Id="rId22" Type="http://schemas.openxmlformats.org/officeDocument/2006/relationships/tags" Target="../tags/tag57.xml"/><Relationship Id="rId27" Type="http://schemas.openxmlformats.org/officeDocument/2006/relationships/tags" Target="../tags/tag62.xml"/><Relationship Id="rId30" Type="http://schemas.openxmlformats.org/officeDocument/2006/relationships/tags" Target="../tags/tag65.xml"/><Relationship Id="rId35" Type="http://schemas.openxmlformats.org/officeDocument/2006/relationships/tags" Target="../tags/tag70.xml"/><Relationship Id="rId8" Type="http://schemas.openxmlformats.org/officeDocument/2006/relationships/tags" Target="../tags/tag43.xml"/><Relationship Id="rId3" Type="http://schemas.openxmlformats.org/officeDocument/2006/relationships/tags" Target="../tags/tag38.xml"/><Relationship Id="rId12" Type="http://schemas.openxmlformats.org/officeDocument/2006/relationships/tags" Target="../tags/tag47.xml"/><Relationship Id="rId17" Type="http://schemas.openxmlformats.org/officeDocument/2006/relationships/tags" Target="../tags/tag52.xml"/><Relationship Id="rId25" Type="http://schemas.openxmlformats.org/officeDocument/2006/relationships/tags" Target="../tags/tag60.xml"/><Relationship Id="rId33" Type="http://schemas.openxmlformats.org/officeDocument/2006/relationships/tags" Target="../tags/tag68.xml"/><Relationship Id="rId38" Type="http://schemas.openxmlformats.org/officeDocument/2006/relationships/tags" Target="../tags/tag73.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76.xml"/><Relationship Id="rId1" Type="http://schemas.openxmlformats.org/officeDocument/2006/relationships/tags" Target="../tags/tag75.xml"/><Relationship Id="rId4"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78.xml"/><Relationship Id="rId1" Type="http://schemas.openxmlformats.org/officeDocument/2006/relationships/tags" Target="../tags/tag77.xml"/></Relationships>
</file>

<file path=ppt/slides/_rels/slide18.xml.rels><?xml version="1.0" encoding="UTF-8" standalone="yes"?>
<Relationships xmlns="http://schemas.openxmlformats.org/package/2006/relationships"><Relationship Id="rId8" Type="http://schemas.openxmlformats.org/officeDocument/2006/relationships/tags" Target="../tags/tag86.xml"/><Relationship Id="rId13" Type="http://schemas.openxmlformats.org/officeDocument/2006/relationships/tags" Target="../tags/tag91.xml"/><Relationship Id="rId18" Type="http://schemas.openxmlformats.org/officeDocument/2006/relationships/tags" Target="../tags/tag96.xml"/><Relationship Id="rId26" Type="http://schemas.openxmlformats.org/officeDocument/2006/relationships/tags" Target="../tags/tag104.xml"/><Relationship Id="rId3" Type="http://schemas.openxmlformats.org/officeDocument/2006/relationships/tags" Target="../tags/tag81.xml"/><Relationship Id="rId21" Type="http://schemas.openxmlformats.org/officeDocument/2006/relationships/tags" Target="../tags/tag99.xml"/><Relationship Id="rId7" Type="http://schemas.openxmlformats.org/officeDocument/2006/relationships/tags" Target="../tags/tag85.xml"/><Relationship Id="rId12" Type="http://schemas.openxmlformats.org/officeDocument/2006/relationships/tags" Target="../tags/tag90.xml"/><Relationship Id="rId17" Type="http://schemas.openxmlformats.org/officeDocument/2006/relationships/tags" Target="../tags/tag95.xml"/><Relationship Id="rId25" Type="http://schemas.openxmlformats.org/officeDocument/2006/relationships/tags" Target="../tags/tag103.xml"/><Relationship Id="rId2" Type="http://schemas.openxmlformats.org/officeDocument/2006/relationships/tags" Target="../tags/tag80.xml"/><Relationship Id="rId16" Type="http://schemas.openxmlformats.org/officeDocument/2006/relationships/tags" Target="../tags/tag94.xml"/><Relationship Id="rId20" Type="http://schemas.openxmlformats.org/officeDocument/2006/relationships/tags" Target="../tags/tag98.xml"/><Relationship Id="rId29" Type="http://schemas.openxmlformats.org/officeDocument/2006/relationships/notesSlide" Target="../notesSlides/notesSlide16.xml"/><Relationship Id="rId1" Type="http://schemas.openxmlformats.org/officeDocument/2006/relationships/tags" Target="../tags/tag79.xml"/><Relationship Id="rId6" Type="http://schemas.openxmlformats.org/officeDocument/2006/relationships/tags" Target="../tags/tag84.xml"/><Relationship Id="rId11" Type="http://schemas.openxmlformats.org/officeDocument/2006/relationships/tags" Target="../tags/tag89.xml"/><Relationship Id="rId24" Type="http://schemas.openxmlformats.org/officeDocument/2006/relationships/tags" Target="../tags/tag102.xml"/><Relationship Id="rId5" Type="http://schemas.openxmlformats.org/officeDocument/2006/relationships/tags" Target="../tags/tag83.xml"/><Relationship Id="rId15" Type="http://schemas.openxmlformats.org/officeDocument/2006/relationships/tags" Target="../tags/tag93.xml"/><Relationship Id="rId23" Type="http://schemas.openxmlformats.org/officeDocument/2006/relationships/tags" Target="../tags/tag101.xml"/><Relationship Id="rId28" Type="http://schemas.openxmlformats.org/officeDocument/2006/relationships/slideLayout" Target="../slideLayouts/slideLayout13.xml"/><Relationship Id="rId10" Type="http://schemas.openxmlformats.org/officeDocument/2006/relationships/tags" Target="../tags/tag88.xml"/><Relationship Id="rId19" Type="http://schemas.openxmlformats.org/officeDocument/2006/relationships/tags" Target="../tags/tag97.xml"/><Relationship Id="rId4" Type="http://schemas.openxmlformats.org/officeDocument/2006/relationships/tags" Target="../tags/tag82.xml"/><Relationship Id="rId9" Type="http://schemas.openxmlformats.org/officeDocument/2006/relationships/tags" Target="../tags/tag87.xml"/><Relationship Id="rId14" Type="http://schemas.openxmlformats.org/officeDocument/2006/relationships/tags" Target="../tags/tag92.xml"/><Relationship Id="rId22" Type="http://schemas.openxmlformats.org/officeDocument/2006/relationships/tags" Target="../tags/tag100.xml"/><Relationship Id="rId27" Type="http://schemas.openxmlformats.org/officeDocument/2006/relationships/tags" Target="../tags/tag105.xml"/><Relationship Id="rId30"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7.xml"/><Relationship Id="rId1" Type="http://schemas.openxmlformats.org/officeDocument/2006/relationships/tags" Target="../tags/tag106.xml"/><Relationship Id="rId5" Type="http://schemas.openxmlformats.org/officeDocument/2006/relationships/image" Target="../media/image30.jpeg"/><Relationship Id="rId4"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9.xml"/><Relationship Id="rId1" Type="http://schemas.openxmlformats.org/officeDocument/2006/relationships/tags" Target="../tags/tag108.xml"/></Relationships>
</file>

<file path=ppt/slides/_rels/slide21.xml.rels><?xml version="1.0" encoding="UTF-8" standalone="yes"?>
<Relationships xmlns="http://schemas.openxmlformats.org/package/2006/relationships"><Relationship Id="rId8" Type="http://schemas.openxmlformats.org/officeDocument/2006/relationships/tags" Target="../tags/tag117.xml"/><Relationship Id="rId13" Type="http://schemas.openxmlformats.org/officeDocument/2006/relationships/tags" Target="../tags/tag122.xml"/><Relationship Id="rId18" Type="http://schemas.openxmlformats.org/officeDocument/2006/relationships/tags" Target="../tags/tag127.xml"/><Relationship Id="rId26" Type="http://schemas.openxmlformats.org/officeDocument/2006/relationships/tags" Target="../tags/tag135.xml"/><Relationship Id="rId3" Type="http://schemas.openxmlformats.org/officeDocument/2006/relationships/tags" Target="../tags/tag112.xml"/><Relationship Id="rId21" Type="http://schemas.openxmlformats.org/officeDocument/2006/relationships/tags" Target="../tags/tag130.xml"/><Relationship Id="rId7" Type="http://schemas.openxmlformats.org/officeDocument/2006/relationships/tags" Target="../tags/tag116.xml"/><Relationship Id="rId12" Type="http://schemas.openxmlformats.org/officeDocument/2006/relationships/tags" Target="../tags/tag121.xml"/><Relationship Id="rId17" Type="http://schemas.openxmlformats.org/officeDocument/2006/relationships/tags" Target="../tags/tag126.xml"/><Relationship Id="rId25" Type="http://schemas.openxmlformats.org/officeDocument/2006/relationships/tags" Target="../tags/tag134.xml"/><Relationship Id="rId2" Type="http://schemas.openxmlformats.org/officeDocument/2006/relationships/tags" Target="../tags/tag111.xml"/><Relationship Id="rId16" Type="http://schemas.openxmlformats.org/officeDocument/2006/relationships/tags" Target="../tags/tag125.xml"/><Relationship Id="rId20" Type="http://schemas.openxmlformats.org/officeDocument/2006/relationships/tags" Target="../tags/tag129.xml"/><Relationship Id="rId29" Type="http://schemas.openxmlformats.org/officeDocument/2006/relationships/notesSlide" Target="../notesSlides/notesSlide18.xml"/><Relationship Id="rId1" Type="http://schemas.openxmlformats.org/officeDocument/2006/relationships/tags" Target="../tags/tag110.xml"/><Relationship Id="rId6" Type="http://schemas.openxmlformats.org/officeDocument/2006/relationships/tags" Target="../tags/tag115.xml"/><Relationship Id="rId11" Type="http://schemas.openxmlformats.org/officeDocument/2006/relationships/tags" Target="../tags/tag120.xml"/><Relationship Id="rId24" Type="http://schemas.openxmlformats.org/officeDocument/2006/relationships/tags" Target="../tags/tag133.xml"/><Relationship Id="rId5" Type="http://schemas.openxmlformats.org/officeDocument/2006/relationships/tags" Target="../tags/tag114.xml"/><Relationship Id="rId15" Type="http://schemas.openxmlformats.org/officeDocument/2006/relationships/tags" Target="../tags/tag124.xml"/><Relationship Id="rId23" Type="http://schemas.openxmlformats.org/officeDocument/2006/relationships/tags" Target="../tags/tag132.xml"/><Relationship Id="rId28" Type="http://schemas.openxmlformats.org/officeDocument/2006/relationships/slideLayout" Target="../slideLayouts/slideLayout13.xml"/><Relationship Id="rId10" Type="http://schemas.openxmlformats.org/officeDocument/2006/relationships/tags" Target="../tags/tag119.xml"/><Relationship Id="rId19" Type="http://schemas.openxmlformats.org/officeDocument/2006/relationships/tags" Target="../tags/tag128.xml"/><Relationship Id="rId4" Type="http://schemas.openxmlformats.org/officeDocument/2006/relationships/tags" Target="../tags/tag113.xml"/><Relationship Id="rId9" Type="http://schemas.openxmlformats.org/officeDocument/2006/relationships/tags" Target="../tags/tag118.xml"/><Relationship Id="rId14" Type="http://schemas.openxmlformats.org/officeDocument/2006/relationships/tags" Target="../tags/tag123.xml"/><Relationship Id="rId22" Type="http://schemas.openxmlformats.org/officeDocument/2006/relationships/tags" Target="../tags/tag131.xml"/><Relationship Id="rId27" Type="http://schemas.openxmlformats.org/officeDocument/2006/relationships/tags" Target="../tags/tag136.xml"/><Relationship Id="rId30"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38.xml"/><Relationship Id="rId1" Type="http://schemas.openxmlformats.org/officeDocument/2006/relationships/tags" Target="../tags/tag137.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40.xml"/><Relationship Id="rId1" Type="http://schemas.openxmlformats.org/officeDocument/2006/relationships/tags" Target="../tags/tag139.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42.xml"/><Relationship Id="rId1" Type="http://schemas.openxmlformats.org/officeDocument/2006/relationships/tags" Target="../tags/tag141.xml"/><Relationship Id="rId4" Type="http://schemas.openxmlformats.org/officeDocument/2006/relationships/notesSlide" Target="../notesSlides/notesSlide19.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143.xml"/><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8" Type="http://schemas.openxmlformats.org/officeDocument/2006/relationships/tags" Target="../tags/tag151.xml"/><Relationship Id="rId13" Type="http://schemas.openxmlformats.org/officeDocument/2006/relationships/tags" Target="../tags/tag156.xml"/><Relationship Id="rId18" Type="http://schemas.openxmlformats.org/officeDocument/2006/relationships/tags" Target="../tags/tag161.xml"/><Relationship Id="rId26" Type="http://schemas.openxmlformats.org/officeDocument/2006/relationships/tags" Target="../tags/tag169.xml"/><Relationship Id="rId3" Type="http://schemas.openxmlformats.org/officeDocument/2006/relationships/tags" Target="../tags/tag146.xml"/><Relationship Id="rId21" Type="http://schemas.openxmlformats.org/officeDocument/2006/relationships/tags" Target="../tags/tag164.xml"/><Relationship Id="rId7" Type="http://schemas.openxmlformats.org/officeDocument/2006/relationships/tags" Target="../tags/tag150.xml"/><Relationship Id="rId12" Type="http://schemas.openxmlformats.org/officeDocument/2006/relationships/tags" Target="../tags/tag155.xml"/><Relationship Id="rId17" Type="http://schemas.openxmlformats.org/officeDocument/2006/relationships/tags" Target="../tags/tag160.xml"/><Relationship Id="rId25" Type="http://schemas.openxmlformats.org/officeDocument/2006/relationships/tags" Target="../tags/tag168.xml"/><Relationship Id="rId2" Type="http://schemas.openxmlformats.org/officeDocument/2006/relationships/tags" Target="../tags/tag145.xml"/><Relationship Id="rId16" Type="http://schemas.openxmlformats.org/officeDocument/2006/relationships/tags" Target="../tags/tag159.xml"/><Relationship Id="rId20" Type="http://schemas.openxmlformats.org/officeDocument/2006/relationships/tags" Target="../tags/tag163.xml"/><Relationship Id="rId29" Type="http://schemas.openxmlformats.org/officeDocument/2006/relationships/notesSlide" Target="../notesSlides/notesSlide21.xml"/><Relationship Id="rId1" Type="http://schemas.openxmlformats.org/officeDocument/2006/relationships/tags" Target="../tags/tag144.xml"/><Relationship Id="rId6" Type="http://schemas.openxmlformats.org/officeDocument/2006/relationships/tags" Target="../tags/tag149.xml"/><Relationship Id="rId11" Type="http://schemas.openxmlformats.org/officeDocument/2006/relationships/tags" Target="../tags/tag154.xml"/><Relationship Id="rId24" Type="http://schemas.openxmlformats.org/officeDocument/2006/relationships/tags" Target="../tags/tag167.xml"/><Relationship Id="rId5" Type="http://schemas.openxmlformats.org/officeDocument/2006/relationships/tags" Target="../tags/tag148.xml"/><Relationship Id="rId15" Type="http://schemas.openxmlformats.org/officeDocument/2006/relationships/tags" Target="../tags/tag158.xml"/><Relationship Id="rId23" Type="http://schemas.openxmlformats.org/officeDocument/2006/relationships/tags" Target="../tags/tag166.xml"/><Relationship Id="rId28" Type="http://schemas.openxmlformats.org/officeDocument/2006/relationships/slideLayout" Target="../slideLayouts/slideLayout13.xml"/><Relationship Id="rId10" Type="http://schemas.openxmlformats.org/officeDocument/2006/relationships/tags" Target="../tags/tag153.xml"/><Relationship Id="rId19" Type="http://schemas.openxmlformats.org/officeDocument/2006/relationships/tags" Target="../tags/tag162.xml"/><Relationship Id="rId4" Type="http://schemas.openxmlformats.org/officeDocument/2006/relationships/tags" Target="../tags/tag147.xml"/><Relationship Id="rId9" Type="http://schemas.openxmlformats.org/officeDocument/2006/relationships/tags" Target="../tags/tag152.xml"/><Relationship Id="rId14" Type="http://schemas.openxmlformats.org/officeDocument/2006/relationships/tags" Target="../tags/tag157.xml"/><Relationship Id="rId22" Type="http://schemas.openxmlformats.org/officeDocument/2006/relationships/tags" Target="../tags/tag165.xml"/><Relationship Id="rId27" Type="http://schemas.openxmlformats.org/officeDocument/2006/relationships/tags" Target="../tags/tag170.xml"/><Relationship Id="rId30" Type="http://schemas.openxmlformats.org/officeDocument/2006/relationships/image" Target="../media/image29.png"/></Relationships>
</file>

<file path=ppt/slides/_rels/slide27.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tags" Target="../tags/tag173.xml"/><Relationship Id="rId7" Type="http://schemas.openxmlformats.org/officeDocument/2006/relationships/tags" Target="../tags/tag177.xml"/><Relationship Id="rId2" Type="http://schemas.openxmlformats.org/officeDocument/2006/relationships/tags" Target="../tags/tag172.xml"/><Relationship Id="rId1" Type="http://schemas.openxmlformats.org/officeDocument/2006/relationships/tags" Target="../tags/tag171.xml"/><Relationship Id="rId6" Type="http://schemas.openxmlformats.org/officeDocument/2006/relationships/tags" Target="../tags/tag176.xml"/><Relationship Id="rId5" Type="http://schemas.openxmlformats.org/officeDocument/2006/relationships/tags" Target="../tags/tag175.xml"/><Relationship Id="rId4" Type="http://schemas.openxmlformats.org/officeDocument/2006/relationships/tags" Target="../tags/tag174.xml"/><Relationship Id="rId9" Type="http://schemas.openxmlformats.org/officeDocument/2006/relationships/notesSlide" Target="../notesSlides/notesSlide22.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5.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8.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hyperlink" Target="https://www.cdc.gov/globalhealth/healthprotection/errb/pdf/RRTManagementGuidance-508.pdf" TargetMode="External"/><Relationship Id="rId5" Type="http://schemas.openxmlformats.org/officeDocument/2006/relationships/notesSlide" Target="../notesSlides/notesSlide8.xml"/><Relationship Id="rId4"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 name="Title 2">
            <a:extLst>
              <a:ext uri="{FF2B5EF4-FFF2-40B4-BE49-F238E27FC236}">
                <a16:creationId xmlns:a16="http://schemas.microsoft.com/office/drawing/2014/main" id="{FE715C1D-0AFD-4B24-93D9-2F4112C6A19E}"/>
              </a:ext>
            </a:extLst>
          </p:cNvPr>
          <p:cNvSpPr>
            <a:spLocks noGrp="1"/>
          </p:cNvSpPr>
          <p:nvPr>
            <p:ph type="title"/>
            <p:custDataLst>
              <p:tags r:id="rId1"/>
            </p:custDataLst>
          </p:nvPr>
        </p:nvSpPr>
        <p:spPr>
          <a:xfrm>
            <a:off x="362806" y="1713294"/>
            <a:ext cx="4326673" cy="1476183"/>
          </a:xfrm>
        </p:spPr>
        <p:txBody>
          <a:bodyPr rtlCol="0">
            <a:normAutofit fontScale="90000"/>
          </a:bodyPr>
          <a:lstStyle/>
          <a:p>
            <a:pPr rtl="0"/>
            <a:r>
              <a:rPr lang="fr" sz="3300" b="1" dirty="0">
                <a:latin typeface="+mj-lt"/>
                <a:cs typeface="Arial"/>
              </a:rPr>
              <a:t>Formation des formateurs des Équipes d’Intervention Rapide</a:t>
            </a:r>
            <a:r>
              <a:rPr lang="fr" sz="3000" b="1" dirty="0">
                <a:latin typeface="+mj-lt"/>
                <a:cs typeface="Arial"/>
              </a:rPr>
              <a:t> </a:t>
            </a:r>
            <a:br>
              <a:rPr lang="en-US" sz="3000" b="1" dirty="0">
                <a:latin typeface="+mj-lt"/>
                <a:cs typeface="Arial"/>
              </a:rPr>
            </a:br>
            <a:endParaRPr lang="en-US" sz="3000" b="1" dirty="0">
              <a:latin typeface="+mj-lt"/>
              <a:cs typeface="Arial"/>
            </a:endParaRPr>
          </a:p>
        </p:txBody>
      </p:sp>
      <p:sp>
        <p:nvSpPr>
          <p:cNvPr id="7" name="Subtitle 2">
            <a:extLst>
              <a:ext uri="{FF2B5EF4-FFF2-40B4-BE49-F238E27FC236}">
                <a16:creationId xmlns:a16="http://schemas.microsoft.com/office/drawing/2014/main" id="{CC0349B5-314B-4196-9D2D-7757D77AB0A7}"/>
              </a:ext>
            </a:extLst>
          </p:cNvPr>
          <p:cNvSpPr>
            <a:spLocks noGrp="1"/>
          </p:cNvSpPr>
          <p:nvPr>
            <p:custDataLst>
              <p:tags r:id="rId2"/>
            </p:custDataLst>
          </p:nvPr>
        </p:nvSpPr>
        <p:spPr bwMode="auto">
          <a:xfrm>
            <a:off x="2774796" y="3591924"/>
            <a:ext cx="6369204" cy="762000"/>
          </a:xfrm>
          <a:prstGeom prst="rect">
            <a:avLst/>
          </a:prstGeom>
          <a:noFill/>
          <a:ln>
            <a:noFill/>
          </a:ln>
        </p:spPr>
        <p:txBody>
          <a:bodyPr vert="horz" wrap="square" lIns="91440" tIns="45720" rIns="91440" bIns="45720" numCol="1" rtlCol="0" anchor="t" anchorCtr="0" compatLnSpc="1">
            <a:prstTxWarp prst="textNoShape">
              <a:avLst/>
            </a:prstTxWarp>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eaLnBrk="1" fontAlgn="auto">
              <a:spcBef>
                <a:spcPts val="700"/>
              </a:spcBef>
              <a:spcAft>
                <a:spcPts val="0"/>
              </a:spcAft>
              <a:buNone/>
            </a:pPr>
            <a:r>
              <a:rPr lang="fr" sz="4400" b="1" dirty="0">
                <a:solidFill>
                  <a:srgbClr val="002060"/>
                </a:solidFill>
                <a:latin typeface="Source Sans Pro Bold"/>
                <a:ea typeface="Source Sans Pro Bold"/>
                <a:cs typeface="Source Sans Pro Bold"/>
                <a:sym typeface="Source Sans Pro Bold"/>
              </a:rPr>
              <a:t>Module 1</a:t>
            </a:r>
          </a:p>
          <a:p>
            <a:pPr marL="0" indent="0" algn="ctr" eaLnBrk="1" fontAlgn="auto">
              <a:spcBef>
                <a:spcPts val="700"/>
              </a:spcBef>
              <a:spcAft>
                <a:spcPts val="0"/>
              </a:spcAft>
              <a:buNone/>
            </a:pPr>
            <a:r>
              <a:rPr lang="fr" altLang="en-US" sz="4400" b="1" dirty="0">
                <a:solidFill>
                  <a:srgbClr val="002060"/>
                </a:solidFill>
                <a:latin typeface="Source Sans Pro Bold"/>
                <a:ea typeface="Source Sans Pro Bold"/>
                <a:cs typeface="Source Sans Pro Bold"/>
                <a:sym typeface="Source Sans Pro Bold"/>
              </a:rPr>
              <a:t>EIR dans le contexte</a:t>
            </a:r>
            <a:endParaRPr lang="en-US" altLang="en-US" sz="4400" b="1" dirty="0">
              <a:solidFill>
                <a:srgbClr val="002060"/>
              </a:solidFill>
              <a:latin typeface="Source Sans Pro Bold"/>
              <a:ea typeface="Source Sans Pro Bold"/>
              <a:cs typeface="Source Sans Pro Bold"/>
              <a:sym typeface="Source Sans Pro Bold"/>
            </a:endParaRPr>
          </a:p>
        </p:txBody>
      </p:sp>
      <p:sp>
        <p:nvSpPr>
          <p:cNvPr id="2" name="Title 2">
            <a:extLst>
              <a:ext uri="{FF2B5EF4-FFF2-40B4-BE49-F238E27FC236}">
                <a16:creationId xmlns:a16="http://schemas.microsoft.com/office/drawing/2014/main" id="{5FCDE3D3-6385-4B90-B910-5A9A2543F030}"/>
              </a:ext>
            </a:extLst>
          </p:cNvPr>
          <p:cNvSpPr txBox="1">
            <a:spLocks/>
          </p:cNvSpPr>
          <p:nvPr>
            <p:custDataLst>
              <p:tags r:id="rId3"/>
            </p:custDataLst>
          </p:nvPr>
        </p:nvSpPr>
        <p:spPr bwMode="auto">
          <a:xfrm>
            <a:off x="611864" y="4744526"/>
            <a:ext cx="8145855" cy="892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lvl1pPr algn="ctr" rtl="0" eaLnBrk="0" fontAlgn="base" hangingPunct="0">
              <a:spcBef>
                <a:spcPct val="0"/>
              </a:spcBef>
              <a:spcAft>
                <a:spcPct val="0"/>
              </a:spcAft>
              <a:defRPr sz="2900" b="1" kern="1200">
                <a:solidFill>
                  <a:srgbClr val="0070C0"/>
                </a:solidFill>
                <a:effectLst/>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4000">
                <a:solidFill>
                  <a:srgbClr val="632523"/>
                </a:solidFill>
                <a:latin typeface="Arial" charset="0"/>
                <a:cs typeface="Arial" charset="0"/>
              </a:defRPr>
            </a:lvl2pPr>
            <a:lvl3pPr algn="ctr" rtl="0" eaLnBrk="0" fontAlgn="base" hangingPunct="0">
              <a:spcBef>
                <a:spcPct val="0"/>
              </a:spcBef>
              <a:spcAft>
                <a:spcPct val="0"/>
              </a:spcAft>
              <a:defRPr sz="4000">
                <a:solidFill>
                  <a:srgbClr val="632523"/>
                </a:solidFill>
                <a:latin typeface="Arial" charset="0"/>
                <a:cs typeface="Arial" charset="0"/>
              </a:defRPr>
            </a:lvl3pPr>
            <a:lvl4pPr algn="ctr" rtl="0" eaLnBrk="0" fontAlgn="base" hangingPunct="0">
              <a:spcBef>
                <a:spcPct val="0"/>
              </a:spcBef>
              <a:spcAft>
                <a:spcPct val="0"/>
              </a:spcAft>
              <a:defRPr sz="4000">
                <a:solidFill>
                  <a:srgbClr val="632523"/>
                </a:solidFill>
                <a:latin typeface="Arial" charset="0"/>
                <a:cs typeface="Arial" charset="0"/>
              </a:defRPr>
            </a:lvl4pPr>
            <a:lvl5pPr algn="ctr" rtl="0" eaLnBrk="0" fontAlgn="base" hangingPunct="0">
              <a:spcBef>
                <a:spcPct val="0"/>
              </a:spcBef>
              <a:spcAft>
                <a:spcPct val="0"/>
              </a:spcAft>
              <a:defRPr sz="4000">
                <a:solidFill>
                  <a:srgbClr val="632523"/>
                </a:solidFill>
                <a:latin typeface="Arial" charset="0"/>
                <a:cs typeface="Arial" charset="0"/>
              </a:defRPr>
            </a:lvl5pPr>
            <a:lvl6pPr marL="411480" algn="ctr" rtl="0" fontAlgn="base">
              <a:spcBef>
                <a:spcPct val="0"/>
              </a:spcBef>
              <a:spcAft>
                <a:spcPct val="0"/>
              </a:spcAft>
              <a:defRPr sz="4000">
                <a:solidFill>
                  <a:srgbClr val="632523"/>
                </a:solidFill>
                <a:latin typeface="Arial" charset="0"/>
                <a:cs typeface="Arial" charset="0"/>
              </a:defRPr>
            </a:lvl6pPr>
            <a:lvl7pPr marL="822960" algn="ctr" rtl="0" fontAlgn="base">
              <a:spcBef>
                <a:spcPct val="0"/>
              </a:spcBef>
              <a:spcAft>
                <a:spcPct val="0"/>
              </a:spcAft>
              <a:defRPr sz="4000">
                <a:solidFill>
                  <a:srgbClr val="632523"/>
                </a:solidFill>
                <a:latin typeface="Arial" charset="0"/>
                <a:cs typeface="Arial" charset="0"/>
              </a:defRPr>
            </a:lvl7pPr>
            <a:lvl8pPr marL="1234440" algn="ctr" rtl="0" fontAlgn="base">
              <a:spcBef>
                <a:spcPct val="0"/>
              </a:spcBef>
              <a:spcAft>
                <a:spcPct val="0"/>
              </a:spcAft>
              <a:defRPr sz="4000">
                <a:solidFill>
                  <a:srgbClr val="632523"/>
                </a:solidFill>
                <a:latin typeface="Arial" charset="0"/>
                <a:cs typeface="Arial" charset="0"/>
              </a:defRPr>
            </a:lvl8pPr>
            <a:lvl9pPr marL="1645920" algn="ctr" rtl="0" fontAlgn="base">
              <a:spcBef>
                <a:spcPct val="0"/>
              </a:spcBef>
              <a:spcAft>
                <a:spcPct val="0"/>
              </a:spcAft>
              <a:defRPr sz="4000">
                <a:solidFill>
                  <a:srgbClr val="632523"/>
                </a:solidFill>
                <a:latin typeface="Arial" charset="0"/>
                <a:cs typeface="Arial" charset="0"/>
              </a:defRPr>
            </a:lvl9pPr>
          </a:lstStyle>
          <a:p>
            <a:pPr rtl="0"/>
            <a:endParaRPr lang="en-US" sz="3000" dirty="0">
              <a:solidFill>
                <a:srgbClr val="002060"/>
              </a:solidFill>
              <a:latin typeface="Arial"/>
              <a:cs typeface="Arial"/>
            </a:endParaRPr>
          </a:p>
        </p:txBody>
      </p:sp>
      <p:sp>
        <p:nvSpPr>
          <p:cNvPr id="4" name="TextBox 3">
            <a:extLst>
              <a:ext uri="{FF2B5EF4-FFF2-40B4-BE49-F238E27FC236}">
                <a16:creationId xmlns:a16="http://schemas.microsoft.com/office/drawing/2014/main" id="{9BC79351-33CE-4983-A62A-74FE554B33B6}"/>
              </a:ext>
            </a:extLst>
          </p:cNvPr>
          <p:cNvSpPr txBox="1"/>
          <p:nvPr>
            <p:custDataLst>
              <p:tags r:id="rId4"/>
            </p:custDataLst>
          </p:nvPr>
        </p:nvSpPr>
        <p:spPr>
          <a:xfrm>
            <a:off x="374727" y="343365"/>
            <a:ext cx="1914525" cy="646331"/>
          </a:xfrm>
          <a:prstGeom prst="rect">
            <a:avLst/>
          </a:prstGeom>
          <a:noFill/>
          <a:ln>
            <a:solidFill>
              <a:schemeClr val="tx1"/>
            </a:solidFill>
          </a:ln>
        </p:spPr>
        <p:txBody>
          <a:bodyPr wrap="square" rtlCol="0">
            <a:spAutoFit/>
          </a:bodyPr>
          <a:lstStyle/>
          <a:p>
            <a:pPr rtl="0"/>
            <a:r>
              <a:rPr lang="fr">
                <a:highlight>
                  <a:srgbClr val="FFFF00"/>
                </a:highlight>
                <a:latin typeface="Arial" panose="020B0604020202020204" pitchFamily="34" charset="0"/>
              </a:rPr>
              <a:t>Logo ou drapeau du pays</a:t>
            </a:r>
            <a:endParaRPr lang="en-US" dirty="0">
              <a:highlight>
                <a:srgbClr val="FFFF00"/>
              </a:highlight>
              <a:latin typeface="Arial" panose="020B0604020202020204" pitchFamily="34" charset="0"/>
            </a:endParaRPr>
          </a:p>
        </p:txBody>
      </p:sp>
    </p:spTree>
    <p:extLst>
      <p:ext uri="{BB962C8B-B14F-4D97-AF65-F5344CB8AC3E}">
        <p14:creationId xmlns:p14="http://schemas.microsoft.com/office/powerpoint/2010/main" val="2367511318"/>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Content Placeholder 2"/>
          <p:cNvSpPr>
            <a:spLocks noGrp="1"/>
          </p:cNvSpPr>
          <p:nvPr>
            <p:ph type="body" idx="1"/>
            <p:custDataLst>
              <p:tags r:id="rId1"/>
            </p:custDataLst>
          </p:nvPr>
        </p:nvSpPr>
        <p:spPr>
          <a:xfrm>
            <a:off x="234178" y="1838017"/>
            <a:ext cx="6166625" cy="3113126"/>
          </a:xfrm>
          <a:prstGeom prst="rect">
            <a:avLst/>
          </a:prstGeom>
        </p:spPr>
        <p:txBody>
          <a:bodyPr vert="horz" wrap="square" lIns="13500" tIns="0" rIns="13500" bIns="0" numCol="1" rtlCol="0" anchor="t" anchorCtr="0" compatLnSpc="1">
            <a:prstTxWarp prst="textNoShape">
              <a:avLst/>
            </a:prstTxWarp>
            <a:noAutofit/>
          </a:bodyPr>
          <a:lstStyle/>
          <a:p>
            <a:pPr marL="135255" lvl="1" indent="0" rtl="0">
              <a:buNone/>
            </a:pPr>
            <a:r>
              <a:rPr lang="fr" sz="2400" b="1" dirty="0">
                <a:solidFill>
                  <a:srgbClr val="65A000"/>
                </a:solidFill>
                <a:latin typeface="Source Sans Pro Bold"/>
                <a:ea typeface="Source Sans Pro Regular"/>
                <a:cs typeface="Source Sans Pro Regular"/>
              </a:rPr>
              <a:t>Une EIR est :</a:t>
            </a:r>
            <a:endParaRPr lang="en-US" altLang="en-US" sz="2400" b="1" dirty="0">
              <a:solidFill>
                <a:srgbClr val="65A000"/>
              </a:solidFill>
              <a:latin typeface="Source Sans Pro Bold"/>
              <a:ea typeface="Source Sans Pro Regular"/>
              <a:cs typeface="Source Sans Pro Regular"/>
            </a:endParaRPr>
          </a:p>
          <a:p>
            <a:pPr marL="478790" lvl="1" indent="-342900" defTabSz="289320">
              <a:lnSpc>
                <a:spcPct val="100000"/>
              </a:lnSpc>
              <a:spcBef>
                <a:spcPts val="300"/>
              </a:spcBef>
            </a:pPr>
            <a:r>
              <a:rPr lang="fr" sz="2400" dirty="0">
                <a:latin typeface="Source Sans Pro Regular"/>
                <a:ea typeface="Source Sans Pro Regular"/>
                <a:cs typeface="Source Sans Pro Regular"/>
              </a:rPr>
              <a:t>Une équipe multidisciplinaire, voire multisectorielle ;</a:t>
            </a:r>
            <a:endParaRPr lang="en-US" altLang="en-US" sz="2400" dirty="0">
              <a:latin typeface="Source Sans Pro Regular"/>
              <a:ea typeface="Source Sans Pro Regular"/>
              <a:cs typeface="Source Sans Pro Regular"/>
            </a:endParaRPr>
          </a:p>
          <a:p>
            <a:pPr marL="478790" lvl="1" indent="-342900" defTabSz="289320">
              <a:lnSpc>
                <a:spcPct val="100000"/>
              </a:lnSpc>
              <a:spcBef>
                <a:spcPts val="300"/>
              </a:spcBef>
            </a:pPr>
            <a:r>
              <a:rPr lang="fr" sz="2400" dirty="0">
                <a:latin typeface="Source Sans Pro Regular"/>
                <a:ea typeface="Source Sans Pro Regular"/>
                <a:cs typeface="Source Sans Pro Regular"/>
              </a:rPr>
              <a:t>Adéquatement et régulièrement formée ;</a:t>
            </a:r>
            <a:endParaRPr lang="en-US" altLang="en-US" sz="2400">
              <a:latin typeface="Source Sans Pro Regular"/>
              <a:ea typeface="Source Sans Pro Regular"/>
              <a:cs typeface="Source Sans Pro Regular"/>
            </a:endParaRPr>
          </a:p>
          <a:p>
            <a:pPr marL="478790" lvl="1" indent="-342900" defTabSz="289320">
              <a:lnSpc>
                <a:spcPct val="100000"/>
              </a:lnSpc>
              <a:spcBef>
                <a:spcPts val="300"/>
              </a:spcBef>
            </a:pPr>
            <a:r>
              <a:rPr lang="fr" sz="2400" dirty="0">
                <a:latin typeface="Source Sans Pro Regular"/>
                <a:ea typeface="Source Sans Pro Regular"/>
                <a:cs typeface="Source Sans Pro Regular"/>
              </a:rPr>
              <a:t>Rapidement mobilisable au sein de la structure de gestion des urgences de santé publique ou en coordination avec cette dernière.</a:t>
            </a:r>
          </a:p>
          <a:p>
            <a:pPr marL="135255" lvl="1" indent="0" rtl="0">
              <a:buNone/>
            </a:pPr>
            <a:endParaRPr lang="en-US" sz="2400" dirty="0">
              <a:highlight>
                <a:srgbClr val="FFFF00"/>
              </a:highlight>
              <a:latin typeface="Arial"/>
              <a:cs typeface="Arial"/>
            </a:endParaRPr>
          </a:p>
        </p:txBody>
      </p:sp>
      <p:sp>
        <p:nvSpPr>
          <p:cNvPr id="17410" name="Title 1"/>
          <p:cNvSpPr>
            <a:spLocks noGrp="1"/>
          </p:cNvSpPr>
          <p:nvPr>
            <p:ph type="title" idx="4294967295"/>
            <p:custDataLst>
              <p:tags r:id="rId2"/>
            </p:custDataLst>
          </p:nvPr>
        </p:nvSpPr>
        <p:spPr>
          <a:xfrm>
            <a:off x="0" y="0"/>
            <a:ext cx="8229600" cy="857250"/>
          </a:xfrm>
        </p:spPr>
        <p:txBody>
          <a:bodyPr rtlCol="0">
            <a:noAutofit/>
          </a:bodyPr>
          <a:lstStyle/>
          <a:p>
            <a:pPr rtl="0"/>
            <a:r>
              <a:rPr lang="fr" sz="3200" b="1" dirty="0">
                <a:latin typeface="+mj-lt"/>
                <a:cs typeface="Arial"/>
              </a:rPr>
              <a:t>Caractéristiques d’une EIR</a:t>
            </a:r>
            <a:br>
              <a:rPr lang="en-US" sz="3200" b="1" dirty="0">
                <a:latin typeface="+mj-lt"/>
              </a:rPr>
            </a:br>
            <a:endParaRPr lang="en-US" sz="3200" b="1" dirty="0">
              <a:solidFill>
                <a:schemeClr val="tx1"/>
              </a:solidFill>
              <a:latin typeface="+mj-lt"/>
            </a:endParaRPr>
          </a:p>
        </p:txBody>
      </p:sp>
      <p:pic>
        <p:nvPicPr>
          <p:cNvPr id="3" name="Picture 2">
            <a:extLst>
              <a:ext uri="{FF2B5EF4-FFF2-40B4-BE49-F238E27FC236}">
                <a16:creationId xmlns:a16="http://schemas.microsoft.com/office/drawing/2014/main" id="{0D4EF805-CA0A-47FA-B398-04585B055B39}"/>
              </a:ext>
            </a:extLst>
          </p:cNvPr>
          <p:cNvPicPr>
            <a:picLocks noChangeAspect="1"/>
          </p:cNvPicPr>
          <p:nvPr>
            <p:custDataLst>
              <p:tags r:id="rId3"/>
            </p:custDataLst>
          </p:nvPr>
        </p:nvPicPr>
        <p:blipFill>
          <a:blip r:embed="rId6"/>
          <a:stretch>
            <a:fillRect/>
          </a:stretch>
        </p:blipFill>
        <p:spPr>
          <a:xfrm>
            <a:off x="6512315" y="2553630"/>
            <a:ext cx="2527983" cy="1922691"/>
          </a:xfrm>
          <a:prstGeom prst="rect">
            <a:avLst/>
          </a:prstGeom>
        </p:spPr>
      </p:pic>
    </p:spTree>
    <p:extLst>
      <p:ext uri="{BB962C8B-B14F-4D97-AF65-F5344CB8AC3E}">
        <p14:creationId xmlns:p14="http://schemas.microsoft.com/office/powerpoint/2010/main" val="233856003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545860" y="842870"/>
            <a:ext cx="8157637" cy="5293677"/>
          </a:xfrm>
        </p:spPr>
        <p:txBody>
          <a:bodyPr lIns="45719" tIns="45720" rIns="45719" bIns="45720" numCol="1" spcCol="457200" rtlCol="0" anchor="t">
            <a:noAutofit/>
          </a:bodyPr>
          <a:lstStyle/>
          <a:p>
            <a:pPr marL="40640" indent="-40640" rtl="0">
              <a:lnSpc>
                <a:spcPct val="100000"/>
              </a:lnSpc>
            </a:pPr>
            <a:endParaRPr lang="en-US" sz="2000" b="0" dirty="0">
              <a:solidFill>
                <a:srgbClr val="002060"/>
              </a:solidFill>
            </a:endParaRPr>
          </a:p>
          <a:p>
            <a:pPr marL="342900" indent="-342900" defTabSz="286426">
              <a:lnSpc>
                <a:spcPct val="100000"/>
              </a:lnSpc>
              <a:spcBef>
                <a:spcPts val="200"/>
              </a:spcBef>
              <a:spcAft>
                <a:spcPts val="1200"/>
              </a:spcAft>
              <a:buClr>
                <a:srgbClr val="65A000"/>
              </a:buClr>
              <a:buSzTx/>
              <a:buFont typeface="Arial" panose="020B0604020202020204" pitchFamily="34" charset="0"/>
              <a:buChar char="•"/>
              <a:defRPr sz="2376"/>
            </a:pPr>
            <a:r>
              <a:rPr lang="fr" sz="2000" dirty="0">
                <a:latin typeface="Source Sans Pro Regular"/>
                <a:ea typeface="Source Sans Pro Regular"/>
                <a:cs typeface="Source Sans Pro Regular"/>
              </a:rPr>
              <a:t>Investiguer les alertes, les rumeurs et les publications faisant état de flambées épidémiques ou d’autres urgences de santé publique.</a:t>
            </a:r>
          </a:p>
          <a:p>
            <a:pPr marL="342900" indent="-342900" defTabSz="286426">
              <a:lnSpc>
                <a:spcPct val="100000"/>
              </a:lnSpc>
              <a:spcBef>
                <a:spcPts val="200"/>
              </a:spcBef>
              <a:spcAft>
                <a:spcPts val="1200"/>
              </a:spcAft>
              <a:buClr>
                <a:srgbClr val="65A000"/>
              </a:buClr>
              <a:buSzTx/>
              <a:buFont typeface="Arial" panose="020B0604020202020204" pitchFamily="34" charset="0"/>
              <a:buChar char="•"/>
              <a:defRPr sz="2376"/>
            </a:pPr>
            <a:r>
              <a:rPr lang="fr" sz="2000" dirty="0">
                <a:latin typeface="Source Sans Pro Regular"/>
                <a:ea typeface="Source Sans Pro Regular"/>
                <a:cs typeface="Source Sans Pro Regular"/>
              </a:rPr>
              <a:t>Proposer des stratégies et des méthodes d’enquête sur le terrain.</a:t>
            </a:r>
          </a:p>
          <a:p>
            <a:pPr marL="342900" indent="-342900" defTabSz="286426">
              <a:lnSpc>
                <a:spcPct val="100000"/>
              </a:lnSpc>
              <a:spcBef>
                <a:spcPts val="200"/>
              </a:spcBef>
              <a:spcAft>
                <a:spcPts val="1200"/>
              </a:spcAft>
              <a:buClr>
                <a:srgbClr val="65A000"/>
              </a:buClr>
              <a:buSzTx/>
              <a:buFont typeface="Arial" panose="020B0604020202020204" pitchFamily="34" charset="0"/>
              <a:buChar char="•"/>
              <a:defRPr sz="2376"/>
            </a:pPr>
            <a:r>
              <a:rPr lang="fr" sz="2000" dirty="0">
                <a:latin typeface="Source Sans Pro Regular"/>
                <a:ea typeface="Source Sans Pro Regular"/>
                <a:cs typeface="Source Sans Pro Regular"/>
              </a:rPr>
              <a:t>Mettre en œuvre des mesures de contrôle et des interventions.</a:t>
            </a:r>
          </a:p>
          <a:p>
            <a:pPr marL="342900" indent="-342900" defTabSz="286426">
              <a:lnSpc>
                <a:spcPct val="100000"/>
              </a:lnSpc>
              <a:spcBef>
                <a:spcPts val="200"/>
              </a:spcBef>
              <a:spcAft>
                <a:spcPts val="1200"/>
              </a:spcAft>
              <a:buClr>
                <a:srgbClr val="65A000"/>
              </a:buClr>
              <a:buSzTx/>
              <a:buFont typeface="Arial" panose="020B0604020202020204" pitchFamily="34" charset="0"/>
              <a:buChar char="•"/>
              <a:defRPr sz="2376"/>
            </a:pPr>
            <a:r>
              <a:rPr lang="fr" sz="2000" dirty="0">
                <a:latin typeface="Source Sans Pro Regular"/>
                <a:ea typeface="Source Sans Pro Regular"/>
                <a:cs typeface="Source Sans Pro Regular"/>
              </a:rPr>
              <a:t>Mener des activités de communication sur les risques.</a:t>
            </a:r>
          </a:p>
          <a:p>
            <a:pPr marL="342900" indent="-342900" defTabSz="286426">
              <a:lnSpc>
                <a:spcPct val="100000"/>
              </a:lnSpc>
              <a:spcBef>
                <a:spcPts val="200"/>
              </a:spcBef>
              <a:spcAft>
                <a:spcPts val="1200"/>
              </a:spcAft>
              <a:buClr>
                <a:srgbClr val="65A000"/>
              </a:buClr>
              <a:buSzTx/>
              <a:buFont typeface="Arial" panose="020B0604020202020204" pitchFamily="34" charset="0"/>
              <a:buChar char="•"/>
              <a:defRPr sz="2376"/>
            </a:pPr>
            <a:r>
              <a:rPr lang="fr" sz="2000" dirty="0">
                <a:latin typeface="Source Sans Pro Regular"/>
                <a:ea typeface="Source Sans Pro Regular"/>
                <a:cs typeface="Source Sans Pro Regular"/>
              </a:rPr>
              <a:t>Coordonner les activités d’intervention en collaboration avec les autorités de santé publique, les communautés et les autres parties prenantes.</a:t>
            </a:r>
          </a:p>
          <a:p>
            <a:pPr marL="342900" indent="-342900" defTabSz="286426">
              <a:lnSpc>
                <a:spcPct val="100000"/>
              </a:lnSpc>
              <a:spcBef>
                <a:spcPts val="200"/>
              </a:spcBef>
              <a:spcAft>
                <a:spcPts val="1200"/>
              </a:spcAft>
              <a:buClr>
                <a:srgbClr val="65A000"/>
              </a:buClr>
              <a:buSzTx/>
              <a:buFont typeface="Arial" panose="020B0604020202020204" pitchFamily="34" charset="0"/>
              <a:buChar char="•"/>
              <a:defRPr sz="2376"/>
            </a:pPr>
            <a:r>
              <a:rPr lang="fr" sz="2000" dirty="0">
                <a:latin typeface="Source Sans Pro Regular"/>
                <a:ea typeface="Source Sans Pro Regular"/>
                <a:cs typeface="Source Sans Pro Regular"/>
              </a:rPr>
              <a:t>Appuyer la formation et le renforcement des capacités.</a:t>
            </a:r>
          </a:p>
          <a:p>
            <a:pPr marL="342900" indent="-342900" defTabSz="286426">
              <a:lnSpc>
                <a:spcPct val="100000"/>
              </a:lnSpc>
              <a:spcBef>
                <a:spcPts val="200"/>
              </a:spcBef>
              <a:spcAft>
                <a:spcPts val="1200"/>
              </a:spcAft>
              <a:buClr>
                <a:srgbClr val="65A000"/>
              </a:buClr>
              <a:buSzTx/>
              <a:buFont typeface="Arial" panose="020B0604020202020204" pitchFamily="34" charset="0"/>
              <a:buChar char="•"/>
              <a:defRPr sz="2376"/>
            </a:pPr>
            <a:r>
              <a:rPr lang="fr" sz="2000" dirty="0">
                <a:latin typeface="Source Sans Pro Regular"/>
                <a:ea typeface="Source Sans Pro Regular"/>
                <a:cs typeface="Source Sans Pro Regular"/>
              </a:rPr>
              <a:t>Contribuer à évaluer les interventions menées.</a:t>
            </a:r>
          </a:p>
          <a:p>
            <a:pPr marL="342900" indent="-342900" defTabSz="286426">
              <a:lnSpc>
                <a:spcPct val="100000"/>
              </a:lnSpc>
              <a:spcBef>
                <a:spcPts val="200"/>
              </a:spcBef>
              <a:spcAft>
                <a:spcPts val="1200"/>
              </a:spcAft>
              <a:buClr>
                <a:srgbClr val="65A000"/>
              </a:buClr>
              <a:buSzTx/>
              <a:buFont typeface="Arial" panose="020B0604020202020204" pitchFamily="34" charset="0"/>
              <a:buChar char="•"/>
              <a:defRPr sz="2376"/>
            </a:pPr>
            <a:r>
              <a:rPr lang="fr" sz="2000" dirty="0">
                <a:latin typeface="Source Sans Pro Regular"/>
                <a:ea typeface="Source Sans Pro Regular"/>
                <a:cs typeface="Source Sans Pro Regular"/>
              </a:rPr>
              <a:t>Établir de brefs rapports de situation périodiques et des rapports d’investigation détaillés.</a:t>
            </a:r>
          </a:p>
        </p:txBody>
      </p:sp>
      <p:sp>
        <p:nvSpPr>
          <p:cNvPr id="2" name="Title 1"/>
          <p:cNvSpPr>
            <a:spLocks noGrp="1"/>
          </p:cNvSpPr>
          <p:nvPr>
            <p:ph type="title" idx="4294967295"/>
            <p:custDataLst>
              <p:tags r:id="rId2"/>
            </p:custDataLst>
          </p:nvPr>
        </p:nvSpPr>
        <p:spPr>
          <a:xfrm>
            <a:off x="0" y="0"/>
            <a:ext cx="8229600" cy="521242"/>
          </a:xfrm>
        </p:spPr>
        <p:txBody>
          <a:bodyPr rtlCol="0">
            <a:normAutofit/>
          </a:bodyPr>
          <a:lstStyle/>
          <a:p>
            <a:pPr rtl="0"/>
            <a:r>
              <a:rPr lang="fr" sz="2800" b="1" dirty="0"/>
              <a:t>En quoi consiste le travail des EIR ?</a:t>
            </a:r>
          </a:p>
        </p:txBody>
      </p:sp>
    </p:spTree>
    <p:extLst>
      <p:ext uri="{BB962C8B-B14F-4D97-AF65-F5344CB8AC3E}">
        <p14:creationId xmlns:p14="http://schemas.microsoft.com/office/powerpoint/2010/main" val="98927860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2"/>
          <p:cNvSpPr>
            <a:spLocks noGrp="1"/>
          </p:cNvSpPr>
          <p:nvPr>
            <p:ph type="body" idx="1"/>
            <p:custDataLst>
              <p:tags r:id="rId1"/>
            </p:custDataLst>
          </p:nvPr>
        </p:nvSpPr>
        <p:spPr>
          <a:xfrm>
            <a:off x="546410" y="1102034"/>
            <a:ext cx="8251901" cy="4919625"/>
          </a:xfrm>
        </p:spPr>
        <p:txBody>
          <a:bodyPr vert="horz" wrap="square" lIns="13500" tIns="0" rIns="13500" bIns="0" numCol="1" rtlCol="0" anchor="t" anchorCtr="0" compatLnSpc="1">
            <a:prstTxWarp prst="textNoShape">
              <a:avLst/>
            </a:prstTxWarp>
            <a:noAutofit/>
          </a:bodyPr>
          <a:lstStyle/>
          <a:p>
            <a:pPr marL="0" indent="0" rtl="0">
              <a:spcBef>
                <a:spcPts val="0"/>
              </a:spcBef>
              <a:spcAft>
                <a:spcPts val="0"/>
              </a:spcAft>
              <a:buNone/>
            </a:pPr>
            <a:r>
              <a:rPr lang="fr" sz="2100" dirty="0">
                <a:sym typeface="Calibri"/>
              </a:rPr>
              <a:t>Il n’est pas forcément nécessaire que tous les domaines d’expertise soient représentés au sein d’une EIR. La taille et la composition d’une équipe donnée dépendent du type d’urgence, du niveau de risque, des ressources disponibles et de la couverture géographique</a:t>
            </a:r>
            <a:r>
              <a:rPr lang="fr" sz="2100" dirty="0">
                <a:solidFill>
                  <a:srgbClr val="002060"/>
                </a:solidFill>
                <a:cs typeface="Arial"/>
              </a:rPr>
              <a:t>. </a:t>
            </a:r>
            <a:endParaRPr lang="en-US" altLang="en-US" sz="2100" dirty="0">
              <a:solidFill>
                <a:srgbClr val="002060"/>
              </a:solidFill>
            </a:endParaRPr>
          </a:p>
          <a:p>
            <a:pPr rtl="0">
              <a:spcBef>
                <a:spcPts val="0"/>
              </a:spcBef>
              <a:spcAft>
                <a:spcPts val="0"/>
              </a:spcAft>
            </a:pPr>
            <a:endParaRPr lang="en-US" altLang="en-US" sz="2100" dirty="0">
              <a:solidFill>
                <a:srgbClr val="002060"/>
              </a:solidFill>
            </a:endParaRPr>
          </a:p>
          <a:p>
            <a:pPr marL="0" indent="0" rtl="0">
              <a:spcBef>
                <a:spcPts val="0"/>
              </a:spcBef>
              <a:spcAft>
                <a:spcPts val="0"/>
              </a:spcAft>
              <a:buNone/>
            </a:pPr>
            <a:r>
              <a:rPr lang="fr" sz="2100" dirty="0">
                <a:solidFill>
                  <a:srgbClr val="65A000"/>
                </a:solidFill>
                <a:sym typeface="Calibri"/>
              </a:rPr>
              <a:t>Le travail des équipes de terrain peut être complété à leur retour au siège par une collaboration avec des équipes de spécialistes, notamment :</a:t>
            </a:r>
          </a:p>
          <a:p>
            <a:pPr marL="480060" lvl="1" indent="-342900" defTabSz="274854" hangingPunct="0">
              <a:lnSpc>
                <a:spcPct val="100000"/>
              </a:lnSpc>
              <a:spcBef>
                <a:spcPts val="0"/>
              </a:spcBef>
              <a:buClr>
                <a:srgbClr val="65A000"/>
              </a:buClr>
              <a:buSzTx/>
              <a:buFont typeface="Arial" panose="020B0604020202020204" pitchFamily="34" charset="0"/>
              <a:buChar char="•"/>
              <a:defRPr sz="2280"/>
            </a:pPr>
            <a:r>
              <a:rPr lang="fr" sz="2100" dirty="0">
                <a:sym typeface="Calibri"/>
              </a:rPr>
              <a:t>des spécialistes en soutien psychosocial ;</a:t>
            </a:r>
            <a:endParaRPr lang="en-US" altLang="en-US" sz="2100" dirty="0">
              <a:sym typeface="Calibri"/>
            </a:endParaRPr>
          </a:p>
          <a:p>
            <a:pPr marL="480060" lvl="1" indent="-342900" defTabSz="274854" hangingPunct="0">
              <a:lnSpc>
                <a:spcPct val="100000"/>
              </a:lnSpc>
              <a:spcBef>
                <a:spcPts val="0"/>
              </a:spcBef>
              <a:buClr>
                <a:srgbClr val="65A000"/>
              </a:buClr>
              <a:buSzTx/>
              <a:buFont typeface="Arial" panose="020B0604020202020204" pitchFamily="34" charset="0"/>
              <a:buChar char="•"/>
              <a:defRPr sz="2280"/>
            </a:pPr>
            <a:r>
              <a:rPr lang="fr" sz="2100" dirty="0">
                <a:sym typeface="Calibri"/>
              </a:rPr>
              <a:t>des équipes chargées des matières dangereuses ;</a:t>
            </a:r>
          </a:p>
          <a:p>
            <a:pPr marL="480060" lvl="1" indent="-342900" defTabSz="274854" hangingPunct="0">
              <a:lnSpc>
                <a:spcPct val="100000"/>
              </a:lnSpc>
              <a:spcBef>
                <a:spcPts val="0"/>
              </a:spcBef>
              <a:buClr>
                <a:srgbClr val="65A000"/>
              </a:buClr>
              <a:buSzTx/>
              <a:buFont typeface="Arial" panose="020B0604020202020204" pitchFamily="34" charset="0"/>
              <a:buChar char="•"/>
              <a:defRPr sz="2280"/>
            </a:pPr>
            <a:r>
              <a:rPr lang="fr" sz="2100" dirty="0">
                <a:sym typeface="Calibri"/>
              </a:rPr>
              <a:t>des spécialistes de la lutte antivectorielle ;</a:t>
            </a:r>
          </a:p>
          <a:p>
            <a:pPr marL="480060" lvl="1" indent="-342900" defTabSz="274854" hangingPunct="0">
              <a:lnSpc>
                <a:spcPct val="100000"/>
              </a:lnSpc>
              <a:spcBef>
                <a:spcPts val="0"/>
              </a:spcBef>
              <a:buClr>
                <a:srgbClr val="65A000"/>
              </a:buClr>
              <a:buSzTx/>
              <a:buFont typeface="Arial" panose="020B0604020202020204" pitchFamily="34" charset="0"/>
              <a:buChar char="•"/>
              <a:defRPr sz="2280"/>
            </a:pPr>
            <a:r>
              <a:rPr lang="fr" sz="2100" dirty="0">
                <a:sym typeface="Calibri"/>
              </a:rPr>
              <a:t>des spécialistes des médias ;</a:t>
            </a:r>
          </a:p>
          <a:p>
            <a:pPr marL="480060" lvl="1" indent="-342900" defTabSz="274854" hangingPunct="0">
              <a:lnSpc>
                <a:spcPct val="100000"/>
              </a:lnSpc>
              <a:spcBef>
                <a:spcPts val="0"/>
              </a:spcBef>
              <a:buClr>
                <a:srgbClr val="65A000"/>
              </a:buClr>
              <a:buSzTx/>
              <a:buFont typeface="Arial" panose="020B0604020202020204" pitchFamily="34" charset="0"/>
              <a:buChar char="•"/>
              <a:defRPr sz="2280"/>
            </a:pPr>
            <a:r>
              <a:rPr lang="fr" sz="2100" dirty="0">
                <a:sym typeface="Calibri"/>
              </a:rPr>
              <a:t>des équipes de recherche et de secours ;</a:t>
            </a:r>
          </a:p>
          <a:p>
            <a:pPr marL="480060" lvl="1" indent="-342900" defTabSz="274854" hangingPunct="0">
              <a:lnSpc>
                <a:spcPct val="100000"/>
              </a:lnSpc>
              <a:spcBef>
                <a:spcPts val="0"/>
              </a:spcBef>
              <a:buClr>
                <a:srgbClr val="65A000"/>
              </a:buClr>
              <a:buSzTx/>
              <a:buFont typeface="Arial" panose="020B0604020202020204" pitchFamily="34" charset="0"/>
              <a:buChar char="•"/>
              <a:defRPr sz="2280"/>
            </a:pPr>
            <a:r>
              <a:rPr lang="fr" sz="2100" dirty="0">
                <a:sym typeface="Calibri"/>
              </a:rPr>
              <a:t>des spécialistes de la nutrition ;</a:t>
            </a:r>
          </a:p>
          <a:p>
            <a:pPr marL="480060" lvl="1" indent="-342900" defTabSz="274854" hangingPunct="0">
              <a:lnSpc>
                <a:spcPct val="100000"/>
              </a:lnSpc>
              <a:spcBef>
                <a:spcPts val="0"/>
              </a:spcBef>
              <a:buClr>
                <a:srgbClr val="65A000"/>
              </a:buClr>
              <a:buSzTx/>
              <a:buFont typeface="Arial" panose="020B0604020202020204" pitchFamily="34" charset="0"/>
              <a:buChar char="•"/>
              <a:defRPr sz="2280"/>
            </a:pPr>
            <a:r>
              <a:rPr lang="fr" sz="2100" dirty="0">
                <a:sym typeface="Calibri"/>
              </a:rPr>
              <a:t>des équipes chargées des inhumations ;</a:t>
            </a:r>
          </a:p>
          <a:p>
            <a:pPr marL="480060" lvl="1" indent="-342900" defTabSz="274854" hangingPunct="0">
              <a:lnSpc>
                <a:spcPct val="100000"/>
              </a:lnSpc>
              <a:spcBef>
                <a:spcPts val="0"/>
              </a:spcBef>
              <a:buClr>
                <a:srgbClr val="65A000"/>
              </a:buClr>
              <a:buSzTx/>
              <a:buFont typeface="Arial" panose="020B0604020202020204" pitchFamily="34" charset="0"/>
              <a:buChar char="•"/>
              <a:defRPr sz="2280"/>
            </a:pPr>
            <a:r>
              <a:rPr lang="fr" sz="2100" dirty="0">
                <a:sym typeface="Calibri"/>
              </a:rPr>
              <a:t>etc.</a:t>
            </a:r>
          </a:p>
          <a:p>
            <a:pPr marL="135731" lvl="1" indent="0" rtl="0">
              <a:buNone/>
            </a:pPr>
            <a:endParaRPr lang="en-US" altLang="en-US" sz="1350" dirty="0">
              <a:solidFill>
                <a:srgbClr val="C00000"/>
              </a:solidFill>
            </a:endParaRPr>
          </a:p>
          <a:p>
            <a:pPr rtl="0"/>
            <a:endParaRPr lang="en-GB" altLang="en-US" sz="1350" dirty="0">
              <a:solidFill>
                <a:srgbClr val="C00000"/>
              </a:solidFill>
            </a:endParaRPr>
          </a:p>
        </p:txBody>
      </p:sp>
      <p:sp>
        <p:nvSpPr>
          <p:cNvPr id="20482" name="Title 1"/>
          <p:cNvSpPr>
            <a:spLocks noGrp="1"/>
          </p:cNvSpPr>
          <p:nvPr>
            <p:ph type="title" idx="4294967295"/>
            <p:custDataLst>
              <p:tags r:id="rId2"/>
            </p:custDataLst>
          </p:nvPr>
        </p:nvSpPr>
        <p:spPr>
          <a:xfrm>
            <a:off x="0" y="92075"/>
            <a:ext cx="8229600" cy="476637"/>
          </a:xfrm>
        </p:spPr>
        <p:txBody>
          <a:bodyPr rtlCol="0">
            <a:noAutofit/>
          </a:bodyPr>
          <a:lstStyle/>
          <a:p>
            <a:pPr rtl="0"/>
            <a:r>
              <a:rPr lang="fr" sz="3200" b="1" dirty="0"/>
              <a:t>Adaptabilité des EIR</a:t>
            </a:r>
            <a:endParaRPr lang="en-US" altLang="en-US" sz="3200" b="1" dirty="0">
              <a:cs typeface="Arial"/>
            </a:endParaRPr>
          </a:p>
        </p:txBody>
      </p:sp>
    </p:spTree>
    <p:extLst>
      <p:ext uri="{BB962C8B-B14F-4D97-AF65-F5344CB8AC3E}">
        <p14:creationId xmlns:p14="http://schemas.microsoft.com/office/powerpoint/2010/main" val="238371027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custDataLst>
              <p:tags r:id="rId1"/>
            </p:custDataLst>
          </p:nvPr>
        </p:nvSpPr>
        <p:spPr>
          <a:xfrm>
            <a:off x="265466" y="3782592"/>
            <a:ext cx="1751332" cy="707886"/>
          </a:xfrm>
          <a:prstGeom prst="rect">
            <a:avLst/>
          </a:prstGeom>
          <a:noFill/>
        </p:spPr>
        <p:txBody>
          <a:bodyPr wrap="square" rtlCol="0">
            <a:spAutoFit/>
          </a:bodyPr>
          <a:lstStyle/>
          <a:p>
            <a:pPr algn="ctr" defTabSz="411480" fontAlgn="auto">
              <a:spcBef>
                <a:spcPts val="0"/>
              </a:spcBef>
              <a:spcAft>
                <a:spcPts val="0"/>
              </a:spcAft>
              <a:defRPr/>
            </a:pPr>
            <a:r>
              <a:rPr lang="fr" sz="2000" b="1" dirty="0">
                <a:latin typeface="+mj-lt"/>
                <a:ea typeface="Source Sans Pro Regular"/>
                <a:cs typeface="Source Sans Pro Regular"/>
                <a:sym typeface="Source Sans Pro Regular"/>
              </a:rPr>
              <a:t>Plusieurs membres</a:t>
            </a:r>
          </a:p>
        </p:txBody>
      </p:sp>
      <p:sp>
        <p:nvSpPr>
          <p:cNvPr id="19" name="TextBox 18"/>
          <p:cNvSpPr txBox="1"/>
          <p:nvPr>
            <p:custDataLst>
              <p:tags r:id="rId2"/>
            </p:custDataLst>
          </p:nvPr>
        </p:nvSpPr>
        <p:spPr>
          <a:xfrm>
            <a:off x="4407812" y="2028845"/>
            <a:ext cx="4830535" cy="992579"/>
          </a:xfrm>
          <a:prstGeom prst="rect">
            <a:avLst/>
          </a:prstGeom>
          <a:noFill/>
        </p:spPr>
        <p:txBody>
          <a:bodyPr wrap="square" lIns="68580" tIns="34290" rIns="68580" bIns="34290" rtlCol="0" anchor="t">
            <a:spAutoFit/>
          </a:bodyPr>
          <a:lstStyle/>
          <a:p>
            <a:pPr fontAlgn="auto">
              <a:spcBef>
                <a:spcPts val="0"/>
              </a:spcBef>
              <a:spcAft>
                <a:spcPts val="0"/>
              </a:spcAft>
              <a:defRPr sz="2400">
                <a:solidFill>
                  <a:srgbClr val="002060"/>
                </a:solidFill>
                <a:latin typeface="Source Sans Pro Bold"/>
                <a:ea typeface="Source Sans Pro Bold"/>
                <a:cs typeface="Source Sans Pro Bold"/>
                <a:sym typeface="Source Sans Pro Bold"/>
              </a:defRPr>
            </a:pPr>
            <a:r>
              <a:rPr lang="fr" sz="2000" b="1" dirty="0">
                <a:solidFill>
                  <a:srgbClr val="65A000"/>
                </a:solidFill>
                <a:latin typeface="+mj-lt"/>
                <a:ea typeface="Source Sans Pro Bold"/>
                <a:cs typeface="Source Sans Pro Bold"/>
                <a:sym typeface="Calibri"/>
              </a:rPr>
              <a:t>Chef d’équipe sur le terrain : </a:t>
            </a:r>
            <a:r>
              <a:rPr lang="fr" sz="2000" dirty="0">
                <a:latin typeface="+mj-lt"/>
                <a:cs typeface="+mj-cs"/>
                <a:sym typeface="Calibri"/>
              </a:rPr>
              <a:t>facilite les échanges entre les membres de l’équipe et les partenaires externes.</a:t>
            </a:r>
            <a:endParaRPr lang="fr" sz="2000" dirty="0">
              <a:latin typeface="+mj-lt"/>
              <a:cs typeface="+mj-cs"/>
            </a:endParaRPr>
          </a:p>
        </p:txBody>
      </p:sp>
      <p:sp>
        <p:nvSpPr>
          <p:cNvPr id="6" name="TextBox 5"/>
          <p:cNvSpPr txBox="1"/>
          <p:nvPr>
            <p:custDataLst>
              <p:tags r:id="rId3"/>
            </p:custDataLst>
          </p:nvPr>
        </p:nvSpPr>
        <p:spPr>
          <a:xfrm>
            <a:off x="190889" y="2225258"/>
            <a:ext cx="2431000" cy="707886"/>
          </a:xfrm>
          <a:prstGeom prst="rect">
            <a:avLst/>
          </a:prstGeom>
          <a:noFill/>
        </p:spPr>
        <p:txBody>
          <a:bodyPr wrap="square" rtlCol="0">
            <a:spAutoFit/>
          </a:bodyPr>
          <a:lstStyle/>
          <a:p>
            <a:pPr algn="ctr" defTabSz="411480" fontAlgn="auto">
              <a:spcBef>
                <a:spcPts val="0"/>
              </a:spcBef>
              <a:spcAft>
                <a:spcPts val="0"/>
              </a:spcAft>
              <a:defRPr/>
            </a:pPr>
            <a:r>
              <a:rPr lang="fr" sz="2000" b="1" dirty="0">
                <a:latin typeface="+mj-lt"/>
                <a:ea typeface="Source Sans Pro Regular"/>
                <a:cs typeface="Source Sans Pro Regular"/>
                <a:sym typeface="Source Sans Pro Regular"/>
              </a:rPr>
              <a:t>Chef d’équipe sur le terrain</a:t>
            </a:r>
          </a:p>
        </p:txBody>
      </p:sp>
      <p:sp>
        <p:nvSpPr>
          <p:cNvPr id="2" name="Title 1">
            <a:extLst>
              <a:ext uri="{FF2B5EF4-FFF2-40B4-BE49-F238E27FC236}">
                <a16:creationId xmlns:a16="http://schemas.microsoft.com/office/drawing/2014/main" id="{C8F74B9B-0CB8-450A-B9A4-941FEF43E84F}"/>
              </a:ext>
            </a:extLst>
          </p:cNvPr>
          <p:cNvSpPr>
            <a:spLocks noGrp="1"/>
          </p:cNvSpPr>
          <p:nvPr>
            <p:ph type="title" idx="4294967295"/>
            <p:custDataLst>
              <p:tags r:id="rId4"/>
            </p:custDataLst>
          </p:nvPr>
        </p:nvSpPr>
        <p:spPr>
          <a:xfrm>
            <a:off x="0" y="92076"/>
            <a:ext cx="8229600" cy="521242"/>
          </a:xfrm>
        </p:spPr>
        <p:txBody>
          <a:bodyPr rtlCol="0">
            <a:noAutofit/>
          </a:bodyPr>
          <a:lstStyle/>
          <a:p>
            <a:pPr rtl="0"/>
            <a:r>
              <a:rPr lang="fr" sz="3200" b="1" dirty="0">
                <a:latin typeface="+mj-lt"/>
                <a:cs typeface="Arial"/>
              </a:rPr>
              <a:t>Composition générale</a:t>
            </a:r>
            <a:r>
              <a:rPr lang="fr" sz="3200" b="1" dirty="0">
                <a:solidFill>
                  <a:srgbClr val="0070C0"/>
                </a:solidFill>
                <a:latin typeface="+mj-lt"/>
                <a:cs typeface="Arial"/>
              </a:rPr>
              <a:t> </a:t>
            </a:r>
            <a:r>
              <a:rPr lang="fr" sz="3200" b="1" dirty="0">
                <a:latin typeface="+mj-lt"/>
                <a:cs typeface="Arial"/>
              </a:rPr>
              <a:t>d’une EIR</a:t>
            </a:r>
          </a:p>
        </p:txBody>
      </p:sp>
      <p:grpSp>
        <p:nvGrpSpPr>
          <p:cNvPr id="10" name="Groupe 9"/>
          <p:cNvGrpSpPr/>
          <p:nvPr/>
        </p:nvGrpSpPr>
        <p:grpSpPr>
          <a:xfrm>
            <a:off x="2709974" y="2364059"/>
            <a:ext cx="1605548" cy="2092106"/>
            <a:chOff x="2709974" y="2840183"/>
            <a:chExt cx="1068684" cy="1615982"/>
          </a:xfrm>
        </p:grpSpPr>
        <p:cxnSp>
          <p:nvCxnSpPr>
            <p:cNvPr id="13" name="Straight Connector 12"/>
            <p:cNvCxnSpPr>
              <a:cxnSpLocks/>
            </p:cNvCxnSpPr>
            <p:nvPr>
              <p:custDataLst>
                <p:tags r:id="rId7"/>
              </p:custDataLst>
            </p:nvPr>
          </p:nvCxnSpPr>
          <p:spPr>
            <a:xfrm flipH="1">
              <a:off x="3244316" y="3456577"/>
              <a:ext cx="0" cy="246888"/>
            </a:xfrm>
            <a:prstGeom prst="line">
              <a:avLst/>
            </a:prstGeom>
            <a:ln w="12700"/>
          </p:spPr>
          <p:style>
            <a:lnRef idx="1">
              <a:schemeClr val="dk1"/>
            </a:lnRef>
            <a:fillRef idx="0">
              <a:schemeClr val="dk1"/>
            </a:fillRef>
            <a:effectRef idx="0">
              <a:schemeClr val="dk1"/>
            </a:effectRef>
            <a:fontRef idx="minor">
              <a:schemeClr val="tx1"/>
            </a:fontRef>
          </p:style>
        </p:cxnSp>
        <p:pic>
          <p:nvPicPr>
            <p:cNvPr id="52" name="Content Placeholder 6"/>
            <p:cNvPicPr>
              <a:picLocks noChangeAspect="1"/>
            </p:cNvPicPr>
            <p:nvPr>
              <p:custDataLst>
                <p:tags r:id="rId8"/>
              </p:custDataLst>
            </p:nvPr>
          </p:nvPicPr>
          <p:blipFill rotWithShape="1">
            <a:blip r:embed="rId16" cstate="print">
              <a:extLst>
                <a:ext uri="{28A0092B-C50C-407E-A947-70E740481C1C}">
                  <a14:useLocalDpi xmlns:a14="http://schemas.microsoft.com/office/drawing/2010/main" val="0"/>
                </a:ext>
              </a:extLst>
            </a:blip>
            <a:srcRect l="26450" r="26183"/>
            <a:stretch/>
          </p:blipFill>
          <p:spPr>
            <a:xfrm>
              <a:off x="3122854" y="2840183"/>
              <a:ext cx="245724" cy="493776"/>
            </a:xfrm>
            <a:prstGeom prst="rect">
              <a:avLst/>
            </a:prstGeom>
          </p:spPr>
        </p:pic>
        <p:cxnSp>
          <p:nvCxnSpPr>
            <p:cNvPr id="38" name="Straight Connector 37">
              <a:extLst>
                <a:ext uri="{FF2B5EF4-FFF2-40B4-BE49-F238E27FC236}">
                  <a16:creationId xmlns:a16="http://schemas.microsoft.com/office/drawing/2014/main" id="{958237B0-309A-470D-BBA7-2CBB147F8ADB}"/>
                </a:ext>
              </a:extLst>
            </p:cNvPr>
            <p:cNvCxnSpPr>
              <a:cxnSpLocks/>
            </p:cNvCxnSpPr>
            <p:nvPr>
              <p:custDataLst>
                <p:tags r:id="rId9"/>
              </p:custDataLst>
            </p:nvPr>
          </p:nvCxnSpPr>
          <p:spPr>
            <a:xfrm flipH="1">
              <a:off x="2832836" y="3703160"/>
              <a:ext cx="82296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ADED0BAC-7F19-4AE1-A580-91C652EC8D94}"/>
                </a:ext>
              </a:extLst>
            </p:cNvPr>
            <p:cNvCxnSpPr>
              <a:cxnSpLocks/>
            </p:cNvCxnSpPr>
            <p:nvPr>
              <p:custDataLst>
                <p:tags r:id="rId10"/>
              </p:custDataLst>
            </p:nvPr>
          </p:nvCxnSpPr>
          <p:spPr>
            <a:xfrm flipH="1">
              <a:off x="2832836" y="3703160"/>
              <a:ext cx="0" cy="246888"/>
            </a:xfrm>
            <a:prstGeom prst="line">
              <a:avLst/>
            </a:prstGeom>
            <a:ln w="12700"/>
          </p:spPr>
          <p:style>
            <a:lnRef idx="1">
              <a:schemeClr val="dk1"/>
            </a:lnRef>
            <a:fillRef idx="0">
              <a:schemeClr val="dk1"/>
            </a:fillRef>
            <a:effectRef idx="0">
              <a:schemeClr val="dk1"/>
            </a:effectRef>
            <a:fontRef idx="minor">
              <a:schemeClr val="tx1"/>
            </a:fontRef>
          </p:style>
        </p:cxnSp>
        <p:cxnSp>
          <p:nvCxnSpPr>
            <p:cNvPr id="48" name="Straight Connector 47">
              <a:extLst>
                <a:ext uri="{FF2B5EF4-FFF2-40B4-BE49-F238E27FC236}">
                  <a16:creationId xmlns:a16="http://schemas.microsoft.com/office/drawing/2014/main" id="{76DE5103-5198-4180-92F4-4580C5922F39}"/>
                </a:ext>
              </a:extLst>
            </p:cNvPr>
            <p:cNvCxnSpPr>
              <a:cxnSpLocks/>
            </p:cNvCxnSpPr>
            <p:nvPr>
              <p:custDataLst>
                <p:tags r:id="rId11"/>
              </p:custDataLst>
            </p:nvPr>
          </p:nvCxnSpPr>
          <p:spPr>
            <a:xfrm flipH="1">
              <a:off x="3656380" y="3703160"/>
              <a:ext cx="0" cy="246888"/>
            </a:xfrm>
            <a:prstGeom prst="line">
              <a:avLst/>
            </a:prstGeom>
            <a:ln w="12700"/>
          </p:spPr>
          <p:style>
            <a:lnRef idx="1">
              <a:schemeClr val="dk1"/>
            </a:lnRef>
            <a:fillRef idx="0">
              <a:schemeClr val="dk1"/>
            </a:fillRef>
            <a:effectRef idx="0">
              <a:schemeClr val="dk1"/>
            </a:effectRef>
            <a:fontRef idx="minor">
              <a:schemeClr val="tx1"/>
            </a:fontRef>
          </p:style>
        </p:cxnSp>
        <p:pic>
          <p:nvPicPr>
            <p:cNvPr id="51" name="Content Placeholder 6">
              <a:extLst>
                <a:ext uri="{FF2B5EF4-FFF2-40B4-BE49-F238E27FC236}">
                  <a16:creationId xmlns:a16="http://schemas.microsoft.com/office/drawing/2014/main" id="{0C39A73C-3D6C-4227-88C2-50FA88EF5C0D}"/>
                </a:ext>
              </a:extLst>
            </p:cNvPr>
            <p:cNvPicPr>
              <a:picLocks noChangeAspect="1"/>
            </p:cNvPicPr>
            <p:nvPr>
              <p:custDataLst>
                <p:tags r:id="rId12"/>
              </p:custDataLst>
            </p:nvPr>
          </p:nvPicPr>
          <p:blipFill rotWithShape="1">
            <a:blip r:embed="rId16" cstate="print">
              <a:extLst>
                <a:ext uri="{28A0092B-C50C-407E-A947-70E740481C1C}">
                  <a14:useLocalDpi xmlns:a14="http://schemas.microsoft.com/office/drawing/2010/main" val="0"/>
                </a:ext>
              </a:extLst>
            </a:blip>
            <a:srcRect l="26450" r="26183"/>
            <a:stretch/>
          </p:blipFill>
          <p:spPr>
            <a:xfrm>
              <a:off x="2709974" y="3962389"/>
              <a:ext cx="245724" cy="493776"/>
            </a:xfrm>
            <a:prstGeom prst="rect">
              <a:avLst/>
            </a:prstGeom>
          </p:spPr>
        </p:pic>
        <p:pic>
          <p:nvPicPr>
            <p:cNvPr id="56" name="Content Placeholder 6">
              <a:extLst>
                <a:ext uri="{FF2B5EF4-FFF2-40B4-BE49-F238E27FC236}">
                  <a16:creationId xmlns:a16="http://schemas.microsoft.com/office/drawing/2014/main" id="{CBA68CE0-8A4F-4A5E-898F-C4D53C0C5C7C}"/>
                </a:ext>
              </a:extLst>
            </p:cNvPr>
            <p:cNvPicPr>
              <a:picLocks noChangeAspect="1"/>
            </p:cNvPicPr>
            <p:nvPr>
              <p:custDataLst>
                <p:tags r:id="rId13"/>
              </p:custDataLst>
            </p:nvPr>
          </p:nvPicPr>
          <p:blipFill rotWithShape="1">
            <a:blip r:embed="rId16" cstate="print">
              <a:extLst>
                <a:ext uri="{28A0092B-C50C-407E-A947-70E740481C1C}">
                  <a14:useLocalDpi xmlns:a14="http://schemas.microsoft.com/office/drawing/2010/main" val="0"/>
                </a:ext>
              </a:extLst>
            </a:blip>
            <a:srcRect l="26450" r="26183"/>
            <a:stretch/>
          </p:blipFill>
          <p:spPr>
            <a:xfrm>
              <a:off x="3532934" y="3962389"/>
              <a:ext cx="245724" cy="493776"/>
            </a:xfrm>
            <a:prstGeom prst="rect">
              <a:avLst/>
            </a:prstGeom>
          </p:spPr>
        </p:pic>
      </p:grpSp>
      <p:sp>
        <p:nvSpPr>
          <p:cNvPr id="15" name="TextBox 14">
            <a:extLst>
              <a:ext uri="{FF2B5EF4-FFF2-40B4-BE49-F238E27FC236}">
                <a16:creationId xmlns:a16="http://schemas.microsoft.com/office/drawing/2014/main" id="{13EBEEB3-57F0-43BB-9E1B-EC4BEC15DB55}"/>
              </a:ext>
            </a:extLst>
          </p:cNvPr>
          <p:cNvSpPr txBox="1"/>
          <p:nvPr>
            <p:custDataLst>
              <p:tags r:id="rId5"/>
            </p:custDataLst>
          </p:nvPr>
        </p:nvSpPr>
        <p:spPr>
          <a:xfrm>
            <a:off x="4410279" y="3689804"/>
            <a:ext cx="4636092" cy="1608133"/>
          </a:xfrm>
          <a:prstGeom prst="rect">
            <a:avLst/>
          </a:prstGeom>
          <a:noFill/>
        </p:spPr>
        <p:txBody>
          <a:bodyPr wrap="square" lIns="68580" tIns="34290" rIns="68580" bIns="34290" rtlCol="0" anchor="t">
            <a:spAutoFit/>
          </a:bodyPr>
          <a:lstStyle/>
          <a:p>
            <a:pPr fontAlgn="auto">
              <a:spcBef>
                <a:spcPts val="0"/>
              </a:spcBef>
              <a:spcAft>
                <a:spcPts val="0"/>
              </a:spcAft>
              <a:defRPr sz="2400">
                <a:solidFill>
                  <a:srgbClr val="002060"/>
                </a:solidFill>
                <a:latin typeface="Source Sans Pro Bold"/>
                <a:ea typeface="Source Sans Pro Bold"/>
                <a:cs typeface="Source Sans Pro Bold"/>
                <a:sym typeface="Source Sans Pro Bold"/>
              </a:defRPr>
            </a:pPr>
            <a:r>
              <a:rPr lang="fr" sz="2000" b="1" dirty="0">
                <a:solidFill>
                  <a:srgbClr val="65A000"/>
                </a:solidFill>
                <a:latin typeface="+mj-lt"/>
                <a:ea typeface="Source Sans Pro Bold"/>
                <a:cs typeface="Source Sans Pro Bold"/>
              </a:rPr>
              <a:t>Membres de l’équipe : </a:t>
            </a:r>
          </a:p>
          <a:p>
            <a:pPr fontAlgn="auto">
              <a:spcBef>
                <a:spcPts val="0"/>
              </a:spcBef>
              <a:spcAft>
                <a:spcPts val="0"/>
              </a:spcAft>
              <a:defRPr sz="2400">
                <a:solidFill>
                  <a:srgbClr val="002060"/>
                </a:solidFill>
                <a:latin typeface="Source Sans Pro Bold"/>
                <a:ea typeface="Source Sans Pro Bold"/>
                <a:cs typeface="Source Sans Pro Bold"/>
                <a:sym typeface="Source Sans Pro Bold"/>
              </a:defRPr>
            </a:pPr>
            <a:r>
              <a:rPr lang="fr" sz="2000" dirty="0">
                <a:solidFill>
                  <a:srgbClr val="002060"/>
                </a:solidFill>
                <a:latin typeface="+mj-lt"/>
                <a:ea typeface="Source Sans Pro Bold"/>
                <a:cs typeface="+mj-cs"/>
              </a:rPr>
              <a:t>d</a:t>
            </a:r>
            <a:r>
              <a:rPr lang="fr" sz="2000" dirty="0">
                <a:solidFill>
                  <a:srgbClr val="002060"/>
                </a:solidFill>
                <a:latin typeface="+mj-lt"/>
                <a:ea typeface="Source Sans Pro Bold"/>
                <a:cs typeface="+mj-cs"/>
                <a:sym typeface="Calibri"/>
              </a:rPr>
              <a:t>ivers domaines d’expertise, acquièrent des connaissances pratiques dans les domaines d’expertise des autres membres.</a:t>
            </a:r>
          </a:p>
        </p:txBody>
      </p:sp>
      <p:sp>
        <p:nvSpPr>
          <p:cNvPr id="3" name="TextBox 2">
            <a:extLst>
              <a:ext uri="{FF2B5EF4-FFF2-40B4-BE49-F238E27FC236}">
                <a16:creationId xmlns:a16="http://schemas.microsoft.com/office/drawing/2014/main" id="{156CBC99-5BE1-486A-8782-55F5ED87B597}"/>
              </a:ext>
            </a:extLst>
          </p:cNvPr>
          <p:cNvSpPr txBox="1"/>
          <p:nvPr>
            <p:custDataLst>
              <p:tags r:id="rId6"/>
            </p:custDataLst>
          </p:nvPr>
        </p:nvSpPr>
        <p:spPr>
          <a:xfrm>
            <a:off x="86622" y="890824"/>
            <a:ext cx="3860352" cy="461665"/>
          </a:xfrm>
          <a:prstGeom prst="rect">
            <a:avLst/>
          </a:prstGeom>
          <a:noFill/>
        </p:spPr>
        <p:txBody>
          <a:bodyPr wrap="none" rtlCol="0">
            <a:spAutoFit/>
          </a:bodyPr>
          <a:lstStyle/>
          <a:p>
            <a:pPr rtl="0"/>
            <a:r>
              <a:rPr lang="fr" sz="2400" b="1" dirty="0">
                <a:solidFill>
                  <a:srgbClr val="C00000"/>
                </a:solidFill>
                <a:latin typeface="+mj-lt"/>
                <a:cs typeface="+mj-cs"/>
              </a:rPr>
              <a:t>Une EIR se compose de :</a:t>
            </a:r>
          </a:p>
        </p:txBody>
      </p:sp>
    </p:spTree>
    <p:extLst>
      <p:ext uri="{BB962C8B-B14F-4D97-AF65-F5344CB8AC3E}">
        <p14:creationId xmlns:p14="http://schemas.microsoft.com/office/powerpoint/2010/main" val="87553335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74B9B-0CB8-450A-B9A4-941FEF43E84F}"/>
              </a:ext>
            </a:extLst>
          </p:cNvPr>
          <p:cNvSpPr>
            <a:spLocks noGrp="1"/>
          </p:cNvSpPr>
          <p:nvPr>
            <p:ph type="title" idx="4294967295"/>
            <p:custDataLst>
              <p:tags r:id="rId1"/>
            </p:custDataLst>
          </p:nvPr>
        </p:nvSpPr>
        <p:spPr>
          <a:xfrm>
            <a:off x="130290" y="-166968"/>
            <a:ext cx="8229600" cy="857250"/>
          </a:xfrm>
        </p:spPr>
        <p:txBody>
          <a:bodyPr rtlCol="0"/>
          <a:lstStyle/>
          <a:p>
            <a:pPr rtl="0"/>
            <a:r>
              <a:rPr lang="fr" sz="3200" b="1" dirty="0">
                <a:latin typeface="+mj-lt"/>
                <a:cs typeface="Arial"/>
              </a:rPr>
              <a:t>Composition d’une EIR</a:t>
            </a:r>
            <a:endParaRPr lang="en-US" sz="3200" b="1" dirty="0">
              <a:latin typeface="+mj-lt"/>
            </a:endParaRPr>
          </a:p>
        </p:txBody>
      </p:sp>
      <p:sp>
        <p:nvSpPr>
          <p:cNvPr id="60" name="TextBox 59">
            <a:extLst>
              <a:ext uri="{FF2B5EF4-FFF2-40B4-BE49-F238E27FC236}">
                <a16:creationId xmlns:a16="http://schemas.microsoft.com/office/drawing/2014/main" id="{B5CA748F-765D-4ABB-B433-CE7D1F9C6216}"/>
              </a:ext>
            </a:extLst>
          </p:cNvPr>
          <p:cNvSpPr txBox="1"/>
          <p:nvPr>
            <p:custDataLst>
              <p:tags r:id="rId2"/>
            </p:custDataLst>
          </p:nvPr>
        </p:nvSpPr>
        <p:spPr>
          <a:xfrm>
            <a:off x="847493" y="5821401"/>
            <a:ext cx="7382108" cy="553998"/>
          </a:xfrm>
          <a:prstGeom prst="rect">
            <a:avLst/>
          </a:prstGeom>
          <a:solidFill>
            <a:srgbClr val="C00000"/>
          </a:solidFill>
        </p:spPr>
        <p:txBody>
          <a:bodyPr wrap="square" rtlCol="0">
            <a:spAutoFit/>
          </a:bodyPr>
          <a:lstStyle/>
          <a:p>
            <a:pPr algn="ctr" rtl="0"/>
            <a:r>
              <a:rPr lang="fr" sz="1500" dirty="0">
                <a:solidFill>
                  <a:schemeClr val="bg1"/>
                </a:solidFill>
                <a:latin typeface="Arial" panose="020B0604020202020204" pitchFamily="34" charset="0"/>
              </a:rPr>
              <a:t>Rappel : les membres expérimentés de l’équipe peuvent exercer plusieurs fonctions au sein de l’EIR.</a:t>
            </a:r>
            <a:endParaRPr lang="en-US" sz="1500" dirty="0">
              <a:solidFill>
                <a:schemeClr val="bg1"/>
              </a:solidFill>
              <a:latin typeface="Arial" panose="020B0604020202020204" pitchFamily="34" charset="0"/>
            </a:endParaRPr>
          </a:p>
        </p:txBody>
      </p:sp>
      <p:sp>
        <p:nvSpPr>
          <p:cNvPr id="3" name="Rectangle 2">
            <a:extLst>
              <a:ext uri="{FF2B5EF4-FFF2-40B4-BE49-F238E27FC236}">
                <a16:creationId xmlns:a16="http://schemas.microsoft.com/office/drawing/2014/main" id="{04479457-6D4C-4D12-80E4-FE5D30D6C1A4}"/>
              </a:ext>
            </a:extLst>
          </p:cNvPr>
          <p:cNvSpPr/>
          <p:nvPr>
            <p:custDataLst>
              <p:tags r:id="rId3"/>
            </p:custDataLst>
          </p:nvPr>
        </p:nvSpPr>
        <p:spPr>
          <a:xfrm>
            <a:off x="487226" y="913878"/>
            <a:ext cx="8169547" cy="5355312"/>
          </a:xfrm>
          <a:prstGeom prst="rect">
            <a:avLst/>
          </a:prstGeom>
        </p:spPr>
        <p:txBody>
          <a:bodyPr wrap="square" lIns="68580" tIns="34290" rIns="68580" bIns="34290" rtlCol="0" anchor="t">
            <a:spAutoFit/>
          </a:bodyPr>
          <a:lstStyle/>
          <a:p>
            <a:pPr rtl="0"/>
            <a:r>
              <a:rPr lang="fr" sz="2000" b="1" dirty="0">
                <a:solidFill>
                  <a:srgbClr val="C00000"/>
                </a:solidFill>
                <a:latin typeface="Arial" panose="020B0604020202020204" pitchFamily="34" charset="0"/>
              </a:rPr>
              <a:t>En règle générale, les fonctions nécessaires au sein d’une EIR sont les suivantes :</a:t>
            </a:r>
            <a:endParaRPr lang="en-US" sz="2000" b="1" dirty="0">
              <a:solidFill>
                <a:srgbClr val="C00000"/>
              </a:solidFill>
              <a:latin typeface="Arial" panose="020B0604020202020204" pitchFamily="34" charset="0"/>
            </a:endParaRPr>
          </a:p>
          <a:p>
            <a:pPr marL="714375" lvl="1" indent="-257175" fontAlgn="auto">
              <a:spcBef>
                <a:spcPts val="300"/>
              </a:spcBef>
              <a:spcAft>
                <a:spcPts val="0"/>
              </a:spcAft>
              <a:buClr>
                <a:srgbClr val="65A000"/>
              </a:buClr>
              <a:buSzPct val="100000"/>
              <a:buFontTx/>
              <a:buChar char="✓"/>
              <a:defRPr sz="2400">
                <a:latin typeface="Source Sans Pro Regular"/>
                <a:ea typeface="Source Sans Pro Regular"/>
                <a:cs typeface="Source Sans Pro Regular"/>
                <a:sym typeface="Source Sans Pro Regular"/>
              </a:defRPr>
            </a:pPr>
            <a:r>
              <a:rPr lang="fr" sz="2000" dirty="0">
                <a:solidFill>
                  <a:srgbClr val="000000"/>
                </a:solidFill>
                <a:latin typeface="Source Sans Pro Regular"/>
                <a:ea typeface="Source Sans Pro Regular"/>
                <a:cs typeface="Source Sans Pro Regular"/>
                <a:sym typeface="Calibri"/>
              </a:rPr>
              <a:t>Chef d’équipe</a:t>
            </a:r>
            <a:endParaRPr lang="en-GB" sz="2000" dirty="0">
              <a:solidFill>
                <a:srgbClr val="000000"/>
              </a:solidFill>
              <a:latin typeface="Source Sans Pro Regular"/>
              <a:ea typeface="Source Sans Pro Regular"/>
              <a:cs typeface="Source Sans Pro Regular"/>
              <a:sym typeface="Calibri"/>
            </a:endParaRPr>
          </a:p>
          <a:p>
            <a:pPr marL="714375" lvl="1" indent="-257175" fontAlgn="auto">
              <a:spcBef>
                <a:spcPts val="300"/>
              </a:spcBef>
              <a:spcAft>
                <a:spcPts val="0"/>
              </a:spcAft>
              <a:buClr>
                <a:srgbClr val="65A000"/>
              </a:buClr>
              <a:buSzPct val="100000"/>
              <a:buFontTx/>
              <a:buChar char="✓"/>
              <a:defRPr sz="2400">
                <a:latin typeface="Source Sans Pro Regular"/>
                <a:ea typeface="Source Sans Pro Regular"/>
                <a:cs typeface="Source Sans Pro Regular"/>
                <a:sym typeface="Source Sans Pro Regular"/>
              </a:defRPr>
            </a:pPr>
            <a:r>
              <a:rPr lang="fr" sz="2000" dirty="0">
                <a:solidFill>
                  <a:srgbClr val="000000"/>
                </a:solidFill>
                <a:latin typeface="Source Sans Pro Regular"/>
                <a:ea typeface="Source Sans Pro Regular"/>
                <a:cs typeface="Source Sans Pro Regular"/>
                <a:sym typeface="Calibri"/>
              </a:rPr>
              <a:t>Responsable de la prise en charge des cas/gestion clinique (médecin et/ou infirmière)</a:t>
            </a:r>
          </a:p>
          <a:p>
            <a:pPr marL="714375" lvl="1" indent="-257175" fontAlgn="auto">
              <a:spcBef>
                <a:spcPts val="300"/>
              </a:spcBef>
              <a:spcAft>
                <a:spcPts val="0"/>
              </a:spcAft>
              <a:buClr>
                <a:srgbClr val="65A000"/>
              </a:buClr>
              <a:buSzPct val="100000"/>
              <a:buFontTx/>
              <a:buChar char="✓"/>
              <a:defRPr sz="2400">
                <a:latin typeface="Source Sans Pro Regular"/>
                <a:ea typeface="Source Sans Pro Regular"/>
                <a:cs typeface="Source Sans Pro Regular"/>
                <a:sym typeface="Source Sans Pro Regular"/>
              </a:defRPr>
            </a:pPr>
            <a:r>
              <a:rPr lang="fr" sz="2000" dirty="0">
                <a:solidFill>
                  <a:srgbClr val="000000"/>
                </a:solidFill>
                <a:latin typeface="Source Sans Pro Regular"/>
                <a:ea typeface="Source Sans Pro Regular"/>
                <a:cs typeface="Source Sans Pro Regular"/>
                <a:sym typeface="Calibri"/>
              </a:rPr>
              <a:t>Épidemiologiste/responsable de la surveillance</a:t>
            </a:r>
          </a:p>
          <a:p>
            <a:pPr marL="714375" lvl="1" indent="-257175" fontAlgn="auto">
              <a:spcBef>
                <a:spcPts val="300"/>
              </a:spcBef>
              <a:spcAft>
                <a:spcPts val="0"/>
              </a:spcAft>
              <a:buClr>
                <a:srgbClr val="65A000"/>
              </a:buClr>
              <a:buSzPct val="100000"/>
              <a:buFontTx/>
              <a:buChar char="✓"/>
              <a:defRPr sz="2400">
                <a:latin typeface="Source Sans Pro Regular"/>
                <a:ea typeface="Source Sans Pro Regular"/>
                <a:cs typeface="Source Sans Pro Regular"/>
                <a:sym typeface="Source Sans Pro Regular"/>
              </a:defRPr>
            </a:pPr>
            <a:r>
              <a:rPr lang="fr" sz="2000" dirty="0">
                <a:solidFill>
                  <a:srgbClr val="000000"/>
                </a:solidFill>
                <a:latin typeface="Source Sans Pro Regular"/>
                <a:ea typeface="Source Sans Pro Regular"/>
                <a:cs typeface="Source Sans Pro Regular"/>
                <a:sym typeface="Calibri"/>
              </a:rPr>
              <a:t>Spécialiste en communication/mobilisation sociale</a:t>
            </a:r>
          </a:p>
          <a:p>
            <a:pPr marL="714375" lvl="1" indent="-257175" fontAlgn="auto">
              <a:spcBef>
                <a:spcPts val="300"/>
              </a:spcBef>
              <a:spcAft>
                <a:spcPts val="0"/>
              </a:spcAft>
              <a:buClr>
                <a:srgbClr val="65A000"/>
              </a:buClr>
              <a:buSzPct val="100000"/>
              <a:buFontTx/>
              <a:buChar char="✓"/>
              <a:defRPr sz="2400">
                <a:latin typeface="Source Sans Pro Regular"/>
                <a:ea typeface="Source Sans Pro Regular"/>
                <a:cs typeface="Source Sans Pro Regular"/>
                <a:sym typeface="Source Sans Pro Regular"/>
              </a:defRPr>
            </a:pPr>
            <a:r>
              <a:rPr lang="fr" sz="2000" dirty="0">
                <a:solidFill>
                  <a:srgbClr val="000000"/>
                </a:solidFill>
                <a:latin typeface="Source Sans Pro Regular"/>
                <a:ea typeface="Source Sans Pro Regular"/>
                <a:cs typeface="Source Sans Pro Regular"/>
                <a:sym typeface="Calibri"/>
              </a:rPr>
              <a:t>Logisticien (sur le terrain ou au siège)</a:t>
            </a:r>
          </a:p>
          <a:p>
            <a:pPr marL="714375" lvl="1" indent="-257175" fontAlgn="auto">
              <a:spcBef>
                <a:spcPts val="300"/>
              </a:spcBef>
              <a:spcAft>
                <a:spcPts val="0"/>
              </a:spcAft>
              <a:buClr>
                <a:srgbClr val="65A000"/>
              </a:buClr>
              <a:buSzPct val="100000"/>
              <a:buFontTx/>
              <a:buChar char="✓"/>
              <a:defRPr sz="2400">
                <a:latin typeface="Source Sans Pro Regular"/>
                <a:ea typeface="Source Sans Pro Regular"/>
                <a:cs typeface="Source Sans Pro Regular"/>
                <a:sym typeface="Source Sans Pro Regular"/>
              </a:defRPr>
            </a:pPr>
            <a:r>
              <a:rPr lang="fr" sz="2000" dirty="0">
                <a:solidFill>
                  <a:srgbClr val="000000"/>
                </a:solidFill>
                <a:latin typeface="Source Sans Pro Regular"/>
                <a:ea typeface="Source Sans Pro Regular"/>
                <a:cs typeface="Source Sans Pro Regular"/>
                <a:sym typeface="Calibri"/>
              </a:rPr>
              <a:t>Travailleur de laboratoire</a:t>
            </a:r>
          </a:p>
          <a:p>
            <a:pPr marL="714375" lvl="1" indent="-257175" fontAlgn="auto">
              <a:spcBef>
                <a:spcPts val="300"/>
              </a:spcBef>
              <a:spcAft>
                <a:spcPts val="0"/>
              </a:spcAft>
              <a:buClr>
                <a:srgbClr val="65A000"/>
              </a:buClr>
              <a:buSzPct val="100000"/>
              <a:buFontTx/>
              <a:buChar char="✓"/>
              <a:defRPr sz="2400">
                <a:latin typeface="Source Sans Pro Regular"/>
                <a:ea typeface="Source Sans Pro Regular"/>
                <a:cs typeface="Source Sans Pro Regular"/>
                <a:sym typeface="Source Sans Pro Regular"/>
              </a:defRPr>
            </a:pPr>
            <a:r>
              <a:rPr lang="fr" sz="2000" dirty="0">
                <a:solidFill>
                  <a:srgbClr val="000000"/>
                </a:solidFill>
                <a:latin typeface="Source Sans Pro Regular"/>
                <a:ea typeface="Source Sans Pro Regular"/>
                <a:cs typeface="Source Sans Pro Regular"/>
                <a:sym typeface="Calibri"/>
              </a:rPr>
              <a:t>Gestionnaire de données/statisticien</a:t>
            </a:r>
            <a:endParaRPr lang="en-GB" altLang="en-US" sz="2000" dirty="0">
              <a:solidFill>
                <a:srgbClr val="000000"/>
              </a:solidFill>
              <a:latin typeface="Source Sans Pro Regular"/>
              <a:ea typeface="Source Sans Pro Regular"/>
              <a:cs typeface="Source Sans Pro Regular"/>
              <a:sym typeface="Calibri"/>
            </a:endParaRPr>
          </a:p>
          <a:p>
            <a:pPr marL="714375" lvl="1" indent="-257175" fontAlgn="auto">
              <a:spcBef>
                <a:spcPts val="300"/>
              </a:spcBef>
              <a:spcAft>
                <a:spcPts val="0"/>
              </a:spcAft>
              <a:buClr>
                <a:srgbClr val="65A000"/>
              </a:buClr>
              <a:buSzPct val="100000"/>
              <a:buFontTx/>
              <a:buChar char="✓"/>
              <a:defRPr sz="2400">
                <a:latin typeface="Source Sans Pro Regular"/>
                <a:ea typeface="Source Sans Pro Regular"/>
                <a:cs typeface="Source Sans Pro Regular"/>
                <a:sym typeface="Source Sans Pro Regular"/>
              </a:defRPr>
            </a:pPr>
            <a:r>
              <a:rPr lang="fr" sz="2000" dirty="0">
                <a:solidFill>
                  <a:srgbClr val="000000"/>
                </a:solidFill>
                <a:latin typeface="Source Sans Pro Regular"/>
                <a:ea typeface="Source Sans Pro Regular"/>
                <a:cs typeface="Source Sans Pro Regular"/>
                <a:sym typeface="Calibri"/>
              </a:rPr>
              <a:t>Spécialiste de la prévention et du contrôle de l'infection</a:t>
            </a:r>
            <a:endParaRPr lang="fr" sz="2000" dirty="0">
              <a:solidFill>
                <a:srgbClr val="000000"/>
              </a:solidFill>
              <a:latin typeface="Source Sans Pro Regular"/>
              <a:ea typeface="Source Sans Pro Regular"/>
              <a:cs typeface="Source Sans Pro Regular"/>
            </a:endParaRPr>
          </a:p>
          <a:p>
            <a:pPr marL="714375" lvl="1" indent="-257175" fontAlgn="auto">
              <a:spcBef>
                <a:spcPts val="300"/>
              </a:spcBef>
              <a:spcAft>
                <a:spcPts val="0"/>
              </a:spcAft>
              <a:buClr>
                <a:srgbClr val="65A000"/>
              </a:buClr>
              <a:buSzPct val="100000"/>
              <a:buFontTx/>
              <a:buChar char="✓"/>
              <a:defRPr sz="2400">
                <a:latin typeface="Source Sans Pro Regular"/>
                <a:ea typeface="Source Sans Pro Regular"/>
                <a:cs typeface="Source Sans Pro Regular"/>
                <a:sym typeface="Source Sans Pro Regular"/>
              </a:defRPr>
            </a:pPr>
            <a:r>
              <a:rPr lang="fr" sz="2000" dirty="0">
                <a:solidFill>
                  <a:srgbClr val="000000"/>
                </a:solidFill>
                <a:latin typeface="Source Sans Pro Regular"/>
                <a:ea typeface="Source Sans Pro Regular"/>
                <a:cs typeface="Source Sans Pro Regular"/>
                <a:sym typeface="Calibri"/>
              </a:rPr>
              <a:t>Spécialiste de la santé environnementale</a:t>
            </a:r>
          </a:p>
          <a:p>
            <a:pPr marL="714375" lvl="1" indent="-257175" fontAlgn="auto">
              <a:spcBef>
                <a:spcPts val="300"/>
              </a:spcBef>
              <a:spcAft>
                <a:spcPts val="0"/>
              </a:spcAft>
              <a:buClr>
                <a:srgbClr val="65A000"/>
              </a:buClr>
              <a:buSzPct val="100000"/>
              <a:buFontTx/>
              <a:buChar char="✓"/>
              <a:defRPr sz="2400">
                <a:latin typeface="Source Sans Pro Regular"/>
                <a:ea typeface="Source Sans Pro Regular"/>
                <a:cs typeface="Source Sans Pro Regular"/>
                <a:sym typeface="Source Sans Pro Regular"/>
              </a:defRPr>
            </a:pPr>
            <a:r>
              <a:rPr lang="fr" sz="2000" dirty="0">
                <a:solidFill>
                  <a:srgbClr val="000000"/>
                </a:solidFill>
                <a:latin typeface="Source Sans Pro Regular"/>
                <a:ea typeface="Source Sans Pro Regular"/>
                <a:cs typeface="Source Sans Pro Regular"/>
                <a:sym typeface="Calibri"/>
              </a:rPr>
              <a:t>Vétérinaire</a:t>
            </a:r>
          </a:p>
          <a:p>
            <a:pPr marL="714375" lvl="1" indent="-257175" fontAlgn="auto">
              <a:spcBef>
                <a:spcPts val="300"/>
              </a:spcBef>
              <a:spcAft>
                <a:spcPts val="0"/>
              </a:spcAft>
              <a:buClr>
                <a:srgbClr val="65A000"/>
              </a:buClr>
              <a:buSzPct val="100000"/>
              <a:buFontTx/>
              <a:buChar char="✓"/>
              <a:defRPr sz="2400">
                <a:latin typeface="Source Sans Pro Regular"/>
                <a:ea typeface="Source Sans Pro Regular"/>
                <a:cs typeface="Source Sans Pro Regular"/>
                <a:sym typeface="Source Sans Pro Regular"/>
              </a:defRPr>
            </a:pPr>
            <a:r>
              <a:rPr lang="fr" sz="2000" dirty="0">
                <a:solidFill>
                  <a:srgbClr val="000000"/>
                </a:solidFill>
                <a:latin typeface="Source Sans Pro Regular"/>
                <a:ea typeface="Source Sans Pro Regular"/>
                <a:cs typeface="Source Sans Pro Regular"/>
                <a:sym typeface="Calibri"/>
              </a:rPr>
              <a:t>Spécialiste en eau, assainissement et hygiène</a:t>
            </a:r>
          </a:p>
          <a:p>
            <a:pPr marL="257175" indent="-257175" rtl="0">
              <a:buFont typeface="Wingdings" panose="05000000000000000000" pitchFamily="2" charset="2"/>
              <a:buChar char="ü"/>
            </a:pPr>
            <a:endParaRPr lang="en-GB" altLang="en-US" dirty="0">
              <a:solidFill>
                <a:srgbClr val="FF0000"/>
              </a:solidFill>
              <a:latin typeface="Arial"/>
              <a:cs typeface="Arial"/>
            </a:endParaRPr>
          </a:p>
          <a:p>
            <a:pPr marL="163830" indent="-163830" rtl="0"/>
            <a:endParaRPr lang="en-GB" altLang="en-US" dirty="0">
              <a:latin typeface="Arial"/>
              <a:cs typeface="Arial"/>
            </a:endParaRPr>
          </a:p>
        </p:txBody>
      </p:sp>
    </p:spTree>
    <p:extLst>
      <p:ext uri="{BB962C8B-B14F-4D97-AF65-F5344CB8AC3E}">
        <p14:creationId xmlns:p14="http://schemas.microsoft.com/office/powerpoint/2010/main" val="683834260"/>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custDataLst>
              <p:tags r:id="rId1"/>
            </p:custDataLst>
          </p:nvPr>
        </p:nvSpPr>
        <p:spPr>
          <a:xfrm>
            <a:off x="342901" y="2815191"/>
            <a:ext cx="3741112" cy="2138638"/>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defTabSz="685800" rtl="0" eaLnBrk="1" fontAlgn="auto" hangingPunct="1">
              <a:spcBef>
                <a:spcPts val="0"/>
              </a:spcBef>
              <a:spcAft>
                <a:spcPts val="0"/>
              </a:spcAft>
              <a:defRPr/>
            </a:pPr>
            <a:endParaRPr lang="en-US" sz="1620" kern="0">
              <a:solidFill>
                <a:prstClr val="white"/>
              </a:solidFill>
              <a:latin typeface="Calibri" panose="020F0502020204030204"/>
              <a:cs typeface="+mn-cs"/>
            </a:endParaRPr>
          </a:p>
        </p:txBody>
      </p:sp>
      <p:sp>
        <p:nvSpPr>
          <p:cNvPr id="2" name="Speech Bubble: Rectangle 1">
            <a:extLst>
              <a:ext uri="{FF2B5EF4-FFF2-40B4-BE49-F238E27FC236}">
                <a16:creationId xmlns:a16="http://schemas.microsoft.com/office/drawing/2014/main" id="{68CFBDA0-28DB-4677-90CE-378D9102F200}"/>
              </a:ext>
            </a:extLst>
          </p:cNvPr>
          <p:cNvSpPr/>
          <p:nvPr>
            <p:custDataLst>
              <p:tags r:id="rId2"/>
            </p:custDataLst>
          </p:nvPr>
        </p:nvSpPr>
        <p:spPr>
          <a:xfrm>
            <a:off x="105697" y="4583462"/>
            <a:ext cx="2594627" cy="1372534"/>
          </a:xfrm>
          <a:prstGeom prst="wedgeRectCallout">
            <a:avLst>
              <a:gd name="adj1" fmla="val 68261"/>
              <a:gd name="adj2" fmla="val -47119"/>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rtl="0">
              <a:defRPr/>
            </a:pPr>
            <a:r>
              <a:rPr lang="fr" sz="1100" dirty="0">
                <a:latin typeface="Arial" panose="020B0604020202020204"/>
              </a:rPr>
              <a:t>Le  gestionnaire des EIR est chargé de la gestion de l’équipe et de la coordination des activités pendant une intervention. Il n’est pas présent sur le terrain avec l’équipe ; il reste au </a:t>
            </a:r>
            <a:r>
              <a:rPr lang="fr" sz="1100" b="1" dirty="0">
                <a:solidFill>
                  <a:srgbClr val="C00000"/>
                </a:solidFill>
                <a:latin typeface="Arial" panose="020B0604020202020204"/>
              </a:rPr>
              <a:t>siège</a:t>
            </a:r>
            <a:r>
              <a:rPr lang="fr" sz="1100" dirty="0">
                <a:latin typeface="Arial" panose="020B0604020202020204"/>
              </a:rPr>
              <a:t> de l’intervention afin de coordonner les autres activités d’intervention. </a:t>
            </a:r>
          </a:p>
        </p:txBody>
      </p:sp>
      <p:sp>
        <p:nvSpPr>
          <p:cNvPr id="48" name="Rectangle 47"/>
          <p:cNvSpPr/>
          <p:nvPr>
            <p:custDataLst>
              <p:tags r:id="rId3"/>
            </p:custDataLst>
          </p:nvPr>
        </p:nvSpPr>
        <p:spPr>
          <a:xfrm>
            <a:off x="5363504" y="2814108"/>
            <a:ext cx="2093459" cy="2729442"/>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defTabSz="685800" rtl="0" eaLnBrk="1" fontAlgn="auto" hangingPunct="1">
              <a:spcBef>
                <a:spcPts val="0"/>
              </a:spcBef>
              <a:spcAft>
                <a:spcPts val="0"/>
              </a:spcAft>
              <a:defRPr/>
            </a:pPr>
            <a:endParaRPr lang="en-US" sz="1620" kern="0">
              <a:solidFill>
                <a:prstClr val="white"/>
              </a:solidFill>
              <a:latin typeface="Calibri" panose="020F0502020204030204"/>
              <a:cs typeface="+mn-cs"/>
            </a:endParaRPr>
          </a:p>
        </p:txBody>
      </p:sp>
      <p:grpSp>
        <p:nvGrpSpPr>
          <p:cNvPr id="49" name="Group 48"/>
          <p:cNvGrpSpPr/>
          <p:nvPr>
            <p:custDataLst>
              <p:tags r:id="rId4"/>
            </p:custDataLst>
          </p:nvPr>
        </p:nvGrpSpPr>
        <p:grpSpPr>
          <a:xfrm>
            <a:off x="5641637" y="3139517"/>
            <a:ext cx="788721" cy="629699"/>
            <a:chOff x="4324574" y="1339328"/>
            <a:chExt cx="539618" cy="430478"/>
          </a:xfrm>
        </p:grpSpPr>
        <p:sp>
          <p:nvSpPr>
            <p:cNvPr id="50" name="Rectangle 49"/>
            <p:cNvSpPr/>
            <p:nvPr/>
          </p:nvSpPr>
          <p:spPr>
            <a:xfrm>
              <a:off x="4395019" y="1495312"/>
              <a:ext cx="383458" cy="274493"/>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defTabSz="685800" rtl="0" eaLnBrk="1" fontAlgn="auto" hangingPunct="1">
                <a:spcBef>
                  <a:spcPts val="0"/>
                </a:spcBef>
                <a:spcAft>
                  <a:spcPts val="0"/>
                </a:spcAft>
                <a:defRPr/>
              </a:pPr>
              <a:endParaRPr lang="en-US" sz="1620" kern="0">
                <a:solidFill>
                  <a:prstClr val="white"/>
                </a:solidFill>
                <a:latin typeface="Calibri" panose="020F0502020204030204"/>
                <a:cs typeface="+mn-cs"/>
              </a:endParaRPr>
            </a:p>
          </p:txBody>
        </p:sp>
        <p:sp>
          <p:nvSpPr>
            <p:cNvPr id="51" name="Isosceles Triangle 50"/>
            <p:cNvSpPr/>
            <p:nvPr/>
          </p:nvSpPr>
          <p:spPr>
            <a:xfrm>
              <a:off x="4324574" y="1339328"/>
              <a:ext cx="539618" cy="199016"/>
            </a:xfrm>
            <a:prstGeom prst="triangle">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defTabSz="685800" rtl="0" eaLnBrk="1" fontAlgn="auto" hangingPunct="1">
                <a:spcBef>
                  <a:spcPts val="0"/>
                </a:spcBef>
                <a:spcAft>
                  <a:spcPts val="0"/>
                </a:spcAft>
                <a:defRPr/>
              </a:pPr>
              <a:endParaRPr lang="en-US" sz="1620" kern="0">
                <a:solidFill>
                  <a:prstClr val="white"/>
                </a:solidFill>
                <a:latin typeface="Calibri" panose="020F0502020204030204"/>
                <a:cs typeface="+mn-cs"/>
              </a:endParaRPr>
            </a:p>
          </p:txBody>
        </p:sp>
        <p:sp>
          <p:nvSpPr>
            <p:cNvPr id="52" name="Rectangle 51"/>
            <p:cNvSpPr/>
            <p:nvPr/>
          </p:nvSpPr>
          <p:spPr>
            <a:xfrm>
              <a:off x="4550486" y="1607574"/>
              <a:ext cx="81982" cy="162232"/>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algn="ctr" defTabSz="685800" rtl="0" eaLnBrk="1" fontAlgn="auto" hangingPunct="1">
                <a:spcBef>
                  <a:spcPts val="0"/>
                </a:spcBef>
                <a:spcAft>
                  <a:spcPts val="0"/>
                </a:spcAft>
                <a:defRPr/>
              </a:pPr>
              <a:endParaRPr lang="en-US" sz="1620" kern="0">
                <a:solidFill>
                  <a:prstClr val="white"/>
                </a:solidFill>
                <a:latin typeface="Calibri" panose="020F0502020204030204"/>
                <a:cs typeface="+mn-cs"/>
              </a:endParaRPr>
            </a:p>
          </p:txBody>
        </p:sp>
      </p:grpSp>
      <p:grpSp>
        <p:nvGrpSpPr>
          <p:cNvPr id="53" name="Group 52"/>
          <p:cNvGrpSpPr/>
          <p:nvPr>
            <p:custDataLst>
              <p:tags r:id="rId5"/>
            </p:custDataLst>
          </p:nvPr>
        </p:nvGrpSpPr>
        <p:grpSpPr>
          <a:xfrm>
            <a:off x="6613610" y="3308682"/>
            <a:ext cx="788721" cy="629699"/>
            <a:chOff x="4324574" y="1339328"/>
            <a:chExt cx="539618" cy="430478"/>
          </a:xfrm>
        </p:grpSpPr>
        <p:sp>
          <p:nvSpPr>
            <p:cNvPr id="54" name="Rectangle 53"/>
            <p:cNvSpPr/>
            <p:nvPr/>
          </p:nvSpPr>
          <p:spPr>
            <a:xfrm>
              <a:off x="4395019" y="1495312"/>
              <a:ext cx="383458" cy="274493"/>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defTabSz="685800" rtl="0" eaLnBrk="1" fontAlgn="auto" hangingPunct="1">
                <a:spcBef>
                  <a:spcPts val="0"/>
                </a:spcBef>
                <a:spcAft>
                  <a:spcPts val="0"/>
                </a:spcAft>
                <a:defRPr/>
              </a:pPr>
              <a:endParaRPr lang="en-US" sz="1620" kern="0">
                <a:solidFill>
                  <a:prstClr val="white"/>
                </a:solidFill>
                <a:latin typeface="Calibri" panose="020F0502020204030204"/>
                <a:cs typeface="+mn-cs"/>
              </a:endParaRPr>
            </a:p>
          </p:txBody>
        </p:sp>
        <p:sp>
          <p:nvSpPr>
            <p:cNvPr id="55" name="Isosceles Triangle 54"/>
            <p:cNvSpPr/>
            <p:nvPr/>
          </p:nvSpPr>
          <p:spPr>
            <a:xfrm>
              <a:off x="4324574" y="1339328"/>
              <a:ext cx="539618" cy="199016"/>
            </a:xfrm>
            <a:prstGeom prst="triangle">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defTabSz="685800" rtl="0" eaLnBrk="1" fontAlgn="auto" hangingPunct="1">
                <a:spcBef>
                  <a:spcPts val="0"/>
                </a:spcBef>
                <a:spcAft>
                  <a:spcPts val="0"/>
                </a:spcAft>
                <a:defRPr/>
              </a:pPr>
              <a:endParaRPr lang="en-US" sz="1620" kern="0">
                <a:solidFill>
                  <a:prstClr val="white"/>
                </a:solidFill>
                <a:latin typeface="Calibri" panose="020F0502020204030204"/>
                <a:cs typeface="+mn-cs"/>
              </a:endParaRPr>
            </a:p>
          </p:txBody>
        </p:sp>
        <p:sp>
          <p:nvSpPr>
            <p:cNvPr id="56" name="Rectangle 55"/>
            <p:cNvSpPr/>
            <p:nvPr/>
          </p:nvSpPr>
          <p:spPr>
            <a:xfrm>
              <a:off x="4550486" y="1607574"/>
              <a:ext cx="81982" cy="162232"/>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algn="ctr" defTabSz="685800" rtl="0" eaLnBrk="1" fontAlgn="auto" hangingPunct="1">
                <a:spcBef>
                  <a:spcPts val="0"/>
                </a:spcBef>
                <a:spcAft>
                  <a:spcPts val="0"/>
                </a:spcAft>
                <a:defRPr/>
              </a:pPr>
              <a:endParaRPr lang="en-US" sz="1620" kern="0">
                <a:solidFill>
                  <a:prstClr val="white"/>
                </a:solidFill>
                <a:latin typeface="Calibri" panose="020F0502020204030204"/>
                <a:cs typeface="+mn-cs"/>
              </a:endParaRPr>
            </a:p>
          </p:txBody>
        </p:sp>
      </p:grpSp>
      <p:grpSp>
        <p:nvGrpSpPr>
          <p:cNvPr id="57" name="Group 56"/>
          <p:cNvGrpSpPr/>
          <p:nvPr>
            <p:custDataLst>
              <p:tags r:id="rId6"/>
            </p:custDataLst>
          </p:nvPr>
        </p:nvGrpSpPr>
        <p:grpSpPr>
          <a:xfrm>
            <a:off x="6117298" y="3433512"/>
            <a:ext cx="788721" cy="629699"/>
            <a:chOff x="4324574" y="1339328"/>
            <a:chExt cx="539618" cy="430478"/>
          </a:xfrm>
        </p:grpSpPr>
        <p:sp>
          <p:nvSpPr>
            <p:cNvPr id="58" name="Rectangle 57"/>
            <p:cNvSpPr/>
            <p:nvPr/>
          </p:nvSpPr>
          <p:spPr>
            <a:xfrm>
              <a:off x="4395019" y="1495312"/>
              <a:ext cx="383458" cy="274493"/>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defTabSz="685800" rtl="0" eaLnBrk="1" fontAlgn="auto" hangingPunct="1">
                <a:spcBef>
                  <a:spcPts val="0"/>
                </a:spcBef>
                <a:spcAft>
                  <a:spcPts val="0"/>
                </a:spcAft>
                <a:defRPr/>
              </a:pPr>
              <a:endParaRPr lang="en-US" sz="1620" kern="0">
                <a:solidFill>
                  <a:prstClr val="white"/>
                </a:solidFill>
                <a:latin typeface="Calibri" panose="020F0502020204030204"/>
                <a:cs typeface="+mn-cs"/>
              </a:endParaRPr>
            </a:p>
          </p:txBody>
        </p:sp>
        <p:sp>
          <p:nvSpPr>
            <p:cNvPr id="59" name="Isosceles Triangle 58"/>
            <p:cNvSpPr/>
            <p:nvPr/>
          </p:nvSpPr>
          <p:spPr>
            <a:xfrm>
              <a:off x="4324574" y="1339328"/>
              <a:ext cx="539618" cy="199016"/>
            </a:xfrm>
            <a:prstGeom prst="triangle">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defTabSz="685800" rtl="0" eaLnBrk="1" fontAlgn="auto" hangingPunct="1">
                <a:spcBef>
                  <a:spcPts val="0"/>
                </a:spcBef>
                <a:spcAft>
                  <a:spcPts val="0"/>
                </a:spcAft>
                <a:defRPr/>
              </a:pPr>
              <a:endParaRPr lang="en-US" sz="1620" kern="0">
                <a:solidFill>
                  <a:prstClr val="white"/>
                </a:solidFill>
                <a:latin typeface="Calibri" panose="020F0502020204030204"/>
                <a:cs typeface="+mn-cs"/>
              </a:endParaRPr>
            </a:p>
          </p:txBody>
        </p:sp>
        <p:sp>
          <p:nvSpPr>
            <p:cNvPr id="60" name="Rectangle 59"/>
            <p:cNvSpPr/>
            <p:nvPr/>
          </p:nvSpPr>
          <p:spPr>
            <a:xfrm>
              <a:off x="4550486" y="1607574"/>
              <a:ext cx="81982" cy="162232"/>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algn="ctr" defTabSz="685800" rtl="0" eaLnBrk="1" fontAlgn="auto" hangingPunct="1">
                <a:spcBef>
                  <a:spcPts val="0"/>
                </a:spcBef>
                <a:spcAft>
                  <a:spcPts val="0"/>
                </a:spcAft>
                <a:defRPr/>
              </a:pPr>
              <a:endParaRPr lang="en-US" sz="1620" kern="0">
                <a:solidFill>
                  <a:prstClr val="white"/>
                </a:solidFill>
                <a:latin typeface="Calibri" panose="020F0502020204030204"/>
                <a:cs typeface="+mn-cs"/>
              </a:endParaRPr>
            </a:p>
          </p:txBody>
        </p:sp>
      </p:grpSp>
      <p:sp>
        <p:nvSpPr>
          <p:cNvPr id="62" name="Rectangle 61"/>
          <p:cNvSpPr/>
          <p:nvPr>
            <p:custDataLst>
              <p:tags r:id="rId7"/>
            </p:custDataLst>
          </p:nvPr>
        </p:nvSpPr>
        <p:spPr>
          <a:xfrm>
            <a:off x="607518" y="3281907"/>
            <a:ext cx="1349745" cy="517050"/>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defTabSz="685800" rtl="0" eaLnBrk="1" fontAlgn="auto" hangingPunct="1">
              <a:spcBef>
                <a:spcPts val="0"/>
              </a:spcBef>
              <a:spcAft>
                <a:spcPts val="0"/>
              </a:spcAft>
              <a:defRPr/>
            </a:pPr>
            <a:endParaRPr lang="en-US" sz="1620" kern="0">
              <a:solidFill>
                <a:prstClr val="white"/>
              </a:solidFill>
              <a:latin typeface="Calibri" panose="020F0502020204030204"/>
              <a:cs typeface="+mn-cs"/>
            </a:endParaRPr>
          </a:p>
        </p:txBody>
      </p:sp>
      <p:sp>
        <p:nvSpPr>
          <p:cNvPr id="63" name="Trapezoid 62"/>
          <p:cNvSpPr/>
          <p:nvPr>
            <p:custDataLst>
              <p:tags r:id="rId8"/>
            </p:custDataLst>
          </p:nvPr>
        </p:nvSpPr>
        <p:spPr>
          <a:xfrm>
            <a:off x="454566" y="2925592"/>
            <a:ext cx="1626104" cy="402696"/>
          </a:xfrm>
          <a:prstGeom prst="trapezoid">
            <a:avLst>
              <a:gd name="adj" fmla="val 62679"/>
            </a:avLst>
          </a:prstGeom>
          <a:solidFill>
            <a:sysClr val="window" lastClr="FFFFFF">
              <a:lumMod val="50000"/>
            </a:sysClr>
          </a:solidFill>
          <a:ln w="12700" cap="flat" cmpd="sng" algn="ctr">
            <a:solidFill>
              <a:sysClr val="windowText" lastClr="000000"/>
            </a:solidFill>
            <a:prstDash val="solid"/>
            <a:miter lim="800000"/>
          </a:ln>
          <a:effectLst/>
        </p:spPr>
        <p:txBody>
          <a:bodyPr rtlCol="0" anchor="ctr"/>
          <a:lstStyle/>
          <a:p>
            <a:pPr algn="ctr" defTabSz="685800" rtl="0" eaLnBrk="1" fontAlgn="auto" hangingPunct="1">
              <a:spcBef>
                <a:spcPts val="0"/>
              </a:spcBef>
              <a:spcAft>
                <a:spcPts val="0"/>
              </a:spcAft>
              <a:defRPr/>
            </a:pPr>
            <a:r>
              <a:rPr lang="fr" sz="1260" b="1" kern="0">
                <a:solidFill>
                  <a:prstClr val="white"/>
                </a:solidFill>
                <a:latin typeface="Calibri" panose="020F0502020204030204"/>
                <a:cs typeface="+mn-cs"/>
              </a:rPr>
              <a:t>Siège de l’intervention</a:t>
            </a:r>
          </a:p>
        </p:txBody>
      </p:sp>
      <p:sp>
        <p:nvSpPr>
          <p:cNvPr id="64" name="Rectangle 63"/>
          <p:cNvSpPr/>
          <p:nvPr>
            <p:custDataLst>
              <p:tags r:id="rId9"/>
            </p:custDataLst>
          </p:nvPr>
        </p:nvSpPr>
        <p:spPr>
          <a:xfrm>
            <a:off x="1091435" y="3455524"/>
            <a:ext cx="172117" cy="341913"/>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algn="ctr" defTabSz="685800" rtl="0" eaLnBrk="1" fontAlgn="auto" hangingPunct="1">
              <a:spcBef>
                <a:spcPts val="0"/>
              </a:spcBef>
              <a:spcAft>
                <a:spcPts val="0"/>
              </a:spcAft>
              <a:defRPr/>
            </a:pPr>
            <a:endParaRPr lang="en-US" sz="1620" kern="0">
              <a:solidFill>
                <a:prstClr val="white"/>
              </a:solidFill>
              <a:latin typeface="Calibri" panose="020F0502020204030204"/>
              <a:cs typeface="+mn-cs"/>
            </a:endParaRPr>
          </a:p>
        </p:txBody>
      </p:sp>
      <p:sp>
        <p:nvSpPr>
          <p:cNvPr id="65" name="Rectangle 64"/>
          <p:cNvSpPr/>
          <p:nvPr>
            <p:custDataLst>
              <p:tags r:id="rId10"/>
            </p:custDataLst>
          </p:nvPr>
        </p:nvSpPr>
        <p:spPr>
          <a:xfrm>
            <a:off x="1296673" y="3455524"/>
            <a:ext cx="178652" cy="340899"/>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algn="ctr" defTabSz="685800" rtl="0" eaLnBrk="1" fontAlgn="auto" hangingPunct="1">
              <a:spcBef>
                <a:spcPts val="0"/>
              </a:spcBef>
              <a:spcAft>
                <a:spcPts val="0"/>
              </a:spcAft>
              <a:defRPr/>
            </a:pPr>
            <a:endParaRPr lang="en-US" sz="1620" kern="0">
              <a:solidFill>
                <a:prstClr val="white"/>
              </a:solidFill>
              <a:latin typeface="Calibri" panose="020F0502020204030204"/>
              <a:cs typeface="+mn-cs"/>
            </a:endParaRPr>
          </a:p>
        </p:txBody>
      </p:sp>
      <p:pic>
        <p:nvPicPr>
          <p:cNvPr id="66" name="Picture 65"/>
          <p:cNvPicPr>
            <a:picLocks noChangeAspect="1"/>
          </p:cNvPicPr>
          <p:nvPr>
            <p:custDataLst>
              <p:tags r:id="rId11"/>
            </p:custDataLst>
          </p:nvPr>
        </p:nvPicPr>
        <p:blipFill>
          <a:blip r:embed="rId4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512774" y="3817358"/>
            <a:ext cx="165631" cy="449257"/>
          </a:xfrm>
          <a:prstGeom prst="rect">
            <a:avLst/>
          </a:prstGeom>
          <a:solidFill>
            <a:sysClr val="window" lastClr="FFFFFF"/>
          </a:solidFill>
        </p:spPr>
      </p:pic>
      <p:pic>
        <p:nvPicPr>
          <p:cNvPr id="67" name="Picture 66"/>
          <p:cNvPicPr>
            <a:picLocks noChangeAspect="1"/>
          </p:cNvPicPr>
          <p:nvPr>
            <p:custDataLst>
              <p:tags r:id="rId12"/>
            </p:custDataLst>
          </p:nvPr>
        </p:nvPicPr>
        <p:blipFill>
          <a:blip r:embed="rId42"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2897780" y="3817358"/>
            <a:ext cx="165631" cy="449257"/>
          </a:xfrm>
          <a:prstGeom prst="rect">
            <a:avLst/>
          </a:prstGeom>
          <a:solidFill>
            <a:sysClr val="window" lastClr="FFFFFF"/>
          </a:solidFill>
        </p:spPr>
      </p:pic>
      <p:pic>
        <p:nvPicPr>
          <p:cNvPr id="68" name="Picture 67"/>
          <p:cNvPicPr>
            <a:picLocks noChangeAspect="1"/>
          </p:cNvPicPr>
          <p:nvPr>
            <p:custDataLst>
              <p:tags r:id="rId13"/>
            </p:custDataLst>
          </p:nvPr>
        </p:nvPicPr>
        <p:blipFill>
          <a:blip r:embed="rId4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282785" y="3817358"/>
            <a:ext cx="165631" cy="449257"/>
          </a:xfrm>
          <a:prstGeom prst="rect">
            <a:avLst/>
          </a:prstGeom>
          <a:solidFill>
            <a:sysClr val="window" lastClr="FFFFFF"/>
          </a:solidFill>
        </p:spPr>
      </p:pic>
      <p:sp>
        <p:nvSpPr>
          <p:cNvPr id="69" name="TextBox 68"/>
          <p:cNvSpPr txBox="1"/>
          <p:nvPr>
            <p:custDataLst>
              <p:tags r:id="rId14"/>
            </p:custDataLst>
          </p:nvPr>
        </p:nvSpPr>
        <p:spPr>
          <a:xfrm>
            <a:off x="3944030" y="4174792"/>
            <a:ext cx="1573001" cy="452432"/>
          </a:xfrm>
          <a:prstGeom prst="rect">
            <a:avLst/>
          </a:prstGeom>
          <a:noFill/>
        </p:spPr>
        <p:txBody>
          <a:bodyPr wrap="square" rtlCol="0">
            <a:spAutoFit/>
          </a:bodyPr>
          <a:lstStyle/>
          <a:p>
            <a:pPr algn="ctr" defTabSz="685800" rtl="0" eaLnBrk="1" fontAlgn="auto" hangingPunct="1">
              <a:lnSpc>
                <a:spcPts val="900"/>
              </a:lnSpc>
              <a:spcBef>
                <a:spcPts val="0"/>
              </a:spcBef>
              <a:spcAft>
                <a:spcPts val="0"/>
              </a:spcAft>
              <a:defRPr/>
            </a:pPr>
            <a:r>
              <a:rPr lang="fr" sz="1260" b="1" dirty="0">
                <a:solidFill>
                  <a:prstClr val="black"/>
                </a:solidFill>
                <a:latin typeface="Calibri" panose="020F0502020204030204"/>
                <a:cs typeface="+mn-cs"/>
              </a:rPr>
              <a:t>Gestion et </a:t>
            </a:r>
          </a:p>
          <a:p>
            <a:pPr algn="ctr" defTabSz="685800" rtl="0" eaLnBrk="1" fontAlgn="auto" hangingPunct="1">
              <a:lnSpc>
                <a:spcPts val="900"/>
              </a:lnSpc>
              <a:spcBef>
                <a:spcPts val="0"/>
              </a:spcBef>
              <a:spcAft>
                <a:spcPts val="0"/>
              </a:spcAft>
              <a:defRPr/>
            </a:pPr>
            <a:endParaRPr lang="en-US" sz="1260" b="1" dirty="0">
              <a:solidFill>
                <a:prstClr val="black"/>
              </a:solidFill>
              <a:latin typeface="Calibri" panose="020F0502020204030204"/>
              <a:cs typeface="+mn-cs"/>
            </a:endParaRPr>
          </a:p>
          <a:p>
            <a:pPr algn="ctr" defTabSz="685800" rtl="0" eaLnBrk="1" fontAlgn="auto" hangingPunct="1">
              <a:lnSpc>
                <a:spcPts val="900"/>
              </a:lnSpc>
              <a:spcBef>
                <a:spcPts val="0"/>
              </a:spcBef>
              <a:spcAft>
                <a:spcPts val="0"/>
              </a:spcAft>
              <a:defRPr/>
            </a:pPr>
            <a:r>
              <a:rPr lang="fr" sz="1260" b="1" dirty="0">
                <a:solidFill>
                  <a:prstClr val="black"/>
                </a:solidFill>
                <a:latin typeface="Calibri" panose="020F0502020204030204"/>
                <a:cs typeface="+mn-cs"/>
              </a:rPr>
              <a:t>coordination des EIR</a:t>
            </a:r>
          </a:p>
        </p:txBody>
      </p:sp>
      <p:sp>
        <p:nvSpPr>
          <p:cNvPr id="70" name="TextBox 69"/>
          <p:cNvSpPr txBox="1"/>
          <p:nvPr>
            <p:custDataLst>
              <p:tags r:id="rId15"/>
            </p:custDataLst>
          </p:nvPr>
        </p:nvSpPr>
        <p:spPr>
          <a:xfrm>
            <a:off x="4961441" y="2328431"/>
            <a:ext cx="2897584" cy="535531"/>
          </a:xfrm>
          <a:prstGeom prst="rect">
            <a:avLst/>
          </a:prstGeom>
          <a:noFill/>
        </p:spPr>
        <p:txBody>
          <a:bodyPr wrap="square" rtlCol="0">
            <a:spAutoFit/>
          </a:bodyPr>
          <a:lstStyle/>
          <a:p>
            <a:pPr algn="ctr" defTabSz="685800" rtl="0" eaLnBrk="1" fontAlgn="auto" hangingPunct="1">
              <a:spcBef>
                <a:spcPts val="0"/>
              </a:spcBef>
              <a:spcAft>
                <a:spcPts val="0"/>
              </a:spcAft>
              <a:defRPr/>
            </a:pPr>
            <a:r>
              <a:rPr lang="fr" sz="1440" b="1" dirty="0">
                <a:solidFill>
                  <a:prstClr val="black"/>
                </a:solidFill>
                <a:latin typeface="Calibri" panose="020F0502020204030204"/>
                <a:cs typeface="+mn-cs"/>
              </a:rPr>
              <a:t>Membres de l’EIR déployés </a:t>
            </a:r>
          </a:p>
          <a:p>
            <a:pPr algn="ctr" defTabSz="685800" rtl="0" eaLnBrk="1" fontAlgn="auto" hangingPunct="1">
              <a:spcBef>
                <a:spcPts val="0"/>
              </a:spcBef>
              <a:spcAft>
                <a:spcPts val="0"/>
              </a:spcAft>
              <a:defRPr/>
            </a:pPr>
            <a:r>
              <a:rPr lang="fr" sz="1440" b="1" dirty="0">
                <a:solidFill>
                  <a:prstClr val="black"/>
                </a:solidFill>
                <a:latin typeface="Calibri" panose="020F0502020204030204"/>
                <a:cs typeface="+mn-cs"/>
              </a:rPr>
              <a:t>sur le terrain</a:t>
            </a:r>
            <a:endParaRPr lang="en-US" sz="1080" b="1" dirty="0">
              <a:solidFill>
                <a:prstClr val="black"/>
              </a:solidFill>
              <a:latin typeface="Calibri" panose="020F0502020204030204"/>
              <a:cs typeface="+mn-cs"/>
            </a:endParaRPr>
          </a:p>
        </p:txBody>
      </p:sp>
      <p:pic>
        <p:nvPicPr>
          <p:cNvPr id="71" name="Picture 70"/>
          <p:cNvPicPr>
            <a:picLocks noChangeAspect="1"/>
          </p:cNvPicPr>
          <p:nvPr>
            <p:custDataLst>
              <p:tags r:id="rId16"/>
            </p:custDataLst>
          </p:nvPr>
        </p:nvPicPr>
        <p:blipFill>
          <a:blip r:embed="rId42" cstate="print">
            <a:extLst>
              <a:ext uri="{28A0092B-C50C-407E-A947-70E740481C1C}">
                <a14:useLocalDpi xmlns:a14="http://schemas.microsoft.com/office/drawing/2010/main" val="0"/>
              </a:ext>
            </a:extLst>
          </a:blip>
          <a:stretch>
            <a:fillRect/>
          </a:stretch>
        </p:blipFill>
        <p:spPr>
          <a:xfrm>
            <a:off x="5558820" y="4808529"/>
            <a:ext cx="165631" cy="449257"/>
          </a:xfrm>
          <a:prstGeom prst="rect">
            <a:avLst/>
          </a:prstGeom>
          <a:solidFill>
            <a:sysClr val="window" lastClr="FFFFFF"/>
          </a:solidFill>
        </p:spPr>
      </p:pic>
      <p:pic>
        <p:nvPicPr>
          <p:cNvPr id="72" name="Picture 71"/>
          <p:cNvPicPr>
            <a:picLocks noChangeAspect="1"/>
          </p:cNvPicPr>
          <p:nvPr>
            <p:custDataLst>
              <p:tags r:id="rId17"/>
            </p:custDataLst>
          </p:nvPr>
        </p:nvPicPr>
        <p:blipFill>
          <a:blip r:embed="rId4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751474" y="4125092"/>
            <a:ext cx="165631" cy="449257"/>
          </a:xfrm>
          <a:prstGeom prst="rect">
            <a:avLst/>
          </a:prstGeom>
          <a:solidFill>
            <a:sysClr val="window" lastClr="FFFFFF"/>
          </a:solidFill>
        </p:spPr>
      </p:pic>
      <p:pic>
        <p:nvPicPr>
          <p:cNvPr id="73" name="Picture 72"/>
          <p:cNvPicPr>
            <a:picLocks noChangeAspect="1"/>
          </p:cNvPicPr>
          <p:nvPr>
            <p:custDataLst>
              <p:tags r:id="rId18"/>
            </p:custDataLst>
          </p:nvPr>
        </p:nvPicPr>
        <p:blipFill>
          <a:blip r:embed="rId4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6054630" y="4807699"/>
            <a:ext cx="165631" cy="449257"/>
          </a:xfrm>
          <a:prstGeom prst="rect">
            <a:avLst/>
          </a:prstGeom>
          <a:solidFill>
            <a:sysClr val="window" lastClr="FFFFFF"/>
          </a:solidFill>
        </p:spPr>
      </p:pic>
      <p:sp>
        <p:nvSpPr>
          <p:cNvPr id="74" name="TextBox 73"/>
          <p:cNvSpPr txBox="1"/>
          <p:nvPr>
            <p:custDataLst>
              <p:tags r:id="rId19"/>
            </p:custDataLst>
          </p:nvPr>
        </p:nvSpPr>
        <p:spPr>
          <a:xfrm>
            <a:off x="3030503" y="4701795"/>
            <a:ext cx="1099920" cy="480131"/>
          </a:xfrm>
          <a:prstGeom prst="rect">
            <a:avLst/>
          </a:prstGeom>
          <a:noFill/>
        </p:spPr>
        <p:txBody>
          <a:bodyPr wrap="square" rtlCol="0">
            <a:spAutoFit/>
          </a:bodyPr>
          <a:lstStyle/>
          <a:p>
            <a:pPr algn="ctr" defTabSz="685800" rtl="0" eaLnBrk="1" fontAlgn="auto" hangingPunct="1">
              <a:spcBef>
                <a:spcPts val="0"/>
              </a:spcBef>
              <a:spcAft>
                <a:spcPts val="0"/>
              </a:spcAft>
              <a:defRPr/>
            </a:pPr>
            <a:r>
              <a:rPr lang="fr" sz="1260" b="1" dirty="0">
                <a:solidFill>
                  <a:prstClr val="black"/>
                </a:solidFill>
                <a:latin typeface="Calibri" panose="020F0502020204030204"/>
                <a:cs typeface="+mn-cs"/>
              </a:rPr>
              <a:t>Gestionnaire des EIR</a:t>
            </a:r>
          </a:p>
        </p:txBody>
      </p:sp>
      <p:sp>
        <p:nvSpPr>
          <p:cNvPr id="75" name="TextBox 74"/>
          <p:cNvSpPr txBox="1"/>
          <p:nvPr>
            <p:custDataLst>
              <p:tags r:id="rId20"/>
            </p:custDataLst>
          </p:nvPr>
        </p:nvSpPr>
        <p:spPr>
          <a:xfrm>
            <a:off x="178851" y="2508412"/>
            <a:ext cx="4229095" cy="313932"/>
          </a:xfrm>
          <a:prstGeom prst="rect">
            <a:avLst/>
          </a:prstGeom>
          <a:noFill/>
        </p:spPr>
        <p:txBody>
          <a:bodyPr wrap="square" rtlCol="0">
            <a:spAutoFit/>
          </a:bodyPr>
          <a:lstStyle/>
          <a:p>
            <a:pPr algn="ctr" defTabSz="685800" rtl="0" eaLnBrk="1" fontAlgn="auto" hangingPunct="1">
              <a:spcBef>
                <a:spcPts val="0"/>
              </a:spcBef>
              <a:spcAft>
                <a:spcPts val="0"/>
              </a:spcAft>
              <a:defRPr/>
            </a:pPr>
            <a:r>
              <a:rPr lang="fr" sz="1440" b="1" dirty="0">
                <a:solidFill>
                  <a:prstClr val="black"/>
                </a:solidFill>
                <a:latin typeface="Calibri" panose="020F0502020204030204"/>
                <a:cs typeface="+mn-cs"/>
              </a:rPr>
              <a:t>Unité de coordination pour les situations d’urgence</a:t>
            </a:r>
          </a:p>
        </p:txBody>
      </p:sp>
      <p:pic>
        <p:nvPicPr>
          <p:cNvPr id="76" name="Picture 75"/>
          <p:cNvPicPr>
            <a:picLocks noChangeAspect="1"/>
          </p:cNvPicPr>
          <p:nvPr>
            <p:custDataLst>
              <p:tags r:id="rId21"/>
            </p:custDataLst>
          </p:nvPr>
        </p:nvPicPr>
        <p:blipFill>
          <a:blip r:embed="rId4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27768" y="3817358"/>
            <a:ext cx="165631" cy="449257"/>
          </a:xfrm>
          <a:prstGeom prst="rect">
            <a:avLst/>
          </a:prstGeom>
          <a:solidFill>
            <a:sysClr val="window" lastClr="FFFFFF"/>
          </a:solidFill>
        </p:spPr>
      </p:pic>
      <p:pic>
        <p:nvPicPr>
          <p:cNvPr id="77" name="Picture 76"/>
          <p:cNvPicPr>
            <a:picLocks noChangeAspect="1"/>
          </p:cNvPicPr>
          <p:nvPr>
            <p:custDataLst>
              <p:tags r:id="rId22"/>
            </p:custDataLst>
          </p:nvPr>
        </p:nvPicPr>
        <p:blipFill>
          <a:blip r:embed="rId4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22758" y="3013427"/>
            <a:ext cx="165631" cy="449257"/>
          </a:xfrm>
          <a:prstGeom prst="rect">
            <a:avLst/>
          </a:prstGeom>
          <a:solidFill>
            <a:sysClr val="window" lastClr="FFFFFF"/>
          </a:solidFill>
        </p:spPr>
      </p:pic>
      <p:pic>
        <p:nvPicPr>
          <p:cNvPr id="78" name="Picture 77"/>
          <p:cNvPicPr>
            <a:picLocks noChangeAspect="1"/>
          </p:cNvPicPr>
          <p:nvPr>
            <p:custDataLst>
              <p:tags r:id="rId23"/>
            </p:custDataLst>
          </p:nvPr>
        </p:nvPicPr>
        <p:blipFill>
          <a:blip r:embed="rId4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547243" y="4291460"/>
            <a:ext cx="165631" cy="449257"/>
          </a:xfrm>
          <a:prstGeom prst="rect">
            <a:avLst/>
          </a:prstGeom>
          <a:solidFill>
            <a:sysClr val="window" lastClr="FFFFFF"/>
          </a:solidFill>
        </p:spPr>
      </p:pic>
      <p:cxnSp>
        <p:nvCxnSpPr>
          <p:cNvPr id="79" name="Straight Arrow Connector 78"/>
          <p:cNvCxnSpPr/>
          <p:nvPr>
            <p:custDataLst>
              <p:tags r:id="rId24"/>
            </p:custDataLst>
          </p:nvPr>
        </p:nvCxnSpPr>
        <p:spPr>
          <a:xfrm>
            <a:off x="3925012" y="4370106"/>
            <a:ext cx="1594205" cy="6180"/>
          </a:xfrm>
          <a:prstGeom prst="straightConnector1">
            <a:avLst/>
          </a:prstGeom>
          <a:noFill/>
          <a:ln w="38100" cap="flat" cmpd="sng" algn="ctr">
            <a:solidFill>
              <a:sysClr val="windowText" lastClr="000000"/>
            </a:solidFill>
            <a:prstDash val="solid"/>
            <a:miter lim="800000"/>
            <a:headEnd type="triangle"/>
            <a:tailEnd type="triangle"/>
          </a:ln>
          <a:effectLst/>
        </p:spPr>
      </p:cxnSp>
      <p:cxnSp>
        <p:nvCxnSpPr>
          <p:cNvPr id="84" name="Elbow Connector 83"/>
          <p:cNvCxnSpPr>
            <a:cxnSpLocks/>
            <a:endCxn id="78" idx="1"/>
          </p:cNvCxnSpPr>
          <p:nvPr>
            <p:custDataLst>
              <p:tags r:id="rId25"/>
            </p:custDataLst>
          </p:nvPr>
        </p:nvCxnSpPr>
        <p:spPr>
          <a:xfrm rot="16200000" flipH="1">
            <a:off x="3339950" y="4308796"/>
            <a:ext cx="230162" cy="184424"/>
          </a:xfrm>
          <a:prstGeom prst="bentConnector2">
            <a:avLst/>
          </a:prstGeom>
          <a:noFill/>
          <a:ln w="6350" cap="flat" cmpd="sng" algn="ctr">
            <a:solidFill>
              <a:sysClr val="windowText" lastClr="000000"/>
            </a:solidFill>
            <a:prstDash val="solid"/>
            <a:miter lim="800000"/>
          </a:ln>
          <a:effectLst/>
        </p:spPr>
      </p:cxnSp>
      <p:cxnSp>
        <p:nvCxnSpPr>
          <p:cNvPr id="85" name="Elbow Connector 84"/>
          <p:cNvCxnSpPr>
            <a:stCxn id="72" idx="2"/>
            <a:endCxn id="71" idx="0"/>
          </p:cNvCxnSpPr>
          <p:nvPr>
            <p:custDataLst>
              <p:tags r:id="rId26"/>
            </p:custDataLst>
          </p:nvPr>
        </p:nvCxnSpPr>
        <p:spPr>
          <a:xfrm rot="5400000">
            <a:off x="5620874" y="4595111"/>
            <a:ext cx="234181" cy="192654"/>
          </a:xfrm>
          <a:prstGeom prst="bentConnector3">
            <a:avLst>
              <a:gd name="adj1" fmla="val 50000"/>
            </a:avLst>
          </a:prstGeom>
          <a:noFill/>
          <a:ln w="6350" cap="flat" cmpd="sng" algn="ctr">
            <a:solidFill>
              <a:sysClr val="windowText" lastClr="000000"/>
            </a:solidFill>
            <a:prstDash val="solid"/>
            <a:miter lim="800000"/>
          </a:ln>
          <a:effectLst/>
        </p:spPr>
      </p:cxnSp>
      <p:cxnSp>
        <p:nvCxnSpPr>
          <p:cNvPr id="86" name="Elbow Connector 85"/>
          <p:cNvCxnSpPr>
            <a:stCxn id="72" idx="2"/>
            <a:endCxn id="73" idx="0"/>
          </p:cNvCxnSpPr>
          <p:nvPr>
            <p:custDataLst>
              <p:tags r:id="rId27"/>
            </p:custDataLst>
          </p:nvPr>
        </p:nvCxnSpPr>
        <p:spPr>
          <a:xfrm rot="16200000" flipH="1">
            <a:off x="5869192" y="4539447"/>
            <a:ext cx="233351" cy="303157"/>
          </a:xfrm>
          <a:prstGeom prst="bentConnector3">
            <a:avLst>
              <a:gd name="adj1" fmla="val 50000"/>
            </a:avLst>
          </a:prstGeom>
          <a:noFill/>
          <a:ln w="6350" cap="flat" cmpd="sng" algn="ctr">
            <a:solidFill>
              <a:sysClr val="windowText" lastClr="000000"/>
            </a:solidFill>
            <a:prstDash val="solid"/>
            <a:miter lim="800000"/>
          </a:ln>
          <a:effectLst/>
        </p:spPr>
      </p:cxnSp>
      <p:sp>
        <p:nvSpPr>
          <p:cNvPr id="87" name="TextBox 86"/>
          <p:cNvSpPr txBox="1"/>
          <p:nvPr>
            <p:custDataLst>
              <p:tags r:id="rId28"/>
            </p:custDataLst>
          </p:nvPr>
        </p:nvSpPr>
        <p:spPr>
          <a:xfrm>
            <a:off x="5752984" y="4133429"/>
            <a:ext cx="1250738" cy="480131"/>
          </a:xfrm>
          <a:prstGeom prst="rect">
            <a:avLst/>
          </a:prstGeom>
          <a:noFill/>
        </p:spPr>
        <p:txBody>
          <a:bodyPr wrap="square" rtlCol="0">
            <a:spAutoFit/>
          </a:bodyPr>
          <a:lstStyle/>
          <a:p>
            <a:pPr algn="ctr" defTabSz="685800" rtl="0" eaLnBrk="1" fontAlgn="auto" hangingPunct="1">
              <a:spcBef>
                <a:spcPts val="0"/>
              </a:spcBef>
              <a:spcAft>
                <a:spcPts val="0"/>
              </a:spcAft>
              <a:defRPr/>
            </a:pPr>
            <a:r>
              <a:rPr lang="fr" sz="1260" b="1" dirty="0">
                <a:solidFill>
                  <a:prstClr val="black"/>
                </a:solidFill>
                <a:latin typeface="Calibri" panose="020F0502020204030204"/>
                <a:cs typeface="+mn-cs"/>
              </a:rPr>
              <a:t>Chef d’équipe de l’EIR</a:t>
            </a:r>
          </a:p>
        </p:txBody>
      </p:sp>
      <p:pic>
        <p:nvPicPr>
          <p:cNvPr id="88" name="Picture 87"/>
          <p:cNvPicPr>
            <a:picLocks noChangeAspect="1"/>
          </p:cNvPicPr>
          <p:nvPr>
            <p:custDataLst>
              <p:tags r:id="rId29"/>
            </p:custDataLst>
          </p:nvPr>
        </p:nvPicPr>
        <p:blipFill>
          <a:blip r:embed="rId42"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6603987" y="4805478"/>
            <a:ext cx="165631" cy="449257"/>
          </a:xfrm>
          <a:prstGeom prst="rect">
            <a:avLst/>
          </a:prstGeom>
          <a:solidFill>
            <a:sysClr val="window" lastClr="FFFFFF"/>
          </a:solidFill>
        </p:spPr>
      </p:pic>
      <p:cxnSp>
        <p:nvCxnSpPr>
          <p:cNvPr id="89" name="Elbow Connector 88"/>
          <p:cNvCxnSpPr>
            <a:stCxn id="72" idx="2"/>
            <a:endCxn id="88" idx="0"/>
          </p:cNvCxnSpPr>
          <p:nvPr>
            <p:custDataLst>
              <p:tags r:id="rId30"/>
            </p:custDataLst>
          </p:nvPr>
        </p:nvCxnSpPr>
        <p:spPr>
          <a:xfrm rot="16200000" flipH="1">
            <a:off x="6144982" y="4263657"/>
            <a:ext cx="231130" cy="852513"/>
          </a:xfrm>
          <a:prstGeom prst="bentConnector3">
            <a:avLst>
              <a:gd name="adj1" fmla="val 50000"/>
            </a:avLst>
          </a:prstGeom>
          <a:noFill/>
          <a:ln w="6350" cap="flat" cmpd="sng" algn="ctr">
            <a:solidFill>
              <a:sysClr val="windowText" lastClr="000000"/>
            </a:solidFill>
            <a:prstDash val="solid"/>
            <a:miter lim="800000"/>
          </a:ln>
          <a:effectLst/>
        </p:spPr>
      </p:cxnSp>
      <p:sp>
        <p:nvSpPr>
          <p:cNvPr id="45" name="Title 1"/>
          <p:cNvSpPr>
            <a:spLocks noGrp="1"/>
          </p:cNvSpPr>
          <p:nvPr>
            <p:ph type="title" idx="4294967295"/>
            <p:custDataLst>
              <p:tags r:id="rId31"/>
            </p:custDataLst>
          </p:nvPr>
        </p:nvSpPr>
        <p:spPr>
          <a:xfrm>
            <a:off x="0" y="-13404"/>
            <a:ext cx="6906019" cy="736666"/>
          </a:xfrm>
        </p:spPr>
        <p:txBody>
          <a:bodyPr rtlCol="0">
            <a:noAutofit/>
          </a:bodyPr>
          <a:lstStyle/>
          <a:p>
            <a:pPr rtl="0"/>
            <a:r>
              <a:rPr lang="fr" sz="2800" b="1" dirty="0"/>
              <a:t>Quelle est la place des EIR dans le système d’intervention d’urgence ?</a:t>
            </a:r>
          </a:p>
        </p:txBody>
      </p:sp>
      <p:cxnSp>
        <p:nvCxnSpPr>
          <p:cNvPr id="47" name="Straight Connector 46">
            <a:extLst>
              <a:ext uri="{FF2B5EF4-FFF2-40B4-BE49-F238E27FC236}">
                <a16:creationId xmlns:a16="http://schemas.microsoft.com/office/drawing/2014/main" id="{FB6462EC-6B59-496A-A356-42680046CBCF}"/>
              </a:ext>
            </a:extLst>
          </p:cNvPr>
          <p:cNvCxnSpPr>
            <a:cxnSpLocks/>
          </p:cNvCxnSpPr>
          <p:nvPr>
            <p:custDataLst>
              <p:tags r:id="rId32"/>
            </p:custDataLst>
          </p:nvPr>
        </p:nvCxnSpPr>
        <p:spPr>
          <a:xfrm flipH="1">
            <a:off x="2805573" y="3463263"/>
            <a:ext cx="0" cy="164592"/>
          </a:xfrm>
          <a:prstGeom prst="line">
            <a:avLst/>
          </a:prstGeom>
          <a:ln w="12700"/>
        </p:spPr>
        <p:style>
          <a:lnRef idx="1">
            <a:schemeClr val="dk1"/>
          </a:lnRef>
          <a:fillRef idx="0">
            <a:schemeClr val="dk1"/>
          </a:fillRef>
          <a:effectRef idx="0">
            <a:schemeClr val="dk1"/>
          </a:effectRef>
          <a:fontRef idx="minor">
            <a:schemeClr val="tx1"/>
          </a:fontRef>
        </p:style>
      </p:cxnSp>
      <p:cxnSp>
        <p:nvCxnSpPr>
          <p:cNvPr id="90" name="Straight Connector 89">
            <a:extLst>
              <a:ext uri="{FF2B5EF4-FFF2-40B4-BE49-F238E27FC236}">
                <a16:creationId xmlns:a16="http://schemas.microsoft.com/office/drawing/2014/main" id="{4AD578EA-0A68-4E37-A128-ECCFA0915D98}"/>
              </a:ext>
            </a:extLst>
          </p:cNvPr>
          <p:cNvCxnSpPr>
            <a:cxnSpLocks/>
          </p:cNvCxnSpPr>
          <p:nvPr>
            <p:custDataLst>
              <p:tags r:id="rId33"/>
            </p:custDataLst>
          </p:nvPr>
        </p:nvCxnSpPr>
        <p:spPr>
          <a:xfrm>
            <a:off x="2213456" y="3625973"/>
            <a:ext cx="115214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91" name="Straight Connector 90">
            <a:extLst>
              <a:ext uri="{FF2B5EF4-FFF2-40B4-BE49-F238E27FC236}">
                <a16:creationId xmlns:a16="http://schemas.microsoft.com/office/drawing/2014/main" id="{E7F6A325-B4EC-4261-9876-DCD85419361A}"/>
              </a:ext>
            </a:extLst>
          </p:cNvPr>
          <p:cNvCxnSpPr>
            <a:cxnSpLocks/>
          </p:cNvCxnSpPr>
          <p:nvPr>
            <p:custDataLst>
              <p:tags r:id="rId34"/>
            </p:custDataLst>
          </p:nvPr>
        </p:nvCxnSpPr>
        <p:spPr>
          <a:xfrm flipH="1">
            <a:off x="2213456" y="3631831"/>
            <a:ext cx="0" cy="164592"/>
          </a:xfrm>
          <a:prstGeom prst="line">
            <a:avLst/>
          </a:prstGeom>
          <a:ln w="12700"/>
        </p:spPr>
        <p:style>
          <a:lnRef idx="1">
            <a:schemeClr val="dk1"/>
          </a:lnRef>
          <a:fillRef idx="0">
            <a:schemeClr val="dk1"/>
          </a:fillRef>
          <a:effectRef idx="0">
            <a:schemeClr val="dk1"/>
          </a:effectRef>
          <a:fontRef idx="minor">
            <a:schemeClr val="tx1"/>
          </a:fontRef>
        </p:style>
      </p:cxnSp>
      <p:cxnSp>
        <p:nvCxnSpPr>
          <p:cNvPr id="92" name="Straight Connector 91">
            <a:extLst>
              <a:ext uri="{FF2B5EF4-FFF2-40B4-BE49-F238E27FC236}">
                <a16:creationId xmlns:a16="http://schemas.microsoft.com/office/drawing/2014/main" id="{10DAB81C-95BB-4EDA-8974-8F0216C542C2}"/>
              </a:ext>
            </a:extLst>
          </p:cNvPr>
          <p:cNvCxnSpPr>
            <a:cxnSpLocks/>
          </p:cNvCxnSpPr>
          <p:nvPr>
            <p:custDataLst>
              <p:tags r:id="rId35"/>
            </p:custDataLst>
          </p:nvPr>
        </p:nvCxnSpPr>
        <p:spPr>
          <a:xfrm flipH="1">
            <a:off x="3366374" y="3631831"/>
            <a:ext cx="0" cy="164592"/>
          </a:xfrm>
          <a:prstGeom prst="line">
            <a:avLst/>
          </a:prstGeom>
          <a:ln w="12700"/>
        </p:spPr>
        <p:style>
          <a:lnRef idx="1">
            <a:schemeClr val="dk1"/>
          </a:lnRef>
          <a:fillRef idx="0">
            <a:schemeClr val="dk1"/>
          </a:fillRef>
          <a:effectRef idx="0">
            <a:schemeClr val="dk1"/>
          </a:effectRef>
          <a:fontRef idx="minor">
            <a:schemeClr val="tx1"/>
          </a:fontRef>
        </p:style>
      </p:cxnSp>
      <p:cxnSp>
        <p:nvCxnSpPr>
          <p:cNvPr id="93" name="Straight Connector 92">
            <a:extLst>
              <a:ext uri="{FF2B5EF4-FFF2-40B4-BE49-F238E27FC236}">
                <a16:creationId xmlns:a16="http://schemas.microsoft.com/office/drawing/2014/main" id="{12BCDBAB-51D9-4BA5-AAE4-50EF0E83434C}"/>
              </a:ext>
            </a:extLst>
          </p:cNvPr>
          <p:cNvCxnSpPr>
            <a:cxnSpLocks/>
          </p:cNvCxnSpPr>
          <p:nvPr>
            <p:custDataLst>
              <p:tags r:id="rId36"/>
            </p:custDataLst>
          </p:nvPr>
        </p:nvCxnSpPr>
        <p:spPr>
          <a:xfrm flipH="1">
            <a:off x="2597762" y="3631831"/>
            <a:ext cx="0" cy="164592"/>
          </a:xfrm>
          <a:prstGeom prst="line">
            <a:avLst/>
          </a:prstGeom>
          <a:ln w="12700"/>
        </p:spPr>
        <p:style>
          <a:lnRef idx="1">
            <a:schemeClr val="dk1"/>
          </a:lnRef>
          <a:fillRef idx="0">
            <a:schemeClr val="dk1"/>
          </a:fillRef>
          <a:effectRef idx="0">
            <a:schemeClr val="dk1"/>
          </a:effectRef>
          <a:fontRef idx="minor">
            <a:schemeClr val="tx1"/>
          </a:fontRef>
        </p:style>
      </p:cxnSp>
      <p:cxnSp>
        <p:nvCxnSpPr>
          <p:cNvPr id="94" name="Straight Connector 93">
            <a:extLst>
              <a:ext uri="{FF2B5EF4-FFF2-40B4-BE49-F238E27FC236}">
                <a16:creationId xmlns:a16="http://schemas.microsoft.com/office/drawing/2014/main" id="{CCB96F1C-390B-4B2D-91C7-3BEDD077FEB8}"/>
              </a:ext>
            </a:extLst>
          </p:cNvPr>
          <p:cNvCxnSpPr>
            <a:cxnSpLocks/>
          </p:cNvCxnSpPr>
          <p:nvPr>
            <p:custDataLst>
              <p:tags r:id="rId37"/>
            </p:custDataLst>
          </p:nvPr>
        </p:nvCxnSpPr>
        <p:spPr>
          <a:xfrm flipH="1">
            <a:off x="2982068" y="3631831"/>
            <a:ext cx="0" cy="164592"/>
          </a:xfrm>
          <a:prstGeom prst="line">
            <a:avLst/>
          </a:prstGeom>
          <a:ln w="12700"/>
        </p:spPr>
        <p:style>
          <a:lnRef idx="1">
            <a:schemeClr val="dk1"/>
          </a:lnRef>
          <a:fillRef idx="0">
            <a:schemeClr val="dk1"/>
          </a:fillRef>
          <a:effectRef idx="0">
            <a:schemeClr val="dk1"/>
          </a:effectRef>
          <a:fontRef idx="minor">
            <a:schemeClr val="tx1"/>
          </a:fontRef>
        </p:style>
      </p:cxnSp>
      <p:sp>
        <p:nvSpPr>
          <p:cNvPr id="3" name="Speech Bubble: Rectangle 2">
            <a:extLst>
              <a:ext uri="{FF2B5EF4-FFF2-40B4-BE49-F238E27FC236}">
                <a16:creationId xmlns:a16="http://schemas.microsoft.com/office/drawing/2014/main" id="{D80766BA-0997-4811-BE48-C40D23C688ED}"/>
              </a:ext>
            </a:extLst>
          </p:cNvPr>
          <p:cNvSpPr/>
          <p:nvPr>
            <p:custDataLst>
              <p:tags r:id="rId38"/>
            </p:custDataLst>
          </p:nvPr>
        </p:nvSpPr>
        <p:spPr>
          <a:xfrm>
            <a:off x="7581569" y="3657094"/>
            <a:ext cx="1564380" cy="2256485"/>
          </a:xfrm>
          <a:prstGeom prst="wedgeRectCallout">
            <a:avLst>
              <a:gd name="adj1" fmla="val -106855"/>
              <a:gd name="adj2" fmla="val -12887"/>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a:defRPr/>
            </a:pPr>
            <a:r>
              <a:rPr lang="fr" sz="1100" dirty="0">
                <a:latin typeface="Arial" panose="020B0604020202020204"/>
              </a:rPr>
              <a:t>Le chef d’équipe de l’EIR est chargé de la coordination de l’EIR </a:t>
            </a:r>
            <a:r>
              <a:rPr lang="fr" sz="1100" b="1" dirty="0">
                <a:solidFill>
                  <a:srgbClr val="C00000"/>
                </a:solidFill>
                <a:latin typeface="Arial" panose="020B0604020202020204"/>
              </a:rPr>
              <a:t>sur le terrain</a:t>
            </a:r>
            <a:r>
              <a:rPr lang="fr" sz="1100" dirty="0">
                <a:latin typeface="Arial" panose="020B0604020202020204"/>
              </a:rPr>
              <a:t> ; il travaille en étroite collaboration avec le responsable de l’EIR, et sert généralement de référent pour communiquer avec l’équipe. </a:t>
            </a:r>
          </a:p>
        </p:txBody>
      </p:sp>
      <p:sp>
        <p:nvSpPr>
          <p:cNvPr id="4" name="Speech Bubble: Rectangle 3">
            <a:extLst>
              <a:ext uri="{FF2B5EF4-FFF2-40B4-BE49-F238E27FC236}">
                <a16:creationId xmlns:a16="http://schemas.microsoft.com/office/drawing/2014/main" id="{7FC628D2-8D7B-491C-9C4F-A1188487EA3E}"/>
              </a:ext>
            </a:extLst>
          </p:cNvPr>
          <p:cNvSpPr/>
          <p:nvPr>
            <p:custDataLst>
              <p:tags r:id="rId39"/>
            </p:custDataLst>
          </p:nvPr>
        </p:nvSpPr>
        <p:spPr>
          <a:xfrm>
            <a:off x="3449228" y="1314450"/>
            <a:ext cx="4386024" cy="1043581"/>
          </a:xfrm>
          <a:prstGeom prst="wedgeRectCallout">
            <a:avLst>
              <a:gd name="adj1" fmla="val -57034"/>
              <a:gd name="adj2" fmla="val 78982"/>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defTabSz="685800" rtl="0" eaLnBrk="1" fontAlgn="auto" hangingPunct="1">
              <a:spcBef>
                <a:spcPts val="0"/>
              </a:spcBef>
              <a:spcAft>
                <a:spcPts val="0"/>
              </a:spcAft>
              <a:defRPr/>
            </a:pPr>
            <a:r>
              <a:rPr lang="fr" sz="1100" dirty="0">
                <a:latin typeface="Arial" panose="020B0604020202020204"/>
              </a:rPr>
              <a:t>Dans un </a:t>
            </a:r>
            <a:r>
              <a:rPr lang="fr" sz="1100" b="1" dirty="0">
                <a:solidFill>
                  <a:srgbClr val="C00000"/>
                </a:solidFill>
                <a:latin typeface="Arial" panose="020B0604020202020204"/>
              </a:rPr>
              <a:t>Centre d’opérations d’urgence</a:t>
            </a:r>
            <a:r>
              <a:rPr lang="fr" sz="1100" dirty="0">
                <a:latin typeface="Arial" panose="020B0604020202020204"/>
              </a:rPr>
              <a:t> (COU), les personnes représentées seraient les suivantes : gestionnaire d’incident (en haut) ; responsable de section (administration/finance, logistique, planification, opérations) ; Gestionnaire des EIR au sein de la section des opérations.</a:t>
            </a:r>
          </a:p>
        </p:txBody>
      </p:sp>
    </p:spTree>
    <p:extLst>
      <p:ext uri="{BB962C8B-B14F-4D97-AF65-F5344CB8AC3E}">
        <p14:creationId xmlns:p14="http://schemas.microsoft.com/office/powerpoint/2010/main" val="158244751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Content Placeholder 2"/>
          <p:cNvSpPr>
            <a:spLocks noGrp="1"/>
          </p:cNvSpPr>
          <p:nvPr>
            <p:ph type="body" idx="1"/>
            <p:custDataLst>
              <p:tags r:id="rId1"/>
            </p:custDataLst>
          </p:nvPr>
        </p:nvSpPr>
        <p:spPr>
          <a:xfrm>
            <a:off x="724829" y="1247001"/>
            <a:ext cx="7750098" cy="4654071"/>
          </a:xfrm>
        </p:spPr>
        <p:txBody>
          <a:bodyPr lIns="45719" tIns="45720" rIns="45719" bIns="45720" rtlCol="0" anchor="t">
            <a:normAutofit/>
          </a:bodyPr>
          <a:lstStyle/>
          <a:p>
            <a:pPr marL="342900" indent="-342900" defTabSz="289320">
              <a:spcBef>
                <a:spcPts val="300"/>
              </a:spcBef>
              <a:buClr>
                <a:srgbClr val="65A000"/>
              </a:buClr>
            </a:pPr>
            <a:r>
              <a:rPr lang="fr" sz="2400" dirty="0">
                <a:latin typeface="Source Sans Pro Regular"/>
                <a:ea typeface="Source Sans Pro Regular"/>
                <a:cs typeface="Source Sans Pro Regular"/>
              </a:rPr>
              <a:t>La gestion de l’EIR lors de la phase d’urgence et de la phase de préparation est indispensable pour disposer d’une équipe fonctionnelle et efficace.</a:t>
            </a:r>
          </a:p>
          <a:p>
            <a:pPr marL="342900" indent="-342900" defTabSz="289320">
              <a:spcBef>
                <a:spcPts val="300"/>
              </a:spcBef>
              <a:buClr>
                <a:srgbClr val="65A000"/>
              </a:buClr>
            </a:pPr>
            <a:endParaRPr lang="en-US" sz="2400" dirty="0">
              <a:latin typeface="Source Sans Pro Regular"/>
              <a:ea typeface="Source Sans Pro Regular"/>
              <a:cs typeface="Source Sans Pro Regular"/>
            </a:endParaRPr>
          </a:p>
          <a:p>
            <a:pPr marL="342900" indent="-342900" defTabSz="289320">
              <a:spcBef>
                <a:spcPts val="300"/>
              </a:spcBef>
              <a:buClr>
                <a:srgbClr val="65A000"/>
              </a:buClr>
            </a:pPr>
            <a:r>
              <a:rPr lang="fr" sz="2400" dirty="0">
                <a:latin typeface="Source Sans Pro Regular"/>
                <a:ea typeface="Source Sans Pro Regular"/>
                <a:cs typeface="Source Sans Pro Regular"/>
              </a:rPr>
              <a:t>La gestion de l’EIR vise à améliorer l’efficacité des interventions de santé publique au moyen de plans, de procédures normalisées et de la coordination des différentes activités d’intervention.</a:t>
            </a:r>
          </a:p>
          <a:p>
            <a:pPr marL="342900" indent="-342900" defTabSz="289320">
              <a:spcBef>
                <a:spcPts val="300"/>
              </a:spcBef>
              <a:buClr>
                <a:srgbClr val="65A000"/>
              </a:buClr>
            </a:pPr>
            <a:endParaRPr lang="en-US" sz="2400" dirty="0">
              <a:latin typeface="Source Sans Pro Regular"/>
              <a:ea typeface="Source Sans Pro Regular"/>
              <a:cs typeface="Source Sans Pro Regular"/>
            </a:endParaRPr>
          </a:p>
          <a:p>
            <a:pPr marL="342900" indent="-342900" defTabSz="289320">
              <a:spcBef>
                <a:spcPts val="300"/>
              </a:spcBef>
              <a:buClr>
                <a:srgbClr val="65A000"/>
              </a:buClr>
            </a:pPr>
            <a:r>
              <a:rPr lang="fr" sz="2400" dirty="0">
                <a:latin typeface="Source Sans Pro Regular"/>
                <a:ea typeface="Source Sans Pro Regular"/>
                <a:cs typeface="Source Sans Pro Regular"/>
              </a:rPr>
              <a:t>La gestion d’une EIR s’inspire largement des principes de gestion des incidents, mais les adapte  afin qu’ils répondent aux besoins spécifiques des EIR.</a:t>
            </a:r>
          </a:p>
        </p:txBody>
      </p:sp>
      <p:sp>
        <p:nvSpPr>
          <p:cNvPr id="60418" name="Title 1"/>
          <p:cNvSpPr>
            <a:spLocks noGrp="1"/>
          </p:cNvSpPr>
          <p:nvPr>
            <p:ph type="title" idx="4294967295"/>
            <p:custDataLst>
              <p:tags r:id="rId2"/>
            </p:custDataLst>
          </p:nvPr>
        </p:nvSpPr>
        <p:spPr>
          <a:xfrm>
            <a:off x="106601" y="0"/>
            <a:ext cx="8229600" cy="557561"/>
          </a:xfrm>
        </p:spPr>
        <p:txBody>
          <a:bodyPr rtlCol="0">
            <a:normAutofit/>
          </a:bodyPr>
          <a:lstStyle/>
          <a:p>
            <a:pPr rtl="0"/>
            <a:r>
              <a:rPr lang="fr" sz="3200" b="1" dirty="0"/>
              <a:t>Mise en place et gestion des EIR</a:t>
            </a:r>
            <a:endParaRPr lang="en-GB" altLang="en-US" sz="3200" b="1" dirty="0">
              <a:solidFill>
                <a:srgbClr val="002060"/>
              </a:solidFill>
              <a:latin typeface="Arial"/>
              <a:cs typeface="Arial"/>
            </a:endParaRPr>
          </a:p>
        </p:txBody>
      </p:sp>
    </p:spTree>
    <p:extLst>
      <p:ext uri="{BB962C8B-B14F-4D97-AF65-F5344CB8AC3E}">
        <p14:creationId xmlns:p14="http://schemas.microsoft.com/office/powerpoint/2010/main" val="2644088824"/>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Content Placeholder 2"/>
          <p:cNvSpPr>
            <a:spLocks noGrp="1"/>
          </p:cNvSpPr>
          <p:nvPr>
            <p:ph type="body" idx="1"/>
            <p:custDataLst>
              <p:tags r:id="rId1"/>
            </p:custDataLst>
          </p:nvPr>
        </p:nvSpPr>
        <p:spPr>
          <a:xfrm>
            <a:off x="669073" y="1247001"/>
            <a:ext cx="7571678" cy="4654071"/>
          </a:xfrm>
        </p:spPr>
        <p:txBody>
          <a:bodyPr rtlCol="0">
            <a:noAutofit/>
          </a:bodyPr>
          <a:lstStyle/>
          <a:p>
            <a:pPr marL="342900" indent="-342900" defTabSz="289320">
              <a:lnSpc>
                <a:spcPct val="100000"/>
              </a:lnSpc>
              <a:spcBef>
                <a:spcPts val="300"/>
              </a:spcBef>
              <a:buClr>
                <a:srgbClr val="65A000"/>
              </a:buClr>
            </a:pPr>
            <a:r>
              <a:rPr lang="fr" sz="2400" dirty="0">
                <a:solidFill>
                  <a:srgbClr val="65A000"/>
                </a:solidFill>
                <a:latin typeface="Source Sans Pro Bold"/>
                <a:ea typeface="Source Sans Pro Bold"/>
                <a:cs typeface="Source Sans Pro Bold"/>
              </a:rPr>
              <a:t>COORDINATION : </a:t>
            </a:r>
            <a:r>
              <a:rPr lang="fr" sz="2400" dirty="0">
                <a:solidFill>
                  <a:schemeClr val="tx1"/>
                </a:solidFill>
                <a:latin typeface="Source Sans Pro Bold"/>
                <a:ea typeface="Source Sans Pro Bold"/>
                <a:cs typeface="Source Sans Pro Bold"/>
              </a:rPr>
              <a:t>Intégrer ou adapter la planification et les opérations de l’EIR à l’infrastructure d’intervention d’urgence.</a:t>
            </a:r>
          </a:p>
          <a:p>
            <a:pPr marL="342900" indent="-342900" defTabSz="289320">
              <a:lnSpc>
                <a:spcPct val="100000"/>
              </a:lnSpc>
              <a:spcBef>
                <a:spcPts val="300"/>
              </a:spcBef>
              <a:buClr>
                <a:srgbClr val="65A000"/>
              </a:buClr>
            </a:pPr>
            <a:endParaRPr lang="en-US" sz="2400" dirty="0">
              <a:solidFill>
                <a:srgbClr val="65A000"/>
              </a:solidFill>
              <a:latin typeface="Source Sans Pro Bold"/>
              <a:ea typeface="Source Sans Pro Bold"/>
              <a:cs typeface="Source Sans Pro Bold"/>
            </a:endParaRPr>
          </a:p>
          <a:p>
            <a:pPr marL="342900" indent="-342900" defTabSz="289320">
              <a:lnSpc>
                <a:spcPct val="100000"/>
              </a:lnSpc>
              <a:spcBef>
                <a:spcPts val="300"/>
              </a:spcBef>
              <a:buClr>
                <a:srgbClr val="65A000"/>
              </a:buClr>
            </a:pPr>
            <a:r>
              <a:rPr lang="fr" sz="2400" dirty="0">
                <a:solidFill>
                  <a:srgbClr val="65A000"/>
                </a:solidFill>
                <a:latin typeface="Source Sans Pro Bold"/>
                <a:ea typeface="Source Sans Pro Bold"/>
                <a:cs typeface="Source Sans Pro Bold"/>
              </a:rPr>
              <a:t>ÉLABORATION D</a:t>
            </a:r>
            <a:r>
              <a:rPr lang="fr-FR" sz="2400" dirty="0">
                <a:solidFill>
                  <a:srgbClr val="65A000"/>
                </a:solidFill>
                <a:latin typeface="Source Sans Pro Bold"/>
                <a:ea typeface="Source Sans Pro Bold"/>
                <a:cs typeface="Source Sans Pro Bold"/>
              </a:rPr>
              <a:t>ES PROCEDURES </a:t>
            </a:r>
            <a:r>
              <a:rPr lang="fr" sz="2400" dirty="0">
                <a:solidFill>
                  <a:srgbClr val="65A000"/>
                </a:solidFill>
                <a:latin typeface="Source Sans Pro Bold"/>
                <a:ea typeface="Source Sans Pro Bold"/>
                <a:cs typeface="Source Sans Pro Bold"/>
              </a:rPr>
              <a:t>OPÉRATIONNELLES STANDARDS : </a:t>
            </a:r>
            <a:r>
              <a:rPr lang="fr" sz="2400" dirty="0">
                <a:solidFill>
                  <a:schemeClr val="tx1"/>
                </a:solidFill>
                <a:latin typeface="Source Sans Pro Bold"/>
                <a:ea typeface="Source Sans Pro Bold"/>
                <a:cs typeface="Source Sans Pro Bold"/>
              </a:rPr>
              <a:t>Élaborer des plans et normaliser les activités de préparation et d’intervention de l’EIR afin de mener des actions de santé publique plus efficaces.</a:t>
            </a:r>
          </a:p>
          <a:p>
            <a:pPr marL="342900" indent="-342900" defTabSz="289320">
              <a:lnSpc>
                <a:spcPct val="100000"/>
              </a:lnSpc>
              <a:spcBef>
                <a:spcPts val="300"/>
              </a:spcBef>
              <a:buClr>
                <a:srgbClr val="65A000"/>
              </a:buClr>
            </a:pPr>
            <a:endParaRPr lang="en-US" sz="2400" dirty="0">
              <a:solidFill>
                <a:srgbClr val="65A000"/>
              </a:solidFill>
              <a:latin typeface="Source Sans Pro Bold"/>
              <a:ea typeface="Source Sans Pro Bold"/>
              <a:cs typeface="Source Sans Pro Bold"/>
            </a:endParaRPr>
          </a:p>
          <a:p>
            <a:pPr marL="342900" indent="-342900" defTabSz="289320">
              <a:lnSpc>
                <a:spcPct val="100000"/>
              </a:lnSpc>
              <a:spcBef>
                <a:spcPts val="300"/>
              </a:spcBef>
              <a:buClr>
                <a:srgbClr val="65A000"/>
              </a:buClr>
            </a:pPr>
            <a:r>
              <a:rPr lang="fr" sz="2400" dirty="0">
                <a:solidFill>
                  <a:srgbClr val="65A000"/>
                </a:solidFill>
                <a:latin typeface="Source Sans Pro Bold"/>
                <a:ea typeface="Source Sans Pro Bold"/>
                <a:cs typeface="Source Sans Pro Bold"/>
              </a:rPr>
              <a:t>MISE EN ŒUVRE : </a:t>
            </a:r>
            <a:r>
              <a:rPr lang="fr" sz="2400" dirty="0">
                <a:solidFill>
                  <a:schemeClr val="tx1"/>
                </a:solidFill>
                <a:latin typeface="Source Sans Pro Bold"/>
                <a:ea typeface="Source Sans Pro Bold"/>
                <a:cs typeface="Source Sans Pro Bold"/>
              </a:rPr>
              <a:t>Identifier et préparer des intervenants de santé publique compétents.</a:t>
            </a:r>
          </a:p>
        </p:txBody>
      </p:sp>
      <p:sp>
        <p:nvSpPr>
          <p:cNvPr id="60418" name="Title 1"/>
          <p:cNvSpPr>
            <a:spLocks noGrp="1"/>
          </p:cNvSpPr>
          <p:nvPr>
            <p:ph type="title" idx="4294967295"/>
            <p:custDataLst>
              <p:tags r:id="rId2"/>
            </p:custDataLst>
          </p:nvPr>
        </p:nvSpPr>
        <p:spPr>
          <a:xfrm>
            <a:off x="147682" y="-4911"/>
            <a:ext cx="7058722" cy="728971"/>
          </a:xfrm>
        </p:spPr>
        <p:txBody>
          <a:bodyPr rtlCol="0">
            <a:normAutofit fontScale="90000"/>
          </a:bodyPr>
          <a:lstStyle/>
          <a:p>
            <a:pPr rtl="0"/>
            <a:r>
              <a:rPr lang="fr" sz="3000" b="1" dirty="0"/>
              <a:t>Objectifs généraux de la gestion des EIR</a:t>
            </a:r>
            <a:endParaRPr lang="en-GB" altLang="en-US" sz="3000" b="1" dirty="0">
              <a:solidFill>
                <a:srgbClr val="002060"/>
              </a:solidFill>
              <a:latin typeface="Arial"/>
              <a:cs typeface="Arial"/>
            </a:endParaRPr>
          </a:p>
        </p:txBody>
      </p:sp>
    </p:spTree>
    <p:extLst>
      <p:ext uri="{BB962C8B-B14F-4D97-AF65-F5344CB8AC3E}">
        <p14:creationId xmlns:p14="http://schemas.microsoft.com/office/powerpoint/2010/main" val="1081058550"/>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45DA4EB-AC64-43A3-A28B-14EF6D932F49}"/>
              </a:ext>
            </a:extLst>
          </p:cNvPr>
          <p:cNvSpPr/>
          <p:nvPr>
            <p:custDataLst>
              <p:tags r:id="rId1"/>
            </p:custDataLst>
          </p:nvPr>
        </p:nvSpPr>
        <p:spPr>
          <a:xfrm>
            <a:off x="-55328" y="123145"/>
            <a:ext cx="7218485" cy="408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rtl="0"/>
            <a:r>
              <a:rPr lang="es-MX" sz="3200" b="1" dirty="0" err="1">
                <a:solidFill>
                  <a:schemeClr val="bg1"/>
                </a:solidFill>
                <a:latin typeface="+mj-lt"/>
              </a:rPr>
              <a:t>Cycle</a:t>
            </a:r>
            <a:r>
              <a:rPr lang="es-MX" sz="3200" b="1" dirty="0">
                <a:solidFill>
                  <a:schemeClr val="bg1"/>
                </a:solidFill>
                <a:latin typeface="+mj-lt"/>
              </a:rPr>
              <a:t> de </a:t>
            </a:r>
            <a:r>
              <a:rPr lang="es-MX" sz="3200" b="1" dirty="0" err="1">
                <a:solidFill>
                  <a:schemeClr val="bg1"/>
                </a:solidFill>
                <a:latin typeface="+mj-lt"/>
              </a:rPr>
              <a:t>gestion</a:t>
            </a:r>
            <a:r>
              <a:rPr lang="es-MX" sz="3200" b="1" dirty="0">
                <a:solidFill>
                  <a:schemeClr val="bg1"/>
                </a:solidFill>
                <a:latin typeface="+mj-lt"/>
              </a:rPr>
              <a:t> des </a:t>
            </a:r>
            <a:r>
              <a:rPr lang="es-MX" sz="3200" b="1" dirty="0" err="1">
                <a:solidFill>
                  <a:schemeClr val="bg1"/>
                </a:solidFill>
                <a:latin typeface="+mj-lt"/>
              </a:rPr>
              <a:t>EIRs</a:t>
            </a:r>
            <a:endParaRPr lang="es-MX" sz="3200" b="1" dirty="0">
              <a:solidFill>
                <a:schemeClr val="bg1"/>
              </a:solidFill>
              <a:latin typeface="+mj-lt"/>
            </a:endParaRPr>
          </a:p>
        </p:txBody>
      </p:sp>
      <p:sp>
        <p:nvSpPr>
          <p:cNvPr id="5" name="Arc 4">
            <a:extLst>
              <a:ext uri="{FF2B5EF4-FFF2-40B4-BE49-F238E27FC236}">
                <a16:creationId xmlns:a16="http://schemas.microsoft.com/office/drawing/2014/main" id="{DB7C0D91-EB2B-415F-BF15-9A7AB7A1CAB0}"/>
              </a:ext>
            </a:extLst>
          </p:cNvPr>
          <p:cNvSpPr/>
          <p:nvPr>
            <p:custDataLst>
              <p:tags r:id="rId2"/>
            </p:custDataLst>
          </p:nvPr>
        </p:nvSpPr>
        <p:spPr>
          <a:xfrm rot="10800000">
            <a:off x="1220104" y="1906658"/>
            <a:ext cx="2989337" cy="3080554"/>
          </a:xfrm>
          <a:prstGeom prst="arc">
            <a:avLst>
              <a:gd name="adj1" fmla="val 6719491"/>
              <a:gd name="adj2" fmla="val 13832901"/>
            </a:avLst>
          </a:prstGeom>
          <a:ln>
            <a:solidFill>
              <a:srgbClr val="405888"/>
            </a:solidFill>
            <a:headEnd type="none" w="med" len="med"/>
            <a:tailEnd type="arrow" w="med" len="med"/>
          </a:ln>
        </p:spPr>
        <p:style>
          <a:lnRef idx="3">
            <a:schemeClr val="accent1"/>
          </a:lnRef>
          <a:fillRef idx="0">
            <a:schemeClr val="accent1"/>
          </a:fillRef>
          <a:effectRef idx="2">
            <a:schemeClr val="accent1"/>
          </a:effectRef>
          <a:fontRef idx="minor">
            <a:schemeClr val="tx1"/>
          </a:fontRef>
        </p:style>
        <p:txBody>
          <a:bodyPr rtlCol="0" anchor="ctr"/>
          <a:lstStyle/>
          <a:p>
            <a:pPr algn="ctr" rtl="0"/>
            <a:endParaRPr lang="es-MX">
              <a:solidFill>
                <a:srgbClr val="000000"/>
              </a:solidFill>
            </a:endParaRPr>
          </a:p>
        </p:txBody>
      </p:sp>
      <p:sp>
        <p:nvSpPr>
          <p:cNvPr id="6" name="Arc 5">
            <a:extLst>
              <a:ext uri="{FF2B5EF4-FFF2-40B4-BE49-F238E27FC236}">
                <a16:creationId xmlns:a16="http://schemas.microsoft.com/office/drawing/2014/main" id="{A69B37B9-5BB2-4AD1-8521-AEE9123DECA5}"/>
              </a:ext>
            </a:extLst>
          </p:cNvPr>
          <p:cNvSpPr/>
          <p:nvPr>
            <p:custDataLst>
              <p:tags r:id="rId3"/>
            </p:custDataLst>
          </p:nvPr>
        </p:nvSpPr>
        <p:spPr>
          <a:xfrm>
            <a:off x="2660741" y="1735547"/>
            <a:ext cx="3097400" cy="3080554"/>
          </a:xfrm>
          <a:prstGeom prst="arc">
            <a:avLst>
              <a:gd name="adj1" fmla="val 6660076"/>
              <a:gd name="adj2" fmla="val 15507358"/>
            </a:avLst>
          </a:prstGeom>
          <a:ln>
            <a:solidFill>
              <a:srgbClr val="405888"/>
            </a:solidFill>
            <a:headEnd type="none" w="med" len="med"/>
            <a:tailEnd type="arrow" w="med" len="med"/>
          </a:ln>
        </p:spPr>
        <p:style>
          <a:lnRef idx="3">
            <a:schemeClr val="accent1"/>
          </a:lnRef>
          <a:fillRef idx="0">
            <a:schemeClr val="accent1"/>
          </a:fillRef>
          <a:effectRef idx="2">
            <a:schemeClr val="accent1"/>
          </a:effectRef>
          <a:fontRef idx="minor">
            <a:schemeClr val="tx1"/>
          </a:fontRef>
        </p:style>
        <p:txBody>
          <a:bodyPr rtlCol="0" anchor="ctr"/>
          <a:lstStyle/>
          <a:p>
            <a:pPr algn="ctr" rtl="0"/>
            <a:endParaRPr lang="es-MX">
              <a:solidFill>
                <a:srgbClr val="000000"/>
              </a:solidFill>
            </a:endParaRPr>
          </a:p>
        </p:txBody>
      </p:sp>
      <p:sp>
        <p:nvSpPr>
          <p:cNvPr id="7" name="Arc 6">
            <a:extLst>
              <a:ext uri="{FF2B5EF4-FFF2-40B4-BE49-F238E27FC236}">
                <a16:creationId xmlns:a16="http://schemas.microsoft.com/office/drawing/2014/main" id="{003F872D-7ED9-4090-92D0-8E12255F8EB1}"/>
              </a:ext>
            </a:extLst>
          </p:cNvPr>
          <p:cNvSpPr/>
          <p:nvPr>
            <p:custDataLst>
              <p:tags r:id="rId4"/>
            </p:custDataLst>
          </p:nvPr>
        </p:nvSpPr>
        <p:spPr>
          <a:xfrm rot="11941056">
            <a:off x="2660740" y="1735547"/>
            <a:ext cx="3097400" cy="3080554"/>
          </a:xfrm>
          <a:prstGeom prst="arc">
            <a:avLst>
              <a:gd name="adj1" fmla="val 6065917"/>
              <a:gd name="adj2" fmla="val 15507358"/>
            </a:avLst>
          </a:prstGeom>
          <a:ln w="38100" cap="flat" cmpd="sng" algn="ctr">
            <a:solidFill>
              <a:srgbClr val="BF1E2E"/>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rtl="0"/>
            <a:endParaRPr lang="es-MX">
              <a:solidFill>
                <a:srgbClr val="000000"/>
              </a:solidFill>
            </a:endParaRPr>
          </a:p>
        </p:txBody>
      </p:sp>
      <p:sp>
        <p:nvSpPr>
          <p:cNvPr id="8" name="Star: 16 Points 7">
            <a:extLst>
              <a:ext uri="{FF2B5EF4-FFF2-40B4-BE49-F238E27FC236}">
                <a16:creationId xmlns:a16="http://schemas.microsoft.com/office/drawing/2014/main" id="{4736F527-4146-4EE0-B6AA-2CB8570580B4}"/>
              </a:ext>
            </a:extLst>
          </p:cNvPr>
          <p:cNvSpPr/>
          <p:nvPr>
            <p:custDataLst>
              <p:tags r:id="rId5"/>
            </p:custDataLst>
          </p:nvPr>
        </p:nvSpPr>
        <p:spPr>
          <a:xfrm>
            <a:off x="3921928" y="1433889"/>
            <a:ext cx="852868" cy="823113"/>
          </a:xfrm>
          <a:prstGeom prst="star16">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sz="500" b="1">
              <a:solidFill>
                <a:schemeClr val="bg2"/>
              </a:solidFill>
              <a:latin typeface="Calibri" panose="020F0502020204030204" pitchFamily="34" charset="0"/>
              <a:cs typeface="Calibri" panose="020F0502020204030204" pitchFamily="34" charset="0"/>
            </a:endParaRPr>
          </a:p>
        </p:txBody>
      </p:sp>
      <p:sp>
        <p:nvSpPr>
          <p:cNvPr id="9" name="Rectangle 8">
            <a:extLst>
              <a:ext uri="{FF2B5EF4-FFF2-40B4-BE49-F238E27FC236}">
                <a16:creationId xmlns:a16="http://schemas.microsoft.com/office/drawing/2014/main" id="{35EE14B9-E2B4-47EA-A37C-0FEEDFAEBC4A}"/>
              </a:ext>
            </a:extLst>
          </p:cNvPr>
          <p:cNvSpPr/>
          <p:nvPr>
            <p:custDataLst>
              <p:tags r:id="rId6"/>
            </p:custDataLst>
          </p:nvPr>
        </p:nvSpPr>
        <p:spPr>
          <a:xfrm>
            <a:off x="3936744" y="1684410"/>
            <a:ext cx="855678" cy="257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900" b="1" dirty="0">
                <a:solidFill>
                  <a:schemeClr val="bg1"/>
                </a:solidFill>
                <a:latin typeface="Calibri" panose="020F0502020204030204" pitchFamily="34" charset="0"/>
                <a:cs typeface="Calibri" panose="020F0502020204030204" pitchFamily="34" charset="0"/>
              </a:rPr>
              <a:t>FLAMBÉE ÉPIDÉMIQUE</a:t>
            </a:r>
            <a:endParaRPr lang="es-MX" sz="900" b="1" dirty="0">
              <a:solidFill>
                <a:schemeClr val="bg1"/>
              </a:solidFill>
              <a:latin typeface="Calibri" panose="020F0502020204030204" pitchFamily="34" charset="0"/>
              <a:cs typeface="Calibri" panose="020F0502020204030204" pitchFamily="34" charset="0"/>
            </a:endParaRPr>
          </a:p>
        </p:txBody>
      </p:sp>
      <p:sp>
        <p:nvSpPr>
          <p:cNvPr id="10" name="Oval 9">
            <a:extLst>
              <a:ext uri="{FF2B5EF4-FFF2-40B4-BE49-F238E27FC236}">
                <a16:creationId xmlns:a16="http://schemas.microsoft.com/office/drawing/2014/main" id="{29DEEAEE-C3A9-48ED-8F8A-C643FCD1D550}"/>
              </a:ext>
            </a:extLst>
          </p:cNvPr>
          <p:cNvSpPr/>
          <p:nvPr>
            <p:custDataLst>
              <p:tags r:id="rId7"/>
            </p:custDataLst>
          </p:nvPr>
        </p:nvSpPr>
        <p:spPr>
          <a:xfrm>
            <a:off x="3233390" y="1922697"/>
            <a:ext cx="153709" cy="158116"/>
          </a:xfrm>
          <a:prstGeom prst="ellipse">
            <a:avLst/>
          </a:prstGeom>
          <a:solidFill>
            <a:srgbClr val="405888"/>
          </a:solidFill>
          <a:ln>
            <a:solidFill>
              <a:srgbClr val="4058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solidFill>
                <a:schemeClr val="accent5">
                  <a:lumMod val="50000"/>
                </a:schemeClr>
              </a:solidFill>
              <a:latin typeface="+mj-lt"/>
            </a:endParaRPr>
          </a:p>
        </p:txBody>
      </p:sp>
      <p:grpSp>
        <p:nvGrpSpPr>
          <p:cNvPr id="11" name="Group 10">
            <a:extLst>
              <a:ext uri="{FF2B5EF4-FFF2-40B4-BE49-F238E27FC236}">
                <a16:creationId xmlns:a16="http://schemas.microsoft.com/office/drawing/2014/main" id="{1926DEBC-DD5F-46B4-93D1-5B3E874AC783}"/>
              </a:ext>
            </a:extLst>
          </p:cNvPr>
          <p:cNvGrpSpPr/>
          <p:nvPr>
            <p:custDataLst>
              <p:tags r:id="rId8"/>
            </p:custDataLst>
          </p:nvPr>
        </p:nvGrpSpPr>
        <p:grpSpPr>
          <a:xfrm>
            <a:off x="4808096" y="1769880"/>
            <a:ext cx="309851" cy="312144"/>
            <a:chOff x="745241" y="1153226"/>
            <a:chExt cx="354476" cy="359052"/>
          </a:xfrm>
        </p:grpSpPr>
        <p:sp>
          <p:nvSpPr>
            <p:cNvPr id="12" name="Oval 11">
              <a:extLst>
                <a:ext uri="{FF2B5EF4-FFF2-40B4-BE49-F238E27FC236}">
                  <a16:creationId xmlns:a16="http://schemas.microsoft.com/office/drawing/2014/main" id="{E1B3CBDD-49D0-44AB-8D5D-3081DE0D0F92}"/>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p>
          </p:txBody>
        </p:sp>
        <p:sp>
          <p:nvSpPr>
            <p:cNvPr id="13" name="Oval 12">
              <a:extLst>
                <a:ext uri="{FF2B5EF4-FFF2-40B4-BE49-F238E27FC236}">
                  <a16:creationId xmlns:a16="http://schemas.microsoft.com/office/drawing/2014/main" id="{A31E6BFE-D9B1-40AE-9771-9E7A47DB00DF}"/>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p>
          </p:txBody>
        </p:sp>
      </p:grpSp>
      <p:sp>
        <p:nvSpPr>
          <p:cNvPr id="14" name="Oval 13">
            <a:extLst>
              <a:ext uri="{FF2B5EF4-FFF2-40B4-BE49-F238E27FC236}">
                <a16:creationId xmlns:a16="http://schemas.microsoft.com/office/drawing/2014/main" id="{FDA5C5FB-43E1-492C-91D2-E5E831745BF7}"/>
              </a:ext>
            </a:extLst>
          </p:cNvPr>
          <p:cNvSpPr/>
          <p:nvPr>
            <p:custDataLst>
              <p:tags r:id="rId9"/>
            </p:custDataLst>
          </p:nvPr>
        </p:nvSpPr>
        <p:spPr>
          <a:xfrm>
            <a:off x="2869909" y="4122893"/>
            <a:ext cx="153709" cy="158116"/>
          </a:xfrm>
          <a:prstGeom prst="ellipse">
            <a:avLst/>
          </a:prstGeom>
          <a:solidFill>
            <a:srgbClr val="405888"/>
          </a:solidFill>
          <a:ln>
            <a:solidFill>
              <a:srgbClr val="4058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solidFill>
                <a:schemeClr val="accent5">
                  <a:lumMod val="50000"/>
                </a:schemeClr>
              </a:solidFill>
              <a:latin typeface="+mj-lt"/>
            </a:endParaRPr>
          </a:p>
        </p:txBody>
      </p:sp>
      <p:sp>
        <p:nvSpPr>
          <p:cNvPr id="15" name="Oval 14">
            <a:extLst>
              <a:ext uri="{FF2B5EF4-FFF2-40B4-BE49-F238E27FC236}">
                <a16:creationId xmlns:a16="http://schemas.microsoft.com/office/drawing/2014/main" id="{C64B0C8B-B42C-4874-8986-EB8633294A56}"/>
              </a:ext>
            </a:extLst>
          </p:cNvPr>
          <p:cNvSpPr/>
          <p:nvPr>
            <p:custDataLst>
              <p:tags r:id="rId10"/>
            </p:custDataLst>
          </p:nvPr>
        </p:nvSpPr>
        <p:spPr>
          <a:xfrm>
            <a:off x="2583888" y="3196766"/>
            <a:ext cx="153709" cy="158116"/>
          </a:xfrm>
          <a:prstGeom prst="ellipse">
            <a:avLst/>
          </a:prstGeom>
          <a:solidFill>
            <a:srgbClr val="405888"/>
          </a:solidFill>
          <a:ln>
            <a:solidFill>
              <a:srgbClr val="4058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solidFill>
                <a:schemeClr val="accent5">
                  <a:lumMod val="50000"/>
                </a:schemeClr>
              </a:solidFill>
              <a:latin typeface="+mj-lt"/>
            </a:endParaRPr>
          </a:p>
        </p:txBody>
      </p:sp>
      <p:sp>
        <p:nvSpPr>
          <p:cNvPr id="16" name="Oval 15">
            <a:extLst>
              <a:ext uri="{FF2B5EF4-FFF2-40B4-BE49-F238E27FC236}">
                <a16:creationId xmlns:a16="http://schemas.microsoft.com/office/drawing/2014/main" id="{25B3B7E8-4488-46B6-8FDB-44E5A56E1B89}"/>
              </a:ext>
            </a:extLst>
          </p:cNvPr>
          <p:cNvSpPr/>
          <p:nvPr>
            <p:custDataLst>
              <p:tags r:id="rId11"/>
            </p:custDataLst>
          </p:nvPr>
        </p:nvSpPr>
        <p:spPr>
          <a:xfrm>
            <a:off x="2798179" y="2381316"/>
            <a:ext cx="153709" cy="158116"/>
          </a:xfrm>
          <a:prstGeom prst="ellipse">
            <a:avLst/>
          </a:prstGeom>
          <a:solidFill>
            <a:srgbClr val="405888"/>
          </a:solidFill>
          <a:ln>
            <a:solidFill>
              <a:srgbClr val="4058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solidFill>
                <a:schemeClr val="accent5">
                  <a:lumMod val="50000"/>
                </a:schemeClr>
              </a:solidFill>
              <a:latin typeface="+mj-lt"/>
            </a:endParaRPr>
          </a:p>
        </p:txBody>
      </p:sp>
      <p:sp>
        <p:nvSpPr>
          <p:cNvPr id="17" name="Oval 16">
            <a:extLst>
              <a:ext uri="{FF2B5EF4-FFF2-40B4-BE49-F238E27FC236}">
                <a16:creationId xmlns:a16="http://schemas.microsoft.com/office/drawing/2014/main" id="{C48F4064-D50C-44D7-87AE-840C67F8AC10}"/>
              </a:ext>
            </a:extLst>
          </p:cNvPr>
          <p:cNvSpPr/>
          <p:nvPr>
            <p:custDataLst>
              <p:tags r:id="rId12"/>
            </p:custDataLst>
          </p:nvPr>
        </p:nvSpPr>
        <p:spPr>
          <a:xfrm>
            <a:off x="3553915" y="4617246"/>
            <a:ext cx="153709" cy="158116"/>
          </a:xfrm>
          <a:prstGeom prst="ellipse">
            <a:avLst/>
          </a:prstGeom>
          <a:solidFill>
            <a:srgbClr val="405888"/>
          </a:solidFill>
          <a:ln>
            <a:solidFill>
              <a:srgbClr val="4058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solidFill>
                <a:schemeClr val="accent5">
                  <a:lumMod val="50000"/>
                </a:schemeClr>
              </a:solidFill>
              <a:latin typeface="+mj-lt"/>
            </a:endParaRPr>
          </a:p>
        </p:txBody>
      </p:sp>
      <p:grpSp>
        <p:nvGrpSpPr>
          <p:cNvPr id="18" name="Group 17">
            <a:extLst>
              <a:ext uri="{FF2B5EF4-FFF2-40B4-BE49-F238E27FC236}">
                <a16:creationId xmlns:a16="http://schemas.microsoft.com/office/drawing/2014/main" id="{6FAE3D2A-3A6F-479C-985F-16AFEFA9723C}"/>
              </a:ext>
            </a:extLst>
          </p:cNvPr>
          <p:cNvGrpSpPr/>
          <p:nvPr>
            <p:custDataLst>
              <p:tags r:id="rId13"/>
            </p:custDataLst>
          </p:nvPr>
        </p:nvGrpSpPr>
        <p:grpSpPr>
          <a:xfrm>
            <a:off x="5600438" y="2870572"/>
            <a:ext cx="309851" cy="312144"/>
            <a:chOff x="745241" y="1153226"/>
            <a:chExt cx="354476" cy="359052"/>
          </a:xfrm>
        </p:grpSpPr>
        <p:sp>
          <p:nvSpPr>
            <p:cNvPr id="19" name="Oval 18">
              <a:extLst>
                <a:ext uri="{FF2B5EF4-FFF2-40B4-BE49-F238E27FC236}">
                  <a16:creationId xmlns:a16="http://schemas.microsoft.com/office/drawing/2014/main" id="{A22A610B-D31E-4DD0-820F-A9AE540B68CB}"/>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p>
          </p:txBody>
        </p:sp>
        <p:sp>
          <p:nvSpPr>
            <p:cNvPr id="20" name="Oval 19">
              <a:extLst>
                <a:ext uri="{FF2B5EF4-FFF2-40B4-BE49-F238E27FC236}">
                  <a16:creationId xmlns:a16="http://schemas.microsoft.com/office/drawing/2014/main" id="{CBB7B068-9C67-4BF3-AD00-9BF468DCA04B}"/>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p>
          </p:txBody>
        </p:sp>
      </p:grpSp>
      <p:grpSp>
        <p:nvGrpSpPr>
          <p:cNvPr id="21" name="Group 20">
            <a:extLst>
              <a:ext uri="{FF2B5EF4-FFF2-40B4-BE49-F238E27FC236}">
                <a16:creationId xmlns:a16="http://schemas.microsoft.com/office/drawing/2014/main" id="{3633725E-1A27-4D42-973E-E4D0EFBC97ED}"/>
              </a:ext>
            </a:extLst>
          </p:cNvPr>
          <p:cNvGrpSpPr/>
          <p:nvPr>
            <p:custDataLst>
              <p:tags r:id="rId14"/>
            </p:custDataLst>
          </p:nvPr>
        </p:nvGrpSpPr>
        <p:grpSpPr>
          <a:xfrm>
            <a:off x="5373723" y="2296658"/>
            <a:ext cx="309851" cy="312144"/>
            <a:chOff x="745241" y="1153226"/>
            <a:chExt cx="354476" cy="359052"/>
          </a:xfrm>
        </p:grpSpPr>
        <p:sp>
          <p:nvSpPr>
            <p:cNvPr id="22" name="Oval 21">
              <a:extLst>
                <a:ext uri="{FF2B5EF4-FFF2-40B4-BE49-F238E27FC236}">
                  <a16:creationId xmlns:a16="http://schemas.microsoft.com/office/drawing/2014/main" id="{F0926C9E-5435-40C0-A1CD-916B44B44206}"/>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b="1"/>
            </a:p>
          </p:txBody>
        </p:sp>
        <p:sp>
          <p:nvSpPr>
            <p:cNvPr id="23" name="Oval 22">
              <a:extLst>
                <a:ext uri="{FF2B5EF4-FFF2-40B4-BE49-F238E27FC236}">
                  <a16:creationId xmlns:a16="http://schemas.microsoft.com/office/drawing/2014/main" id="{6E7B18FA-AC44-4935-8B7E-348B31050F7B}"/>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b="1"/>
            </a:p>
          </p:txBody>
        </p:sp>
      </p:grpSp>
      <p:grpSp>
        <p:nvGrpSpPr>
          <p:cNvPr id="24" name="Group 23">
            <a:extLst>
              <a:ext uri="{FF2B5EF4-FFF2-40B4-BE49-F238E27FC236}">
                <a16:creationId xmlns:a16="http://schemas.microsoft.com/office/drawing/2014/main" id="{C6F277C2-0B29-4DE3-AF75-E75FD8AE4116}"/>
              </a:ext>
            </a:extLst>
          </p:cNvPr>
          <p:cNvGrpSpPr/>
          <p:nvPr>
            <p:custDataLst>
              <p:tags r:id="rId15"/>
            </p:custDataLst>
          </p:nvPr>
        </p:nvGrpSpPr>
        <p:grpSpPr>
          <a:xfrm>
            <a:off x="4979796" y="4365267"/>
            <a:ext cx="309851" cy="312144"/>
            <a:chOff x="745241" y="1153226"/>
            <a:chExt cx="354476" cy="359052"/>
          </a:xfrm>
        </p:grpSpPr>
        <p:sp>
          <p:nvSpPr>
            <p:cNvPr id="25" name="Oval 24">
              <a:extLst>
                <a:ext uri="{FF2B5EF4-FFF2-40B4-BE49-F238E27FC236}">
                  <a16:creationId xmlns:a16="http://schemas.microsoft.com/office/drawing/2014/main" id="{72656C3E-3AE8-4CE3-B6FC-99D869FC6593}"/>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p>
          </p:txBody>
        </p:sp>
        <p:sp>
          <p:nvSpPr>
            <p:cNvPr id="26" name="Oval 25">
              <a:extLst>
                <a:ext uri="{FF2B5EF4-FFF2-40B4-BE49-F238E27FC236}">
                  <a16:creationId xmlns:a16="http://schemas.microsoft.com/office/drawing/2014/main" id="{2908E511-A7A1-4841-B603-58B8226A78DB}"/>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p>
          </p:txBody>
        </p:sp>
      </p:grpSp>
      <p:grpSp>
        <p:nvGrpSpPr>
          <p:cNvPr id="28" name="Group 27">
            <a:extLst>
              <a:ext uri="{FF2B5EF4-FFF2-40B4-BE49-F238E27FC236}">
                <a16:creationId xmlns:a16="http://schemas.microsoft.com/office/drawing/2014/main" id="{8FB6E6F2-1F53-419B-AC61-2B4849120F09}"/>
              </a:ext>
            </a:extLst>
          </p:cNvPr>
          <p:cNvGrpSpPr/>
          <p:nvPr>
            <p:custDataLst>
              <p:tags r:id="rId16"/>
            </p:custDataLst>
          </p:nvPr>
        </p:nvGrpSpPr>
        <p:grpSpPr>
          <a:xfrm>
            <a:off x="6062293" y="1267347"/>
            <a:ext cx="1923150" cy="490374"/>
            <a:chOff x="6332827" y="340766"/>
            <a:chExt cx="1923150" cy="490374"/>
          </a:xfrm>
        </p:grpSpPr>
        <p:sp>
          <p:nvSpPr>
            <p:cNvPr id="29" name="Rectangle 28">
              <a:extLst>
                <a:ext uri="{FF2B5EF4-FFF2-40B4-BE49-F238E27FC236}">
                  <a16:creationId xmlns:a16="http://schemas.microsoft.com/office/drawing/2014/main" id="{C93ADE43-882C-4D79-B7CF-B4DE5D086CA0}"/>
                </a:ext>
              </a:extLst>
            </p:cNvPr>
            <p:cNvSpPr/>
            <p:nvPr/>
          </p:nvSpPr>
          <p:spPr>
            <a:xfrm>
              <a:off x="6416062" y="421388"/>
              <a:ext cx="1768842" cy="308374"/>
            </a:xfrm>
            <a:prstGeom prst="rect">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1600" dirty="0">
                  <a:solidFill>
                    <a:schemeClr val="bg1"/>
                  </a:solidFill>
                  <a:latin typeface="Calibri" panose="020F0502020204030204" pitchFamily="34" charset="0"/>
                  <a:cs typeface="Calibri" panose="020F0502020204030204" pitchFamily="34" charset="0"/>
                </a:rPr>
                <a:t>Phase d’urgence</a:t>
              </a:r>
              <a:endParaRPr lang="es-MX" sz="1600" dirty="0">
                <a:solidFill>
                  <a:schemeClr val="bg1"/>
                </a:solidFill>
                <a:latin typeface="Calibri" panose="020F0502020204030204" pitchFamily="34" charset="0"/>
                <a:cs typeface="Calibri" panose="020F0502020204030204" pitchFamily="34" charset="0"/>
              </a:endParaRPr>
            </a:p>
          </p:txBody>
        </p:sp>
        <p:sp>
          <p:nvSpPr>
            <p:cNvPr id="30" name="Rectangle 29">
              <a:extLst>
                <a:ext uri="{FF2B5EF4-FFF2-40B4-BE49-F238E27FC236}">
                  <a16:creationId xmlns:a16="http://schemas.microsoft.com/office/drawing/2014/main" id="{8B037C90-5F1B-4815-AB1C-5DECA046327B}"/>
                </a:ext>
              </a:extLst>
            </p:cNvPr>
            <p:cNvSpPr/>
            <p:nvPr/>
          </p:nvSpPr>
          <p:spPr>
            <a:xfrm>
              <a:off x="6332827" y="340766"/>
              <a:ext cx="1923150" cy="490374"/>
            </a:xfrm>
            <a:prstGeom prst="rect">
              <a:avLst/>
            </a:prstGeom>
            <a:noFill/>
            <a:ln>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sz="1600">
                <a:solidFill>
                  <a:schemeClr val="bg2"/>
                </a:solidFill>
                <a:latin typeface="Calibri" panose="020F0502020204030204" pitchFamily="34" charset="0"/>
                <a:cs typeface="Calibri" panose="020F0502020204030204" pitchFamily="34" charset="0"/>
              </a:endParaRPr>
            </a:p>
          </p:txBody>
        </p:sp>
      </p:grpSp>
      <p:sp>
        <p:nvSpPr>
          <p:cNvPr id="31" name="Rectangle 30">
            <a:extLst>
              <a:ext uri="{FF2B5EF4-FFF2-40B4-BE49-F238E27FC236}">
                <a16:creationId xmlns:a16="http://schemas.microsoft.com/office/drawing/2014/main" id="{DFF081C5-0515-4C6B-BD51-4A56F2E7BDE4}"/>
              </a:ext>
            </a:extLst>
          </p:cNvPr>
          <p:cNvSpPr/>
          <p:nvPr>
            <p:custDataLst>
              <p:tags r:id="rId17"/>
            </p:custDataLst>
          </p:nvPr>
        </p:nvSpPr>
        <p:spPr>
          <a:xfrm>
            <a:off x="2069108" y="1725951"/>
            <a:ext cx="954509" cy="2655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1100" dirty="0">
                <a:solidFill>
                  <a:srgbClr val="405888"/>
                </a:solidFill>
                <a:latin typeface="+mj-lt"/>
                <a:cs typeface="Calibri" panose="020F0502020204030204" pitchFamily="34" charset="0"/>
              </a:rPr>
              <a:t>Formation</a:t>
            </a:r>
            <a:endParaRPr lang="es-MX" sz="1100" dirty="0">
              <a:solidFill>
                <a:srgbClr val="405888"/>
              </a:solidFill>
              <a:latin typeface="+mj-lt"/>
              <a:cs typeface="Calibri" panose="020F0502020204030204" pitchFamily="34" charset="0"/>
            </a:endParaRPr>
          </a:p>
        </p:txBody>
      </p:sp>
      <p:sp>
        <p:nvSpPr>
          <p:cNvPr id="32" name="Rectangle 31">
            <a:extLst>
              <a:ext uri="{FF2B5EF4-FFF2-40B4-BE49-F238E27FC236}">
                <a16:creationId xmlns:a16="http://schemas.microsoft.com/office/drawing/2014/main" id="{6EB6D9EE-1D55-4FF6-BFD2-90ADDEE64602}"/>
              </a:ext>
            </a:extLst>
          </p:cNvPr>
          <p:cNvSpPr/>
          <p:nvPr>
            <p:custDataLst>
              <p:tags r:id="rId18"/>
            </p:custDataLst>
          </p:nvPr>
        </p:nvSpPr>
        <p:spPr>
          <a:xfrm>
            <a:off x="1537623" y="2304373"/>
            <a:ext cx="1181835" cy="2610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 sz="1100" dirty="0">
                <a:solidFill>
                  <a:srgbClr val="405888"/>
                </a:solidFill>
                <a:latin typeface="+mj-lt"/>
                <a:cs typeface="Calibri" panose="020F0502020204030204" pitchFamily="34" charset="0"/>
              </a:rPr>
              <a:t>Préparation</a:t>
            </a:r>
            <a:endParaRPr lang="fr-FR" sz="1100" dirty="0">
              <a:solidFill>
                <a:srgbClr val="405888"/>
              </a:solidFill>
              <a:latin typeface="+mj-lt"/>
              <a:cs typeface="Calibri" panose="020F0502020204030204" pitchFamily="34" charset="0"/>
            </a:endParaRPr>
          </a:p>
        </p:txBody>
      </p:sp>
      <p:sp>
        <p:nvSpPr>
          <p:cNvPr id="33" name="Rectangle 32">
            <a:extLst>
              <a:ext uri="{FF2B5EF4-FFF2-40B4-BE49-F238E27FC236}">
                <a16:creationId xmlns:a16="http://schemas.microsoft.com/office/drawing/2014/main" id="{2A030A6A-FA34-4B6B-BF9F-DCE633910636}"/>
              </a:ext>
            </a:extLst>
          </p:cNvPr>
          <p:cNvSpPr/>
          <p:nvPr>
            <p:custDataLst>
              <p:tags r:id="rId19"/>
            </p:custDataLst>
          </p:nvPr>
        </p:nvSpPr>
        <p:spPr>
          <a:xfrm>
            <a:off x="573251" y="3054632"/>
            <a:ext cx="1899280" cy="4268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 sz="1100" dirty="0">
                <a:solidFill>
                  <a:srgbClr val="405888"/>
                </a:solidFill>
                <a:latin typeface="+mj-lt"/>
                <a:cs typeface="Calibri"/>
              </a:rPr>
              <a:t>Constitution d’une liste du personnel déployable/liste de réserve</a:t>
            </a:r>
            <a:endParaRPr lang="es-MX" sz="1100" dirty="0">
              <a:solidFill>
                <a:srgbClr val="405888"/>
              </a:solidFill>
              <a:latin typeface="+mj-lt"/>
              <a:cs typeface="Calibri"/>
            </a:endParaRPr>
          </a:p>
        </p:txBody>
      </p:sp>
      <p:sp>
        <p:nvSpPr>
          <p:cNvPr id="34" name="Rectangle 33">
            <a:extLst>
              <a:ext uri="{FF2B5EF4-FFF2-40B4-BE49-F238E27FC236}">
                <a16:creationId xmlns:a16="http://schemas.microsoft.com/office/drawing/2014/main" id="{9BCBCD73-E310-4F6C-A3E6-B00D9CD868F9}"/>
              </a:ext>
            </a:extLst>
          </p:cNvPr>
          <p:cNvSpPr/>
          <p:nvPr>
            <p:custDataLst>
              <p:tags r:id="rId20"/>
            </p:custDataLst>
          </p:nvPr>
        </p:nvSpPr>
        <p:spPr>
          <a:xfrm>
            <a:off x="1220103" y="4068553"/>
            <a:ext cx="1483766" cy="2610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 sz="1100" dirty="0">
                <a:solidFill>
                  <a:srgbClr val="405888"/>
                </a:solidFill>
                <a:latin typeface="+mj-lt"/>
                <a:cs typeface="Calibri" panose="020F0502020204030204" pitchFamily="34" charset="0"/>
              </a:rPr>
              <a:t>Recrutement</a:t>
            </a:r>
            <a:endParaRPr lang="fr-FR" sz="1100" dirty="0">
              <a:solidFill>
                <a:srgbClr val="405888"/>
              </a:solidFill>
              <a:latin typeface="+mj-lt"/>
              <a:cs typeface="Calibri" panose="020F0502020204030204" pitchFamily="34" charset="0"/>
            </a:endParaRPr>
          </a:p>
        </p:txBody>
      </p:sp>
      <p:sp>
        <p:nvSpPr>
          <p:cNvPr id="35" name="Rectangle 34">
            <a:extLst>
              <a:ext uri="{FF2B5EF4-FFF2-40B4-BE49-F238E27FC236}">
                <a16:creationId xmlns:a16="http://schemas.microsoft.com/office/drawing/2014/main" id="{3FAA9E55-1C37-4504-BFE0-317EE331E797}"/>
              </a:ext>
            </a:extLst>
          </p:cNvPr>
          <p:cNvSpPr/>
          <p:nvPr>
            <p:custDataLst>
              <p:tags r:id="rId21"/>
            </p:custDataLst>
          </p:nvPr>
        </p:nvSpPr>
        <p:spPr>
          <a:xfrm>
            <a:off x="1418251" y="4638972"/>
            <a:ext cx="2296770"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 sz="1100" dirty="0">
                <a:solidFill>
                  <a:srgbClr val="405888"/>
                </a:solidFill>
                <a:latin typeface="+mj-lt"/>
                <a:cs typeface="Calibri"/>
              </a:rPr>
              <a:t>D</a:t>
            </a:r>
            <a:r>
              <a:rPr lang="fr" sz="1100" dirty="0">
                <a:solidFill>
                  <a:srgbClr val="405888"/>
                </a:solidFill>
                <a:latin typeface="+mj-lt"/>
                <a:cs typeface="Calibri" panose="020F0502020204030204" pitchFamily="34" charset="0"/>
              </a:rPr>
              <a:t>éveloppement des POS/Amélioration de la planification</a:t>
            </a:r>
            <a:endParaRPr lang="fr-FR" sz="1100" dirty="0">
              <a:solidFill>
                <a:srgbClr val="405888"/>
              </a:solidFill>
              <a:latin typeface="+mj-lt"/>
              <a:cs typeface="Calibri" panose="020F0502020204030204" pitchFamily="34" charset="0"/>
            </a:endParaRPr>
          </a:p>
        </p:txBody>
      </p:sp>
      <p:sp>
        <p:nvSpPr>
          <p:cNvPr id="36" name="Rectangle 35">
            <a:extLst>
              <a:ext uri="{FF2B5EF4-FFF2-40B4-BE49-F238E27FC236}">
                <a16:creationId xmlns:a16="http://schemas.microsoft.com/office/drawing/2014/main" id="{4149FCC0-9E14-424B-A837-1A23F23C75F5}"/>
              </a:ext>
            </a:extLst>
          </p:cNvPr>
          <p:cNvSpPr/>
          <p:nvPr>
            <p:custDataLst>
              <p:tags r:id="rId22"/>
            </p:custDataLst>
          </p:nvPr>
        </p:nvSpPr>
        <p:spPr>
          <a:xfrm>
            <a:off x="5046920" y="1646105"/>
            <a:ext cx="9596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1200">
                <a:solidFill>
                  <a:srgbClr val="C00000"/>
                </a:solidFill>
                <a:latin typeface="+mj-lt"/>
                <a:cs typeface="Calibri" panose="020F0502020204030204" pitchFamily="34" charset="0"/>
              </a:rPr>
              <a:t>Activation</a:t>
            </a:r>
            <a:endParaRPr lang="es-MX" sz="1200">
              <a:solidFill>
                <a:srgbClr val="C00000"/>
              </a:solidFill>
              <a:latin typeface="+mj-lt"/>
              <a:cs typeface="Calibri" panose="020F0502020204030204" pitchFamily="34" charset="0"/>
            </a:endParaRPr>
          </a:p>
        </p:txBody>
      </p:sp>
      <p:sp>
        <p:nvSpPr>
          <p:cNvPr id="37" name="Rectangle 36">
            <a:extLst>
              <a:ext uri="{FF2B5EF4-FFF2-40B4-BE49-F238E27FC236}">
                <a16:creationId xmlns:a16="http://schemas.microsoft.com/office/drawing/2014/main" id="{F88F1187-183F-4DE2-A37D-D1DCBEB4C4D6}"/>
              </a:ext>
            </a:extLst>
          </p:cNvPr>
          <p:cNvSpPr/>
          <p:nvPr>
            <p:custDataLst>
              <p:tags r:id="rId23"/>
            </p:custDataLst>
          </p:nvPr>
        </p:nvSpPr>
        <p:spPr>
          <a:xfrm>
            <a:off x="5640542" y="2220019"/>
            <a:ext cx="14930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1200" dirty="0">
                <a:solidFill>
                  <a:srgbClr val="C00000"/>
                </a:solidFill>
                <a:latin typeface="+mj-lt"/>
                <a:cs typeface="Calibri" panose="020F0502020204030204" pitchFamily="34" charset="0"/>
              </a:rPr>
              <a:t>Pré-déploiement</a:t>
            </a:r>
            <a:endParaRPr lang="es-MX" sz="1200" dirty="0">
              <a:solidFill>
                <a:srgbClr val="C00000"/>
              </a:solidFill>
              <a:latin typeface="+mj-lt"/>
              <a:cs typeface="Calibri" panose="020F0502020204030204" pitchFamily="34" charset="0"/>
            </a:endParaRPr>
          </a:p>
        </p:txBody>
      </p:sp>
      <p:sp>
        <p:nvSpPr>
          <p:cNvPr id="38" name="Rectangle 37">
            <a:extLst>
              <a:ext uri="{FF2B5EF4-FFF2-40B4-BE49-F238E27FC236}">
                <a16:creationId xmlns:a16="http://schemas.microsoft.com/office/drawing/2014/main" id="{5588284A-64B0-4B30-9A3E-8D06C9E90FAC}"/>
              </a:ext>
            </a:extLst>
          </p:cNvPr>
          <p:cNvSpPr/>
          <p:nvPr>
            <p:custDataLst>
              <p:tags r:id="rId24"/>
            </p:custDataLst>
          </p:nvPr>
        </p:nvSpPr>
        <p:spPr>
          <a:xfrm>
            <a:off x="5943073" y="2824621"/>
            <a:ext cx="14930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fr" sz="1200">
                <a:solidFill>
                  <a:srgbClr val="C00000"/>
                </a:solidFill>
                <a:latin typeface="+mj-lt"/>
                <a:cs typeface="Calibri" panose="020F0502020204030204" pitchFamily="34" charset="0"/>
              </a:rPr>
              <a:t>Déploiement</a:t>
            </a:r>
            <a:endParaRPr lang="es-MX" sz="1200">
              <a:solidFill>
                <a:srgbClr val="C00000"/>
              </a:solidFill>
              <a:latin typeface="+mj-lt"/>
              <a:cs typeface="Calibri" panose="020F0502020204030204" pitchFamily="34" charset="0"/>
            </a:endParaRPr>
          </a:p>
        </p:txBody>
      </p:sp>
      <p:sp>
        <p:nvSpPr>
          <p:cNvPr id="39" name="Rectangle 38">
            <a:extLst>
              <a:ext uri="{FF2B5EF4-FFF2-40B4-BE49-F238E27FC236}">
                <a16:creationId xmlns:a16="http://schemas.microsoft.com/office/drawing/2014/main" id="{6BE2000B-EFD8-4827-AFF7-F9EA7345641F}"/>
              </a:ext>
            </a:extLst>
          </p:cNvPr>
          <p:cNvSpPr/>
          <p:nvPr>
            <p:custDataLst>
              <p:tags r:id="rId25"/>
            </p:custDataLst>
          </p:nvPr>
        </p:nvSpPr>
        <p:spPr>
          <a:xfrm>
            <a:off x="5185329" y="4428889"/>
            <a:ext cx="14930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1200" dirty="0">
                <a:solidFill>
                  <a:srgbClr val="C00000"/>
                </a:solidFill>
                <a:latin typeface="+mj-lt"/>
                <a:cs typeface="Calibri" panose="020F0502020204030204" pitchFamily="34" charset="0"/>
              </a:rPr>
              <a:t>Post-déploiement</a:t>
            </a:r>
            <a:endParaRPr lang="es-MX" sz="1200" dirty="0">
              <a:solidFill>
                <a:srgbClr val="C00000"/>
              </a:solidFill>
              <a:latin typeface="+mj-lt"/>
              <a:cs typeface="Calibri" panose="020F0502020204030204" pitchFamily="34" charset="0"/>
            </a:endParaRPr>
          </a:p>
        </p:txBody>
      </p:sp>
      <p:sp>
        <p:nvSpPr>
          <p:cNvPr id="40" name="Rectangle 39">
            <a:extLst>
              <a:ext uri="{FF2B5EF4-FFF2-40B4-BE49-F238E27FC236}">
                <a16:creationId xmlns:a16="http://schemas.microsoft.com/office/drawing/2014/main" id="{31F74FAB-581B-4A72-ADE8-2E6B74A0927D}"/>
              </a:ext>
            </a:extLst>
          </p:cNvPr>
          <p:cNvSpPr/>
          <p:nvPr>
            <p:custDataLst>
              <p:tags r:id="rId26"/>
            </p:custDataLst>
          </p:nvPr>
        </p:nvSpPr>
        <p:spPr>
          <a:xfrm>
            <a:off x="5939068" y="3356232"/>
            <a:ext cx="1923150" cy="880809"/>
          </a:xfrm>
          <a:prstGeom prst="rect">
            <a:avLst/>
          </a:prstGeom>
          <a:solidFill>
            <a:srgbClr val="719C2E"/>
          </a:solidFill>
          <a:ln>
            <a:solidFill>
              <a:srgbClr val="719C2E"/>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rtl="0"/>
            <a:r>
              <a:rPr lang="fr" sz="1050" dirty="0">
                <a:solidFill>
                  <a:schemeClr val="bg1"/>
                </a:solidFill>
              </a:rPr>
              <a:t>Communication et établissement de rapports</a:t>
            </a:r>
            <a:br>
              <a:rPr lang="en-US" sz="1050" dirty="0">
                <a:solidFill>
                  <a:schemeClr val="bg1"/>
                </a:solidFill>
              </a:rPr>
            </a:br>
            <a:r>
              <a:rPr lang="fr" sz="1050" dirty="0">
                <a:solidFill>
                  <a:schemeClr val="bg1"/>
                </a:solidFill>
              </a:rPr>
              <a:t>Suivi et évaluation</a:t>
            </a:r>
          </a:p>
          <a:p>
            <a:r>
              <a:rPr lang="fr" sz="1050" dirty="0">
                <a:solidFill>
                  <a:schemeClr val="bg1"/>
                </a:solidFill>
              </a:rPr>
              <a:t>Démobilisation et évolution de l’équipe</a:t>
            </a:r>
            <a:endParaRPr lang="es-MX" sz="1050" dirty="0" err="1">
              <a:solidFill>
                <a:schemeClr val="bg1"/>
              </a:solidFill>
            </a:endParaRPr>
          </a:p>
        </p:txBody>
      </p:sp>
      <p:grpSp>
        <p:nvGrpSpPr>
          <p:cNvPr id="43" name="Groupe 42"/>
          <p:cNvGrpSpPr/>
          <p:nvPr/>
        </p:nvGrpSpPr>
        <p:grpSpPr>
          <a:xfrm>
            <a:off x="861862" y="5364923"/>
            <a:ext cx="2200248" cy="457200"/>
            <a:chOff x="1035188" y="5476425"/>
            <a:chExt cx="2200248" cy="457200"/>
          </a:xfrm>
        </p:grpSpPr>
        <p:sp>
          <p:nvSpPr>
            <p:cNvPr id="27" name="Rectangle 26">
              <a:extLst>
                <a:ext uri="{FF2B5EF4-FFF2-40B4-BE49-F238E27FC236}">
                  <a16:creationId xmlns:a16="http://schemas.microsoft.com/office/drawing/2014/main" id="{A75BB630-19C7-45F5-8432-EA807D209B7F}"/>
                </a:ext>
              </a:extLst>
            </p:cNvPr>
            <p:cNvSpPr/>
            <p:nvPr>
              <p:custDataLst>
                <p:tags r:id="rId27"/>
              </p:custDataLst>
            </p:nvPr>
          </p:nvSpPr>
          <p:spPr>
            <a:xfrm>
              <a:off x="1068002" y="5521308"/>
              <a:ext cx="2121075" cy="372288"/>
            </a:xfrm>
            <a:prstGeom prst="rect">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1600" dirty="0">
                  <a:solidFill>
                    <a:schemeClr val="bg1"/>
                  </a:solidFill>
                  <a:latin typeface="Calibri" panose="020F0502020204030204" pitchFamily="34" charset="0"/>
                  <a:cs typeface="Calibri" panose="020F0502020204030204" pitchFamily="34" charset="0"/>
                </a:rPr>
                <a:t>Phase de préparation</a:t>
              </a:r>
              <a:endParaRPr lang="es-MX" sz="1600" dirty="0">
                <a:solidFill>
                  <a:schemeClr val="bg1"/>
                </a:solidFill>
                <a:latin typeface="Calibri" panose="020F0502020204030204" pitchFamily="34" charset="0"/>
                <a:cs typeface="Calibri" panose="020F0502020204030204" pitchFamily="34" charset="0"/>
              </a:endParaRPr>
            </a:p>
          </p:txBody>
        </p:sp>
        <p:sp>
          <p:nvSpPr>
            <p:cNvPr id="3" name="ZoneTexte 2"/>
            <p:cNvSpPr txBox="1"/>
            <p:nvPr/>
          </p:nvSpPr>
          <p:spPr>
            <a:xfrm>
              <a:off x="1035188" y="5476425"/>
              <a:ext cx="2200248" cy="457200"/>
            </a:xfrm>
            <a:prstGeom prst="rect">
              <a:avLst/>
            </a:prstGeom>
            <a:noFill/>
            <a:ln w="12700" cap="flat">
              <a:solidFill>
                <a:schemeClr val="accent1"/>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Calibri"/>
                <a:ea typeface="Calibri"/>
                <a:cs typeface="Calibri"/>
                <a:sym typeface="Calibri"/>
              </a:endParaRPr>
            </a:p>
          </p:txBody>
        </p:sp>
      </p:grpSp>
      <p:sp>
        <p:nvSpPr>
          <p:cNvPr id="44" name="Flèche vers le bas 43"/>
          <p:cNvSpPr/>
          <p:nvPr/>
        </p:nvSpPr>
        <p:spPr>
          <a:xfrm rot="17682209">
            <a:off x="883987" y="4338187"/>
            <a:ext cx="452388" cy="600957"/>
          </a:xfrm>
          <a:prstGeom prst="downArrow">
            <a:avLst/>
          </a:prstGeom>
          <a:solidFill>
            <a:srgbClr val="65A000"/>
          </a:solidFill>
          <a:ln>
            <a:solidFill>
              <a:srgbClr val="65A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1" name="Image 41" descr="Une image contenant cercle, Police, Graphique, capture d’écran&#10;&#10;Description générée automatiquement">
            <a:extLst>
              <a:ext uri="{FF2B5EF4-FFF2-40B4-BE49-F238E27FC236}">
                <a16:creationId xmlns:a16="http://schemas.microsoft.com/office/drawing/2014/main" id="{B7CE4C1C-A07B-CFE7-DCE3-FF34121AD548}"/>
              </a:ext>
            </a:extLst>
          </p:cNvPr>
          <p:cNvPicPr>
            <a:picLocks noChangeAspect="1"/>
          </p:cNvPicPr>
          <p:nvPr/>
        </p:nvPicPr>
        <p:blipFill>
          <a:blip r:embed="rId30"/>
          <a:stretch>
            <a:fillRect/>
          </a:stretch>
        </p:blipFill>
        <p:spPr>
          <a:xfrm>
            <a:off x="3853151" y="2967715"/>
            <a:ext cx="669094" cy="629393"/>
          </a:xfrm>
          <a:prstGeom prst="rect">
            <a:avLst/>
          </a:prstGeom>
        </p:spPr>
      </p:pic>
    </p:spTree>
    <p:extLst>
      <p:ext uri="{BB962C8B-B14F-4D97-AF65-F5344CB8AC3E}">
        <p14:creationId xmlns:p14="http://schemas.microsoft.com/office/powerpoint/2010/main" val="145442927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35"/>
                                        </p:tgtEl>
                                      </p:cBhvr>
                                    </p:animEffect>
                                    <p:animScale>
                                      <p:cBhvr>
                                        <p:cTn id="7" dur="250" autoRev="1" fill="hold"/>
                                        <p:tgtEl>
                                          <p:spTgt spid="3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298853" y="920556"/>
            <a:ext cx="4569134" cy="4654071"/>
          </a:xfrm>
        </p:spPr>
        <p:txBody>
          <a:bodyPr lIns="45719" tIns="45720" rIns="45719" bIns="45720" rtlCol="0" anchor="t">
            <a:noAutofit/>
          </a:bodyPr>
          <a:lstStyle/>
          <a:p>
            <a:pPr marL="0" indent="0">
              <a:buNone/>
            </a:pPr>
            <a:r>
              <a:rPr lang="fr" sz="2000" dirty="0">
                <a:solidFill>
                  <a:srgbClr val="65A000"/>
                </a:solidFill>
                <a:ea typeface="Source Sans Pro Bold"/>
                <a:cs typeface="Source Sans Pro Bold"/>
                <a:sym typeface="Calibri"/>
              </a:rPr>
              <a:t>Phase de préparation</a:t>
            </a:r>
          </a:p>
          <a:p>
            <a:pPr marL="127635" lvl="1" indent="-46355" defTabSz="914400">
              <a:lnSpc>
                <a:spcPct val="100000"/>
              </a:lnSpc>
              <a:spcBef>
                <a:spcPts val="0"/>
              </a:spcBef>
              <a:buSzTx/>
              <a:defRPr sz="2200">
                <a:solidFill>
                  <a:srgbClr val="002060"/>
                </a:solidFill>
              </a:defRPr>
            </a:pPr>
            <a:r>
              <a:rPr lang="fr" sz="2000" dirty="0">
                <a:solidFill>
                  <a:schemeClr val="tx1"/>
                </a:solidFill>
                <a:sym typeface="Calibri"/>
              </a:rPr>
              <a:t>  Recrutement</a:t>
            </a:r>
            <a:endParaRPr lang="fr" sz="2000" dirty="0">
              <a:solidFill>
                <a:schemeClr val="tx1"/>
              </a:solidFill>
            </a:endParaRPr>
          </a:p>
          <a:p>
            <a:pPr marL="127635" lvl="1" indent="-46355" defTabSz="914400">
              <a:lnSpc>
                <a:spcPct val="100000"/>
              </a:lnSpc>
              <a:spcBef>
                <a:spcPts val="0"/>
              </a:spcBef>
              <a:buSzTx/>
              <a:defRPr sz="2200">
                <a:solidFill>
                  <a:srgbClr val="002060"/>
                </a:solidFill>
              </a:defRPr>
            </a:pPr>
            <a:r>
              <a:rPr lang="fr" sz="2000" dirty="0">
                <a:solidFill>
                  <a:schemeClr val="tx1"/>
                </a:solidFill>
                <a:sym typeface="Calibri"/>
              </a:rPr>
              <a:t>  Constitution d’une liste du personnel déployable/liste de réserve</a:t>
            </a:r>
            <a:endParaRPr lang="fr" sz="2000" dirty="0">
              <a:solidFill>
                <a:schemeClr val="tx1"/>
              </a:solidFill>
            </a:endParaRPr>
          </a:p>
          <a:p>
            <a:pPr marL="127635" lvl="1" indent="-46355" defTabSz="914400">
              <a:lnSpc>
                <a:spcPct val="100000"/>
              </a:lnSpc>
              <a:spcBef>
                <a:spcPts val="0"/>
              </a:spcBef>
              <a:buSzTx/>
              <a:defRPr sz="2200">
                <a:solidFill>
                  <a:srgbClr val="002060"/>
                </a:solidFill>
              </a:defRPr>
            </a:pPr>
            <a:r>
              <a:rPr lang="fr" sz="2000" dirty="0">
                <a:solidFill>
                  <a:schemeClr val="tx1"/>
                </a:solidFill>
              </a:rPr>
              <a:t> </a:t>
            </a:r>
            <a:r>
              <a:rPr lang="fr" sz="2000" dirty="0">
                <a:solidFill>
                  <a:schemeClr val="tx1"/>
                </a:solidFill>
                <a:sym typeface="Calibri"/>
              </a:rPr>
              <a:t> Formation</a:t>
            </a:r>
            <a:endParaRPr lang="fr" sz="2000" dirty="0">
              <a:solidFill>
                <a:schemeClr val="tx1"/>
              </a:solidFill>
            </a:endParaRPr>
          </a:p>
          <a:p>
            <a:pPr marL="127635" lvl="1" indent="-46355" defTabSz="914400">
              <a:lnSpc>
                <a:spcPct val="100000"/>
              </a:lnSpc>
              <a:spcBef>
                <a:spcPts val="0"/>
              </a:spcBef>
              <a:buSzTx/>
              <a:defRPr sz="2200">
                <a:solidFill>
                  <a:srgbClr val="002060"/>
                </a:solidFill>
              </a:defRPr>
            </a:pPr>
            <a:r>
              <a:rPr lang="fr" sz="2000" dirty="0">
                <a:solidFill>
                  <a:schemeClr val="tx1"/>
                </a:solidFill>
                <a:sym typeface="Calibri"/>
              </a:rPr>
              <a:t>  Préparation</a:t>
            </a:r>
            <a:endParaRPr lang="fr" sz="2000" dirty="0">
              <a:solidFill>
                <a:schemeClr val="tx1"/>
              </a:solidFill>
            </a:endParaRPr>
          </a:p>
          <a:p>
            <a:pPr marL="127635" lvl="1" indent="-46355" defTabSz="914400">
              <a:lnSpc>
                <a:spcPct val="100000"/>
              </a:lnSpc>
              <a:spcBef>
                <a:spcPts val="0"/>
              </a:spcBef>
              <a:buSzTx/>
              <a:defRPr sz="2200">
                <a:solidFill>
                  <a:srgbClr val="002060"/>
                </a:solidFill>
              </a:defRPr>
            </a:pPr>
            <a:r>
              <a:rPr lang="fr" sz="2000" dirty="0">
                <a:solidFill>
                  <a:schemeClr val="tx1"/>
                </a:solidFill>
                <a:sym typeface="Calibri"/>
              </a:rPr>
              <a:t>  Formation continue et </a:t>
            </a:r>
            <a:endParaRPr lang="fr" sz="2000" dirty="0">
              <a:solidFill>
                <a:schemeClr val="tx1"/>
              </a:solidFill>
            </a:endParaRPr>
          </a:p>
          <a:p>
            <a:pPr marL="342265" lvl="1" indent="0" defTabSz="914400">
              <a:lnSpc>
                <a:spcPct val="100000"/>
              </a:lnSpc>
              <a:spcBef>
                <a:spcPts val="0"/>
              </a:spcBef>
              <a:buSzTx/>
              <a:buNone/>
              <a:defRPr sz="2200">
                <a:solidFill>
                  <a:srgbClr val="002060"/>
                </a:solidFill>
              </a:defRPr>
            </a:pPr>
            <a:r>
              <a:rPr lang="fr" sz="2000" dirty="0">
                <a:solidFill>
                  <a:schemeClr val="tx1"/>
                </a:solidFill>
                <a:sym typeface="Calibri"/>
              </a:rPr>
              <a:t>amélioration des opérations</a:t>
            </a:r>
            <a:endParaRPr lang="fr" sz="2000" dirty="0">
              <a:solidFill>
                <a:schemeClr val="tx1"/>
              </a:solidFill>
            </a:endParaRPr>
          </a:p>
          <a:p>
            <a:pPr marL="342265" lvl="1" indent="0">
              <a:buNone/>
            </a:pPr>
            <a:endParaRPr lang="en-US" sz="2000" dirty="0">
              <a:solidFill>
                <a:srgbClr val="002060"/>
              </a:solidFill>
            </a:endParaRPr>
          </a:p>
          <a:p>
            <a:pPr marL="0" indent="0" defTabSz="914400">
              <a:lnSpc>
                <a:spcPct val="100000"/>
              </a:lnSpc>
              <a:spcBef>
                <a:spcPts val="0"/>
              </a:spcBef>
              <a:buClrTx/>
              <a:buSzTx/>
              <a:buNone/>
            </a:pPr>
            <a:r>
              <a:rPr lang="fr" sz="2000" dirty="0">
                <a:solidFill>
                  <a:srgbClr val="65A000"/>
                </a:solidFill>
                <a:ea typeface="Source Sans Pro Bold"/>
                <a:cs typeface="Source Sans Pro Bold"/>
                <a:sym typeface="Calibri"/>
              </a:rPr>
              <a:t>Phase d’urgence</a:t>
            </a:r>
          </a:p>
          <a:p>
            <a:pPr marL="127635" lvl="1" indent="-46355" defTabSz="914400">
              <a:lnSpc>
                <a:spcPct val="100000"/>
              </a:lnSpc>
              <a:spcBef>
                <a:spcPts val="0"/>
              </a:spcBef>
              <a:buSzTx/>
              <a:defRPr sz="2200">
                <a:solidFill>
                  <a:srgbClr val="002060"/>
                </a:solidFill>
              </a:defRPr>
            </a:pPr>
            <a:r>
              <a:rPr lang="fr" sz="2000" dirty="0">
                <a:solidFill>
                  <a:schemeClr val="tx1"/>
                </a:solidFill>
              </a:rPr>
              <a:t>  Coordination continue avec le chef d’équipe de l’EIR</a:t>
            </a:r>
          </a:p>
          <a:p>
            <a:pPr marL="127635" lvl="1" indent="-46355" defTabSz="914400">
              <a:lnSpc>
                <a:spcPct val="100000"/>
              </a:lnSpc>
              <a:spcBef>
                <a:spcPts val="0"/>
              </a:spcBef>
              <a:buSzTx/>
              <a:defRPr sz="2200">
                <a:solidFill>
                  <a:srgbClr val="002060"/>
                </a:solidFill>
              </a:defRPr>
            </a:pPr>
            <a:r>
              <a:rPr lang="fr" sz="2000" dirty="0">
                <a:solidFill>
                  <a:schemeClr val="tx1"/>
                </a:solidFill>
              </a:rPr>
              <a:t>  Coordination avec les autres acteurs mobilisés</a:t>
            </a:r>
          </a:p>
          <a:p>
            <a:pPr marL="127635" lvl="1" indent="-46355" defTabSz="914400">
              <a:lnSpc>
                <a:spcPct val="100000"/>
              </a:lnSpc>
              <a:spcBef>
                <a:spcPts val="0"/>
              </a:spcBef>
              <a:buSzTx/>
              <a:defRPr sz="2200">
                <a:solidFill>
                  <a:srgbClr val="002060"/>
                </a:solidFill>
              </a:defRPr>
            </a:pPr>
            <a:r>
              <a:rPr lang="fr" sz="2000" dirty="0">
                <a:solidFill>
                  <a:schemeClr val="tx1"/>
                </a:solidFill>
              </a:rPr>
              <a:t>  Appui à l’EIR (assuré en interne ou externalisé)</a:t>
            </a:r>
          </a:p>
          <a:p>
            <a:pPr marL="127635" lvl="1" indent="-46355" defTabSz="914400">
              <a:lnSpc>
                <a:spcPct val="100000"/>
              </a:lnSpc>
              <a:spcBef>
                <a:spcPts val="0"/>
              </a:spcBef>
              <a:buSzTx/>
              <a:defRPr sz="2200">
                <a:solidFill>
                  <a:srgbClr val="002060"/>
                </a:solidFill>
              </a:defRPr>
            </a:pPr>
            <a:r>
              <a:rPr lang="fr" sz="2000" dirty="0">
                <a:solidFill>
                  <a:schemeClr val="tx1"/>
                </a:solidFill>
              </a:rPr>
              <a:t>  Suivi et évaluation des activités de l’EIR</a:t>
            </a:r>
          </a:p>
        </p:txBody>
      </p:sp>
      <p:sp>
        <p:nvSpPr>
          <p:cNvPr id="6" name="Title 1">
            <a:extLst>
              <a:ext uri="{FF2B5EF4-FFF2-40B4-BE49-F238E27FC236}">
                <a16:creationId xmlns:a16="http://schemas.microsoft.com/office/drawing/2014/main" id="{E45182B2-8041-4B97-A192-5B785F76944D}"/>
              </a:ext>
            </a:extLst>
          </p:cNvPr>
          <p:cNvSpPr txBox="1">
            <a:spLocks/>
          </p:cNvSpPr>
          <p:nvPr>
            <p:custDataLst>
              <p:tags r:id="rId2"/>
            </p:custDataLst>
          </p:nvPr>
        </p:nvSpPr>
        <p:spPr bwMode="auto">
          <a:xfrm>
            <a:off x="0" y="-13790"/>
            <a:ext cx="8229600" cy="662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lvl1pPr algn="ctr" rtl="0" eaLnBrk="0" fontAlgn="base" hangingPunct="0">
              <a:spcBef>
                <a:spcPct val="0"/>
              </a:spcBef>
              <a:spcAft>
                <a:spcPct val="0"/>
              </a:spcAft>
              <a:defRPr sz="290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000">
                <a:solidFill>
                  <a:srgbClr val="632523"/>
                </a:solidFill>
                <a:latin typeface="Arial" charset="0"/>
                <a:cs typeface="Arial" charset="0"/>
              </a:defRPr>
            </a:lvl2pPr>
            <a:lvl3pPr algn="ctr" rtl="0" eaLnBrk="0" fontAlgn="base" hangingPunct="0">
              <a:spcBef>
                <a:spcPct val="0"/>
              </a:spcBef>
              <a:spcAft>
                <a:spcPct val="0"/>
              </a:spcAft>
              <a:defRPr sz="4000">
                <a:solidFill>
                  <a:srgbClr val="632523"/>
                </a:solidFill>
                <a:latin typeface="Arial" charset="0"/>
                <a:cs typeface="Arial" charset="0"/>
              </a:defRPr>
            </a:lvl3pPr>
            <a:lvl4pPr algn="ctr" rtl="0" eaLnBrk="0" fontAlgn="base" hangingPunct="0">
              <a:spcBef>
                <a:spcPct val="0"/>
              </a:spcBef>
              <a:spcAft>
                <a:spcPct val="0"/>
              </a:spcAft>
              <a:defRPr sz="4000">
                <a:solidFill>
                  <a:srgbClr val="632523"/>
                </a:solidFill>
                <a:latin typeface="Arial" charset="0"/>
                <a:cs typeface="Arial" charset="0"/>
              </a:defRPr>
            </a:lvl4pPr>
            <a:lvl5pPr algn="ctr" rtl="0" eaLnBrk="0" fontAlgn="base" hangingPunct="0">
              <a:spcBef>
                <a:spcPct val="0"/>
              </a:spcBef>
              <a:spcAft>
                <a:spcPct val="0"/>
              </a:spcAft>
              <a:defRPr sz="4000">
                <a:solidFill>
                  <a:srgbClr val="632523"/>
                </a:solidFill>
                <a:latin typeface="Arial" charset="0"/>
                <a:cs typeface="Arial" charset="0"/>
              </a:defRPr>
            </a:lvl5pPr>
            <a:lvl6pPr marL="411480" algn="ctr" rtl="0" fontAlgn="base">
              <a:spcBef>
                <a:spcPct val="0"/>
              </a:spcBef>
              <a:spcAft>
                <a:spcPct val="0"/>
              </a:spcAft>
              <a:defRPr sz="4000">
                <a:solidFill>
                  <a:srgbClr val="632523"/>
                </a:solidFill>
                <a:latin typeface="Arial" charset="0"/>
                <a:cs typeface="Arial" charset="0"/>
              </a:defRPr>
            </a:lvl6pPr>
            <a:lvl7pPr marL="822960" algn="ctr" rtl="0" fontAlgn="base">
              <a:spcBef>
                <a:spcPct val="0"/>
              </a:spcBef>
              <a:spcAft>
                <a:spcPct val="0"/>
              </a:spcAft>
              <a:defRPr sz="4000">
                <a:solidFill>
                  <a:srgbClr val="632523"/>
                </a:solidFill>
                <a:latin typeface="Arial" charset="0"/>
                <a:cs typeface="Arial" charset="0"/>
              </a:defRPr>
            </a:lvl7pPr>
            <a:lvl8pPr marL="1234440" algn="ctr" rtl="0" fontAlgn="base">
              <a:spcBef>
                <a:spcPct val="0"/>
              </a:spcBef>
              <a:spcAft>
                <a:spcPct val="0"/>
              </a:spcAft>
              <a:defRPr sz="4000">
                <a:solidFill>
                  <a:srgbClr val="632523"/>
                </a:solidFill>
                <a:latin typeface="Arial" charset="0"/>
                <a:cs typeface="Arial" charset="0"/>
              </a:defRPr>
            </a:lvl8pPr>
            <a:lvl9pPr marL="1645920" algn="ctr" rtl="0" fontAlgn="base">
              <a:spcBef>
                <a:spcPct val="0"/>
              </a:spcBef>
              <a:spcAft>
                <a:spcPct val="0"/>
              </a:spcAft>
              <a:defRPr sz="4000">
                <a:solidFill>
                  <a:srgbClr val="632523"/>
                </a:solidFill>
                <a:latin typeface="Arial" charset="0"/>
                <a:cs typeface="Arial" charset="0"/>
              </a:defRPr>
            </a:lvl9pPr>
          </a:lstStyle>
          <a:p>
            <a:pPr algn="l" defTabSz="914400" rtl="0"/>
            <a:r>
              <a:rPr lang="fr" sz="3200" dirty="0">
                <a:solidFill>
                  <a:schemeClr val="bg1"/>
                </a:solidFill>
                <a:latin typeface="+mj-lt"/>
              </a:rPr>
              <a:t>Activités de gestion de l’EIR</a:t>
            </a:r>
            <a:endParaRPr lang="en-GB" altLang="en-US" sz="3200" dirty="0">
              <a:solidFill>
                <a:schemeClr val="bg1"/>
              </a:solidFill>
              <a:latin typeface="+mj-lt"/>
              <a:cs typeface="Arial"/>
            </a:endParaRPr>
          </a:p>
        </p:txBody>
      </p:sp>
      <p:pic>
        <p:nvPicPr>
          <p:cNvPr id="2" name="Image 4" descr="Une image contenant texte, capture d’écran, diagramme, cercle&#10;&#10;Description générée automatiquement">
            <a:extLst>
              <a:ext uri="{FF2B5EF4-FFF2-40B4-BE49-F238E27FC236}">
                <a16:creationId xmlns:a16="http://schemas.microsoft.com/office/drawing/2014/main" id="{84050251-1EAA-7CF2-F070-5750C2F4BC69}"/>
              </a:ext>
            </a:extLst>
          </p:cNvPr>
          <p:cNvPicPr>
            <a:picLocks noChangeAspect="1"/>
          </p:cNvPicPr>
          <p:nvPr/>
        </p:nvPicPr>
        <p:blipFill>
          <a:blip r:embed="rId5"/>
          <a:stretch>
            <a:fillRect/>
          </a:stretch>
        </p:blipFill>
        <p:spPr>
          <a:xfrm>
            <a:off x="4637315" y="1701491"/>
            <a:ext cx="4376056" cy="2501429"/>
          </a:xfrm>
          <a:prstGeom prst="rect">
            <a:avLst/>
          </a:prstGeom>
        </p:spPr>
      </p:pic>
    </p:spTree>
    <p:extLst>
      <p:ext uri="{BB962C8B-B14F-4D97-AF65-F5344CB8AC3E}">
        <p14:creationId xmlns:p14="http://schemas.microsoft.com/office/powerpoint/2010/main" val="3516323333"/>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2" name="Title 1">
            <a:extLst>
              <a:ext uri="{FF2B5EF4-FFF2-40B4-BE49-F238E27FC236}">
                <a16:creationId xmlns:a16="http://schemas.microsoft.com/office/drawing/2014/main" id="{FACACB72-D69A-4795-9C57-135B975ED83C}"/>
              </a:ext>
            </a:extLst>
          </p:cNvPr>
          <p:cNvSpPr>
            <a:spLocks noGrp="1"/>
          </p:cNvSpPr>
          <p:nvPr>
            <p:ph type="title"/>
          </p:nvPr>
        </p:nvSpPr>
        <p:spPr>
          <a:xfrm>
            <a:off x="571500" y="1886584"/>
            <a:ext cx="8229600" cy="1508126"/>
          </a:xfrm>
        </p:spPr>
        <p:txBody>
          <a:bodyPr>
            <a:normAutofit/>
          </a:bodyPr>
          <a:lstStyle/>
          <a:p>
            <a:pPr algn="ctr"/>
            <a:r>
              <a:rPr lang="en-US" sz="3200" b="1" dirty="0"/>
              <a:t>1.1 </a:t>
            </a:r>
            <a:r>
              <a:rPr lang="en-US" sz="3200" b="1" dirty="0" err="1"/>
              <a:t>Mise</a:t>
            </a:r>
            <a:r>
              <a:rPr lang="en-US" sz="3200" b="1" dirty="0"/>
              <a:t> </a:t>
            </a:r>
            <a:r>
              <a:rPr lang="en-US" sz="3200" b="1" dirty="0" err="1"/>
              <a:t>en</a:t>
            </a:r>
            <a:r>
              <a:rPr lang="en-US" sz="3200" b="1" dirty="0"/>
              <a:t> place et </a:t>
            </a:r>
            <a:r>
              <a:rPr lang="en-US" sz="3200" b="1" dirty="0" err="1"/>
              <a:t>gestion</a:t>
            </a:r>
            <a:r>
              <a:rPr lang="en-US" sz="3200" b="1" dirty="0"/>
              <a:t>  des EIRs </a:t>
            </a:r>
            <a:br>
              <a:rPr lang="en-US" sz="3200" b="1" dirty="0"/>
            </a:br>
            <a:r>
              <a:rPr lang="en-US" sz="3200" b="1" dirty="0"/>
              <a:t>au </a:t>
            </a:r>
            <a:r>
              <a:rPr lang="en-US" sz="3200" b="1" dirty="0">
                <a:solidFill>
                  <a:srgbClr val="FF0000"/>
                </a:solidFill>
                <a:highlight>
                  <a:srgbClr val="FFFF00"/>
                </a:highlight>
              </a:rPr>
              <a:t>pays</a:t>
            </a:r>
          </a:p>
        </p:txBody>
      </p:sp>
    </p:spTree>
    <p:extLst>
      <p:ext uri="{BB962C8B-B14F-4D97-AF65-F5344CB8AC3E}">
        <p14:creationId xmlns:p14="http://schemas.microsoft.com/office/powerpoint/2010/main" val="11542340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Content Placeholder 2"/>
          <p:cNvSpPr>
            <a:spLocks noGrp="1"/>
          </p:cNvSpPr>
          <p:nvPr>
            <p:ph type="body" idx="1"/>
            <p:custDataLst>
              <p:tags r:id="rId1"/>
            </p:custDataLst>
          </p:nvPr>
        </p:nvSpPr>
        <p:spPr>
          <a:xfrm>
            <a:off x="981307" y="1247001"/>
            <a:ext cx="7716644" cy="4654071"/>
          </a:xfrm>
        </p:spPr>
        <p:txBody>
          <a:bodyPr rtlCol="0">
            <a:normAutofit/>
          </a:bodyPr>
          <a:lstStyle/>
          <a:p>
            <a:pPr marL="0" indent="0" defTabSz="289320">
              <a:spcBef>
                <a:spcPts val="300"/>
              </a:spcBef>
              <a:buNone/>
            </a:pPr>
            <a:r>
              <a:rPr lang="fr" sz="2200" dirty="0">
                <a:ea typeface="Source Sans Pro Regular"/>
                <a:cs typeface="Source Sans Pro Regular"/>
              </a:rPr>
              <a:t>Les procédures opérationnelles standards (POS) sont des explications détaillées de la procédure d’application d’une politique.</a:t>
            </a:r>
          </a:p>
          <a:p>
            <a:pPr marL="0" indent="0" rtl="0">
              <a:buNone/>
            </a:pPr>
            <a:endParaRPr lang="en-US" sz="2200" b="1" i="1" dirty="0">
              <a:solidFill>
                <a:srgbClr val="002060"/>
              </a:solidFill>
            </a:endParaRPr>
          </a:p>
          <a:p>
            <a:pPr marL="0" indent="0" rtl="0">
              <a:buNone/>
            </a:pPr>
            <a:r>
              <a:rPr lang="fr" sz="2200" dirty="0">
                <a:solidFill>
                  <a:srgbClr val="65A000"/>
                </a:solidFill>
                <a:ea typeface="Source Sans Pro Regular"/>
                <a:cs typeface="Source Sans Pro Regular"/>
              </a:rPr>
              <a:t>Elles indiquent clairement :</a:t>
            </a:r>
          </a:p>
          <a:p>
            <a:pPr lvl="1" defTabSz="289320">
              <a:lnSpc>
                <a:spcPct val="100000"/>
              </a:lnSpc>
              <a:spcBef>
                <a:spcPts val="300"/>
              </a:spcBef>
              <a:buFont typeface="Arial" panose="020B0604020202020204" pitchFamily="34" charset="0"/>
              <a:buChar char="•"/>
            </a:pPr>
            <a:r>
              <a:rPr lang="fr" sz="2200" dirty="0">
                <a:solidFill>
                  <a:schemeClr val="tx1"/>
                </a:solidFill>
                <a:ea typeface="Source Sans Pro Regular"/>
                <a:cs typeface="Source Sans Pro Regular"/>
              </a:rPr>
              <a:t>  qui doit effectuer la tâche ;</a:t>
            </a:r>
          </a:p>
          <a:p>
            <a:pPr lvl="1" defTabSz="289320">
              <a:lnSpc>
                <a:spcPct val="100000"/>
              </a:lnSpc>
              <a:spcBef>
                <a:spcPts val="300"/>
              </a:spcBef>
              <a:buFont typeface="Arial" panose="020B0604020202020204" pitchFamily="34" charset="0"/>
              <a:buChar char="•"/>
            </a:pPr>
            <a:r>
              <a:rPr lang="fr" sz="2200" dirty="0">
                <a:solidFill>
                  <a:schemeClr val="tx1"/>
                </a:solidFill>
                <a:ea typeface="Source Sans Pro Regular"/>
                <a:cs typeface="Source Sans Pro Regular"/>
              </a:rPr>
              <a:t>  quel est le matériel nécessaire ;</a:t>
            </a:r>
          </a:p>
          <a:p>
            <a:pPr lvl="1" defTabSz="289320">
              <a:lnSpc>
                <a:spcPct val="100000"/>
              </a:lnSpc>
              <a:spcBef>
                <a:spcPts val="300"/>
              </a:spcBef>
              <a:buFont typeface="Arial" panose="020B0604020202020204" pitchFamily="34" charset="0"/>
              <a:buChar char="•"/>
            </a:pPr>
            <a:r>
              <a:rPr lang="fr" sz="2200" dirty="0">
                <a:solidFill>
                  <a:schemeClr val="tx1"/>
                </a:solidFill>
                <a:ea typeface="Source Sans Pro Regular"/>
                <a:cs typeface="Source Sans Pro Regular"/>
              </a:rPr>
              <a:t>  où exécuter la tâche ;</a:t>
            </a:r>
          </a:p>
          <a:p>
            <a:pPr lvl="1" defTabSz="289320">
              <a:lnSpc>
                <a:spcPct val="100000"/>
              </a:lnSpc>
              <a:spcBef>
                <a:spcPts val="300"/>
              </a:spcBef>
              <a:buFont typeface="Arial" panose="020B0604020202020204" pitchFamily="34" charset="0"/>
              <a:buChar char="•"/>
            </a:pPr>
            <a:r>
              <a:rPr lang="fr" sz="2200" dirty="0">
                <a:solidFill>
                  <a:schemeClr val="tx1"/>
                </a:solidFill>
                <a:ea typeface="Source Sans Pro Regular"/>
                <a:cs typeface="Source Sans Pro Regular"/>
              </a:rPr>
              <a:t>  quand exécuter la tâche ;</a:t>
            </a:r>
          </a:p>
          <a:p>
            <a:pPr lvl="1" defTabSz="289320">
              <a:lnSpc>
                <a:spcPct val="100000"/>
              </a:lnSpc>
              <a:spcBef>
                <a:spcPts val="300"/>
              </a:spcBef>
              <a:buFont typeface="Arial" panose="020B0604020202020204" pitchFamily="34" charset="0"/>
              <a:buChar char="•"/>
            </a:pPr>
            <a:r>
              <a:rPr lang="fr" sz="2200" dirty="0">
                <a:solidFill>
                  <a:schemeClr val="tx1"/>
                </a:solidFill>
                <a:ea typeface="Source Sans Pro Regular"/>
                <a:cs typeface="Source Sans Pro Regular"/>
              </a:rPr>
              <a:t>  comment exécuter la tâche ;</a:t>
            </a:r>
          </a:p>
          <a:p>
            <a:pPr lvl="1" defTabSz="289320">
              <a:lnSpc>
                <a:spcPct val="100000"/>
              </a:lnSpc>
              <a:spcBef>
                <a:spcPts val="300"/>
              </a:spcBef>
              <a:buFont typeface="Arial" panose="020B0604020202020204" pitchFamily="34" charset="0"/>
              <a:buChar char="•"/>
            </a:pPr>
            <a:r>
              <a:rPr lang="fr" sz="2200" dirty="0">
                <a:solidFill>
                  <a:schemeClr val="tx1"/>
                </a:solidFill>
                <a:ea typeface="Source Sans Pro Regular"/>
                <a:cs typeface="Source Sans Pro Regular"/>
              </a:rPr>
              <a:t>  comment les membres du personnel d’intervention vont collaborer pour atteindre le même objectif.</a:t>
            </a:r>
          </a:p>
        </p:txBody>
      </p:sp>
      <p:sp>
        <p:nvSpPr>
          <p:cNvPr id="60418" name="Title 1"/>
          <p:cNvSpPr>
            <a:spLocks noGrp="1"/>
          </p:cNvSpPr>
          <p:nvPr>
            <p:ph type="title" idx="4294967295"/>
            <p:custDataLst>
              <p:tags r:id="rId2"/>
            </p:custDataLst>
          </p:nvPr>
        </p:nvSpPr>
        <p:spPr>
          <a:xfrm>
            <a:off x="201358" y="0"/>
            <a:ext cx="8229600" cy="702527"/>
          </a:xfrm>
        </p:spPr>
        <p:txBody>
          <a:bodyPr rtlCol="0">
            <a:normAutofit/>
          </a:bodyPr>
          <a:lstStyle/>
          <a:p>
            <a:pPr rtl="0"/>
            <a:r>
              <a:rPr lang="fr" sz="3200" b="1" dirty="0">
                <a:latin typeface="+mj-lt"/>
                <a:cs typeface="Arial"/>
              </a:rPr>
              <a:t>Qu’est-ce qu’une POS </a:t>
            </a:r>
            <a:r>
              <a:rPr lang="fr" sz="3200" dirty="0">
                <a:latin typeface="Arial"/>
                <a:cs typeface="Arial"/>
              </a:rPr>
              <a:t>?</a:t>
            </a:r>
            <a:endParaRPr lang="en-GB" altLang="en-US" sz="3200" b="1" dirty="0">
              <a:solidFill>
                <a:srgbClr val="002060"/>
              </a:solidFill>
              <a:latin typeface="Arial"/>
              <a:cs typeface="Arial"/>
            </a:endParaRPr>
          </a:p>
        </p:txBody>
      </p:sp>
    </p:spTree>
    <p:extLst>
      <p:ext uri="{BB962C8B-B14F-4D97-AF65-F5344CB8AC3E}">
        <p14:creationId xmlns:p14="http://schemas.microsoft.com/office/powerpoint/2010/main" val="3542789810"/>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45DA4EB-AC64-43A3-A28B-14EF6D932F49}"/>
              </a:ext>
            </a:extLst>
          </p:cNvPr>
          <p:cNvSpPr/>
          <p:nvPr>
            <p:custDataLst>
              <p:tags r:id="rId1"/>
            </p:custDataLst>
          </p:nvPr>
        </p:nvSpPr>
        <p:spPr>
          <a:xfrm>
            <a:off x="36112" y="123145"/>
            <a:ext cx="7218485" cy="408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rtl="0"/>
            <a:r>
              <a:rPr lang="es-MX" sz="3200" b="1" dirty="0" err="1">
                <a:solidFill>
                  <a:schemeClr val="bg1"/>
                </a:solidFill>
                <a:latin typeface="+mj-lt"/>
              </a:rPr>
              <a:t>Cycle</a:t>
            </a:r>
            <a:r>
              <a:rPr lang="es-MX" sz="3200" b="1" dirty="0">
                <a:solidFill>
                  <a:schemeClr val="bg1"/>
                </a:solidFill>
                <a:latin typeface="+mj-lt"/>
              </a:rPr>
              <a:t> de </a:t>
            </a:r>
            <a:r>
              <a:rPr lang="es-MX" sz="3200" b="1" dirty="0" err="1">
                <a:solidFill>
                  <a:schemeClr val="bg1"/>
                </a:solidFill>
                <a:latin typeface="+mj-lt"/>
              </a:rPr>
              <a:t>gestion</a:t>
            </a:r>
            <a:r>
              <a:rPr lang="es-MX" sz="3200" b="1" dirty="0">
                <a:solidFill>
                  <a:schemeClr val="bg1"/>
                </a:solidFill>
                <a:latin typeface="+mj-lt"/>
              </a:rPr>
              <a:t> des </a:t>
            </a:r>
            <a:r>
              <a:rPr lang="es-MX" sz="3200" b="1" dirty="0" err="1">
                <a:solidFill>
                  <a:schemeClr val="bg1"/>
                </a:solidFill>
                <a:latin typeface="+mj-lt"/>
              </a:rPr>
              <a:t>EIRs</a:t>
            </a:r>
            <a:endParaRPr lang="es-MX" sz="3200" b="1" dirty="0">
              <a:solidFill>
                <a:schemeClr val="bg1"/>
              </a:solidFill>
              <a:latin typeface="+mj-lt"/>
            </a:endParaRPr>
          </a:p>
        </p:txBody>
      </p:sp>
      <p:sp>
        <p:nvSpPr>
          <p:cNvPr id="5" name="Arc 4">
            <a:extLst>
              <a:ext uri="{FF2B5EF4-FFF2-40B4-BE49-F238E27FC236}">
                <a16:creationId xmlns:a16="http://schemas.microsoft.com/office/drawing/2014/main" id="{DB7C0D91-EB2B-415F-BF15-9A7AB7A1CAB0}"/>
              </a:ext>
            </a:extLst>
          </p:cNvPr>
          <p:cNvSpPr/>
          <p:nvPr>
            <p:custDataLst>
              <p:tags r:id="rId2"/>
            </p:custDataLst>
          </p:nvPr>
        </p:nvSpPr>
        <p:spPr>
          <a:xfrm rot="10800000">
            <a:off x="1220104" y="1906658"/>
            <a:ext cx="2989337" cy="3080554"/>
          </a:xfrm>
          <a:prstGeom prst="arc">
            <a:avLst>
              <a:gd name="adj1" fmla="val 6719491"/>
              <a:gd name="adj2" fmla="val 13832901"/>
            </a:avLst>
          </a:prstGeom>
          <a:ln>
            <a:solidFill>
              <a:srgbClr val="405888"/>
            </a:solidFill>
            <a:headEnd type="none" w="med" len="med"/>
            <a:tailEnd type="arrow" w="med" len="med"/>
          </a:ln>
        </p:spPr>
        <p:style>
          <a:lnRef idx="3">
            <a:schemeClr val="accent1"/>
          </a:lnRef>
          <a:fillRef idx="0">
            <a:schemeClr val="accent1"/>
          </a:fillRef>
          <a:effectRef idx="2">
            <a:schemeClr val="accent1"/>
          </a:effectRef>
          <a:fontRef idx="minor">
            <a:schemeClr val="tx1"/>
          </a:fontRef>
        </p:style>
        <p:txBody>
          <a:bodyPr rtlCol="0" anchor="ctr"/>
          <a:lstStyle/>
          <a:p>
            <a:pPr algn="ctr" rtl="0"/>
            <a:endParaRPr lang="es-MX">
              <a:solidFill>
                <a:srgbClr val="000000"/>
              </a:solidFill>
            </a:endParaRPr>
          </a:p>
        </p:txBody>
      </p:sp>
      <p:sp>
        <p:nvSpPr>
          <p:cNvPr id="6" name="Arc 5">
            <a:extLst>
              <a:ext uri="{FF2B5EF4-FFF2-40B4-BE49-F238E27FC236}">
                <a16:creationId xmlns:a16="http://schemas.microsoft.com/office/drawing/2014/main" id="{A69B37B9-5BB2-4AD1-8521-AEE9123DECA5}"/>
              </a:ext>
            </a:extLst>
          </p:cNvPr>
          <p:cNvSpPr/>
          <p:nvPr>
            <p:custDataLst>
              <p:tags r:id="rId3"/>
            </p:custDataLst>
          </p:nvPr>
        </p:nvSpPr>
        <p:spPr>
          <a:xfrm>
            <a:off x="2660741" y="1735547"/>
            <a:ext cx="3097400" cy="3080554"/>
          </a:xfrm>
          <a:prstGeom prst="arc">
            <a:avLst>
              <a:gd name="adj1" fmla="val 6660076"/>
              <a:gd name="adj2" fmla="val 15507358"/>
            </a:avLst>
          </a:prstGeom>
          <a:ln>
            <a:solidFill>
              <a:srgbClr val="405888"/>
            </a:solidFill>
            <a:headEnd type="none" w="med" len="med"/>
            <a:tailEnd type="arrow" w="med" len="med"/>
          </a:ln>
        </p:spPr>
        <p:style>
          <a:lnRef idx="3">
            <a:schemeClr val="accent1"/>
          </a:lnRef>
          <a:fillRef idx="0">
            <a:schemeClr val="accent1"/>
          </a:fillRef>
          <a:effectRef idx="2">
            <a:schemeClr val="accent1"/>
          </a:effectRef>
          <a:fontRef idx="minor">
            <a:schemeClr val="tx1"/>
          </a:fontRef>
        </p:style>
        <p:txBody>
          <a:bodyPr rtlCol="0" anchor="ctr"/>
          <a:lstStyle/>
          <a:p>
            <a:pPr algn="ctr" rtl="0"/>
            <a:endParaRPr lang="es-MX">
              <a:solidFill>
                <a:srgbClr val="000000"/>
              </a:solidFill>
            </a:endParaRPr>
          </a:p>
        </p:txBody>
      </p:sp>
      <p:sp>
        <p:nvSpPr>
          <p:cNvPr id="7" name="Arc 6">
            <a:extLst>
              <a:ext uri="{FF2B5EF4-FFF2-40B4-BE49-F238E27FC236}">
                <a16:creationId xmlns:a16="http://schemas.microsoft.com/office/drawing/2014/main" id="{003F872D-7ED9-4090-92D0-8E12255F8EB1}"/>
              </a:ext>
            </a:extLst>
          </p:cNvPr>
          <p:cNvSpPr/>
          <p:nvPr>
            <p:custDataLst>
              <p:tags r:id="rId4"/>
            </p:custDataLst>
          </p:nvPr>
        </p:nvSpPr>
        <p:spPr>
          <a:xfrm rot="11941056">
            <a:off x="2660740" y="1735547"/>
            <a:ext cx="3097400" cy="3080554"/>
          </a:xfrm>
          <a:prstGeom prst="arc">
            <a:avLst>
              <a:gd name="adj1" fmla="val 6065917"/>
              <a:gd name="adj2" fmla="val 15507358"/>
            </a:avLst>
          </a:prstGeom>
          <a:ln w="38100" cap="flat" cmpd="sng" algn="ctr">
            <a:solidFill>
              <a:srgbClr val="BF1E2E"/>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rtl="0"/>
            <a:endParaRPr lang="es-MX">
              <a:solidFill>
                <a:srgbClr val="000000"/>
              </a:solidFill>
            </a:endParaRPr>
          </a:p>
        </p:txBody>
      </p:sp>
      <p:sp>
        <p:nvSpPr>
          <p:cNvPr id="8" name="Star: 16 Points 7">
            <a:extLst>
              <a:ext uri="{FF2B5EF4-FFF2-40B4-BE49-F238E27FC236}">
                <a16:creationId xmlns:a16="http://schemas.microsoft.com/office/drawing/2014/main" id="{4736F527-4146-4EE0-B6AA-2CB8570580B4}"/>
              </a:ext>
            </a:extLst>
          </p:cNvPr>
          <p:cNvSpPr/>
          <p:nvPr>
            <p:custDataLst>
              <p:tags r:id="rId5"/>
            </p:custDataLst>
          </p:nvPr>
        </p:nvSpPr>
        <p:spPr>
          <a:xfrm>
            <a:off x="3921928" y="1433889"/>
            <a:ext cx="852868" cy="823113"/>
          </a:xfrm>
          <a:prstGeom prst="star16">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sz="500" b="1">
              <a:solidFill>
                <a:schemeClr val="bg2"/>
              </a:solidFill>
              <a:latin typeface="Calibri" panose="020F0502020204030204" pitchFamily="34" charset="0"/>
              <a:cs typeface="Calibri" panose="020F0502020204030204" pitchFamily="34" charset="0"/>
            </a:endParaRPr>
          </a:p>
        </p:txBody>
      </p:sp>
      <p:sp>
        <p:nvSpPr>
          <p:cNvPr id="9" name="Rectangle 8">
            <a:extLst>
              <a:ext uri="{FF2B5EF4-FFF2-40B4-BE49-F238E27FC236}">
                <a16:creationId xmlns:a16="http://schemas.microsoft.com/office/drawing/2014/main" id="{35EE14B9-E2B4-47EA-A37C-0FEEDFAEBC4A}"/>
              </a:ext>
            </a:extLst>
          </p:cNvPr>
          <p:cNvSpPr/>
          <p:nvPr>
            <p:custDataLst>
              <p:tags r:id="rId6"/>
            </p:custDataLst>
          </p:nvPr>
        </p:nvSpPr>
        <p:spPr>
          <a:xfrm>
            <a:off x="3936744" y="1684410"/>
            <a:ext cx="855678" cy="257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900" b="1" dirty="0">
                <a:solidFill>
                  <a:schemeClr val="bg1"/>
                </a:solidFill>
                <a:latin typeface="Calibri" panose="020F0502020204030204" pitchFamily="34" charset="0"/>
                <a:cs typeface="Calibri" panose="020F0502020204030204" pitchFamily="34" charset="0"/>
              </a:rPr>
              <a:t>FLAMBÉE ÉPIDÉMIQUE</a:t>
            </a:r>
            <a:endParaRPr lang="es-MX" sz="900" b="1" dirty="0">
              <a:solidFill>
                <a:schemeClr val="bg1"/>
              </a:solidFill>
              <a:latin typeface="Calibri" panose="020F0502020204030204" pitchFamily="34" charset="0"/>
              <a:cs typeface="Calibri" panose="020F0502020204030204" pitchFamily="34" charset="0"/>
            </a:endParaRPr>
          </a:p>
        </p:txBody>
      </p:sp>
      <p:sp>
        <p:nvSpPr>
          <p:cNvPr id="10" name="Oval 9">
            <a:extLst>
              <a:ext uri="{FF2B5EF4-FFF2-40B4-BE49-F238E27FC236}">
                <a16:creationId xmlns:a16="http://schemas.microsoft.com/office/drawing/2014/main" id="{29DEEAEE-C3A9-48ED-8F8A-C643FCD1D550}"/>
              </a:ext>
            </a:extLst>
          </p:cNvPr>
          <p:cNvSpPr/>
          <p:nvPr>
            <p:custDataLst>
              <p:tags r:id="rId7"/>
            </p:custDataLst>
          </p:nvPr>
        </p:nvSpPr>
        <p:spPr>
          <a:xfrm>
            <a:off x="3233390" y="1922697"/>
            <a:ext cx="153709" cy="158116"/>
          </a:xfrm>
          <a:prstGeom prst="ellipse">
            <a:avLst/>
          </a:prstGeom>
          <a:solidFill>
            <a:srgbClr val="405888"/>
          </a:solidFill>
          <a:ln>
            <a:solidFill>
              <a:srgbClr val="4058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solidFill>
                <a:schemeClr val="accent5">
                  <a:lumMod val="50000"/>
                </a:schemeClr>
              </a:solidFill>
              <a:latin typeface="+mj-lt"/>
            </a:endParaRPr>
          </a:p>
        </p:txBody>
      </p:sp>
      <p:grpSp>
        <p:nvGrpSpPr>
          <p:cNvPr id="11" name="Group 10">
            <a:extLst>
              <a:ext uri="{FF2B5EF4-FFF2-40B4-BE49-F238E27FC236}">
                <a16:creationId xmlns:a16="http://schemas.microsoft.com/office/drawing/2014/main" id="{1926DEBC-DD5F-46B4-93D1-5B3E874AC783}"/>
              </a:ext>
            </a:extLst>
          </p:cNvPr>
          <p:cNvGrpSpPr/>
          <p:nvPr>
            <p:custDataLst>
              <p:tags r:id="rId8"/>
            </p:custDataLst>
          </p:nvPr>
        </p:nvGrpSpPr>
        <p:grpSpPr>
          <a:xfrm>
            <a:off x="4808096" y="1769880"/>
            <a:ext cx="309851" cy="312144"/>
            <a:chOff x="745241" y="1153226"/>
            <a:chExt cx="354476" cy="359052"/>
          </a:xfrm>
        </p:grpSpPr>
        <p:sp>
          <p:nvSpPr>
            <p:cNvPr id="12" name="Oval 11">
              <a:extLst>
                <a:ext uri="{FF2B5EF4-FFF2-40B4-BE49-F238E27FC236}">
                  <a16:creationId xmlns:a16="http://schemas.microsoft.com/office/drawing/2014/main" id="{E1B3CBDD-49D0-44AB-8D5D-3081DE0D0F92}"/>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p>
          </p:txBody>
        </p:sp>
        <p:sp>
          <p:nvSpPr>
            <p:cNvPr id="13" name="Oval 12">
              <a:extLst>
                <a:ext uri="{FF2B5EF4-FFF2-40B4-BE49-F238E27FC236}">
                  <a16:creationId xmlns:a16="http://schemas.microsoft.com/office/drawing/2014/main" id="{A31E6BFE-D9B1-40AE-9771-9E7A47DB00DF}"/>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p>
          </p:txBody>
        </p:sp>
      </p:grpSp>
      <p:sp>
        <p:nvSpPr>
          <p:cNvPr id="14" name="Oval 13">
            <a:extLst>
              <a:ext uri="{FF2B5EF4-FFF2-40B4-BE49-F238E27FC236}">
                <a16:creationId xmlns:a16="http://schemas.microsoft.com/office/drawing/2014/main" id="{FDA5C5FB-43E1-492C-91D2-E5E831745BF7}"/>
              </a:ext>
            </a:extLst>
          </p:cNvPr>
          <p:cNvSpPr/>
          <p:nvPr>
            <p:custDataLst>
              <p:tags r:id="rId9"/>
            </p:custDataLst>
          </p:nvPr>
        </p:nvSpPr>
        <p:spPr>
          <a:xfrm>
            <a:off x="2869909" y="4122893"/>
            <a:ext cx="153709" cy="158116"/>
          </a:xfrm>
          <a:prstGeom prst="ellipse">
            <a:avLst/>
          </a:prstGeom>
          <a:solidFill>
            <a:srgbClr val="405888"/>
          </a:solidFill>
          <a:ln>
            <a:solidFill>
              <a:srgbClr val="4058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solidFill>
                <a:schemeClr val="accent5">
                  <a:lumMod val="50000"/>
                </a:schemeClr>
              </a:solidFill>
              <a:latin typeface="+mj-lt"/>
            </a:endParaRPr>
          </a:p>
        </p:txBody>
      </p:sp>
      <p:sp>
        <p:nvSpPr>
          <p:cNvPr id="15" name="Oval 14">
            <a:extLst>
              <a:ext uri="{FF2B5EF4-FFF2-40B4-BE49-F238E27FC236}">
                <a16:creationId xmlns:a16="http://schemas.microsoft.com/office/drawing/2014/main" id="{C64B0C8B-B42C-4874-8986-EB8633294A56}"/>
              </a:ext>
            </a:extLst>
          </p:cNvPr>
          <p:cNvSpPr/>
          <p:nvPr>
            <p:custDataLst>
              <p:tags r:id="rId10"/>
            </p:custDataLst>
          </p:nvPr>
        </p:nvSpPr>
        <p:spPr>
          <a:xfrm>
            <a:off x="2583888" y="3196766"/>
            <a:ext cx="153709" cy="158116"/>
          </a:xfrm>
          <a:prstGeom prst="ellipse">
            <a:avLst/>
          </a:prstGeom>
          <a:solidFill>
            <a:srgbClr val="405888"/>
          </a:solidFill>
          <a:ln>
            <a:solidFill>
              <a:srgbClr val="4058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solidFill>
                <a:schemeClr val="accent5">
                  <a:lumMod val="50000"/>
                </a:schemeClr>
              </a:solidFill>
              <a:latin typeface="+mj-lt"/>
            </a:endParaRPr>
          </a:p>
        </p:txBody>
      </p:sp>
      <p:sp>
        <p:nvSpPr>
          <p:cNvPr id="16" name="Oval 15">
            <a:extLst>
              <a:ext uri="{FF2B5EF4-FFF2-40B4-BE49-F238E27FC236}">
                <a16:creationId xmlns:a16="http://schemas.microsoft.com/office/drawing/2014/main" id="{25B3B7E8-4488-46B6-8FDB-44E5A56E1B89}"/>
              </a:ext>
            </a:extLst>
          </p:cNvPr>
          <p:cNvSpPr/>
          <p:nvPr>
            <p:custDataLst>
              <p:tags r:id="rId11"/>
            </p:custDataLst>
          </p:nvPr>
        </p:nvSpPr>
        <p:spPr>
          <a:xfrm>
            <a:off x="2798179" y="2381316"/>
            <a:ext cx="153709" cy="158116"/>
          </a:xfrm>
          <a:prstGeom prst="ellipse">
            <a:avLst/>
          </a:prstGeom>
          <a:solidFill>
            <a:srgbClr val="405888"/>
          </a:solidFill>
          <a:ln>
            <a:solidFill>
              <a:srgbClr val="4058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solidFill>
                <a:schemeClr val="accent5">
                  <a:lumMod val="50000"/>
                </a:schemeClr>
              </a:solidFill>
              <a:latin typeface="+mj-lt"/>
            </a:endParaRPr>
          </a:p>
        </p:txBody>
      </p:sp>
      <p:sp>
        <p:nvSpPr>
          <p:cNvPr id="17" name="Oval 16">
            <a:extLst>
              <a:ext uri="{FF2B5EF4-FFF2-40B4-BE49-F238E27FC236}">
                <a16:creationId xmlns:a16="http://schemas.microsoft.com/office/drawing/2014/main" id="{C48F4064-D50C-44D7-87AE-840C67F8AC10}"/>
              </a:ext>
            </a:extLst>
          </p:cNvPr>
          <p:cNvSpPr/>
          <p:nvPr>
            <p:custDataLst>
              <p:tags r:id="rId12"/>
            </p:custDataLst>
          </p:nvPr>
        </p:nvSpPr>
        <p:spPr>
          <a:xfrm>
            <a:off x="3553915" y="4617246"/>
            <a:ext cx="153709" cy="158116"/>
          </a:xfrm>
          <a:prstGeom prst="ellipse">
            <a:avLst/>
          </a:prstGeom>
          <a:solidFill>
            <a:srgbClr val="405888"/>
          </a:solidFill>
          <a:ln>
            <a:solidFill>
              <a:srgbClr val="4058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solidFill>
                <a:schemeClr val="accent5">
                  <a:lumMod val="50000"/>
                </a:schemeClr>
              </a:solidFill>
              <a:latin typeface="+mj-lt"/>
            </a:endParaRPr>
          </a:p>
        </p:txBody>
      </p:sp>
      <p:grpSp>
        <p:nvGrpSpPr>
          <p:cNvPr id="18" name="Group 17">
            <a:extLst>
              <a:ext uri="{FF2B5EF4-FFF2-40B4-BE49-F238E27FC236}">
                <a16:creationId xmlns:a16="http://schemas.microsoft.com/office/drawing/2014/main" id="{6FAE3D2A-3A6F-479C-985F-16AFEFA9723C}"/>
              </a:ext>
            </a:extLst>
          </p:cNvPr>
          <p:cNvGrpSpPr/>
          <p:nvPr>
            <p:custDataLst>
              <p:tags r:id="rId13"/>
            </p:custDataLst>
          </p:nvPr>
        </p:nvGrpSpPr>
        <p:grpSpPr>
          <a:xfrm>
            <a:off x="5600438" y="2870572"/>
            <a:ext cx="309851" cy="312144"/>
            <a:chOff x="745241" y="1153226"/>
            <a:chExt cx="354476" cy="359052"/>
          </a:xfrm>
        </p:grpSpPr>
        <p:sp>
          <p:nvSpPr>
            <p:cNvPr id="19" name="Oval 18">
              <a:extLst>
                <a:ext uri="{FF2B5EF4-FFF2-40B4-BE49-F238E27FC236}">
                  <a16:creationId xmlns:a16="http://schemas.microsoft.com/office/drawing/2014/main" id="{A22A610B-D31E-4DD0-820F-A9AE540B68CB}"/>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p>
          </p:txBody>
        </p:sp>
        <p:sp>
          <p:nvSpPr>
            <p:cNvPr id="20" name="Oval 19">
              <a:extLst>
                <a:ext uri="{FF2B5EF4-FFF2-40B4-BE49-F238E27FC236}">
                  <a16:creationId xmlns:a16="http://schemas.microsoft.com/office/drawing/2014/main" id="{CBB7B068-9C67-4BF3-AD00-9BF468DCA04B}"/>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p>
          </p:txBody>
        </p:sp>
      </p:grpSp>
      <p:grpSp>
        <p:nvGrpSpPr>
          <p:cNvPr id="21" name="Group 20">
            <a:extLst>
              <a:ext uri="{FF2B5EF4-FFF2-40B4-BE49-F238E27FC236}">
                <a16:creationId xmlns:a16="http://schemas.microsoft.com/office/drawing/2014/main" id="{3633725E-1A27-4D42-973E-E4D0EFBC97ED}"/>
              </a:ext>
            </a:extLst>
          </p:cNvPr>
          <p:cNvGrpSpPr/>
          <p:nvPr>
            <p:custDataLst>
              <p:tags r:id="rId14"/>
            </p:custDataLst>
          </p:nvPr>
        </p:nvGrpSpPr>
        <p:grpSpPr>
          <a:xfrm>
            <a:off x="5373723" y="2296658"/>
            <a:ext cx="309851" cy="312144"/>
            <a:chOff x="745241" y="1153226"/>
            <a:chExt cx="354476" cy="359052"/>
          </a:xfrm>
        </p:grpSpPr>
        <p:sp>
          <p:nvSpPr>
            <p:cNvPr id="22" name="Oval 21">
              <a:extLst>
                <a:ext uri="{FF2B5EF4-FFF2-40B4-BE49-F238E27FC236}">
                  <a16:creationId xmlns:a16="http://schemas.microsoft.com/office/drawing/2014/main" id="{F0926C9E-5435-40C0-A1CD-916B44B44206}"/>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b="1"/>
            </a:p>
          </p:txBody>
        </p:sp>
        <p:sp>
          <p:nvSpPr>
            <p:cNvPr id="23" name="Oval 22">
              <a:extLst>
                <a:ext uri="{FF2B5EF4-FFF2-40B4-BE49-F238E27FC236}">
                  <a16:creationId xmlns:a16="http://schemas.microsoft.com/office/drawing/2014/main" id="{6E7B18FA-AC44-4935-8B7E-348B31050F7B}"/>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b="1"/>
            </a:p>
          </p:txBody>
        </p:sp>
      </p:grpSp>
      <p:grpSp>
        <p:nvGrpSpPr>
          <p:cNvPr id="24" name="Group 23">
            <a:extLst>
              <a:ext uri="{FF2B5EF4-FFF2-40B4-BE49-F238E27FC236}">
                <a16:creationId xmlns:a16="http://schemas.microsoft.com/office/drawing/2014/main" id="{C6F277C2-0B29-4DE3-AF75-E75FD8AE4116}"/>
              </a:ext>
            </a:extLst>
          </p:cNvPr>
          <p:cNvGrpSpPr/>
          <p:nvPr>
            <p:custDataLst>
              <p:tags r:id="rId15"/>
            </p:custDataLst>
          </p:nvPr>
        </p:nvGrpSpPr>
        <p:grpSpPr>
          <a:xfrm>
            <a:off x="4979796" y="4365267"/>
            <a:ext cx="309851" cy="312144"/>
            <a:chOff x="745241" y="1153226"/>
            <a:chExt cx="354476" cy="359052"/>
          </a:xfrm>
        </p:grpSpPr>
        <p:sp>
          <p:nvSpPr>
            <p:cNvPr id="25" name="Oval 24">
              <a:extLst>
                <a:ext uri="{FF2B5EF4-FFF2-40B4-BE49-F238E27FC236}">
                  <a16:creationId xmlns:a16="http://schemas.microsoft.com/office/drawing/2014/main" id="{72656C3E-3AE8-4CE3-B6FC-99D869FC6593}"/>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p>
          </p:txBody>
        </p:sp>
        <p:sp>
          <p:nvSpPr>
            <p:cNvPr id="26" name="Oval 25">
              <a:extLst>
                <a:ext uri="{FF2B5EF4-FFF2-40B4-BE49-F238E27FC236}">
                  <a16:creationId xmlns:a16="http://schemas.microsoft.com/office/drawing/2014/main" id="{2908E511-A7A1-4841-B603-58B8226A78DB}"/>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p>
          </p:txBody>
        </p:sp>
      </p:grpSp>
      <p:grpSp>
        <p:nvGrpSpPr>
          <p:cNvPr id="28" name="Group 27">
            <a:extLst>
              <a:ext uri="{FF2B5EF4-FFF2-40B4-BE49-F238E27FC236}">
                <a16:creationId xmlns:a16="http://schemas.microsoft.com/office/drawing/2014/main" id="{8FB6E6F2-1F53-419B-AC61-2B4849120F09}"/>
              </a:ext>
            </a:extLst>
          </p:cNvPr>
          <p:cNvGrpSpPr/>
          <p:nvPr>
            <p:custDataLst>
              <p:tags r:id="rId16"/>
            </p:custDataLst>
          </p:nvPr>
        </p:nvGrpSpPr>
        <p:grpSpPr>
          <a:xfrm>
            <a:off x="6062293" y="1267347"/>
            <a:ext cx="1923150" cy="490374"/>
            <a:chOff x="6332827" y="340766"/>
            <a:chExt cx="1923150" cy="490374"/>
          </a:xfrm>
        </p:grpSpPr>
        <p:sp>
          <p:nvSpPr>
            <p:cNvPr id="29" name="Rectangle 28">
              <a:extLst>
                <a:ext uri="{FF2B5EF4-FFF2-40B4-BE49-F238E27FC236}">
                  <a16:creationId xmlns:a16="http://schemas.microsoft.com/office/drawing/2014/main" id="{C93ADE43-882C-4D79-B7CF-B4DE5D086CA0}"/>
                </a:ext>
              </a:extLst>
            </p:cNvPr>
            <p:cNvSpPr/>
            <p:nvPr/>
          </p:nvSpPr>
          <p:spPr>
            <a:xfrm>
              <a:off x="6416062" y="421388"/>
              <a:ext cx="1768842" cy="308374"/>
            </a:xfrm>
            <a:prstGeom prst="rect">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1600" dirty="0">
                  <a:solidFill>
                    <a:schemeClr val="bg1"/>
                  </a:solidFill>
                  <a:latin typeface="Calibri" panose="020F0502020204030204" pitchFamily="34" charset="0"/>
                  <a:cs typeface="Calibri" panose="020F0502020204030204" pitchFamily="34" charset="0"/>
                </a:rPr>
                <a:t>Phase d’urgence</a:t>
              </a:r>
              <a:endParaRPr lang="es-MX" sz="1600" dirty="0">
                <a:solidFill>
                  <a:schemeClr val="bg1"/>
                </a:solidFill>
                <a:latin typeface="Calibri" panose="020F0502020204030204" pitchFamily="34" charset="0"/>
                <a:cs typeface="Calibri" panose="020F0502020204030204" pitchFamily="34" charset="0"/>
              </a:endParaRPr>
            </a:p>
          </p:txBody>
        </p:sp>
        <p:sp>
          <p:nvSpPr>
            <p:cNvPr id="30" name="Rectangle 29">
              <a:extLst>
                <a:ext uri="{FF2B5EF4-FFF2-40B4-BE49-F238E27FC236}">
                  <a16:creationId xmlns:a16="http://schemas.microsoft.com/office/drawing/2014/main" id="{8B037C90-5F1B-4815-AB1C-5DECA046327B}"/>
                </a:ext>
              </a:extLst>
            </p:cNvPr>
            <p:cNvSpPr/>
            <p:nvPr/>
          </p:nvSpPr>
          <p:spPr>
            <a:xfrm>
              <a:off x="6332827" y="340766"/>
              <a:ext cx="1923150" cy="490374"/>
            </a:xfrm>
            <a:prstGeom prst="rect">
              <a:avLst/>
            </a:prstGeom>
            <a:noFill/>
            <a:ln>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sz="1600">
                <a:solidFill>
                  <a:schemeClr val="bg2"/>
                </a:solidFill>
                <a:latin typeface="Calibri" panose="020F0502020204030204" pitchFamily="34" charset="0"/>
                <a:cs typeface="Calibri" panose="020F0502020204030204" pitchFamily="34" charset="0"/>
              </a:endParaRPr>
            </a:p>
          </p:txBody>
        </p:sp>
      </p:grpSp>
      <p:sp>
        <p:nvSpPr>
          <p:cNvPr id="31" name="Rectangle 30">
            <a:extLst>
              <a:ext uri="{FF2B5EF4-FFF2-40B4-BE49-F238E27FC236}">
                <a16:creationId xmlns:a16="http://schemas.microsoft.com/office/drawing/2014/main" id="{DFF081C5-0515-4C6B-BD51-4A56F2E7BDE4}"/>
              </a:ext>
            </a:extLst>
          </p:cNvPr>
          <p:cNvSpPr/>
          <p:nvPr>
            <p:custDataLst>
              <p:tags r:id="rId17"/>
            </p:custDataLst>
          </p:nvPr>
        </p:nvSpPr>
        <p:spPr>
          <a:xfrm>
            <a:off x="2069108" y="1725951"/>
            <a:ext cx="954509" cy="2655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1100" dirty="0">
                <a:solidFill>
                  <a:srgbClr val="405888"/>
                </a:solidFill>
                <a:latin typeface="+mj-lt"/>
                <a:cs typeface="Calibri" panose="020F0502020204030204" pitchFamily="34" charset="0"/>
              </a:rPr>
              <a:t>Formation</a:t>
            </a:r>
            <a:endParaRPr lang="es-MX" sz="1100" dirty="0">
              <a:solidFill>
                <a:srgbClr val="405888"/>
              </a:solidFill>
              <a:latin typeface="+mj-lt"/>
              <a:cs typeface="Calibri" panose="020F0502020204030204" pitchFamily="34" charset="0"/>
            </a:endParaRPr>
          </a:p>
        </p:txBody>
      </p:sp>
      <p:sp>
        <p:nvSpPr>
          <p:cNvPr id="32" name="Rectangle 31">
            <a:extLst>
              <a:ext uri="{FF2B5EF4-FFF2-40B4-BE49-F238E27FC236}">
                <a16:creationId xmlns:a16="http://schemas.microsoft.com/office/drawing/2014/main" id="{6EB6D9EE-1D55-4FF6-BFD2-90ADDEE64602}"/>
              </a:ext>
            </a:extLst>
          </p:cNvPr>
          <p:cNvSpPr/>
          <p:nvPr>
            <p:custDataLst>
              <p:tags r:id="rId18"/>
            </p:custDataLst>
          </p:nvPr>
        </p:nvSpPr>
        <p:spPr>
          <a:xfrm>
            <a:off x="1537623" y="2304373"/>
            <a:ext cx="1181835" cy="2610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 sz="1100" dirty="0">
                <a:solidFill>
                  <a:srgbClr val="405888"/>
                </a:solidFill>
                <a:latin typeface="+mj-lt"/>
                <a:cs typeface="Calibri" panose="020F0502020204030204" pitchFamily="34" charset="0"/>
              </a:rPr>
              <a:t>Préparation</a:t>
            </a:r>
            <a:endParaRPr lang="fr-FR" sz="1100" dirty="0">
              <a:solidFill>
                <a:srgbClr val="405888"/>
              </a:solidFill>
              <a:latin typeface="+mj-lt"/>
              <a:cs typeface="Calibri" panose="020F0502020204030204" pitchFamily="34" charset="0"/>
            </a:endParaRPr>
          </a:p>
        </p:txBody>
      </p:sp>
      <p:sp>
        <p:nvSpPr>
          <p:cNvPr id="33" name="Rectangle 32">
            <a:extLst>
              <a:ext uri="{FF2B5EF4-FFF2-40B4-BE49-F238E27FC236}">
                <a16:creationId xmlns:a16="http://schemas.microsoft.com/office/drawing/2014/main" id="{2A030A6A-FA34-4B6B-BF9F-DCE633910636}"/>
              </a:ext>
            </a:extLst>
          </p:cNvPr>
          <p:cNvSpPr/>
          <p:nvPr>
            <p:custDataLst>
              <p:tags r:id="rId19"/>
            </p:custDataLst>
          </p:nvPr>
        </p:nvSpPr>
        <p:spPr>
          <a:xfrm>
            <a:off x="573251" y="3054632"/>
            <a:ext cx="1899280" cy="4268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 sz="1100" dirty="0">
                <a:solidFill>
                  <a:srgbClr val="405888"/>
                </a:solidFill>
                <a:latin typeface="+mj-lt"/>
                <a:cs typeface="Calibri"/>
              </a:rPr>
              <a:t>Constitution d’une liste du personnel déployable/liste de réserve</a:t>
            </a:r>
            <a:endParaRPr lang="es-MX" sz="1100" dirty="0">
              <a:solidFill>
                <a:srgbClr val="405888"/>
              </a:solidFill>
              <a:latin typeface="+mj-lt"/>
              <a:cs typeface="Calibri"/>
            </a:endParaRPr>
          </a:p>
        </p:txBody>
      </p:sp>
      <p:sp>
        <p:nvSpPr>
          <p:cNvPr id="34" name="Rectangle 33">
            <a:extLst>
              <a:ext uri="{FF2B5EF4-FFF2-40B4-BE49-F238E27FC236}">
                <a16:creationId xmlns:a16="http://schemas.microsoft.com/office/drawing/2014/main" id="{9BCBCD73-E310-4F6C-A3E6-B00D9CD868F9}"/>
              </a:ext>
            </a:extLst>
          </p:cNvPr>
          <p:cNvSpPr/>
          <p:nvPr>
            <p:custDataLst>
              <p:tags r:id="rId20"/>
            </p:custDataLst>
          </p:nvPr>
        </p:nvSpPr>
        <p:spPr>
          <a:xfrm>
            <a:off x="1220103" y="4068553"/>
            <a:ext cx="1483766" cy="2610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 sz="1100" dirty="0">
                <a:solidFill>
                  <a:srgbClr val="405888"/>
                </a:solidFill>
                <a:latin typeface="+mj-lt"/>
                <a:cs typeface="Calibri" panose="020F0502020204030204" pitchFamily="34" charset="0"/>
              </a:rPr>
              <a:t>Recrutement</a:t>
            </a:r>
            <a:endParaRPr lang="fr-FR" sz="1100" dirty="0">
              <a:solidFill>
                <a:srgbClr val="405888"/>
              </a:solidFill>
              <a:latin typeface="+mj-lt"/>
              <a:cs typeface="Calibri" panose="020F0502020204030204" pitchFamily="34" charset="0"/>
            </a:endParaRPr>
          </a:p>
        </p:txBody>
      </p:sp>
      <p:sp>
        <p:nvSpPr>
          <p:cNvPr id="35" name="Rectangle 34">
            <a:extLst>
              <a:ext uri="{FF2B5EF4-FFF2-40B4-BE49-F238E27FC236}">
                <a16:creationId xmlns:a16="http://schemas.microsoft.com/office/drawing/2014/main" id="{3FAA9E55-1C37-4504-BFE0-317EE331E797}"/>
              </a:ext>
            </a:extLst>
          </p:cNvPr>
          <p:cNvSpPr/>
          <p:nvPr>
            <p:custDataLst>
              <p:tags r:id="rId21"/>
            </p:custDataLst>
          </p:nvPr>
        </p:nvSpPr>
        <p:spPr>
          <a:xfrm>
            <a:off x="1418251" y="4638972"/>
            <a:ext cx="2296770"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 sz="1100" dirty="0">
                <a:solidFill>
                  <a:srgbClr val="405888"/>
                </a:solidFill>
                <a:latin typeface="+mj-lt"/>
                <a:cs typeface="Calibri"/>
              </a:rPr>
              <a:t>D</a:t>
            </a:r>
            <a:r>
              <a:rPr lang="fr" sz="1100" dirty="0">
                <a:solidFill>
                  <a:srgbClr val="405888"/>
                </a:solidFill>
                <a:latin typeface="+mj-lt"/>
                <a:cs typeface="Calibri" panose="020F0502020204030204" pitchFamily="34" charset="0"/>
              </a:rPr>
              <a:t>éveloppement des POS/Amélioration de la planification</a:t>
            </a:r>
            <a:endParaRPr lang="fr-FR" sz="1100" dirty="0">
              <a:solidFill>
                <a:srgbClr val="405888"/>
              </a:solidFill>
              <a:latin typeface="+mj-lt"/>
              <a:cs typeface="Calibri" panose="020F0502020204030204" pitchFamily="34" charset="0"/>
            </a:endParaRPr>
          </a:p>
        </p:txBody>
      </p:sp>
      <p:sp>
        <p:nvSpPr>
          <p:cNvPr id="36" name="Rectangle 35">
            <a:extLst>
              <a:ext uri="{FF2B5EF4-FFF2-40B4-BE49-F238E27FC236}">
                <a16:creationId xmlns:a16="http://schemas.microsoft.com/office/drawing/2014/main" id="{4149FCC0-9E14-424B-A837-1A23F23C75F5}"/>
              </a:ext>
            </a:extLst>
          </p:cNvPr>
          <p:cNvSpPr/>
          <p:nvPr>
            <p:custDataLst>
              <p:tags r:id="rId22"/>
            </p:custDataLst>
          </p:nvPr>
        </p:nvSpPr>
        <p:spPr>
          <a:xfrm>
            <a:off x="5046920" y="1646105"/>
            <a:ext cx="9596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1200">
                <a:solidFill>
                  <a:srgbClr val="C00000"/>
                </a:solidFill>
                <a:latin typeface="+mj-lt"/>
                <a:cs typeface="Calibri" panose="020F0502020204030204" pitchFamily="34" charset="0"/>
              </a:rPr>
              <a:t>Activation</a:t>
            </a:r>
            <a:endParaRPr lang="es-MX" sz="1200">
              <a:solidFill>
                <a:srgbClr val="C00000"/>
              </a:solidFill>
              <a:latin typeface="+mj-lt"/>
              <a:cs typeface="Calibri" panose="020F0502020204030204" pitchFamily="34" charset="0"/>
            </a:endParaRPr>
          </a:p>
        </p:txBody>
      </p:sp>
      <p:sp>
        <p:nvSpPr>
          <p:cNvPr id="37" name="Rectangle 36">
            <a:extLst>
              <a:ext uri="{FF2B5EF4-FFF2-40B4-BE49-F238E27FC236}">
                <a16:creationId xmlns:a16="http://schemas.microsoft.com/office/drawing/2014/main" id="{F88F1187-183F-4DE2-A37D-D1DCBEB4C4D6}"/>
              </a:ext>
            </a:extLst>
          </p:cNvPr>
          <p:cNvSpPr/>
          <p:nvPr>
            <p:custDataLst>
              <p:tags r:id="rId23"/>
            </p:custDataLst>
          </p:nvPr>
        </p:nvSpPr>
        <p:spPr>
          <a:xfrm>
            <a:off x="5640542" y="2220019"/>
            <a:ext cx="14930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1200" dirty="0">
                <a:solidFill>
                  <a:srgbClr val="C00000"/>
                </a:solidFill>
                <a:latin typeface="+mj-lt"/>
                <a:cs typeface="Calibri" panose="020F0502020204030204" pitchFamily="34" charset="0"/>
              </a:rPr>
              <a:t>Pré-déploiement</a:t>
            </a:r>
            <a:endParaRPr lang="es-MX" sz="1200" dirty="0">
              <a:solidFill>
                <a:srgbClr val="C00000"/>
              </a:solidFill>
              <a:latin typeface="+mj-lt"/>
              <a:cs typeface="Calibri" panose="020F0502020204030204" pitchFamily="34" charset="0"/>
            </a:endParaRPr>
          </a:p>
        </p:txBody>
      </p:sp>
      <p:sp>
        <p:nvSpPr>
          <p:cNvPr id="38" name="Rectangle 37">
            <a:extLst>
              <a:ext uri="{FF2B5EF4-FFF2-40B4-BE49-F238E27FC236}">
                <a16:creationId xmlns:a16="http://schemas.microsoft.com/office/drawing/2014/main" id="{5588284A-64B0-4B30-9A3E-8D06C9E90FAC}"/>
              </a:ext>
            </a:extLst>
          </p:cNvPr>
          <p:cNvSpPr/>
          <p:nvPr>
            <p:custDataLst>
              <p:tags r:id="rId24"/>
            </p:custDataLst>
          </p:nvPr>
        </p:nvSpPr>
        <p:spPr>
          <a:xfrm>
            <a:off x="5943073" y="2824621"/>
            <a:ext cx="14930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fr" sz="1200">
                <a:solidFill>
                  <a:srgbClr val="C00000"/>
                </a:solidFill>
                <a:latin typeface="+mj-lt"/>
                <a:cs typeface="Calibri" panose="020F0502020204030204" pitchFamily="34" charset="0"/>
              </a:rPr>
              <a:t>Déploiement</a:t>
            </a:r>
            <a:endParaRPr lang="es-MX" sz="1200">
              <a:solidFill>
                <a:srgbClr val="C00000"/>
              </a:solidFill>
              <a:latin typeface="+mj-lt"/>
              <a:cs typeface="Calibri" panose="020F0502020204030204" pitchFamily="34" charset="0"/>
            </a:endParaRPr>
          </a:p>
        </p:txBody>
      </p:sp>
      <p:sp>
        <p:nvSpPr>
          <p:cNvPr id="39" name="Rectangle 38">
            <a:extLst>
              <a:ext uri="{FF2B5EF4-FFF2-40B4-BE49-F238E27FC236}">
                <a16:creationId xmlns:a16="http://schemas.microsoft.com/office/drawing/2014/main" id="{6BE2000B-EFD8-4827-AFF7-F9EA7345641F}"/>
              </a:ext>
            </a:extLst>
          </p:cNvPr>
          <p:cNvSpPr/>
          <p:nvPr>
            <p:custDataLst>
              <p:tags r:id="rId25"/>
            </p:custDataLst>
          </p:nvPr>
        </p:nvSpPr>
        <p:spPr>
          <a:xfrm>
            <a:off x="5185329" y="4428889"/>
            <a:ext cx="14930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1200" dirty="0">
                <a:solidFill>
                  <a:srgbClr val="C00000"/>
                </a:solidFill>
                <a:latin typeface="+mj-lt"/>
                <a:cs typeface="Calibri" panose="020F0502020204030204" pitchFamily="34" charset="0"/>
              </a:rPr>
              <a:t>Post-déploiement</a:t>
            </a:r>
            <a:endParaRPr lang="es-MX" sz="1200" dirty="0">
              <a:solidFill>
                <a:srgbClr val="C00000"/>
              </a:solidFill>
              <a:latin typeface="+mj-lt"/>
              <a:cs typeface="Calibri" panose="020F0502020204030204" pitchFamily="34" charset="0"/>
            </a:endParaRPr>
          </a:p>
        </p:txBody>
      </p:sp>
      <p:sp>
        <p:nvSpPr>
          <p:cNvPr id="40" name="Rectangle 39">
            <a:extLst>
              <a:ext uri="{FF2B5EF4-FFF2-40B4-BE49-F238E27FC236}">
                <a16:creationId xmlns:a16="http://schemas.microsoft.com/office/drawing/2014/main" id="{31F74FAB-581B-4A72-ADE8-2E6B74A0927D}"/>
              </a:ext>
            </a:extLst>
          </p:cNvPr>
          <p:cNvSpPr/>
          <p:nvPr>
            <p:custDataLst>
              <p:tags r:id="rId26"/>
            </p:custDataLst>
          </p:nvPr>
        </p:nvSpPr>
        <p:spPr>
          <a:xfrm>
            <a:off x="5939068" y="3356232"/>
            <a:ext cx="1923150" cy="880809"/>
          </a:xfrm>
          <a:prstGeom prst="rect">
            <a:avLst/>
          </a:prstGeom>
          <a:solidFill>
            <a:srgbClr val="719C2E"/>
          </a:solidFill>
          <a:ln>
            <a:solidFill>
              <a:srgbClr val="719C2E"/>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rtl="0"/>
            <a:r>
              <a:rPr lang="fr" sz="1050" dirty="0">
                <a:solidFill>
                  <a:schemeClr val="bg1"/>
                </a:solidFill>
              </a:rPr>
              <a:t>Communication et établissement de rapports</a:t>
            </a:r>
            <a:br>
              <a:rPr lang="en-US" sz="1050" dirty="0">
                <a:solidFill>
                  <a:schemeClr val="bg1"/>
                </a:solidFill>
              </a:rPr>
            </a:br>
            <a:r>
              <a:rPr lang="fr" sz="1050" dirty="0">
                <a:solidFill>
                  <a:schemeClr val="bg1"/>
                </a:solidFill>
              </a:rPr>
              <a:t>Suivi et évaluation</a:t>
            </a:r>
          </a:p>
          <a:p>
            <a:r>
              <a:rPr lang="fr" sz="1050" dirty="0">
                <a:solidFill>
                  <a:schemeClr val="bg1"/>
                </a:solidFill>
              </a:rPr>
              <a:t>Démobilisation et évolution de l’équipe</a:t>
            </a:r>
            <a:endParaRPr lang="es-MX" sz="1050" dirty="0" err="1">
              <a:solidFill>
                <a:schemeClr val="bg1"/>
              </a:solidFill>
            </a:endParaRPr>
          </a:p>
        </p:txBody>
      </p:sp>
      <p:grpSp>
        <p:nvGrpSpPr>
          <p:cNvPr id="43" name="Groupe 42"/>
          <p:cNvGrpSpPr/>
          <p:nvPr/>
        </p:nvGrpSpPr>
        <p:grpSpPr>
          <a:xfrm>
            <a:off x="861862" y="5364923"/>
            <a:ext cx="2200248" cy="457200"/>
            <a:chOff x="1035188" y="5476425"/>
            <a:chExt cx="2200248" cy="457200"/>
          </a:xfrm>
        </p:grpSpPr>
        <p:sp>
          <p:nvSpPr>
            <p:cNvPr id="27" name="Rectangle 26">
              <a:extLst>
                <a:ext uri="{FF2B5EF4-FFF2-40B4-BE49-F238E27FC236}">
                  <a16:creationId xmlns:a16="http://schemas.microsoft.com/office/drawing/2014/main" id="{A75BB630-19C7-45F5-8432-EA807D209B7F}"/>
                </a:ext>
              </a:extLst>
            </p:cNvPr>
            <p:cNvSpPr/>
            <p:nvPr>
              <p:custDataLst>
                <p:tags r:id="rId27"/>
              </p:custDataLst>
            </p:nvPr>
          </p:nvSpPr>
          <p:spPr>
            <a:xfrm>
              <a:off x="1068002" y="5521308"/>
              <a:ext cx="2121075" cy="372288"/>
            </a:xfrm>
            <a:prstGeom prst="rect">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1600" dirty="0">
                  <a:solidFill>
                    <a:schemeClr val="bg1"/>
                  </a:solidFill>
                  <a:latin typeface="Calibri" panose="020F0502020204030204" pitchFamily="34" charset="0"/>
                  <a:cs typeface="Calibri" panose="020F0502020204030204" pitchFamily="34" charset="0"/>
                </a:rPr>
                <a:t>Phase de préparation</a:t>
              </a:r>
              <a:endParaRPr lang="es-MX" sz="1600" dirty="0">
                <a:solidFill>
                  <a:schemeClr val="bg1"/>
                </a:solidFill>
                <a:latin typeface="Calibri" panose="020F0502020204030204" pitchFamily="34" charset="0"/>
                <a:cs typeface="Calibri" panose="020F0502020204030204" pitchFamily="34" charset="0"/>
              </a:endParaRPr>
            </a:p>
          </p:txBody>
        </p:sp>
        <p:sp>
          <p:nvSpPr>
            <p:cNvPr id="3" name="ZoneTexte 2"/>
            <p:cNvSpPr txBox="1"/>
            <p:nvPr/>
          </p:nvSpPr>
          <p:spPr>
            <a:xfrm>
              <a:off x="1035188" y="5476425"/>
              <a:ext cx="2200248" cy="457200"/>
            </a:xfrm>
            <a:prstGeom prst="rect">
              <a:avLst/>
            </a:prstGeom>
            <a:noFill/>
            <a:ln w="12700" cap="flat">
              <a:solidFill>
                <a:schemeClr val="accent1"/>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Calibri"/>
                <a:ea typeface="Calibri"/>
                <a:cs typeface="Calibri"/>
                <a:sym typeface="Calibri"/>
              </a:endParaRPr>
            </a:p>
          </p:txBody>
        </p:sp>
      </p:grpSp>
      <p:pic>
        <p:nvPicPr>
          <p:cNvPr id="41" name="Image 41" descr="Une image contenant cercle, Police, Graphique, capture d’écran&#10;&#10;Description générée automatiquement">
            <a:extLst>
              <a:ext uri="{FF2B5EF4-FFF2-40B4-BE49-F238E27FC236}">
                <a16:creationId xmlns:a16="http://schemas.microsoft.com/office/drawing/2014/main" id="{B7CE4C1C-A07B-CFE7-DCE3-FF34121AD548}"/>
              </a:ext>
            </a:extLst>
          </p:cNvPr>
          <p:cNvPicPr>
            <a:picLocks noChangeAspect="1"/>
          </p:cNvPicPr>
          <p:nvPr/>
        </p:nvPicPr>
        <p:blipFill>
          <a:blip r:embed="rId30"/>
          <a:stretch>
            <a:fillRect/>
          </a:stretch>
        </p:blipFill>
        <p:spPr>
          <a:xfrm>
            <a:off x="3853151" y="2967715"/>
            <a:ext cx="669094" cy="629393"/>
          </a:xfrm>
          <a:prstGeom prst="rect">
            <a:avLst/>
          </a:prstGeom>
        </p:spPr>
      </p:pic>
      <p:sp>
        <p:nvSpPr>
          <p:cNvPr id="42" name="Oval 7">
            <a:extLst>
              <a:ext uri="{FF2B5EF4-FFF2-40B4-BE49-F238E27FC236}">
                <a16:creationId xmlns:a16="http://schemas.microsoft.com/office/drawing/2014/main" id="{86C2ED63-093C-B49F-23D8-5B1431923098}"/>
              </a:ext>
            </a:extLst>
          </p:cNvPr>
          <p:cNvSpPr/>
          <p:nvPr/>
        </p:nvSpPr>
        <p:spPr>
          <a:xfrm>
            <a:off x="430081" y="2863494"/>
            <a:ext cx="2043508" cy="714500"/>
          </a:xfrm>
          <a:prstGeom prst="ellipse">
            <a:avLst/>
          </a:prstGeom>
          <a:noFill/>
          <a:ln w="28575" cap="flat">
            <a:solidFill>
              <a:srgbClr val="C0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dirty="0">
              <a:ln>
                <a:noFill/>
              </a:ln>
              <a:solidFill>
                <a:srgbClr val="000000"/>
              </a:solidFill>
              <a:effectLst/>
              <a:uFillTx/>
              <a:latin typeface="+mj-lt"/>
              <a:ea typeface="+mj-ea"/>
              <a:cs typeface="+mj-cs"/>
              <a:sym typeface="Calibri"/>
            </a:endParaRPr>
          </a:p>
        </p:txBody>
      </p:sp>
      <p:sp>
        <p:nvSpPr>
          <p:cNvPr id="46" name="Oval 7">
            <a:extLst>
              <a:ext uri="{FF2B5EF4-FFF2-40B4-BE49-F238E27FC236}">
                <a16:creationId xmlns:a16="http://schemas.microsoft.com/office/drawing/2014/main" id="{E91F1C62-724C-D2AF-D4C8-1645DCFA84BC}"/>
              </a:ext>
            </a:extLst>
          </p:cNvPr>
          <p:cNvSpPr/>
          <p:nvPr/>
        </p:nvSpPr>
        <p:spPr>
          <a:xfrm>
            <a:off x="1287181" y="3800309"/>
            <a:ext cx="1298927" cy="649185"/>
          </a:xfrm>
          <a:prstGeom prst="ellipse">
            <a:avLst/>
          </a:prstGeom>
          <a:noFill/>
          <a:ln w="28575" cap="flat">
            <a:solidFill>
              <a:srgbClr val="C0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dirty="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12956519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35"/>
                                        </p:tgtEl>
                                      </p:cBhvr>
                                    </p:animEffect>
                                    <p:animScale>
                                      <p:cBhvr>
                                        <p:cTn id="7" dur="250" autoRev="1" fill="hold"/>
                                        <p:tgtEl>
                                          <p:spTgt spid="35"/>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500" fill="hold"/>
                                        <p:tgtEl>
                                          <p:spTgt spid="42"/>
                                        </p:tgtEl>
                                        <p:attrNameLst>
                                          <p:attrName>ppt_x</p:attrName>
                                        </p:attrNameLst>
                                      </p:cBhvr>
                                      <p:tavLst>
                                        <p:tav tm="0">
                                          <p:val>
                                            <p:strVal val="#ppt_x"/>
                                          </p:val>
                                        </p:tav>
                                        <p:tav tm="100000">
                                          <p:val>
                                            <p:strVal val="#ppt_x"/>
                                          </p:val>
                                        </p:tav>
                                      </p:tavLst>
                                    </p:anim>
                                    <p:anim calcmode="lin" valueType="num">
                                      <p:cBhvr additive="base">
                                        <p:cTn id="13"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6"/>
                                        </p:tgtEl>
                                        <p:attrNameLst>
                                          <p:attrName>style.visibility</p:attrName>
                                        </p:attrNameLst>
                                      </p:cBhvr>
                                      <p:to>
                                        <p:strVal val="visible"/>
                                      </p:to>
                                    </p:set>
                                    <p:anim calcmode="lin" valueType="num">
                                      <p:cBhvr additive="base">
                                        <p:cTn id="18" dur="500" fill="hold"/>
                                        <p:tgtEl>
                                          <p:spTgt spid="46"/>
                                        </p:tgtEl>
                                        <p:attrNameLst>
                                          <p:attrName>ppt_x</p:attrName>
                                        </p:attrNameLst>
                                      </p:cBhvr>
                                      <p:tavLst>
                                        <p:tav tm="0">
                                          <p:val>
                                            <p:strVal val="#ppt_x"/>
                                          </p:val>
                                        </p:tav>
                                        <p:tav tm="100000">
                                          <p:val>
                                            <p:strVal val="#ppt_x"/>
                                          </p:val>
                                        </p:tav>
                                      </p:tavLst>
                                    </p:anim>
                                    <p:anim calcmode="lin" valueType="num">
                                      <p:cBhvr additive="base">
                                        <p:cTn id="19"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2" grpId="0" animBg="1"/>
      <p:bldP spid="4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Content Placeholder 2"/>
          <p:cNvSpPr>
            <a:spLocks noGrp="1"/>
          </p:cNvSpPr>
          <p:nvPr>
            <p:ph type="body" idx="1"/>
            <p:custDataLst>
              <p:tags r:id="rId1"/>
            </p:custDataLst>
          </p:nvPr>
        </p:nvSpPr>
        <p:spPr>
          <a:xfrm>
            <a:off x="936702" y="1247001"/>
            <a:ext cx="7404409" cy="4654071"/>
          </a:xfrm>
        </p:spPr>
        <p:txBody>
          <a:bodyPr lIns="45719" tIns="45720" rIns="45719" bIns="45720" rtlCol="0" anchor="t">
            <a:normAutofit fontScale="92500" lnSpcReduction="20000"/>
          </a:bodyPr>
          <a:lstStyle/>
          <a:p>
            <a:pPr marL="342900" indent="-342900" defTabSz="289320">
              <a:lnSpc>
                <a:spcPct val="110000"/>
              </a:lnSpc>
              <a:spcBef>
                <a:spcPts val="400"/>
              </a:spcBef>
              <a:buClr>
                <a:srgbClr val="65A000"/>
              </a:buClr>
              <a:buSzTx/>
              <a:buFont typeface="Arial" panose="020B0604020202020204" pitchFamily="34" charset="0"/>
              <a:buChar char="•"/>
              <a:defRPr/>
            </a:pPr>
            <a:r>
              <a:rPr lang="fr" sz="2400" dirty="0">
                <a:latin typeface="Source Sans Pro Regular"/>
                <a:ea typeface="Source Sans Pro Regular"/>
                <a:cs typeface="Source Sans Pro Regular"/>
              </a:rPr>
              <a:t>Les descriptifs de POS sont des ressources d’orientation qui permettent au personnel d’agir sans avoir à solliciter des directives ou des conseils, ou à être rassuré. </a:t>
            </a:r>
          </a:p>
          <a:p>
            <a:pPr marL="342900" indent="-342900" defTabSz="289320">
              <a:lnSpc>
                <a:spcPct val="110000"/>
              </a:lnSpc>
              <a:spcBef>
                <a:spcPts val="400"/>
              </a:spcBef>
              <a:buClr>
                <a:srgbClr val="65A000"/>
              </a:buClr>
              <a:buSzTx/>
              <a:buFont typeface="Arial" panose="020B0604020202020204" pitchFamily="34" charset="0"/>
              <a:buChar char="•"/>
              <a:defRPr/>
            </a:pPr>
            <a:endParaRPr lang="en-US" sz="2400" dirty="0">
              <a:latin typeface="Source Sans Pro Regular"/>
              <a:ea typeface="Source Sans Pro Regular"/>
              <a:cs typeface="Source Sans Pro Regular"/>
            </a:endParaRPr>
          </a:p>
          <a:p>
            <a:pPr marL="342900" indent="-342900" defTabSz="289320">
              <a:lnSpc>
                <a:spcPct val="110000"/>
              </a:lnSpc>
              <a:spcBef>
                <a:spcPts val="400"/>
              </a:spcBef>
              <a:buClr>
                <a:srgbClr val="65A000"/>
              </a:buClr>
              <a:buSzTx/>
              <a:buFont typeface="Arial" panose="020B0604020202020204" pitchFamily="34" charset="0"/>
              <a:buChar char="•"/>
              <a:defRPr/>
            </a:pPr>
            <a:r>
              <a:rPr lang="fr" sz="2400" dirty="0">
                <a:latin typeface="Source Sans Pro Regular"/>
                <a:ea typeface="Source Sans Pro Regular"/>
                <a:cs typeface="Source Sans Pro Regular"/>
              </a:rPr>
              <a:t>Ils détaillent des procédures dont l’application permet à tous les acteurs d’une opération d’obtenir les mêmes résultats, garantissant ainsi la qualité des produits et services fournis.</a:t>
            </a:r>
          </a:p>
          <a:p>
            <a:pPr marL="342900" indent="-342900" defTabSz="289320">
              <a:lnSpc>
                <a:spcPct val="110000"/>
              </a:lnSpc>
              <a:spcBef>
                <a:spcPts val="400"/>
              </a:spcBef>
              <a:buClr>
                <a:srgbClr val="65A000"/>
              </a:buClr>
              <a:buSzTx/>
              <a:buFont typeface="Arial" panose="020B0604020202020204" pitchFamily="34" charset="0"/>
              <a:buChar char="•"/>
              <a:defRPr/>
            </a:pPr>
            <a:endParaRPr lang="en-US" sz="2400" dirty="0">
              <a:latin typeface="Source Sans Pro Regular"/>
              <a:ea typeface="Source Sans Pro Regular"/>
              <a:cs typeface="Source Sans Pro Regular"/>
            </a:endParaRPr>
          </a:p>
          <a:p>
            <a:pPr marL="342900" indent="-342900" defTabSz="289320">
              <a:lnSpc>
                <a:spcPct val="110000"/>
              </a:lnSpc>
              <a:spcBef>
                <a:spcPts val="400"/>
              </a:spcBef>
              <a:buClr>
                <a:srgbClr val="65A000"/>
              </a:buClr>
              <a:buSzTx/>
              <a:buFont typeface="Arial" panose="020B0604020202020204" pitchFamily="34" charset="0"/>
              <a:buChar char="•"/>
              <a:defRPr/>
            </a:pPr>
            <a:r>
              <a:rPr lang="fr" sz="2400" dirty="0">
                <a:latin typeface="Source Sans Pro Regular"/>
                <a:ea typeface="Source Sans Pro Regular"/>
                <a:cs typeface="Source Sans Pro Regular"/>
              </a:rPr>
              <a:t>En tant que version écrite de la procédure, les descriptifs de MON permettent également demander des comptes aux membres du personnel, car leurs attentes sont consignées et leurs actions peuvent être comparées aux indications des POS. </a:t>
            </a:r>
          </a:p>
          <a:p>
            <a:pPr marL="40640" indent="-40640" rtl="0">
              <a:lnSpc>
                <a:spcPct val="110000"/>
              </a:lnSpc>
              <a:buFont typeface="Arial" charset="0"/>
              <a:buNone/>
            </a:pPr>
            <a:endParaRPr lang="en-GB" altLang="en-US" sz="2000" dirty="0">
              <a:solidFill>
                <a:srgbClr val="002060"/>
              </a:solidFill>
              <a:latin typeface="Arial" charset="0"/>
              <a:cs typeface="Arial" charset="0"/>
            </a:endParaRPr>
          </a:p>
        </p:txBody>
      </p:sp>
      <p:sp>
        <p:nvSpPr>
          <p:cNvPr id="60418" name="Title 1"/>
          <p:cNvSpPr>
            <a:spLocks noGrp="1"/>
          </p:cNvSpPr>
          <p:nvPr>
            <p:ph type="title" idx="4294967295"/>
            <p:custDataLst>
              <p:tags r:id="rId2"/>
            </p:custDataLst>
          </p:nvPr>
        </p:nvSpPr>
        <p:spPr>
          <a:xfrm>
            <a:off x="201358" y="0"/>
            <a:ext cx="8229600" cy="650913"/>
          </a:xfrm>
        </p:spPr>
        <p:txBody>
          <a:bodyPr rtlCol="0"/>
          <a:lstStyle/>
          <a:p>
            <a:pPr rtl="0"/>
            <a:r>
              <a:rPr lang="fr" sz="3200" b="1" dirty="0"/>
              <a:t>Comment utiliser une POS ?</a:t>
            </a:r>
            <a:endParaRPr lang="en-GB" altLang="en-US" sz="3200" b="1" dirty="0">
              <a:solidFill>
                <a:srgbClr val="002060"/>
              </a:solidFill>
              <a:latin typeface="Arial"/>
              <a:cs typeface="Arial"/>
            </a:endParaRPr>
          </a:p>
        </p:txBody>
      </p:sp>
    </p:spTree>
    <p:extLst>
      <p:ext uri="{BB962C8B-B14F-4D97-AF65-F5344CB8AC3E}">
        <p14:creationId xmlns:p14="http://schemas.microsoft.com/office/powerpoint/2010/main" val="2214718636"/>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Content Placeholder 2"/>
          <p:cNvSpPr>
            <a:spLocks noGrp="1"/>
          </p:cNvSpPr>
          <p:nvPr>
            <p:ph type="body" idx="1"/>
            <p:custDataLst>
              <p:tags r:id="rId1"/>
            </p:custDataLst>
          </p:nvPr>
        </p:nvSpPr>
        <p:spPr>
          <a:xfrm>
            <a:off x="680225" y="1247001"/>
            <a:ext cx="7649736" cy="4654071"/>
          </a:xfrm>
        </p:spPr>
        <p:txBody>
          <a:bodyPr rtlCol="0">
            <a:normAutofit/>
          </a:bodyPr>
          <a:lstStyle/>
          <a:p>
            <a:pPr marL="179388" lvl="1" indent="0" defTabSz="289320" fontAlgn="base">
              <a:lnSpc>
                <a:spcPct val="100000"/>
              </a:lnSpc>
              <a:spcBef>
                <a:spcPts val="600"/>
              </a:spcBef>
              <a:buClr>
                <a:srgbClr val="64A000"/>
              </a:buClr>
              <a:buNone/>
            </a:pPr>
            <a:r>
              <a:rPr lang="fr" sz="2400" dirty="0">
                <a:latin typeface="Source Sans Pro Regular"/>
                <a:ea typeface="Source Sans Pro Regular"/>
                <a:cs typeface="Source Sans Pro Regular"/>
              </a:rPr>
              <a:t>Maximiser l’efficience des interventions en trouvant rapidement du personnel possédant les compétences nécessaires à l’intervention d’urgence​.</a:t>
            </a:r>
          </a:p>
          <a:p>
            <a:pPr marL="0" indent="0" algn="l" rtl="0" fontAlgn="base">
              <a:buNone/>
            </a:pPr>
            <a:endParaRPr lang="en-US" sz="2400" b="0" i="0" dirty="0">
              <a:solidFill>
                <a:srgbClr val="002060"/>
              </a:solidFill>
              <a:effectLst/>
            </a:endParaRPr>
          </a:p>
          <a:p>
            <a:pPr marL="0" indent="0" defTabSz="289320" fontAlgn="base">
              <a:lnSpc>
                <a:spcPct val="100000"/>
              </a:lnSpc>
              <a:spcBef>
                <a:spcPts val="600"/>
              </a:spcBef>
              <a:buClrTx/>
              <a:buSzTx/>
              <a:buNone/>
              <a:defRPr>
                <a:latin typeface="Source Sans Pro Bold"/>
                <a:ea typeface="Source Sans Pro Bold"/>
                <a:cs typeface="Source Sans Pro Bold"/>
                <a:sym typeface="Source Sans Pro Bold"/>
              </a:defRPr>
            </a:pPr>
            <a:r>
              <a:rPr lang="fr" sz="2400" dirty="0">
                <a:solidFill>
                  <a:srgbClr val="65A000"/>
                </a:solidFill>
                <a:latin typeface="Source Sans Pro Bold"/>
                <a:ea typeface="Source Sans Pro Bold"/>
                <a:cs typeface="Source Sans Pro Bold"/>
              </a:rPr>
              <a:t>Maximiser l’efficacité des interventions en renforçant les capacités d’action grâce à :</a:t>
            </a:r>
          </a:p>
          <a:p>
            <a:pPr marL="452438" lvl="1" indent="-273050" defTabSz="289320">
              <a:spcBef>
                <a:spcPts val="600"/>
              </a:spcBef>
              <a:buClr>
                <a:srgbClr val="64A000"/>
              </a:buClr>
            </a:pPr>
            <a:r>
              <a:rPr lang="fr" sz="2400" dirty="0">
                <a:latin typeface="Source Sans Pro Regular"/>
                <a:ea typeface="Source Sans Pro Regular"/>
                <a:cs typeface="Source Sans Pro Regular"/>
              </a:rPr>
              <a:t>Un inventaire du personnel doté des compétences spéciales nécessaires dans de rares cas.</a:t>
            </a:r>
          </a:p>
          <a:p>
            <a:pPr marL="452438" lvl="1" indent="-273050" defTabSz="289320">
              <a:spcBef>
                <a:spcPts val="600"/>
              </a:spcBef>
              <a:buClr>
                <a:srgbClr val="64A000"/>
              </a:buClr>
            </a:pPr>
            <a:r>
              <a:rPr lang="fr" sz="2400" dirty="0">
                <a:latin typeface="Source Sans Pro Regular"/>
                <a:ea typeface="Source Sans Pro Regular"/>
                <a:cs typeface="Source Sans Pro Regular"/>
              </a:rPr>
              <a:t>Un inventaire du personnel de renfort pour les interventions de grande ampleur ou de longue durée.</a:t>
            </a:r>
            <a:endParaRPr lang="en-US" sz="2400" dirty="0">
              <a:latin typeface="Source Sans Pro Regular"/>
              <a:ea typeface="Source Sans Pro Regular"/>
              <a:cs typeface="Source Sans Pro Regular"/>
            </a:endParaRPr>
          </a:p>
        </p:txBody>
      </p:sp>
      <p:sp>
        <p:nvSpPr>
          <p:cNvPr id="60418" name="Title 1"/>
          <p:cNvSpPr>
            <a:spLocks noGrp="1"/>
          </p:cNvSpPr>
          <p:nvPr>
            <p:ph type="title" idx="4294967295"/>
            <p:custDataLst>
              <p:tags r:id="rId2"/>
            </p:custDataLst>
          </p:nvPr>
        </p:nvSpPr>
        <p:spPr>
          <a:xfrm>
            <a:off x="0" y="-93352"/>
            <a:ext cx="6924907" cy="795879"/>
          </a:xfrm>
        </p:spPr>
        <p:txBody>
          <a:bodyPr lIns="45719" tIns="45720" rIns="45719" bIns="45720" rtlCol="0" anchor="ctr">
            <a:normAutofit fontScale="90000"/>
          </a:bodyPr>
          <a:lstStyle/>
          <a:p>
            <a:r>
              <a:rPr lang="fr" sz="2800" b="1" dirty="0">
                <a:solidFill>
                  <a:schemeClr val="bg1"/>
                </a:solidFill>
                <a:latin typeface="+mj-lt"/>
                <a:cs typeface="Arial"/>
              </a:rPr>
              <a:t>Recrutement et constitution d’une liste du personnel déployable/liste de réserve</a:t>
            </a:r>
          </a:p>
        </p:txBody>
      </p:sp>
    </p:spTree>
    <p:extLst>
      <p:ext uri="{BB962C8B-B14F-4D97-AF65-F5344CB8AC3E}">
        <p14:creationId xmlns:p14="http://schemas.microsoft.com/office/powerpoint/2010/main" val="1042998677"/>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Content Placeholder 2"/>
          <p:cNvSpPr>
            <a:spLocks noGrp="1"/>
          </p:cNvSpPr>
          <p:nvPr>
            <p:ph type="body" idx="1"/>
            <p:custDataLst>
              <p:tags r:id="rId1"/>
            </p:custDataLst>
          </p:nvPr>
        </p:nvSpPr>
        <p:spPr>
          <a:xfrm>
            <a:off x="579863" y="1247001"/>
            <a:ext cx="8051181" cy="4654071"/>
          </a:xfrm>
        </p:spPr>
        <p:txBody>
          <a:bodyPr lIns="45719" tIns="45720" rIns="45719" bIns="45720" rtlCol="0" anchor="t">
            <a:noAutofit/>
          </a:bodyPr>
          <a:lstStyle/>
          <a:p>
            <a:pPr marL="0" indent="0" defTabSz="289320">
              <a:spcBef>
                <a:spcPts val="300"/>
              </a:spcBef>
              <a:buClrTx/>
              <a:buSzTx/>
              <a:buNone/>
            </a:pPr>
            <a:r>
              <a:rPr lang="fr" sz="2400" dirty="0">
                <a:latin typeface="Source Sans Pro Regular"/>
                <a:ea typeface="Source Sans Pro Regular"/>
                <a:cs typeface="Source Sans Pro Regular"/>
              </a:rPr>
              <a:t>Une liste du personnel déployable/liste de réserve est un registre de membres d’EIR contenant des données à jour sur chacun d’entre eux et dans lequel il est possible d’effectuer des recherches.</a:t>
            </a:r>
          </a:p>
          <a:p>
            <a:pPr marL="0" indent="0" defTabSz="289320">
              <a:spcBef>
                <a:spcPts val="300"/>
              </a:spcBef>
              <a:buClrTx/>
              <a:buSzTx/>
              <a:buNone/>
            </a:pPr>
            <a:endParaRPr lang="en-US" sz="2400" dirty="0">
              <a:latin typeface="Source Sans Pro Regular"/>
              <a:ea typeface="Source Sans Pro Regular"/>
              <a:cs typeface="Source Sans Pro Regular"/>
            </a:endParaRPr>
          </a:p>
          <a:p>
            <a:pPr marL="0" indent="0" defTabSz="289320">
              <a:spcBef>
                <a:spcPts val="300"/>
              </a:spcBef>
              <a:buClrTx/>
              <a:buSzTx/>
              <a:buNone/>
            </a:pPr>
            <a:r>
              <a:rPr lang="fr" sz="2400" dirty="0">
                <a:latin typeface="Source Sans Pro Regular"/>
                <a:ea typeface="Source Sans Pro Regular"/>
                <a:cs typeface="Source Sans Pro Regular"/>
              </a:rPr>
              <a:t>Elle est également appelée « système de gestion du personnel ».</a:t>
            </a:r>
          </a:p>
          <a:p>
            <a:pPr marL="0" indent="0" defTabSz="289320">
              <a:spcBef>
                <a:spcPts val="300"/>
              </a:spcBef>
              <a:buClrTx/>
              <a:buSzTx/>
              <a:buNone/>
            </a:pPr>
            <a:endParaRPr lang="en-US" sz="2400" dirty="0">
              <a:latin typeface="Source Sans Pro Regular"/>
              <a:ea typeface="Source Sans Pro Regular"/>
              <a:cs typeface="Source Sans Pro Regular"/>
            </a:endParaRPr>
          </a:p>
          <a:p>
            <a:pPr marL="0" indent="0" defTabSz="289320">
              <a:spcBef>
                <a:spcPts val="300"/>
              </a:spcBef>
              <a:buClrTx/>
              <a:buSzTx/>
              <a:buNone/>
            </a:pPr>
            <a:r>
              <a:rPr lang="fr" sz="2400" dirty="0">
                <a:latin typeface="Source Sans Pro Regular"/>
                <a:ea typeface="Source Sans Pro Regular"/>
                <a:cs typeface="Source Sans Pro Regular"/>
              </a:rPr>
              <a:t>Ce registre contient généralement des informations concernant les compétences des membres de l’EIR ainsi que des critères de disponibilité opérationnelle afin de trouver rapidement des intervenants qualifiés pour des demandes d’intervention spécifiques.</a:t>
            </a:r>
          </a:p>
        </p:txBody>
      </p:sp>
      <p:sp>
        <p:nvSpPr>
          <p:cNvPr id="60418" name="Title 1"/>
          <p:cNvSpPr>
            <a:spLocks noGrp="1"/>
          </p:cNvSpPr>
          <p:nvPr>
            <p:ph type="title" idx="4294967295"/>
            <p:custDataLst>
              <p:tags r:id="rId2"/>
            </p:custDataLst>
          </p:nvPr>
        </p:nvSpPr>
        <p:spPr>
          <a:xfrm>
            <a:off x="123992" y="-142135"/>
            <a:ext cx="6844938" cy="829333"/>
          </a:xfrm>
        </p:spPr>
        <p:txBody>
          <a:bodyPr lIns="45719" tIns="45720" rIns="45719" bIns="45720" rtlCol="0" anchor="ctr">
            <a:normAutofit fontScale="90000"/>
          </a:bodyPr>
          <a:lstStyle/>
          <a:p>
            <a:r>
              <a:rPr lang="fr" sz="3200" b="1" dirty="0">
                <a:solidFill>
                  <a:schemeClr val="bg1"/>
                </a:solidFill>
                <a:latin typeface="+mj-lt"/>
                <a:cs typeface="Arial"/>
              </a:rPr>
              <a:t>Qu’est-ce qu’une liste du personnel déployable /liste de réserve ?</a:t>
            </a:r>
          </a:p>
        </p:txBody>
      </p:sp>
    </p:spTree>
    <p:extLst>
      <p:ext uri="{BB962C8B-B14F-4D97-AF65-F5344CB8AC3E}">
        <p14:creationId xmlns:p14="http://schemas.microsoft.com/office/powerpoint/2010/main" val="1707498863"/>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ED1D65A-20D5-44BC-8404-07FDCAFD163F}"/>
              </a:ext>
            </a:extLst>
          </p:cNvPr>
          <p:cNvSpPr txBox="1">
            <a:spLocks/>
          </p:cNvSpPr>
          <p:nvPr>
            <p:custDataLst>
              <p:tags r:id="rId1"/>
            </p:custDataLst>
          </p:nvPr>
        </p:nvSpPr>
        <p:spPr bwMode="auto">
          <a:xfrm>
            <a:off x="0" y="184791"/>
            <a:ext cx="7432766" cy="728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lvl1pPr algn="ctr" rtl="0" eaLnBrk="0" fontAlgn="base" hangingPunct="0">
              <a:spcBef>
                <a:spcPct val="0"/>
              </a:spcBef>
              <a:spcAft>
                <a:spcPct val="0"/>
              </a:spcAft>
              <a:defRPr sz="290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000">
                <a:solidFill>
                  <a:srgbClr val="632523"/>
                </a:solidFill>
                <a:latin typeface="Arial" charset="0"/>
                <a:cs typeface="Arial" charset="0"/>
              </a:defRPr>
            </a:lvl2pPr>
            <a:lvl3pPr algn="ctr" rtl="0" eaLnBrk="0" fontAlgn="base" hangingPunct="0">
              <a:spcBef>
                <a:spcPct val="0"/>
              </a:spcBef>
              <a:spcAft>
                <a:spcPct val="0"/>
              </a:spcAft>
              <a:defRPr sz="4000">
                <a:solidFill>
                  <a:srgbClr val="632523"/>
                </a:solidFill>
                <a:latin typeface="Arial" charset="0"/>
                <a:cs typeface="Arial" charset="0"/>
              </a:defRPr>
            </a:lvl3pPr>
            <a:lvl4pPr algn="ctr" rtl="0" eaLnBrk="0" fontAlgn="base" hangingPunct="0">
              <a:spcBef>
                <a:spcPct val="0"/>
              </a:spcBef>
              <a:spcAft>
                <a:spcPct val="0"/>
              </a:spcAft>
              <a:defRPr sz="4000">
                <a:solidFill>
                  <a:srgbClr val="632523"/>
                </a:solidFill>
                <a:latin typeface="Arial" charset="0"/>
                <a:cs typeface="Arial" charset="0"/>
              </a:defRPr>
            </a:lvl4pPr>
            <a:lvl5pPr algn="ctr" rtl="0" eaLnBrk="0" fontAlgn="base" hangingPunct="0">
              <a:spcBef>
                <a:spcPct val="0"/>
              </a:spcBef>
              <a:spcAft>
                <a:spcPct val="0"/>
              </a:spcAft>
              <a:defRPr sz="4000">
                <a:solidFill>
                  <a:srgbClr val="632523"/>
                </a:solidFill>
                <a:latin typeface="Arial" charset="0"/>
                <a:cs typeface="Arial" charset="0"/>
              </a:defRPr>
            </a:lvl5pPr>
            <a:lvl6pPr marL="411480" algn="ctr" rtl="0" fontAlgn="base">
              <a:spcBef>
                <a:spcPct val="0"/>
              </a:spcBef>
              <a:spcAft>
                <a:spcPct val="0"/>
              </a:spcAft>
              <a:defRPr sz="4000">
                <a:solidFill>
                  <a:srgbClr val="632523"/>
                </a:solidFill>
                <a:latin typeface="Arial" charset="0"/>
                <a:cs typeface="Arial" charset="0"/>
              </a:defRPr>
            </a:lvl6pPr>
            <a:lvl7pPr marL="822960" algn="ctr" rtl="0" fontAlgn="base">
              <a:spcBef>
                <a:spcPct val="0"/>
              </a:spcBef>
              <a:spcAft>
                <a:spcPct val="0"/>
              </a:spcAft>
              <a:defRPr sz="4000">
                <a:solidFill>
                  <a:srgbClr val="632523"/>
                </a:solidFill>
                <a:latin typeface="Arial" charset="0"/>
                <a:cs typeface="Arial" charset="0"/>
              </a:defRPr>
            </a:lvl7pPr>
            <a:lvl8pPr marL="1234440" algn="ctr" rtl="0" fontAlgn="base">
              <a:spcBef>
                <a:spcPct val="0"/>
              </a:spcBef>
              <a:spcAft>
                <a:spcPct val="0"/>
              </a:spcAft>
              <a:defRPr sz="4000">
                <a:solidFill>
                  <a:srgbClr val="632523"/>
                </a:solidFill>
                <a:latin typeface="Arial" charset="0"/>
                <a:cs typeface="Arial" charset="0"/>
              </a:defRPr>
            </a:lvl8pPr>
            <a:lvl9pPr marL="1645920" algn="ctr" rtl="0" fontAlgn="base">
              <a:spcBef>
                <a:spcPct val="0"/>
              </a:spcBef>
              <a:spcAft>
                <a:spcPct val="0"/>
              </a:spcAft>
              <a:defRPr sz="4000">
                <a:solidFill>
                  <a:srgbClr val="632523"/>
                </a:solidFill>
                <a:latin typeface="Arial" charset="0"/>
                <a:cs typeface="Arial" charset="0"/>
              </a:defRPr>
            </a:lvl9pPr>
          </a:lstStyle>
          <a:p>
            <a:pPr algn="l"/>
            <a:r>
              <a:rPr lang="fr" dirty="0">
                <a:solidFill>
                  <a:schemeClr val="bg1"/>
                </a:solidFill>
                <a:latin typeface="+mj-lt"/>
                <a:ea typeface="Source Sans Pro Bold"/>
                <a:cs typeface="Arial"/>
                <a:sym typeface="Source Sans Pro Bold"/>
              </a:rPr>
              <a:t>Qu’est-ce qu’une liste du  personnel  déployable /liste de réserve ?</a:t>
            </a:r>
          </a:p>
          <a:p>
            <a:pPr algn="l" defTabSz="914400"/>
            <a:endParaRPr lang="fr" sz="3200" dirty="0">
              <a:solidFill>
                <a:schemeClr val="bg1"/>
              </a:solidFill>
              <a:latin typeface="Arial"/>
              <a:cs typeface="Arial"/>
            </a:endParaRPr>
          </a:p>
        </p:txBody>
      </p:sp>
      <p:pic>
        <p:nvPicPr>
          <p:cNvPr id="5" name="Image 2" descr="Une image contenant texte, shoji, bâtiment&#10;&#10;Description générée automatiquement">
            <a:extLst>
              <a:ext uri="{FF2B5EF4-FFF2-40B4-BE49-F238E27FC236}">
                <a16:creationId xmlns:a16="http://schemas.microsoft.com/office/drawing/2014/main" id="{F5B1DE37-647E-A990-044F-454541C5C6B1}"/>
              </a:ext>
            </a:extLst>
          </p:cNvPr>
          <p:cNvPicPr>
            <a:picLocks noChangeAspect="1"/>
          </p:cNvPicPr>
          <p:nvPr/>
        </p:nvPicPr>
        <p:blipFill>
          <a:blip r:embed="rId4"/>
          <a:stretch>
            <a:fillRect/>
          </a:stretch>
        </p:blipFill>
        <p:spPr>
          <a:xfrm>
            <a:off x="311341" y="2241396"/>
            <a:ext cx="8560286" cy="2782342"/>
          </a:xfrm>
          <a:prstGeom prst="rect">
            <a:avLst/>
          </a:prstGeom>
        </p:spPr>
      </p:pic>
    </p:spTree>
    <p:extLst>
      <p:ext uri="{BB962C8B-B14F-4D97-AF65-F5344CB8AC3E}">
        <p14:creationId xmlns:p14="http://schemas.microsoft.com/office/powerpoint/2010/main" val="458313556"/>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45DA4EB-AC64-43A3-A28B-14EF6D932F49}"/>
              </a:ext>
            </a:extLst>
          </p:cNvPr>
          <p:cNvSpPr/>
          <p:nvPr>
            <p:custDataLst>
              <p:tags r:id="rId1"/>
            </p:custDataLst>
          </p:nvPr>
        </p:nvSpPr>
        <p:spPr>
          <a:xfrm>
            <a:off x="36112" y="123145"/>
            <a:ext cx="7218485" cy="408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rtl="0"/>
            <a:r>
              <a:rPr lang="es-MX" sz="3200" b="1" dirty="0" err="1">
                <a:solidFill>
                  <a:schemeClr val="bg1"/>
                </a:solidFill>
                <a:latin typeface="+mj-lt"/>
              </a:rPr>
              <a:t>Cycle</a:t>
            </a:r>
            <a:r>
              <a:rPr lang="es-MX" sz="3200" b="1" dirty="0">
                <a:solidFill>
                  <a:schemeClr val="bg1"/>
                </a:solidFill>
                <a:latin typeface="+mj-lt"/>
              </a:rPr>
              <a:t> de </a:t>
            </a:r>
            <a:r>
              <a:rPr lang="es-MX" sz="3200" b="1" dirty="0" err="1">
                <a:solidFill>
                  <a:schemeClr val="bg1"/>
                </a:solidFill>
                <a:latin typeface="+mj-lt"/>
              </a:rPr>
              <a:t>gestion</a:t>
            </a:r>
            <a:r>
              <a:rPr lang="es-MX" sz="3200" b="1" dirty="0">
                <a:solidFill>
                  <a:schemeClr val="bg1"/>
                </a:solidFill>
                <a:latin typeface="+mj-lt"/>
              </a:rPr>
              <a:t> des </a:t>
            </a:r>
            <a:r>
              <a:rPr lang="es-MX" sz="3200" b="1" dirty="0" err="1">
                <a:solidFill>
                  <a:schemeClr val="bg1"/>
                </a:solidFill>
                <a:latin typeface="+mj-lt"/>
              </a:rPr>
              <a:t>EIRs</a:t>
            </a:r>
            <a:endParaRPr lang="es-MX" sz="3200" b="1" dirty="0">
              <a:solidFill>
                <a:schemeClr val="bg1"/>
              </a:solidFill>
              <a:latin typeface="+mj-lt"/>
            </a:endParaRPr>
          </a:p>
        </p:txBody>
      </p:sp>
      <p:sp>
        <p:nvSpPr>
          <p:cNvPr id="5" name="Arc 4">
            <a:extLst>
              <a:ext uri="{FF2B5EF4-FFF2-40B4-BE49-F238E27FC236}">
                <a16:creationId xmlns:a16="http://schemas.microsoft.com/office/drawing/2014/main" id="{DB7C0D91-EB2B-415F-BF15-9A7AB7A1CAB0}"/>
              </a:ext>
            </a:extLst>
          </p:cNvPr>
          <p:cNvSpPr/>
          <p:nvPr>
            <p:custDataLst>
              <p:tags r:id="rId2"/>
            </p:custDataLst>
          </p:nvPr>
        </p:nvSpPr>
        <p:spPr>
          <a:xfrm rot="10800000">
            <a:off x="1220104" y="1906658"/>
            <a:ext cx="2989337" cy="3080554"/>
          </a:xfrm>
          <a:prstGeom prst="arc">
            <a:avLst>
              <a:gd name="adj1" fmla="val 6719491"/>
              <a:gd name="adj2" fmla="val 13832901"/>
            </a:avLst>
          </a:prstGeom>
          <a:ln>
            <a:solidFill>
              <a:srgbClr val="405888"/>
            </a:solidFill>
            <a:headEnd type="none" w="med" len="med"/>
            <a:tailEnd type="arrow" w="med" len="med"/>
          </a:ln>
        </p:spPr>
        <p:style>
          <a:lnRef idx="3">
            <a:schemeClr val="accent1"/>
          </a:lnRef>
          <a:fillRef idx="0">
            <a:schemeClr val="accent1"/>
          </a:fillRef>
          <a:effectRef idx="2">
            <a:schemeClr val="accent1"/>
          </a:effectRef>
          <a:fontRef idx="minor">
            <a:schemeClr val="tx1"/>
          </a:fontRef>
        </p:style>
        <p:txBody>
          <a:bodyPr rtlCol="0" anchor="ctr"/>
          <a:lstStyle/>
          <a:p>
            <a:pPr algn="ctr" rtl="0"/>
            <a:endParaRPr lang="es-MX">
              <a:solidFill>
                <a:srgbClr val="000000"/>
              </a:solidFill>
            </a:endParaRPr>
          </a:p>
        </p:txBody>
      </p:sp>
      <p:sp>
        <p:nvSpPr>
          <p:cNvPr id="6" name="Arc 5">
            <a:extLst>
              <a:ext uri="{FF2B5EF4-FFF2-40B4-BE49-F238E27FC236}">
                <a16:creationId xmlns:a16="http://schemas.microsoft.com/office/drawing/2014/main" id="{A69B37B9-5BB2-4AD1-8521-AEE9123DECA5}"/>
              </a:ext>
            </a:extLst>
          </p:cNvPr>
          <p:cNvSpPr/>
          <p:nvPr>
            <p:custDataLst>
              <p:tags r:id="rId3"/>
            </p:custDataLst>
          </p:nvPr>
        </p:nvSpPr>
        <p:spPr>
          <a:xfrm>
            <a:off x="2660741" y="1735547"/>
            <a:ext cx="3097400" cy="3080554"/>
          </a:xfrm>
          <a:prstGeom prst="arc">
            <a:avLst>
              <a:gd name="adj1" fmla="val 6660076"/>
              <a:gd name="adj2" fmla="val 15507358"/>
            </a:avLst>
          </a:prstGeom>
          <a:ln>
            <a:solidFill>
              <a:srgbClr val="405888"/>
            </a:solidFill>
            <a:headEnd type="none" w="med" len="med"/>
            <a:tailEnd type="arrow" w="med" len="med"/>
          </a:ln>
        </p:spPr>
        <p:style>
          <a:lnRef idx="3">
            <a:schemeClr val="accent1"/>
          </a:lnRef>
          <a:fillRef idx="0">
            <a:schemeClr val="accent1"/>
          </a:fillRef>
          <a:effectRef idx="2">
            <a:schemeClr val="accent1"/>
          </a:effectRef>
          <a:fontRef idx="minor">
            <a:schemeClr val="tx1"/>
          </a:fontRef>
        </p:style>
        <p:txBody>
          <a:bodyPr rtlCol="0" anchor="ctr"/>
          <a:lstStyle/>
          <a:p>
            <a:pPr algn="ctr" rtl="0"/>
            <a:endParaRPr lang="es-MX">
              <a:solidFill>
                <a:srgbClr val="000000"/>
              </a:solidFill>
            </a:endParaRPr>
          </a:p>
        </p:txBody>
      </p:sp>
      <p:sp>
        <p:nvSpPr>
          <p:cNvPr id="7" name="Arc 6">
            <a:extLst>
              <a:ext uri="{FF2B5EF4-FFF2-40B4-BE49-F238E27FC236}">
                <a16:creationId xmlns:a16="http://schemas.microsoft.com/office/drawing/2014/main" id="{003F872D-7ED9-4090-92D0-8E12255F8EB1}"/>
              </a:ext>
            </a:extLst>
          </p:cNvPr>
          <p:cNvSpPr/>
          <p:nvPr>
            <p:custDataLst>
              <p:tags r:id="rId4"/>
            </p:custDataLst>
          </p:nvPr>
        </p:nvSpPr>
        <p:spPr>
          <a:xfrm rot="11941056">
            <a:off x="2660740" y="1735547"/>
            <a:ext cx="3097400" cy="3080554"/>
          </a:xfrm>
          <a:prstGeom prst="arc">
            <a:avLst>
              <a:gd name="adj1" fmla="val 6065917"/>
              <a:gd name="adj2" fmla="val 15507358"/>
            </a:avLst>
          </a:prstGeom>
          <a:ln w="38100" cap="flat" cmpd="sng" algn="ctr">
            <a:solidFill>
              <a:srgbClr val="BF1E2E"/>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rtl="0"/>
            <a:endParaRPr lang="es-MX">
              <a:solidFill>
                <a:srgbClr val="000000"/>
              </a:solidFill>
            </a:endParaRPr>
          </a:p>
        </p:txBody>
      </p:sp>
      <p:sp>
        <p:nvSpPr>
          <p:cNvPr id="8" name="Star: 16 Points 7">
            <a:extLst>
              <a:ext uri="{FF2B5EF4-FFF2-40B4-BE49-F238E27FC236}">
                <a16:creationId xmlns:a16="http://schemas.microsoft.com/office/drawing/2014/main" id="{4736F527-4146-4EE0-B6AA-2CB8570580B4}"/>
              </a:ext>
            </a:extLst>
          </p:cNvPr>
          <p:cNvSpPr/>
          <p:nvPr>
            <p:custDataLst>
              <p:tags r:id="rId5"/>
            </p:custDataLst>
          </p:nvPr>
        </p:nvSpPr>
        <p:spPr>
          <a:xfrm>
            <a:off x="3921928" y="1433889"/>
            <a:ext cx="852868" cy="823113"/>
          </a:xfrm>
          <a:prstGeom prst="star16">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sz="500" b="1">
              <a:solidFill>
                <a:schemeClr val="bg2"/>
              </a:solidFill>
              <a:latin typeface="Calibri" panose="020F0502020204030204" pitchFamily="34" charset="0"/>
              <a:cs typeface="Calibri" panose="020F0502020204030204" pitchFamily="34" charset="0"/>
            </a:endParaRPr>
          </a:p>
        </p:txBody>
      </p:sp>
      <p:sp>
        <p:nvSpPr>
          <p:cNvPr id="9" name="Rectangle 8">
            <a:extLst>
              <a:ext uri="{FF2B5EF4-FFF2-40B4-BE49-F238E27FC236}">
                <a16:creationId xmlns:a16="http://schemas.microsoft.com/office/drawing/2014/main" id="{35EE14B9-E2B4-47EA-A37C-0FEEDFAEBC4A}"/>
              </a:ext>
            </a:extLst>
          </p:cNvPr>
          <p:cNvSpPr/>
          <p:nvPr>
            <p:custDataLst>
              <p:tags r:id="rId6"/>
            </p:custDataLst>
          </p:nvPr>
        </p:nvSpPr>
        <p:spPr>
          <a:xfrm>
            <a:off x="3936744" y="1684410"/>
            <a:ext cx="855678" cy="257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900" b="1" dirty="0">
                <a:solidFill>
                  <a:schemeClr val="bg1"/>
                </a:solidFill>
                <a:latin typeface="Calibri" panose="020F0502020204030204" pitchFamily="34" charset="0"/>
                <a:cs typeface="Calibri" panose="020F0502020204030204" pitchFamily="34" charset="0"/>
              </a:rPr>
              <a:t>FLAMBÉE ÉPIDÉMIQUE</a:t>
            </a:r>
            <a:endParaRPr lang="es-MX" sz="900" b="1" dirty="0">
              <a:solidFill>
                <a:schemeClr val="bg1"/>
              </a:solidFill>
              <a:latin typeface="Calibri" panose="020F0502020204030204" pitchFamily="34" charset="0"/>
              <a:cs typeface="Calibri" panose="020F0502020204030204" pitchFamily="34" charset="0"/>
            </a:endParaRPr>
          </a:p>
        </p:txBody>
      </p:sp>
      <p:sp>
        <p:nvSpPr>
          <p:cNvPr id="10" name="Oval 9">
            <a:extLst>
              <a:ext uri="{FF2B5EF4-FFF2-40B4-BE49-F238E27FC236}">
                <a16:creationId xmlns:a16="http://schemas.microsoft.com/office/drawing/2014/main" id="{29DEEAEE-C3A9-48ED-8F8A-C643FCD1D550}"/>
              </a:ext>
            </a:extLst>
          </p:cNvPr>
          <p:cNvSpPr/>
          <p:nvPr>
            <p:custDataLst>
              <p:tags r:id="rId7"/>
            </p:custDataLst>
          </p:nvPr>
        </p:nvSpPr>
        <p:spPr>
          <a:xfrm>
            <a:off x="3233390" y="1922697"/>
            <a:ext cx="153709" cy="158116"/>
          </a:xfrm>
          <a:prstGeom prst="ellipse">
            <a:avLst/>
          </a:prstGeom>
          <a:solidFill>
            <a:srgbClr val="405888"/>
          </a:solidFill>
          <a:ln>
            <a:solidFill>
              <a:srgbClr val="4058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solidFill>
                <a:schemeClr val="accent5">
                  <a:lumMod val="50000"/>
                </a:schemeClr>
              </a:solidFill>
              <a:latin typeface="+mj-lt"/>
            </a:endParaRPr>
          </a:p>
        </p:txBody>
      </p:sp>
      <p:grpSp>
        <p:nvGrpSpPr>
          <p:cNvPr id="11" name="Group 10">
            <a:extLst>
              <a:ext uri="{FF2B5EF4-FFF2-40B4-BE49-F238E27FC236}">
                <a16:creationId xmlns:a16="http://schemas.microsoft.com/office/drawing/2014/main" id="{1926DEBC-DD5F-46B4-93D1-5B3E874AC783}"/>
              </a:ext>
            </a:extLst>
          </p:cNvPr>
          <p:cNvGrpSpPr/>
          <p:nvPr>
            <p:custDataLst>
              <p:tags r:id="rId8"/>
            </p:custDataLst>
          </p:nvPr>
        </p:nvGrpSpPr>
        <p:grpSpPr>
          <a:xfrm>
            <a:off x="4808096" y="1769880"/>
            <a:ext cx="309851" cy="312144"/>
            <a:chOff x="745241" y="1153226"/>
            <a:chExt cx="354476" cy="359052"/>
          </a:xfrm>
        </p:grpSpPr>
        <p:sp>
          <p:nvSpPr>
            <p:cNvPr id="12" name="Oval 11">
              <a:extLst>
                <a:ext uri="{FF2B5EF4-FFF2-40B4-BE49-F238E27FC236}">
                  <a16:creationId xmlns:a16="http://schemas.microsoft.com/office/drawing/2014/main" id="{E1B3CBDD-49D0-44AB-8D5D-3081DE0D0F92}"/>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p>
          </p:txBody>
        </p:sp>
        <p:sp>
          <p:nvSpPr>
            <p:cNvPr id="13" name="Oval 12">
              <a:extLst>
                <a:ext uri="{FF2B5EF4-FFF2-40B4-BE49-F238E27FC236}">
                  <a16:creationId xmlns:a16="http://schemas.microsoft.com/office/drawing/2014/main" id="{A31E6BFE-D9B1-40AE-9771-9E7A47DB00DF}"/>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p>
          </p:txBody>
        </p:sp>
      </p:grpSp>
      <p:sp>
        <p:nvSpPr>
          <p:cNvPr id="14" name="Oval 13">
            <a:extLst>
              <a:ext uri="{FF2B5EF4-FFF2-40B4-BE49-F238E27FC236}">
                <a16:creationId xmlns:a16="http://schemas.microsoft.com/office/drawing/2014/main" id="{FDA5C5FB-43E1-492C-91D2-E5E831745BF7}"/>
              </a:ext>
            </a:extLst>
          </p:cNvPr>
          <p:cNvSpPr/>
          <p:nvPr>
            <p:custDataLst>
              <p:tags r:id="rId9"/>
            </p:custDataLst>
          </p:nvPr>
        </p:nvSpPr>
        <p:spPr>
          <a:xfrm>
            <a:off x="2869909" y="4122893"/>
            <a:ext cx="153709" cy="158116"/>
          </a:xfrm>
          <a:prstGeom prst="ellipse">
            <a:avLst/>
          </a:prstGeom>
          <a:solidFill>
            <a:srgbClr val="405888"/>
          </a:solidFill>
          <a:ln>
            <a:solidFill>
              <a:srgbClr val="4058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solidFill>
                <a:schemeClr val="accent5">
                  <a:lumMod val="50000"/>
                </a:schemeClr>
              </a:solidFill>
              <a:latin typeface="+mj-lt"/>
            </a:endParaRPr>
          </a:p>
        </p:txBody>
      </p:sp>
      <p:sp>
        <p:nvSpPr>
          <p:cNvPr id="15" name="Oval 14">
            <a:extLst>
              <a:ext uri="{FF2B5EF4-FFF2-40B4-BE49-F238E27FC236}">
                <a16:creationId xmlns:a16="http://schemas.microsoft.com/office/drawing/2014/main" id="{C64B0C8B-B42C-4874-8986-EB8633294A56}"/>
              </a:ext>
            </a:extLst>
          </p:cNvPr>
          <p:cNvSpPr/>
          <p:nvPr>
            <p:custDataLst>
              <p:tags r:id="rId10"/>
            </p:custDataLst>
          </p:nvPr>
        </p:nvSpPr>
        <p:spPr>
          <a:xfrm>
            <a:off x="2583888" y="3196766"/>
            <a:ext cx="153709" cy="158116"/>
          </a:xfrm>
          <a:prstGeom prst="ellipse">
            <a:avLst/>
          </a:prstGeom>
          <a:solidFill>
            <a:srgbClr val="405888"/>
          </a:solidFill>
          <a:ln>
            <a:solidFill>
              <a:srgbClr val="4058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solidFill>
                <a:schemeClr val="accent5">
                  <a:lumMod val="50000"/>
                </a:schemeClr>
              </a:solidFill>
              <a:latin typeface="+mj-lt"/>
            </a:endParaRPr>
          </a:p>
        </p:txBody>
      </p:sp>
      <p:sp>
        <p:nvSpPr>
          <p:cNvPr id="16" name="Oval 15">
            <a:extLst>
              <a:ext uri="{FF2B5EF4-FFF2-40B4-BE49-F238E27FC236}">
                <a16:creationId xmlns:a16="http://schemas.microsoft.com/office/drawing/2014/main" id="{25B3B7E8-4488-46B6-8FDB-44E5A56E1B89}"/>
              </a:ext>
            </a:extLst>
          </p:cNvPr>
          <p:cNvSpPr/>
          <p:nvPr>
            <p:custDataLst>
              <p:tags r:id="rId11"/>
            </p:custDataLst>
          </p:nvPr>
        </p:nvSpPr>
        <p:spPr>
          <a:xfrm>
            <a:off x="2798179" y="2381316"/>
            <a:ext cx="153709" cy="158116"/>
          </a:xfrm>
          <a:prstGeom prst="ellipse">
            <a:avLst/>
          </a:prstGeom>
          <a:solidFill>
            <a:srgbClr val="405888"/>
          </a:solidFill>
          <a:ln>
            <a:solidFill>
              <a:srgbClr val="4058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solidFill>
                <a:schemeClr val="accent5">
                  <a:lumMod val="50000"/>
                </a:schemeClr>
              </a:solidFill>
              <a:latin typeface="+mj-lt"/>
            </a:endParaRPr>
          </a:p>
        </p:txBody>
      </p:sp>
      <p:sp>
        <p:nvSpPr>
          <p:cNvPr id="17" name="Oval 16">
            <a:extLst>
              <a:ext uri="{FF2B5EF4-FFF2-40B4-BE49-F238E27FC236}">
                <a16:creationId xmlns:a16="http://schemas.microsoft.com/office/drawing/2014/main" id="{C48F4064-D50C-44D7-87AE-840C67F8AC10}"/>
              </a:ext>
            </a:extLst>
          </p:cNvPr>
          <p:cNvSpPr/>
          <p:nvPr>
            <p:custDataLst>
              <p:tags r:id="rId12"/>
            </p:custDataLst>
          </p:nvPr>
        </p:nvSpPr>
        <p:spPr>
          <a:xfrm>
            <a:off x="3553915" y="4617246"/>
            <a:ext cx="153709" cy="158116"/>
          </a:xfrm>
          <a:prstGeom prst="ellipse">
            <a:avLst/>
          </a:prstGeom>
          <a:solidFill>
            <a:srgbClr val="405888"/>
          </a:solidFill>
          <a:ln>
            <a:solidFill>
              <a:srgbClr val="4058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solidFill>
                <a:schemeClr val="accent5">
                  <a:lumMod val="50000"/>
                </a:schemeClr>
              </a:solidFill>
              <a:latin typeface="+mj-lt"/>
            </a:endParaRPr>
          </a:p>
        </p:txBody>
      </p:sp>
      <p:grpSp>
        <p:nvGrpSpPr>
          <p:cNvPr id="18" name="Group 17">
            <a:extLst>
              <a:ext uri="{FF2B5EF4-FFF2-40B4-BE49-F238E27FC236}">
                <a16:creationId xmlns:a16="http://schemas.microsoft.com/office/drawing/2014/main" id="{6FAE3D2A-3A6F-479C-985F-16AFEFA9723C}"/>
              </a:ext>
            </a:extLst>
          </p:cNvPr>
          <p:cNvGrpSpPr/>
          <p:nvPr>
            <p:custDataLst>
              <p:tags r:id="rId13"/>
            </p:custDataLst>
          </p:nvPr>
        </p:nvGrpSpPr>
        <p:grpSpPr>
          <a:xfrm>
            <a:off x="5600438" y="2870572"/>
            <a:ext cx="309851" cy="312144"/>
            <a:chOff x="745241" y="1153226"/>
            <a:chExt cx="354476" cy="359052"/>
          </a:xfrm>
        </p:grpSpPr>
        <p:sp>
          <p:nvSpPr>
            <p:cNvPr id="19" name="Oval 18">
              <a:extLst>
                <a:ext uri="{FF2B5EF4-FFF2-40B4-BE49-F238E27FC236}">
                  <a16:creationId xmlns:a16="http://schemas.microsoft.com/office/drawing/2014/main" id="{A22A610B-D31E-4DD0-820F-A9AE540B68CB}"/>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p>
          </p:txBody>
        </p:sp>
        <p:sp>
          <p:nvSpPr>
            <p:cNvPr id="20" name="Oval 19">
              <a:extLst>
                <a:ext uri="{FF2B5EF4-FFF2-40B4-BE49-F238E27FC236}">
                  <a16:creationId xmlns:a16="http://schemas.microsoft.com/office/drawing/2014/main" id="{CBB7B068-9C67-4BF3-AD00-9BF468DCA04B}"/>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p>
          </p:txBody>
        </p:sp>
      </p:grpSp>
      <p:grpSp>
        <p:nvGrpSpPr>
          <p:cNvPr id="21" name="Group 20">
            <a:extLst>
              <a:ext uri="{FF2B5EF4-FFF2-40B4-BE49-F238E27FC236}">
                <a16:creationId xmlns:a16="http://schemas.microsoft.com/office/drawing/2014/main" id="{3633725E-1A27-4D42-973E-E4D0EFBC97ED}"/>
              </a:ext>
            </a:extLst>
          </p:cNvPr>
          <p:cNvGrpSpPr/>
          <p:nvPr>
            <p:custDataLst>
              <p:tags r:id="rId14"/>
            </p:custDataLst>
          </p:nvPr>
        </p:nvGrpSpPr>
        <p:grpSpPr>
          <a:xfrm>
            <a:off x="5373723" y="2296658"/>
            <a:ext cx="309851" cy="312144"/>
            <a:chOff x="745241" y="1153226"/>
            <a:chExt cx="354476" cy="359052"/>
          </a:xfrm>
        </p:grpSpPr>
        <p:sp>
          <p:nvSpPr>
            <p:cNvPr id="22" name="Oval 21">
              <a:extLst>
                <a:ext uri="{FF2B5EF4-FFF2-40B4-BE49-F238E27FC236}">
                  <a16:creationId xmlns:a16="http://schemas.microsoft.com/office/drawing/2014/main" id="{F0926C9E-5435-40C0-A1CD-916B44B44206}"/>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b="1"/>
            </a:p>
          </p:txBody>
        </p:sp>
        <p:sp>
          <p:nvSpPr>
            <p:cNvPr id="23" name="Oval 22">
              <a:extLst>
                <a:ext uri="{FF2B5EF4-FFF2-40B4-BE49-F238E27FC236}">
                  <a16:creationId xmlns:a16="http://schemas.microsoft.com/office/drawing/2014/main" id="{6E7B18FA-AC44-4935-8B7E-348B31050F7B}"/>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b="1"/>
            </a:p>
          </p:txBody>
        </p:sp>
      </p:grpSp>
      <p:grpSp>
        <p:nvGrpSpPr>
          <p:cNvPr id="24" name="Group 23">
            <a:extLst>
              <a:ext uri="{FF2B5EF4-FFF2-40B4-BE49-F238E27FC236}">
                <a16:creationId xmlns:a16="http://schemas.microsoft.com/office/drawing/2014/main" id="{C6F277C2-0B29-4DE3-AF75-E75FD8AE4116}"/>
              </a:ext>
            </a:extLst>
          </p:cNvPr>
          <p:cNvGrpSpPr/>
          <p:nvPr>
            <p:custDataLst>
              <p:tags r:id="rId15"/>
            </p:custDataLst>
          </p:nvPr>
        </p:nvGrpSpPr>
        <p:grpSpPr>
          <a:xfrm>
            <a:off x="4979796" y="4365267"/>
            <a:ext cx="309851" cy="312144"/>
            <a:chOff x="745241" y="1153226"/>
            <a:chExt cx="354476" cy="359052"/>
          </a:xfrm>
        </p:grpSpPr>
        <p:sp>
          <p:nvSpPr>
            <p:cNvPr id="25" name="Oval 24">
              <a:extLst>
                <a:ext uri="{FF2B5EF4-FFF2-40B4-BE49-F238E27FC236}">
                  <a16:creationId xmlns:a16="http://schemas.microsoft.com/office/drawing/2014/main" id="{72656C3E-3AE8-4CE3-B6FC-99D869FC6593}"/>
                </a:ext>
              </a:extLst>
            </p:cNvPr>
            <p:cNvSpPr/>
            <p:nvPr/>
          </p:nvSpPr>
          <p:spPr>
            <a:xfrm>
              <a:off x="745241" y="1153226"/>
              <a:ext cx="354476" cy="359052"/>
            </a:xfrm>
            <a:prstGeom prst="ellipse">
              <a:avLst/>
            </a:prstGeom>
            <a:noFill/>
            <a:ln w="19050">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p>
          </p:txBody>
        </p:sp>
        <p:sp>
          <p:nvSpPr>
            <p:cNvPr id="26" name="Oval 25">
              <a:extLst>
                <a:ext uri="{FF2B5EF4-FFF2-40B4-BE49-F238E27FC236}">
                  <a16:creationId xmlns:a16="http://schemas.microsoft.com/office/drawing/2014/main" id="{2908E511-A7A1-4841-B603-58B8226A78DB}"/>
                </a:ext>
              </a:extLst>
            </p:cNvPr>
            <p:cNvSpPr/>
            <p:nvPr/>
          </p:nvSpPr>
          <p:spPr>
            <a:xfrm>
              <a:off x="828762" y="1242761"/>
              <a:ext cx="175846" cy="181877"/>
            </a:xfrm>
            <a:prstGeom prst="ellipse">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a:p>
          </p:txBody>
        </p:sp>
      </p:grpSp>
      <p:grpSp>
        <p:nvGrpSpPr>
          <p:cNvPr id="28" name="Group 27">
            <a:extLst>
              <a:ext uri="{FF2B5EF4-FFF2-40B4-BE49-F238E27FC236}">
                <a16:creationId xmlns:a16="http://schemas.microsoft.com/office/drawing/2014/main" id="{8FB6E6F2-1F53-419B-AC61-2B4849120F09}"/>
              </a:ext>
            </a:extLst>
          </p:cNvPr>
          <p:cNvGrpSpPr/>
          <p:nvPr>
            <p:custDataLst>
              <p:tags r:id="rId16"/>
            </p:custDataLst>
          </p:nvPr>
        </p:nvGrpSpPr>
        <p:grpSpPr>
          <a:xfrm>
            <a:off x="6062293" y="1267347"/>
            <a:ext cx="1923150" cy="490374"/>
            <a:chOff x="6332827" y="340766"/>
            <a:chExt cx="1923150" cy="490374"/>
          </a:xfrm>
        </p:grpSpPr>
        <p:sp>
          <p:nvSpPr>
            <p:cNvPr id="29" name="Rectangle 28">
              <a:extLst>
                <a:ext uri="{FF2B5EF4-FFF2-40B4-BE49-F238E27FC236}">
                  <a16:creationId xmlns:a16="http://schemas.microsoft.com/office/drawing/2014/main" id="{C93ADE43-882C-4D79-B7CF-B4DE5D086CA0}"/>
                </a:ext>
              </a:extLst>
            </p:cNvPr>
            <p:cNvSpPr/>
            <p:nvPr/>
          </p:nvSpPr>
          <p:spPr>
            <a:xfrm>
              <a:off x="6416062" y="421388"/>
              <a:ext cx="1768842" cy="308374"/>
            </a:xfrm>
            <a:prstGeom prst="rect">
              <a:avLst/>
            </a:prstGeom>
            <a:solidFill>
              <a:srgbClr val="BF1E2E"/>
            </a:solidFill>
            <a:ln>
              <a:solidFill>
                <a:srgbClr val="BF1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1600" dirty="0">
                  <a:solidFill>
                    <a:schemeClr val="bg1"/>
                  </a:solidFill>
                  <a:latin typeface="Calibri" panose="020F0502020204030204" pitchFamily="34" charset="0"/>
                  <a:cs typeface="Calibri" panose="020F0502020204030204" pitchFamily="34" charset="0"/>
                </a:rPr>
                <a:t>Phase d’urgence</a:t>
              </a:r>
              <a:endParaRPr lang="es-MX" sz="1600" dirty="0">
                <a:solidFill>
                  <a:schemeClr val="bg1"/>
                </a:solidFill>
                <a:latin typeface="Calibri" panose="020F0502020204030204" pitchFamily="34" charset="0"/>
                <a:cs typeface="Calibri" panose="020F0502020204030204" pitchFamily="34" charset="0"/>
              </a:endParaRPr>
            </a:p>
          </p:txBody>
        </p:sp>
        <p:sp>
          <p:nvSpPr>
            <p:cNvPr id="30" name="Rectangle 29">
              <a:extLst>
                <a:ext uri="{FF2B5EF4-FFF2-40B4-BE49-F238E27FC236}">
                  <a16:creationId xmlns:a16="http://schemas.microsoft.com/office/drawing/2014/main" id="{8B037C90-5F1B-4815-AB1C-5DECA046327B}"/>
                </a:ext>
              </a:extLst>
            </p:cNvPr>
            <p:cNvSpPr/>
            <p:nvPr/>
          </p:nvSpPr>
          <p:spPr>
            <a:xfrm>
              <a:off x="6332827" y="340766"/>
              <a:ext cx="1923150" cy="490374"/>
            </a:xfrm>
            <a:prstGeom prst="rect">
              <a:avLst/>
            </a:prstGeom>
            <a:noFill/>
            <a:ln>
              <a:solidFill>
                <a:srgbClr val="BF1E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MX" sz="1600">
                <a:solidFill>
                  <a:schemeClr val="bg2"/>
                </a:solidFill>
                <a:latin typeface="Calibri" panose="020F0502020204030204" pitchFamily="34" charset="0"/>
                <a:cs typeface="Calibri" panose="020F0502020204030204" pitchFamily="34" charset="0"/>
              </a:endParaRPr>
            </a:p>
          </p:txBody>
        </p:sp>
      </p:grpSp>
      <p:sp>
        <p:nvSpPr>
          <p:cNvPr id="31" name="Rectangle 30">
            <a:extLst>
              <a:ext uri="{FF2B5EF4-FFF2-40B4-BE49-F238E27FC236}">
                <a16:creationId xmlns:a16="http://schemas.microsoft.com/office/drawing/2014/main" id="{DFF081C5-0515-4C6B-BD51-4A56F2E7BDE4}"/>
              </a:ext>
            </a:extLst>
          </p:cNvPr>
          <p:cNvSpPr/>
          <p:nvPr>
            <p:custDataLst>
              <p:tags r:id="rId17"/>
            </p:custDataLst>
          </p:nvPr>
        </p:nvSpPr>
        <p:spPr>
          <a:xfrm>
            <a:off x="2069108" y="1725951"/>
            <a:ext cx="954509" cy="2655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1100" dirty="0">
                <a:solidFill>
                  <a:srgbClr val="405888"/>
                </a:solidFill>
                <a:latin typeface="+mj-lt"/>
                <a:cs typeface="Calibri" panose="020F0502020204030204" pitchFamily="34" charset="0"/>
              </a:rPr>
              <a:t>Formation</a:t>
            </a:r>
            <a:endParaRPr lang="es-MX" sz="1100" dirty="0">
              <a:solidFill>
                <a:srgbClr val="405888"/>
              </a:solidFill>
              <a:latin typeface="+mj-lt"/>
              <a:cs typeface="Calibri" panose="020F0502020204030204" pitchFamily="34" charset="0"/>
            </a:endParaRPr>
          </a:p>
        </p:txBody>
      </p:sp>
      <p:sp>
        <p:nvSpPr>
          <p:cNvPr id="32" name="Rectangle 31">
            <a:extLst>
              <a:ext uri="{FF2B5EF4-FFF2-40B4-BE49-F238E27FC236}">
                <a16:creationId xmlns:a16="http://schemas.microsoft.com/office/drawing/2014/main" id="{6EB6D9EE-1D55-4FF6-BFD2-90ADDEE64602}"/>
              </a:ext>
            </a:extLst>
          </p:cNvPr>
          <p:cNvSpPr/>
          <p:nvPr>
            <p:custDataLst>
              <p:tags r:id="rId18"/>
            </p:custDataLst>
          </p:nvPr>
        </p:nvSpPr>
        <p:spPr>
          <a:xfrm>
            <a:off x="1537623" y="2304373"/>
            <a:ext cx="1181835" cy="2610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 sz="1100" dirty="0">
                <a:solidFill>
                  <a:srgbClr val="405888"/>
                </a:solidFill>
                <a:latin typeface="+mj-lt"/>
                <a:cs typeface="Calibri" panose="020F0502020204030204" pitchFamily="34" charset="0"/>
              </a:rPr>
              <a:t>Préparation</a:t>
            </a:r>
            <a:endParaRPr lang="fr-FR" sz="1100" dirty="0">
              <a:solidFill>
                <a:srgbClr val="405888"/>
              </a:solidFill>
              <a:latin typeface="+mj-lt"/>
              <a:cs typeface="Calibri" panose="020F0502020204030204" pitchFamily="34" charset="0"/>
            </a:endParaRPr>
          </a:p>
        </p:txBody>
      </p:sp>
      <p:sp>
        <p:nvSpPr>
          <p:cNvPr id="33" name="Rectangle 32">
            <a:extLst>
              <a:ext uri="{FF2B5EF4-FFF2-40B4-BE49-F238E27FC236}">
                <a16:creationId xmlns:a16="http://schemas.microsoft.com/office/drawing/2014/main" id="{2A030A6A-FA34-4B6B-BF9F-DCE633910636}"/>
              </a:ext>
            </a:extLst>
          </p:cNvPr>
          <p:cNvSpPr/>
          <p:nvPr>
            <p:custDataLst>
              <p:tags r:id="rId19"/>
            </p:custDataLst>
          </p:nvPr>
        </p:nvSpPr>
        <p:spPr>
          <a:xfrm>
            <a:off x="573251" y="3054632"/>
            <a:ext cx="1899280" cy="4268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 sz="1100" dirty="0">
                <a:solidFill>
                  <a:srgbClr val="405888"/>
                </a:solidFill>
                <a:latin typeface="+mj-lt"/>
                <a:cs typeface="Calibri"/>
              </a:rPr>
              <a:t>Constitution d’une liste du personnel déployable/liste de réserve</a:t>
            </a:r>
            <a:endParaRPr lang="es-MX" sz="1100" dirty="0">
              <a:solidFill>
                <a:srgbClr val="405888"/>
              </a:solidFill>
              <a:latin typeface="+mj-lt"/>
              <a:cs typeface="Calibri"/>
            </a:endParaRPr>
          </a:p>
        </p:txBody>
      </p:sp>
      <p:sp>
        <p:nvSpPr>
          <p:cNvPr id="34" name="Rectangle 33">
            <a:extLst>
              <a:ext uri="{FF2B5EF4-FFF2-40B4-BE49-F238E27FC236}">
                <a16:creationId xmlns:a16="http://schemas.microsoft.com/office/drawing/2014/main" id="{9BCBCD73-E310-4F6C-A3E6-B00D9CD868F9}"/>
              </a:ext>
            </a:extLst>
          </p:cNvPr>
          <p:cNvSpPr/>
          <p:nvPr>
            <p:custDataLst>
              <p:tags r:id="rId20"/>
            </p:custDataLst>
          </p:nvPr>
        </p:nvSpPr>
        <p:spPr>
          <a:xfrm>
            <a:off x="1220103" y="4068553"/>
            <a:ext cx="1483766" cy="2610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 sz="1100" dirty="0">
                <a:solidFill>
                  <a:srgbClr val="405888"/>
                </a:solidFill>
                <a:latin typeface="+mj-lt"/>
                <a:cs typeface="Calibri" panose="020F0502020204030204" pitchFamily="34" charset="0"/>
              </a:rPr>
              <a:t>Recrutement</a:t>
            </a:r>
            <a:endParaRPr lang="fr-FR" sz="1100" dirty="0">
              <a:solidFill>
                <a:srgbClr val="405888"/>
              </a:solidFill>
              <a:latin typeface="+mj-lt"/>
              <a:cs typeface="Calibri" panose="020F0502020204030204" pitchFamily="34" charset="0"/>
            </a:endParaRPr>
          </a:p>
        </p:txBody>
      </p:sp>
      <p:sp>
        <p:nvSpPr>
          <p:cNvPr id="35" name="Rectangle 34">
            <a:extLst>
              <a:ext uri="{FF2B5EF4-FFF2-40B4-BE49-F238E27FC236}">
                <a16:creationId xmlns:a16="http://schemas.microsoft.com/office/drawing/2014/main" id="{3FAA9E55-1C37-4504-BFE0-317EE331E797}"/>
              </a:ext>
            </a:extLst>
          </p:cNvPr>
          <p:cNvSpPr/>
          <p:nvPr>
            <p:custDataLst>
              <p:tags r:id="rId21"/>
            </p:custDataLst>
          </p:nvPr>
        </p:nvSpPr>
        <p:spPr>
          <a:xfrm>
            <a:off x="1418251" y="4638972"/>
            <a:ext cx="2296770"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 sz="1100" dirty="0">
                <a:solidFill>
                  <a:srgbClr val="405888"/>
                </a:solidFill>
                <a:latin typeface="+mj-lt"/>
                <a:cs typeface="Calibri"/>
              </a:rPr>
              <a:t>D</a:t>
            </a:r>
            <a:r>
              <a:rPr lang="fr" sz="1100" dirty="0">
                <a:solidFill>
                  <a:srgbClr val="405888"/>
                </a:solidFill>
                <a:latin typeface="+mj-lt"/>
                <a:cs typeface="Calibri" panose="020F0502020204030204" pitchFamily="34" charset="0"/>
              </a:rPr>
              <a:t>éveloppement des POS/Amélioration de la planification</a:t>
            </a:r>
            <a:endParaRPr lang="fr-FR" sz="1100" dirty="0">
              <a:solidFill>
                <a:srgbClr val="405888"/>
              </a:solidFill>
              <a:latin typeface="+mj-lt"/>
              <a:cs typeface="Calibri" panose="020F0502020204030204" pitchFamily="34" charset="0"/>
            </a:endParaRPr>
          </a:p>
        </p:txBody>
      </p:sp>
      <p:sp>
        <p:nvSpPr>
          <p:cNvPr id="36" name="Rectangle 35">
            <a:extLst>
              <a:ext uri="{FF2B5EF4-FFF2-40B4-BE49-F238E27FC236}">
                <a16:creationId xmlns:a16="http://schemas.microsoft.com/office/drawing/2014/main" id="{4149FCC0-9E14-424B-A837-1A23F23C75F5}"/>
              </a:ext>
            </a:extLst>
          </p:cNvPr>
          <p:cNvSpPr/>
          <p:nvPr>
            <p:custDataLst>
              <p:tags r:id="rId22"/>
            </p:custDataLst>
          </p:nvPr>
        </p:nvSpPr>
        <p:spPr>
          <a:xfrm>
            <a:off x="5046920" y="1646105"/>
            <a:ext cx="9596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1200">
                <a:solidFill>
                  <a:srgbClr val="C00000"/>
                </a:solidFill>
                <a:latin typeface="+mj-lt"/>
                <a:cs typeface="Calibri" panose="020F0502020204030204" pitchFamily="34" charset="0"/>
              </a:rPr>
              <a:t>Activation</a:t>
            </a:r>
            <a:endParaRPr lang="es-MX" sz="1200">
              <a:solidFill>
                <a:srgbClr val="C00000"/>
              </a:solidFill>
              <a:latin typeface="+mj-lt"/>
              <a:cs typeface="Calibri" panose="020F0502020204030204" pitchFamily="34" charset="0"/>
            </a:endParaRPr>
          </a:p>
        </p:txBody>
      </p:sp>
      <p:sp>
        <p:nvSpPr>
          <p:cNvPr id="37" name="Rectangle 36">
            <a:extLst>
              <a:ext uri="{FF2B5EF4-FFF2-40B4-BE49-F238E27FC236}">
                <a16:creationId xmlns:a16="http://schemas.microsoft.com/office/drawing/2014/main" id="{F88F1187-183F-4DE2-A37D-D1DCBEB4C4D6}"/>
              </a:ext>
            </a:extLst>
          </p:cNvPr>
          <p:cNvSpPr/>
          <p:nvPr>
            <p:custDataLst>
              <p:tags r:id="rId23"/>
            </p:custDataLst>
          </p:nvPr>
        </p:nvSpPr>
        <p:spPr>
          <a:xfrm>
            <a:off x="5640542" y="2220019"/>
            <a:ext cx="14930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1200" dirty="0">
                <a:solidFill>
                  <a:srgbClr val="C00000"/>
                </a:solidFill>
                <a:latin typeface="+mj-lt"/>
                <a:cs typeface="Calibri" panose="020F0502020204030204" pitchFamily="34" charset="0"/>
              </a:rPr>
              <a:t>Pré-déploiement</a:t>
            </a:r>
            <a:endParaRPr lang="es-MX" sz="1200" dirty="0">
              <a:solidFill>
                <a:srgbClr val="C00000"/>
              </a:solidFill>
              <a:latin typeface="+mj-lt"/>
              <a:cs typeface="Calibri" panose="020F0502020204030204" pitchFamily="34" charset="0"/>
            </a:endParaRPr>
          </a:p>
        </p:txBody>
      </p:sp>
      <p:sp>
        <p:nvSpPr>
          <p:cNvPr id="38" name="Rectangle 37">
            <a:extLst>
              <a:ext uri="{FF2B5EF4-FFF2-40B4-BE49-F238E27FC236}">
                <a16:creationId xmlns:a16="http://schemas.microsoft.com/office/drawing/2014/main" id="{5588284A-64B0-4B30-9A3E-8D06C9E90FAC}"/>
              </a:ext>
            </a:extLst>
          </p:cNvPr>
          <p:cNvSpPr/>
          <p:nvPr>
            <p:custDataLst>
              <p:tags r:id="rId24"/>
            </p:custDataLst>
          </p:nvPr>
        </p:nvSpPr>
        <p:spPr>
          <a:xfrm>
            <a:off x="5943073" y="2824621"/>
            <a:ext cx="14930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fr" sz="1200">
                <a:solidFill>
                  <a:srgbClr val="C00000"/>
                </a:solidFill>
                <a:latin typeface="+mj-lt"/>
                <a:cs typeface="Calibri" panose="020F0502020204030204" pitchFamily="34" charset="0"/>
              </a:rPr>
              <a:t>Déploiement</a:t>
            </a:r>
            <a:endParaRPr lang="es-MX" sz="1200">
              <a:solidFill>
                <a:srgbClr val="C00000"/>
              </a:solidFill>
              <a:latin typeface="+mj-lt"/>
              <a:cs typeface="Calibri" panose="020F0502020204030204" pitchFamily="34" charset="0"/>
            </a:endParaRPr>
          </a:p>
        </p:txBody>
      </p:sp>
      <p:sp>
        <p:nvSpPr>
          <p:cNvPr id="39" name="Rectangle 38">
            <a:extLst>
              <a:ext uri="{FF2B5EF4-FFF2-40B4-BE49-F238E27FC236}">
                <a16:creationId xmlns:a16="http://schemas.microsoft.com/office/drawing/2014/main" id="{6BE2000B-EFD8-4827-AFF7-F9EA7345641F}"/>
              </a:ext>
            </a:extLst>
          </p:cNvPr>
          <p:cNvSpPr/>
          <p:nvPr>
            <p:custDataLst>
              <p:tags r:id="rId25"/>
            </p:custDataLst>
          </p:nvPr>
        </p:nvSpPr>
        <p:spPr>
          <a:xfrm>
            <a:off x="5185329" y="4428889"/>
            <a:ext cx="1493006" cy="345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1200" dirty="0">
                <a:solidFill>
                  <a:srgbClr val="C00000"/>
                </a:solidFill>
                <a:latin typeface="+mj-lt"/>
                <a:cs typeface="Calibri" panose="020F0502020204030204" pitchFamily="34" charset="0"/>
              </a:rPr>
              <a:t>Post-déploiement</a:t>
            </a:r>
            <a:endParaRPr lang="es-MX" sz="1200" dirty="0">
              <a:solidFill>
                <a:srgbClr val="C00000"/>
              </a:solidFill>
              <a:latin typeface="+mj-lt"/>
              <a:cs typeface="Calibri" panose="020F0502020204030204" pitchFamily="34" charset="0"/>
            </a:endParaRPr>
          </a:p>
        </p:txBody>
      </p:sp>
      <p:sp>
        <p:nvSpPr>
          <p:cNvPr id="40" name="Rectangle 39">
            <a:extLst>
              <a:ext uri="{FF2B5EF4-FFF2-40B4-BE49-F238E27FC236}">
                <a16:creationId xmlns:a16="http://schemas.microsoft.com/office/drawing/2014/main" id="{31F74FAB-581B-4A72-ADE8-2E6B74A0927D}"/>
              </a:ext>
            </a:extLst>
          </p:cNvPr>
          <p:cNvSpPr/>
          <p:nvPr>
            <p:custDataLst>
              <p:tags r:id="rId26"/>
            </p:custDataLst>
          </p:nvPr>
        </p:nvSpPr>
        <p:spPr>
          <a:xfrm>
            <a:off x="5939068" y="3356232"/>
            <a:ext cx="1923150" cy="880809"/>
          </a:xfrm>
          <a:prstGeom prst="rect">
            <a:avLst/>
          </a:prstGeom>
          <a:solidFill>
            <a:srgbClr val="719C2E"/>
          </a:solidFill>
          <a:ln>
            <a:solidFill>
              <a:srgbClr val="719C2E"/>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rtl="0"/>
            <a:r>
              <a:rPr lang="fr" sz="1050" dirty="0">
                <a:solidFill>
                  <a:schemeClr val="bg1"/>
                </a:solidFill>
              </a:rPr>
              <a:t>Communication et établissement de rapports</a:t>
            </a:r>
            <a:br>
              <a:rPr lang="en-US" sz="1050" dirty="0">
                <a:solidFill>
                  <a:schemeClr val="bg1"/>
                </a:solidFill>
              </a:rPr>
            </a:br>
            <a:r>
              <a:rPr lang="fr" sz="1050" dirty="0">
                <a:solidFill>
                  <a:schemeClr val="bg1"/>
                </a:solidFill>
              </a:rPr>
              <a:t>Suivi et évaluation</a:t>
            </a:r>
          </a:p>
          <a:p>
            <a:r>
              <a:rPr lang="fr" sz="1050" dirty="0">
                <a:solidFill>
                  <a:schemeClr val="bg1"/>
                </a:solidFill>
              </a:rPr>
              <a:t>Démobilisation et évolution de l’équipe</a:t>
            </a:r>
            <a:endParaRPr lang="es-MX" sz="1050" dirty="0" err="1">
              <a:solidFill>
                <a:schemeClr val="bg1"/>
              </a:solidFill>
            </a:endParaRPr>
          </a:p>
        </p:txBody>
      </p:sp>
      <p:grpSp>
        <p:nvGrpSpPr>
          <p:cNvPr id="43" name="Groupe 42"/>
          <p:cNvGrpSpPr/>
          <p:nvPr/>
        </p:nvGrpSpPr>
        <p:grpSpPr>
          <a:xfrm>
            <a:off x="861862" y="5364923"/>
            <a:ext cx="2200248" cy="457200"/>
            <a:chOff x="1035188" y="5476425"/>
            <a:chExt cx="2200248" cy="457200"/>
          </a:xfrm>
        </p:grpSpPr>
        <p:sp>
          <p:nvSpPr>
            <p:cNvPr id="27" name="Rectangle 26">
              <a:extLst>
                <a:ext uri="{FF2B5EF4-FFF2-40B4-BE49-F238E27FC236}">
                  <a16:creationId xmlns:a16="http://schemas.microsoft.com/office/drawing/2014/main" id="{A75BB630-19C7-45F5-8432-EA807D209B7F}"/>
                </a:ext>
              </a:extLst>
            </p:cNvPr>
            <p:cNvSpPr/>
            <p:nvPr>
              <p:custDataLst>
                <p:tags r:id="rId27"/>
              </p:custDataLst>
            </p:nvPr>
          </p:nvSpPr>
          <p:spPr>
            <a:xfrm>
              <a:off x="1068002" y="5521308"/>
              <a:ext cx="2121075" cy="372288"/>
            </a:xfrm>
            <a:prstGeom prst="rect">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1600" dirty="0">
                  <a:solidFill>
                    <a:schemeClr val="bg1"/>
                  </a:solidFill>
                  <a:latin typeface="Calibri" panose="020F0502020204030204" pitchFamily="34" charset="0"/>
                  <a:cs typeface="Calibri" panose="020F0502020204030204" pitchFamily="34" charset="0"/>
                </a:rPr>
                <a:t>Phase de préparation</a:t>
              </a:r>
              <a:endParaRPr lang="es-MX" sz="1600" dirty="0">
                <a:solidFill>
                  <a:schemeClr val="bg1"/>
                </a:solidFill>
                <a:latin typeface="Calibri" panose="020F0502020204030204" pitchFamily="34" charset="0"/>
                <a:cs typeface="Calibri" panose="020F0502020204030204" pitchFamily="34" charset="0"/>
              </a:endParaRPr>
            </a:p>
          </p:txBody>
        </p:sp>
        <p:sp>
          <p:nvSpPr>
            <p:cNvPr id="3" name="ZoneTexte 2"/>
            <p:cNvSpPr txBox="1"/>
            <p:nvPr/>
          </p:nvSpPr>
          <p:spPr>
            <a:xfrm>
              <a:off x="1035188" y="5476425"/>
              <a:ext cx="2200248" cy="457200"/>
            </a:xfrm>
            <a:prstGeom prst="rect">
              <a:avLst/>
            </a:prstGeom>
            <a:noFill/>
            <a:ln w="12700" cap="flat">
              <a:solidFill>
                <a:schemeClr val="accent1"/>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Calibri"/>
                <a:ea typeface="Calibri"/>
                <a:cs typeface="Calibri"/>
                <a:sym typeface="Calibri"/>
              </a:endParaRPr>
            </a:p>
          </p:txBody>
        </p:sp>
      </p:grpSp>
      <p:pic>
        <p:nvPicPr>
          <p:cNvPr id="41" name="Image 41" descr="Une image contenant cercle, Police, Graphique, capture d’écran&#10;&#10;Description générée automatiquement">
            <a:extLst>
              <a:ext uri="{FF2B5EF4-FFF2-40B4-BE49-F238E27FC236}">
                <a16:creationId xmlns:a16="http://schemas.microsoft.com/office/drawing/2014/main" id="{B7CE4C1C-A07B-CFE7-DCE3-FF34121AD548}"/>
              </a:ext>
            </a:extLst>
          </p:cNvPr>
          <p:cNvPicPr>
            <a:picLocks noChangeAspect="1"/>
          </p:cNvPicPr>
          <p:nvPr/>
        </p:nvPicPr>
        <p:blipFill>
          <a:blip r:embed="rId30"/>
          <a:stretch>
            <a:fillRect/>
          </a:stretch>
        </p:blipFill>
        <p:spPr>
          <a:xfrm>
            <a:off x="3853151" y="2967715"/>
            <a:ext cx="669094" cy="629393"/>
          </a:xfrm>
          <a:prstGeom prst="rect">
            <a:avLst/>
          </a:prstGeom>
        </p:spPr>
      </p:pic>
      <p:sp>
        <p:nvSpPr>
          <p:cNvPr id="46" name="Oval 7">
            <a:extLst>
              <a:ext uri="{FF2B5EF4-FFF2-40B4-BE49-F238E27FC236}">
                <a16:creationId xmlns:a16="http://schemas.microsoft.com/office/drawing/2014/main" id="{E91F1C62-724C-D2AF-D4C8-1645DCFA84BC}"/>
              </a:ext>
            </a:extLst>
          </p:cNvPr>
          <p:cNvSpPr/>
          <p:nvPr/>
        </p:nvSpPr>
        <p:spPr>
          <a:xfrm>
            <a:off x="1901135" y="1566560"/>
            <a:ext cx="1298927" cy="649185"/>
          </a:xfrm>
          <a:prstGeom prst="ellipse">
            <a:avLst/>
          </a:prstGeom>
          <a:noFill/>
          <a:ln w="28575" cap="flat">
            <a:solidFill>
              <a:srgbClr val="C0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dirty="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370712155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35"/>
                                        </p:tgtEl>
                                      </p:cBhvr>
                                    </p:animEffect>
                                    <p:animScale>
                                      <p:cBhvr>
                                        <p:cTn id="7" dur="250" autoRev="1" fill="hold"/>
                                        <p:tgtEl>
                                          <p:spTgt spid="35"/>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500" fill="hold"/>
                                        <p:tgtEl>
                                          <p:spTgt spid="46"/>
                                        </p:tgtEl>
                                        <p:attrNameLst>
                                          <p:attrName>ppt_x</p:attrName>
                                        </p:attrNameLst>
                                      </p:cBhvr>
                                      <p:tavLst>
                                        <p:tav tm="0">
                                          <p:val>
                                            <p:strVal val="#ppt_x"/>
                                          </p:val>
                                        </p:tav>
                                        <p:tav tm="100000">
                                          <p:val>
                                            <p:strVal val="#ppt_x"/>
                                          </p:val>
                                        </p:tav>
                                      </p:tavLst>
                                    </p:anim>
                                    <p:anim calcmode="lin" valueType="num">
                                      <p:cBhvr additive="base">
                                        <p:cTn id="13"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custDataLst>
              <p:tags r:id="rId1"/>
            </p:custDataLst>
          </p:nvPr>
        </p:nvSpPr>
        <p:spPr>
          <a:xfrm>
            <a:off x="72337" y="-77529"/>
            <a:ext cx="7119990" cy="787780"/>
          </a:xfrm>
          <a:prstGeom prst="rect">
            <a:avLst/>
          </a:prstGeom>
        </p:spPr>
        <p:txBody>
          <a:bodyPr vert="horz" wrap="square" lIns="0" tIns="12065" rIns="0" bIns="0" numCol="1" rtlCol="0" anchor="ctr" anchorCtr="0" compatLnSpc="1">
            <a:prstTxWarp prst="textNoShape">
              <a:avLst/>
            </a:prstTxWarp>
            <a:spAutoFit/>
          </a:bodyPr>
          <a:lstStyle/>
          <a:p>
            <a:pPr marL="12700" rtl="0">
              <a:spcBef>
                <a:spcPts val="95"/>
              </a:spcBef>
            </a:pPr>
            <a:r>
              <a:rPr lang="fr" sz="2800" b="1" dirty="0">
                <a:latin typeface="+mj-lt"/>
                <a:cs typeface="Arial"/>
              </a:rPr>
              <a:t>Exemples de compétences requises au sein d’une EIR</a:t>
            </a:r>
          </a:p>
        </p:txBody>
      </p:sp>
      <p:sp>
        <p:nvSpPr>
          <p:cNvPr id="3" name="object 3"/>
          <p:cNvSpPr txBox="1"/>
          <p:nvPr>
            <p:custDataLst>
              <p:tags r:id="rId2"/>
            </p:custDataLst>
          </p:nvPr>
        </p:nvSpPr>
        <p:spPr>
          <a:xfrm>
            <a:off x="280893" y="1225030"/>
            <a:ext cx="2102550" cy="4973156"/>
          </a:xfrm>
          <a:prstGeom prst="rect">
            <a:avLst/>
          </a:prstGeom>
        </p:spPr>
        <p:txBody>
          <a:bodyPr vert="horz" wrap="square" lIns="0" tIns="12700" rIns="0" bIns="0" rtlCol="0">
            <a:spAutoFit/>
          </a:bodyPr>
          <a:lstStyle/>
          <a:p>
            <a:pPr marL="179388" marR="70483" indent="-166688" fontAlgn="auto">
              <a:spcBef>
                <a:spcPts val="100"/>
              </a:spcBef>
              <a:spcAft>
                <a:spcPts val="0"/>
              </a:spcAft>
              <a:defRPr sz="1300">
                <a:latin typeface="Source Sans Pro Bold"/>
                <a:ea typeface="Source Sans Pro Bold"/>
                <a:cs typeface="Source Sans Pro Bold"/>
                <a:sym typeface="Source Sans Pro Bold"/>
              </a:defRPr>
            </a:pPr>
            <a:r>
              <a:rPr lang="fr" sz="1300" b="1" dirty="0">
                <a:solidFill>
                  <a:srgbClr val="65A000"/>
                </a:solidFill>
                <a:latin typeface="+mj-lt"/>
                <a:ea typeface="Source Sans Pro Bold"/>
                <a:cs typeface="Source Sans Pro Bold"/>
                <a:sym typeface="Calibri"/>
              </a:rPr>
              <a:t>Compétences de base/non techniques </a:t>
            </a:r>
          </a:p>
          <a:p>
            <a:pPr marL="179388" marR="70484" indent="-166688" fontAlgn="auto">
              <a:spcBef>
                <a:spcPts val="100"/>
              </a:spcBef>
              <a:spcAft>
                <a:spcPts val="0"/>
              </a:spcAft>
              <a:buClr>
                <a:srgbClr val="65A000"/>
              </a:buClr>
              <a:buSzPct val="100000"/>
              <a:buFontTx/>
              <a:buChar char="▪"/>
            </a:pPr>
            <a:r>
              <a:rPr lang="fr" sz="1300" dirty="0">
                <a:solidFill>
                  <a:srgbClr val="000000"/>
                </a:solidFill>
                <a:latin typeface="+mj-lt"/>
                <a:ea typeface="Source Sans Pro Regular"/>
                <a:cs typeface="Source Sans Pro Regular"/>
                <a:sym typeface="Calibri"/>
              </a:rPr>
              <a:t>Capacité à aller de l’avant dans un environnement changeant</a:t>
            </a:r>
            <a:endParaRPr lang="en-US" sz="1300" dirty="0">
              <a:solidFill>
                <a:srgbClr val="000000"/>
              </a:solidFill>
              <a:latin typeface="+mj-lt"/>
              <a:ea typeface="Source Sans Pro Regular"/>
              <a:cs typeface="Source Sans Pro Regular"/>
              <a:sym typeface="Calibri"/>
            </a:endParaRPr>
          </a:p>
          <a:p>
            <a:pPr marL="179388" indent="-166688" fontAlgn="auto">
              <a:spcBef>
                <a:spcPts val="285"/>
              </a:spcBef>
              <a:spcAft>
                <a:spcPts val="0"/>
              </a:spcAft>
              <a:buClr>
                <a:srgbClr val="65A000"/>
              </a:buClr>
              <a:buSzPct val="100000"/>
              <a:buFontTx/>
              <a:buChar char="▪"/>
            </a:pPr>
            <a:r>
              <a:rPr lang="fr" sz="1300" dirty="0">
                <a:solidFill>
                  <a:srgbClr val="000000"/>
                </a:solidFill>
                <a:latin typeface="+mj-lt"/>
                <a:ea typeface="Source Sans Pro Regular"/>
                <a:cs typeface="Source Sans Pro Regular"/>
                <a:sym typeface="Calibri"/>
              </a:rPr>
              <a:t>Communication</a:t>
            </a:r>
            <a:endParaRPr lang="en-US" sz="1300" dirty="0">
              <a:solidFill>
                <a:srgbClr val="000000"/>
              </a:solidFill>
              <a:latin typeface="+mj-lt"/>
              <a:ea typeface="Source Sans Pro Regular"/>
              <a:cs typeface="Source Sans Pro Regular"/>
              <a:sym typeface="Calibri"/>
            </a:endParaRPr>
          </a:p>
          <a:p>
            <a:pPr marL="179388" indent="-166688" fontAlgn="auto">
              <a:spcBef>
                <a:spcPts val="290"/>
              </a:spcBef>
              <a:spcAft>
                <a:spcPts val="0"/>
              </a:spcAft>
              <a:buClr>
                <a:srgbClr val="65A000"/>
              </a:buClr>
              <a:buSzPct val="100000"/>
              <a:buFontTx/>
              <a:buChar char="▪"/>
            </a:pPr>
            <a:r>
              <a:rPr lang="fr" sz="1300" dirty="0">
                <a:solidFill>
                  <a:srgbClr val="000000"/>
                </a:solidFill>
                <a:latin typeface="+mj-lt"/>
                <a:ea typeface="Source Sans Pro Regular"/>
                <a:cs typeface="Source Sans Pro Regular"/>
                <a:sym typeface="Calibri"/>
              </a:rPr>
              <a:t>Construction de relations</a:t>
            </a:r>
          </a:p>
          <a:p>
            <a:pPr marL="179388" marR="5080" indent="-166688" fontAlgn="auto">
              <a:spcBef>
                <a:spcPts val="290"/>
              </a:spcBef>
              <a:spcAft>
                <a:spcPts val="0"/>
              </a:spcAft>
              <a:buClr>
                <a:srgbClr val="65A000"/>
              </a:buClr>
              <a:buSzPct val="100000"/>
              <a:buFontTx/>
              <a:buChar char="▪"/>
            </a:pPr>
            <a:r>
              <a:rPr lang="fr" sz="1300" dirty="0">
                <a:solidFill>
                  <a:srgbClr val="000000"/>
                </a:solidFill>
                <a:latin typeface="+mj-lt"/>
                <a:ea typeface="Source Sans Pro Regular"/>
                <a:cs typeface="Source Sans Pro Regular"/>
                <a:sym typeface="Calibri"/>
              </a:rPr>
              <a:t>Création et renforcement de partenariats</a:t>
            </a:r>
            <a:endParaRPr lang="en-US" sz="1300" dirty="0">
              <a:solidFill>
                <a:srgbClr val="000000"/>
              </a:solidFill>
              <a:latin typeface="+mj-lt"/>
              <a:ea typeface="Source Sans Pro Regular"/>
              <a:cs typeface="Source Sans Pro Regular"/>
              <a:sym typeface="Calibri"/>
            </a:endParaRPr>
          </a:p>
          <a:p>
            <a:pPr marL="179388" indent="-166688" fontAlgn="auto">
              <a:spcBef>
                <a:spcPts val="290"/>
              </a:spcBef>
              <a:spcAft>
                <a:spcPts val="0"/>
              </a:spcAft>
              <a:buClr>
                <a:srgbClr val="65A000"/>
              </a:buClr>
              <a:buSzPct val="100000"/>
              <a:buFontTx/>
              <a:buChar char="▪"/>
            </a:pPr>
            <a:r>
              <a:rPr lang="fr" sz="1300" dirty="0">
                <a:solidFill>
                  <a:srgbClr val="000000"/>
                </a:solidFill>
                <a:latin typeface="+mj-lt"/>
                <a:ea typeface="Source Sans Pro Regular"/>
                <a:cs typeface="Source Sans Pro Regular"/>
                <a:sym typeface="Calibri"/>
              </a:rPr>
              <a:t>Gestion des relations personnelles</a:t>
            </a:r>
          </a:p>
          <a:p>
            <a:pPr marL="179388" indent="-166688" fontAlgn="auto">
              <a:spcBef>
                <a:spcPts val="285"/>
              </a:spcBef>
              <a:spcAft>
                <a:spcPts val="0"/>
              </a:spcAft>
              <a:buClr>
                <a:srgbClr val="65A000"/>
              </a:buClr>
              <a:buSzPct val="100000"/>
              <a:buFontTx/>
              <a:buChar char="▪"/>
            </a:pPr>
            <a:r>
              <a:rPr lang="fr" sz="1300" dirty="0">
                <a:solidFill>
                  <a:srgbClr val="000000"/>
                </a:solidFill>
                <a:latin typeface="+mj-lt"/>
                <a:ea typeface="Source Sans Pro Regular"/>
                <a:cs typeface="Source Sans Pro Regular"/>
                <a:sym typeface="Calibri"/>
              </a:rPr>
              <a:t>Prise en compte des différences culturelles</a:t>
            </a:r>
            <a:endParaRPr lang="en-US" sz="1300" dirty="0">
              <a:solidFill>
                <a:srgbClr val="000000"/>
              </a:solidFill>
              <a:latin typeface="+mj-lt"/>
              <a:ea typeface="Source Sans Pro Regular"/>
              <a:cs typeface="Source Sans Pro Regular"/>
              <a:sym typeface="Calibri"/>
            </a:endParaRPr>
          </a:p>
          <a:p>
            <a:pPr marL="179388" indent="-166688" fontAlgn="auto">
              <a:spcBef>
                <a:spcPts val="290"/>
              </a:spcBef>
              <a:spcAft>
                <a:spcPts val="0"/>
              </a:spcAft>
              <a:buClr>
                <a:srgbClr val="65A000"/>
              </a:buClr>
              <a:buSzPct val="100000"/>
              <a:buFontTx/>
              <a:buChar char="▪"/>
            </a:pPr>
            <a:r>
              <a:rPr lang="fr" sz="1300" dirty="0">
                <a:solidFill>
                  <a:srgbClr val="000000"/>
                </a:solidFill>
                <a:latin typeface="+mj-lt"/>
                <a:ea typeface="Source Sans Pro Regular"/>
                <a:cs typeface="Source Sans Pro Regular"/>
                <a:sym typeface="Calibri"/>
              </a:rPr>
              <a:t>Sensibilisation aux questions de genre</a:t>
            </a:r>
            <a:endParaRPr lang="en-US" sz="1300" dirty="0">
              <a:solidFill>
                <a:srgbClr val="000000"/>
              </a:solidFill>
              <a:latin typeface="+mj-lt"/>
              <a:ea typeface="Source Sans Pro Regular"/>
              <a:cs typeface="Source Sans Pro Regular"/>
              <a:sym typeface="Calibri"/>
            </a:endParaRPr>
          </a:p>
          <a:p>
            <a:pPr marL="179388" indent="-166688" fontAlgn="auto">
              <a:spcBef>
                <a:spcPts val="285"/>
              </a:spcBef>
              <a:spcAft>
                <a:spcPts val="0"/>
              </a:spcAft>
              <a:buClr>
                <a:srgbClr val="65A000"/>
              </a:buClr>
              <a:buSzPct val="100000"/>
              <a:buFontTx/>
              <a:buChar char="▪"/>
            </a:pPr>
            <a:r>
              <a:rPr lang="fr" sz="1300" dirty="0">
                <a:solidFill>
                  <a:srgbClr val="000000"/>
                </a:solidFill>
                <a:latin typeface="+mj-lt"/>
                <a:ea typeface="Source Sans Pro Regular"/>
                <a:cs typeface="Source Sans Pro Regular"/>
                <a:sym typeface="Calibri"/>
              </a:rPr>
              <a:t>Renforcement des capacités</a:t>
            </a:r>
            <a:endParaRPr lang="en-US" sz="1300" dirty="0">
              <a:solidFill>
                <a:srgbClr val="000000"/>
              </a:solidFill>
              <a:latin typeface="+mj-lt"/>
              <a:ea typeface="Source Sans Pro Regular"/>
              <a:cs typeface="Source Sans Pro Regular"/>
              <a:sym typeface="Calibri"/>
            </a:endParaRPr>
          </a:p>
          <a:p>
            <a:pPr marL="179388" marR="61592" indent="-166688" fontAlgn="auto">
              <a:spcBef>
                <a:spcPts val="290"/>
              </a:spcBef>
              <a:spcAft>
                <a:spcPts val="0"/>
              </a:spcAft>
              <a:buClr>
                <a:srgbClr val="65A000"/>
              </a:buClr>
              <a:buSzPct val="100000"/>
              <a:buFontTx/>
              <a:buChar char="▪"/>
            </a:pPr>
            <a:r>
              <a:rPr lang="fr" sz="1300" dirty="0">
                <a:solidFill>
                  <a:srgbClr val="000000"/>
                </a:solidFill>
                <a:latin typeface="+mj-lt"/>
                <a:ea typeface="Source Sans Pro Regular"/>
                <a:cs typeface="Source Sans Pro Regular"/>
                <a:sym typeface="Calibri"/>
              </a:rPr>
              <a:t>Éthique dans le cadre des situations d’urgence et de la recherche</a:t>
            </a:r>
            <a:endParaRPr lang="en-US" sz="1300" dirty="0">
              <a:solidFill>
                <a:srgbClr val="000000"/>
              </a:solidFill>
              <a:latin typeface="+mj-lt"/>
              <a:ea typeface="Source Sans Pro Regular"/>
              <a:cs typeface="Source Sans Pro Regular"/>
              <a:sym typeface="Calibri"/>
            </a:endParaRPr>
          </a:p>
          <a:p>
            <a:pPr marL="179388" marR="545451" indent="-166688" fontAlgn="auto">
              <a:spcBef>
                <a:spcPts val="290"/>
              </a:spcBef>
              <a:spcAft>
                <a:spcPts val="0"/>
              </a:spcAft>
              <a:buClr>
                <a:srgbClr val="65A000"/>
              </a:buClr>
              <a:buSzPct val="100000"/>
              <a:buFontTx/>
              <a:buChar char="▪"/>
            </a:pPr>
            <a:r>
              <a:rPr lang="fr" sz="1300" dirty="0">
                <a:solidFill>
                  <a:srgbClr val="000000"/>
                </a:solidFill>
                <a:latin typeface="+mj-lt"/>
                <a:ea typeface="Source Sans Pro Regular"/>
                <a:cs typeface="Source Sans Pro Regular"/>
                <a:sym typeface="Calibri"/>
              </a:rPr>
              <a:t>Connaissances professionnelles</a:t>
            </a:r>
          </a:p>
        </p:txBody>
      </p:sp>
      <p:sp>
        <p:nvSpPr>
          <p:cNvPr id="6" name="object 6"/>
          <p:cNvSpPr txBox="1"/>
          <p:nvPr>
            <p:custDataLst>
              <p:tags r:id="rId3"/>
            </p:custDataLst>
          </p:nvPr>
        </p:nvSpPr>
        <p:spPr>
          <a:xfrm>
            <a:off x="2383443" y="1225030"/>
            <a:ext cx="2231267" cy="2877711"/>
          </a:xfrm>
          <a:prstGeom prst="rect">
            <a:avLst/>
          </a:prstGeom>
        </p:spPr>
        <p:txBody>
          <a:bodyPr vert="horz" wrap="square" lIns="0" tIns="12700" rIns="0" bIns="0" rtlCol="0">
            <a:spAutoFit/>
          </a:bodyPr>
          <a:lstStyle/>
          <a:p>
            <a:pPr marL="179388" marR="70483" indent="-166688" fontAlgn="auto">
              <a:spcBef>
                <a:spcPts val="100"/>
              </a:spcBef>
              <a:spcAft>
                <a:spcPts val="0"/>
              </a:spcAft>
              <a:defRPr sz="1300">
                <a:latin typeface="Source Sans Pro Bold"/>
                <a:ea typeface="Source Sans Pro Bold"/>
                <a:cs typeface="Source Sans Pro Bold"/>
                <a:sym typeface="Source Sans Pro Bold"/>
              </a:defRPr>
            </a:pPr>
            <a:r>
              <a:rPr lang="fr" sz="1300" b="1" dirty="0">
                <a:solidFill>
                  <a:srgbClr val="65A000"/>
                </a:solidFill>
                <a:latin typeface="Source Sans Pro Bold"/>
                <a:ea typeface="Source Sans Pro Bold"/>
                <a:cs typeface="Source Sans Pro Bold"/>
                <a:sym typeface="Calibri"/>
              </a:rPr>
              <a:t>Encadrement </a:t>
            </a:r>
          </a:p>
          <a:p>
            <a:pPr marL="179388" marR="908027" indent="-166688" fontAlgn="auto">
              <a:spcBef>
                <a:spcPts val="100"/>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Encadrement et gestion</a:t>
            </a:r>
            <a:endParaRPr lang="en-US" sz="1300" dirty="0">
              <a:solidFill>
                <a:srgbClr val="000000"/>
              </a:solidFill>
              <a:latin typeface="Source Sans Pro Regular"/>
              <a:ea typeface="Source Sans Pro Regular"/>
              <a:cs typeface="Source Sans Pro Regular"/>
              <a:sym typeface="Calibri"/>
            </a:endParaRPr>
          </a:p>
          <a:p>
            <a:pPr marL="179388" indent="-166688" fontAlgn="auto">
              <a:spcBef>
                <a:spcPts val="285"/>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Prise de décisions</a:t>
            </a:r>
          </a:p>
          <a:p>
            <a:pPr marL="179388" indent="-166688" fontAlgn="auto">
              <a:spcBef>
                <a:spcPts val="290"/>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Structure opérationnelle</a:t>
            </a:r>
            <a:endParaRPr lang="en-US" sz="1300" dirty="0">
              <a:solidFill>
                <a:srgbClr val="000000"/>
              </a:solidFill>
              <a:latin typeface="Source Sans Pro Regular"/>
              <a:ea typeface="Source Sans Pro Regular"/>
              <a:cs typeface="Source Sans Pro Regular"/>
              <a:sym typeface="Calibri"/>
            </a:endParaRPr>
          </a:p>
          <a:p>
            <a:pPr marL="179388" indent="-166688" fontAlgn="auto">
              <a:spcBef>
                <a:spcPts val="290"/>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Planification</a:t>
            </a:r>
          </a:p>
          <a:p>
            <a:pPr marL="179388" indent="-166688" fontAlgn="auto">
              <a:spcBef>
                <a:spcPts val="385"/>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Promotion de l’innovation et de l’apprentissage</a:t>
            </a:r>
          </a:p>
          <a:p>
            <a:pPr marL="179388" indent="-166688" fontAlgn="auto">
              <a:spcBef>
                <a:spcPts val="290"/>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Élaboration de formations</a:t>
            </a:r>
            <a:endParaRPr lang="en-US" sz="1300" dirty="0">
              <a:solidFill>
                <a:srgbClr val="000000"/>
              </a:solidFill>
              <a:latin typeface="Source Sans Pro Regular"/>
              <a:ea typeface="Source Sans Pro Regular"/>
              <a:cs typeface="Source Sans Pro Regular"/>
              <a:sym typeface="Calibri"/>
            </a:endParaRPr>
          </a:p>
          <a:p>
            <a:pPr marL="179388" marR="5080" indent="-166688" fontAlgn="auto">
              <a:spcBef>
                <a:spcPts val="290"/>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Création d’un environnement stimulant favorisant l’autonomisation</a:t>
            </a:r>
            <a:endParaRPr lang="en-US" sz="1300" dirty="0">
              <a:solidFill>
                <a:srgbClr val="000000"/>
              </a:solidFill>
              <a:latin typeface="Source Sans Pro Regular"/>
              <a:ea typeface="Source Sans Pro Regular"/>
              <a:cs typeface="Source Sans Pro Regular"/>
              <a:sym typeface="Calibri"/>
            </a:endParaRPr>
          </a:p>
          <a:p>
            <a:pPr marL="12699" rtl="0">
              <a:spcBef>
                <a:spcPts val="290"/>
              </a:spcBef>
              <a:buClr>
                <a:srgbClr val="A49987"/>
              </a:buClr>
              <a:tabLst>
                <a:tab pos="354956" algn="l"/>
                <a:tab pos="355591" algn="l"/>
              </a:tabLst>
            </a:pPr>
            <a:endParaRPr lang="en-US" sz="1100" dirty="0">
              <a:solidFill>
                <a:srgbClr val="000000"/>
              </a:solidFill>
              <a:latin typeface="Arial" panose="020B0604020202020204" pitchFamily="34" charset="0"/>
            </a:endParaRPr>
          </a:p>
        </p:txBody>
      </p:sp>
      <p:sp>
        <p:nvSpPr>
          <p:cNvPr id="7" name="object 7"/>
          <p:cNvSpPr txBox="1"/>
          <p:nvPr>
            <p:custDataLst>
              <p:tags r:id="rId4"/>
            </p:custDataLst>
          </p:nvPr>
        </p:nvSpPr>
        <p:spPr>
          <a:xfrm>
            <a:off x="4614710" y="1225030"/>
            <a:ext cx="2231267" cy="4486485"/>
          </a:xfrm>
          <a:prstGeom prst="rect">
            <a:avLst/>
          </a:prstGeom>
        </p:spPr>
        <p:txBody>
          <a:bodyPr vert="horz" wrap="square" lIns="0" tIns="48895" rIns="0" bIns="0" rtlCol="0">
            <a:spAutoFit/>
          </a:bodyPr>
          <a:lstStyle/>
          <a:p>
            <a:pPr marL="179388" marR="70483" indent="-166688" fontAlgn="auto">
              <a:spcBef>
                <a:spcPts val="100"/>
              </a:spcBef>
              <a:spcAft>
                <a:spcPts val="0"/>
              </a:spcAft>
              <a:defRPr sz="1300">
                <a:latin typeface="Source Sans Pro Bold"/>
                <a:ea typeface="Source Sans Pro Bold"/>
                <a:cs typeface="Source Sans Pro Bold"/>
                <a:sym typeface="Source Sans Pro Bold"/>
              </a:defRPr>
            </a:pPr>
            <a:r>
              <a:rPr lang="fr" sz="1300" b="1" dirty="0">
                <a:solidFill>
                  <a:srgbClr val="65A000"/>
                </a:solidFill>
                <a:latin typeface="Source Sans Pro Bold"/>
                <a:ea typeface="Source Sans Pro Bold"/>
                <a:cs typeface="Source Sans Pro Bold"/>
                <a:sym typeface="Calibri"/>
              </a:rPr>
              <a:t>Compétences techniques</a:t>
            </a:r>
            <a:endParaRPr lang="en-US" sz="1300" b="1" dirty="0">
              <a:solidFill>
                <a:srgbClr val="65A000"/>
              </a:solidFill>
              <a:latin typeface="Source Sans Pro Bold"/>
              <a:ea typeface="Source Sans Pro Bold"/>
              <a:cs typeface="Source Sans Pro Bold"/>
              <a:sym typeface="Calibri"/>
            </a:endParaRPr>
          </a:p>
          <a:p>
            <a:pPr marL="179388" indent="-166688" fontAlgn="auto">
              <a:spcBef>
                <a:spcPts val="385"/>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Détection et évaluation</a:t>
            </a:r>
            <a:endParaRPr lang="en-US" sz="1300" dirty="0">
              <a:solidFill>
                <a:srgbClr val="000000"/>
              </a:solidFill>
              <a:latin typeface="Source Sans Pro Regular"/>
              <a:ea typeface="Source Sans Pro Regular"/>
              <a:cs typeface="Source Sans Pro Regular"/>
              <a:sym typeface="Calibri"/>
            </a:endParaRPr>
          </a:p>
          <a:p>
            <a:pPr marL="179388" indent="-166688" fontAlgn="auto">
              <a:spcBef>
                <a:spcPts val="290"/>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Caractérisation des risques</a:t>
            </a:r>
            <a:endParaRPr lang="en-US" sz="1300" dirty="0">
              <a:solidFill>
                <a:srgbClr val="000000"/>
              </a:solidFill>
              <a:latin typeface="Source Sans Pro Regular"/>
              <a:ea typeface="Source Sans Pro Regular"/>
              <a:cs typeface="Source Sans Pro Regular"/>
              <a:sym typeface="Calibri"/>
            </a:endParaRPr>
          </a:p>
          <a:p>
            <a:pPr marL="179388" indent="-166688" fontAlgn="auto">
              <a:spcBef>
                <a:spcPts val="290"/>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Services de santé</a:t>
            </a:r>
          </a:p>
          <a:p>
            <a:pPr marL="179388" marR="121282" indent="-166688" fontAlgn="auto">
              <a:spcBef>
                <a:spcPts val="285"/>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Lutte anti-infectieuse</a:t>
            </a:r>
            <a:endParaRPr lang="en-US" sz="1300" dirty="0">
              <a:solidFill>
                <a:srgbClr val="000000"/>
              </a:solidFill>
              <a:latin typeface="Source Sans Pro Regular"/>
              <a:ea typeface="Source Sans Pro Regular"/>
              <a:cs typeface="Source Sans Pro Regular"/>
              <a:sym typeface="Calibri"/>
            </a:endParaRPr>
          </a:p>
          <a:p>
            <a:pPr marL="179388" indent="-166688" fontAlgn="auto">
              <a:spcBef>
                <a:spcPts val="290"/>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Activités menées en laboratoire</a:t>
            </a:r>
            <a:endParaRPr lang="en-US" sz="1300" dirty="0">
              <a:solidFill>
                <a:srgbClr val="000000"/>
              </a:solidFill>
              <a:latin typeface="Source Sans Pro Regular"/>
              <a:ea typeface="Source Sans Pro Regular"/>
              <a:cs typeface="Source Sans Pro Regular"/>
              <a:sym typeface="Calibri"/>
            </a:endParaRPr>
          </a:p>
          <a:p>
            <a:pPr marL="179388" indent="-166688" fontAlgn="auto">
              <a:spcBef>
                <a:spcPts val="290"/>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Conditionnement et logistique</a:t>
            </a:r>
            <a:endParaRPr lang="en-US" sz="1300" dirty="0">
              <a:solidFill>
                <a:srgbClr val="000000"/>
              </a:solidFill>
              <a:latin typeface="Source Sans Pro Regular"/>
              <a:ea typeface="Source Sans Pro Regular"/>
              <a:cs typeface="Source Sans Pro Regular"/>
              <a:sym typeface="Calibri"/>
            </a:endParaRPr>
          </a:p>
          <a:p>
            <a:pPr marL="179388" marR="469889" indent="-166688" fontAlgn="auto">
              <a:spcBef>
                <a:spcPts val="285"/>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Communications opérationnelles</a:t>
            </a:r>
          </a:p>
          <a:p>
            <a:pPr marL="179388" indent="-166688" fontAlgn="auto">
              <a:spcBef>
                <a:spcPts val="290"/>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Gestion des données</a:t>
            </a:r>
            <a:endParaRPr lang="en-US" sz="1300" dirty="0">
              <a:solidFill>
                <a:srgbClr val="000000"/>
              </a:solidFill>
              <a:latin typeface="Source Sans Pro Regular"/>
              <a:ea typeface="Source Sans Pro Regular"/>
              <a:cs typeface="Source Sans Pro Regular"/>
              <a:sym typeface="Calibri"/>
            </a:endParaRPr>
          </a:p>
          <a:p>
            <a:pPr marL="179388" marR="222880" indent="-166688" fontAlgn="auto">
              <a:spcBef>
                <a:spcPts val="290"/>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Communication sur les risques dans les situations d’urgence à l’intention du grand public</a:t>
            </a:r>
          </a:p>
          <a:p>
            <a:pPr marL="179388" marR="222880" indent="-166688" fontAlgn="auto">
              <a:spcBef>
                <a:spcPts val="290"/>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Communication avec les médias</a:t>
            </a:r>
          </a:p>
          <a:p>
            <a:pPr marL="179388" indent="-166688" fontAlgn="auto">
              <a:spcBef>
                <a:spcPts val="285"/>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Soutien psychosocial</a:t>
            </a:r>
            <a:endParaRPr lang="en-US" sz="1300" dirty="0">
              <a:solidFill>
                <a:srgbClr val="000000"/>
              </a:solidFill>
              <a:latin typeface="Source Sans Pro Regular"/>
              <a:ea typeface="Source Sans Pro Regular"/>
              <a:cs typeface="Source Sans Pro Regular"/>
              <a:sym typeface="Calibri"/>
            </a:endParaRPr>
          </a:p>
        </p:txBody>
      </p:sp>
      <p:sp>
        <p:nvSpPr>
          <p:cNvPr id="8" name="object 8"/>
          <p:cNvSpPr txBox="1"/>
          <p:nvPr>
            <p:custDataLst>
              <p:tags r:id="rId5"/>
            </p:custDataLst>
          </p:nvPr>
        </p:nvSpPr>
        <p:spPr>
          <a:xfrm>
            <a:off x="6845977" y="1225030"/>
            <a:ext cx="2164641" cy="4648708"/>
          </a:xfrm>
          <a:prstGeom prst="rect">
            <a:avLst/>
          </a:prstGeom>
        </p:spPr>
        <p:txBody>
          <a:bodyPr vert="horz" wrap="square" lIns="0" tIns="49530" rIns="0" bIns="0" rtlCol="0">
            <a:spAutoFit/>
          </a:bodyPr>
          <a:lstStyle/>
          <a:p>
            <a:pPr marL="12699" rtl="0">
              <a:spcBef>
                <a:spcPts val="390"/>
              </a:spcBef>
              <a:buClr>
                <a:srgbClr val="A49987"/>
              </a:buClr>
              <a:tabLst>
                <a:tab pos="354956" algn="l"/>
                <a:tab pos="355591" algn="l"/>
              </a:tabLst>
            </a:pPr>
            <a:r>
              <a:rPr lang="fr" sz="1300" b="1" dirty="0">
                <a:solidFill>
                  <a:srgbClr val="65A000"/>
                </a:solidFill>
                <a:latin typeface="Source Sans Pro Bold"/>
                <a:ea typeface="Source Sans Pro Bold"/>
                <a:cs typeface="Source Sans Pro Bold"/>
              </a:rPr>
              <a:t>Compétences techniques (suite)</a:t>
            </a:r>
            <a:endParaRPr lang="en-US" sz="1300" b="1" dirty="0">
              <a:solidFill>
                <a:srgbClr val="65A000"/>
              </a:solidFill>
              <a:latin typeface="Source Sans Pro Bold"/>
              <a:ea typeface="Source Sans Pro Bold"/>
              <a:cs typeface="Source Sans Pro Bold"/>
            </a:endParaRPr>
          </a:p>
          <a:p>
            <a:pPr marL="179388" indent="-166688" fontAlgn="auto">
              <a:spcBef>
                <a:spcPts val="390"/>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Sécurité alimentaire</a:t>
            </a:r>
            <a:endParaRPr lang="en-US" sz="1300" dirty="0">
              <a:solidFill>
                <a:srgbClr val="000000"/>
              </a:solidFill>
              <a:latin typeface="Source Sans Pro Regular"/>
              <a:ea typeface="Source Sans Pro Regular"/>
              <a:cs typeface="Source Sans Pro Regular"/>
              <a:sym typeface="Calibri"/>
            </a:endParaRPr>
          </a:p>
          <a:p>
            <a:pPr marL="179388" marR="523862" indent="-166688" fontAlgn="auto">
              <a:spcBef>
                <a:spcPts val="290"/>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Dépistage et prise en charge de la malnutrition</a:t>
            </a:r>
            <a:endParaRPr lang="en-US" sz="1300" dirty="0">
              <a:solidFill>
                <a:srgbClr val="000000"/>
              </a:solidFill>
              <a:latin typeface="Source Sans Pro Regular"/>
              <a:ea typeface="Source Sans Pro Regular"/>
              <a:cs typeface="Source Sans Pro Regular"/>
              <a:sym typeface="Calibri"/>
            </a:endParaRPr>
          </a:p>
          <a:p>
            <a:pPr marL="179388" indent="-166688" fontAlgn="auto">
              <a:spcBef>
                <a:spcPts val="290"/>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Gestion des installations</a:t>
            </a:r>
            <a:endParaRPr lang="en-US" sz="1300" dirty="0">
              <a:solidFill>
                <a:srgbClr val="000000"/>
              </a:solidFill>
              <a:latin typeface="Source Sans Pro Regular"/>
              <a:ea typeface="Source Sans Pro Regular"/>
              <a:cs typeface="Source Sans Pro Regular"/>
              <a:sym typeface="Calibri"/>
            </a:endParaRPr>
          </a:p>
          <a:p>
            <a:pPr marL="179388" indent="-166688" fontAlgn="auto">
              <a:spcBef>
                <a:spcPts val="285"/>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Gestion du flux logistique</a:t>
            </a:r>
          </a:p>
          <a:p>
            <a:pPr marL="179388" marR="701657" indent="-166688" fontAlgn="auto">
              <a:spcBef>
                <a:spcPts val="290"/>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Gestion des transports</a:t>
            </a:r>
            <a:endParaRPr lang="en-US" sz="1300" dirty="0">
              <a:solidFill>
                <a:srgbClr val="000000"/>
              </a:solidFill>
              <a:latin typeface="Source Sans Pro Regular"/>
              <a:ea typeface="Source Sans Pro Regular"/>
              <a:cs typeface="Source Sans Pro Regular"/>
              <a:sym typeface="Calibri"/>
            </a:endParaRPr>
          </a:p>
          <a:p>
            <a:pPr marL="179388" indent="-166688" fontAlgn="auto">
              <a:spcBef>
                <a:spcPts val="290"/>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Plaidoyer en faveur de l’action humanitaire</a:t>
            </a:r>
            <a:endParaRPr lang="en-US" sz="1300" dirty="0">
              <a:solidFill>
                <a:srgbClr val="000000"/>
              </a:solidFill>
              <a:latin typeface="Source Sans Pro Regular"/>
              <a:ea typeface="Source Sans Pro Regular"/>
              <a:cs typeface="Source Sans Pro Regular"/>
              <a:sym typeface="Calibri"/>
            </a:endParaRPr>
          </a:p>
          <a:p>
            <a:pPr marL="179388" marR="120647" indent="-166688" fontAlgn="auto">
              <a:spcBef>
                <a:spcPts val="290"/>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Protection des enfants dans l’action humanitaire</a:t>
            </a:r>
          </a:p>
          <a:p>
            <a:pPr marL="179388" indent="-166688" fontAlgn="auto">
              <a:spcBef>
                <a:spcPts val="285"/>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Redevabilité à l’égard des populations touchées</a:t>
            </a:r>
            <a:endParaRPr lang="en-US" sz="1300" dirty="0">
              <a:solidFill>
                <a:srgbClr val="000000"/>
              </a:solidFill>
              <a:latin typeface="Source Sans Pro Regular"/>
              <a:ea typeface="Source Sans Pro Regular"/>
              <a:cs typeface="Source Sans Pro Regular"/>
              <a:sym typeface="Calibri"/>
            </a:endParaRPr>
          </a:p>
          <a:p>
            <a:pPr marL="179388" indent="-166688" fontAlgn="auto">
              <a:spcBef>
                <a:spcPts val="5"/>
              </a:spcBef>
              <a:spcAft>
                <a:spcPts val="0"/>
              </a:spcAft>
              <a:buClr>
                <a:srgbClr val="65A000"/>
              </a:buClr>
              <a:buSzPct val="100000"/>
              <a:buFontTx/>
              <a:buChar char="▪"/>
            </a:pPr>
            <a:endParaRPr lang="en-US" sz="1300" dirty="0">
              <a:solidFill>
                <a:srgbClr val="000000"/>
              </a:solidFill>
              <a:latin typeface="Source Sans Pro Regular"/>
              <a:ea typeface="Source Sans Pro Regular"/>
              <a:cs typeface="Source Sans Pro Regular"/>
              <a:sym typeface="Calibri"/>
            </a:endParaRPr>
          </a:p>
          <a:p>
            <a:pPr marL="179388" marR="5080" indent="-166688" fontAlgn="auto">
              <a:spcBef>
                <a:spcPts val="285"/>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Maintien de l’accès humanitaire</a:t>
            </a:r>
            <a:endParaRPr lang="en-US" sz="1300" dirty="0">
              <a:solidFill>
                <a:srgbClr val="000000"/>
              </a:solidFill>
              <a:latin typeface="Source Sans Pro Regular"/>
              <a:ea typeface="Source Sans Pro Regular"/>
              <a:cs typeface="Source Sans Pro Regular"/>
              <a:sym typeface="Calibri"/>
            </a:endParaRPr>
          </a:p>
          <a:p>
            <a:pPr marL="179388" indent="-166688" fontAlgn="auto">
              <a:spcBef>
                <a:spcPts val="290"/>
              </a:spcBef>
              <a:spcAft>
                <a:spcPts val="0"/>
              </a:spcAft>
              <a:buClr>
                <a:srgbClr val="65A000"/>
              </a:buClr>
              <a:buSzPct val="100000"/>
              <a:buFontTx/>
              <a:buChar char="▪"/>
            </a:pPr>
            <a:r>
              <a:rPr lang="fr" sz="1300" dirty="0">
                <a:solidFill>
                  <a:srgbClr val="000000"/>
                </a:solidFill>
                <a:latin typeface="Source Sans Pro Regular"/>
                <a:ea typeface="Source Sans Pro Regular"/>
                <a:cs typeface="Source Sans Pro Regular"/>
                <a:sym typeface="Calibri"/>
              </a:rPr>
              <a:t>Gestion des risques graves pour la sécurité</a:t>
            </a:r>
            <a:endParaRPr lang="en-US" sz="1300" dirty="0">
              <a:solidFill>
                <a:srgbClr val="000000"/>
              </a:solidFill>
              <a:latin typeface="Source Sans Pro Regular"/>
              <a:ea typeface="Source Sans Pro Regular"/>
              <a:cs typeface="Source Sans Pro Regular"/>
              <a:sym typeface="Calibri"/>
            </a:endParaRPr>
          </a:p>
        </p:txBody>
      </p:sp>
      <p:sp>
        <p:nvSpPr>
          <p:cNvPr id="10" name="ZoneTexte 9"/>
          <p:cNvSpPr txBox="1"/>
          <p:nvPr>
            <p:custDataLst>
              <p:tags r:id="rId6"/>
            </p:custDataLst>
          </p:nvPr>
        </p:nvSpPr>
        <p:spPr>
          <a:xfrm>
            <a:off x="-11165" y="788125"/>
            <a:ext cx="8858443" cy="369332"/>
          </a:xfrm>
          <a:prstGeom prst="rect">
            <a:avLst/>
          </a:prstGeom>
          <a:noFill/>
        </p:spPr>
        <p:txBody>
          <a:bodyPr wrap="square" rtlCol="0">
            <a:spAutoFit/>
          </a:bodyPr>
          <a:lstStyle/>
          <a:p>
            <a:pPr rtl="0"/>
            <a:r>
              <a:rPr lang="fr" dirty="0">
                <a:solidFill>
                  <a:srgbClr val="000000"/>
                </a:solidFill>
                <a:latin typeface="Arial" panose="020B0604020202020204" pitchFamily="34" charset="0"/>
                <a:cs typeface="Arial" panose="020B0604020202020204" pitchFamily="34" charset="0"/>
              </a:rPr>
              <a:t>Les membres d’une EIR doivent acquérir certaines compétences, parmi lesquelles :</a:t>
            </a:r>
          </a:p>
        </p:txBody>
      </p:sp>
      <p:sp>
        <p:nvSpPr>
          <p:cNvPr id="4" name="ZoneTexte 1">
            <a:extLst>
              <a:ext uri="{FF2B5EF4-FFF2-40B4-BE49-F238E27FC236}">
                <a16:creationId xmlns:a16="http://schemas.microsoft.com/office/drawing/2014/main" id="{5E7E00B6-F305-B5CE-A316-A563C6BC0684}"/>
              </a:ext>
            </a:extLst>
          </p:cNvPr>
          <p:cNvSpPr txBox="1"/>
          <p:nvPr>
            <p:custDataLst>
              <p:tags r:id="rId7"/>
            </p:custDataLst>
          </p:nvPr>
        </p:nvSpPr>
        <p:spPr>
          <a:xfrm rot="20880000">
            <a:off x="2544708" y="5735323"/>
            <a:ext cx="1838240" cy="530915"/>
          </a:xfrm>
          <a:prstGeom prst="rect">
            <a:avLst/>
          </a:prstGeom>
          <a:solidFill>
            <a:schemeClr val="accent2">
              <a:lumMod val="20000"/>
              <a:lumOff val="80000"/>
            </a:schemeClr>
          </a:solid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fr" sz="1500" dirty="0">
                <a:solidFill>
                  <a:srgbClr val="333333"/>
                </a:solidFill>
                <a:latin typeface="Source Sans Pro Regular"/>
                <a:ea typeface="Source Sans Pro Regular"/>
                <a:cs typeface="Source Sans Pro Regular"/>
                <a:sym typeface="Source Sans Pro Regular"/>
              </a:rPr>
              <a:t>Cette liste n’est pas exhaustive !</a:t>
            </a:r>
            <a:endParaRPr lang="en-US" sz="1500" dirty="0">
              <a:solidFill>
                <a:srgbClr val="333333"/>
              </a:solidFill>
              <a:latin typeface="Source Sans Pro Regular"/>
              <a:ea typeface="Source Sans Pro Regular"/>
              <a:cs typeface="Source Sans Pro Regular"/>
              <a:sym typeface="Source Sans Pro Regular"/>
            </a:endParaRPr>
          </a:p>
        </p:txBody>
      </p:sp>
    </p:spTree>
    <p:extLst>
      <p:ext uri="{BB962C8B-B14F-4D97-AF65-F5344CB8AC3E}">
        <p14:creationId xmlns:p14="http://schemas.microsoft.com/office/powerpoint/2010/main" val="586175537"/>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6EE061-C853-95CE-4F3C-5D3A286811DB}"/>
              </a:ext>
            </a:extLst>
          </p:cNvPr>
          <p:cNvSpPr txBox="1"/>
          <p:nvPr/>
        </p:nvSpPr>
        <p:spPr>
          <a:xfrm>
            <a:off x="268303" y="1358412"/>
            <a:ext cx="2484522" cy="584775"/>
          </a:xfrm>
          <a:prstGeom prst="rect">
            <a:avLst/>
          </a:prstGeom>
          <a:noFill/>
        </p:spPr>
        <p:txBody>
          <a:bodyPr wrap="square">
            <a:spAutoFit/>
          </a:bodyPr>
          <a:lstStyle/>
          <a:p>
            <a:pPr algn="l"/>
            <a:r>
              <a:rPr lang="en-GB" sz="3200" b="1" dirty="0">
                <a:solidFill>
                  <a:srgbClr val="FFFFFF"/>
                </a:solidFill>
                <a:latin typeface="+mj-lt"/>
                <a:ea typeface="Source Sans Pro Bold"/>
                <a:cs typeface="Arial"/>
                <a:sym typeface="Source Sans Pro Bold"/>
              </a:rPr>
              <a:t>Questions?</a:t>
            </a:r>
          </a:p>
        </p:txBody>
      </p:sp>
      <p:pic>
        <p:nvPicPr>
          <p:cNvPr id="11" name="Picture 10">
            <a:extLst>
              <a:ext uri="{FF2B5EF4-FFF2-40B4-BE49-F238E27FC236}">
                <a16:creationId xmlns:a16="http://schemas.microsoft.com/office/drawing/2014/main" id="{A99917A7-C39C-8533-1A55-3CE47B020912}"/>
              </a:ext>
            </a:extLst>
          </p:cNvPr>
          <p:cNvPicPr>
            <a:picLocks noChangeAspect="1"/>
          </p:cNvPicPr>
          <p:nvPr/>
        </p:nvPicPr>
        <p:blipFill>
          <a:blip r:embed="rId2"/>
          <a:stretch>
            <a:fillRect/>
          </a:stretch>
        </p:blipFill>
        <p:spPr>
          <a:xfrm>
            <a:off x="3886200" y="1273933"/>
            <a:ext cx="3892924" cy="4195832"/>
          </a:xfrm>
          <a:prstGeom prst="rect">
            <a:avLst/>
          </a:prstGeom>
        </p:spPr>
      </p:pic>
    </p:spTree>
    <p:extLst>
      <p:ext uri="{BB962C8B-B14F-4D97-AF65-F5344CB8AC3E}">
        <p14:creationId xmlns:p14="http://schemas.microsoft.com/office/powerpoint/2010/main" val="3586713635"/>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p:txBody>
          <a:bodyPr>
            <a:normAutofit/>
          </a:bodyPr>
          <a:lstStyle/>
          <a:p>
            <a:r>
              <a:rPr lang="en-US" sz="4800" b="1" dirty="0"/>
              <a:t>Merci!</a:t>
            </a:r>
          </a:p>
        </p:txBody>
      </p:sp>
    </p:spTree>
    <p:extLst>
      <p:ext uri="{BB962C8B-B14F-4D97-AF65-F5344CB8AC3E}">
        <p14:creationId xmlns:p14="http://schemas.microsoft.com/office/powerpoint/2010/main" val="311826873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ontent Placeholder 1">
            <a:extLst>
              <a:ext uri="{FF2B5EF4-FFF2-40B4-BE49-F238E27FC236}">
                <a16:creationId xmlns:a16="http://schemas.microsoft.com/office/drawing/2014/main" id="{B1A25376-BC15-4ECC-A8EC-7B05485C055D}"/>
              </a:ext>
            </a:extLst>
          </p:cNvPr>
          <p:cNvSpPr>
            <a:spLocks noGrp="1"/>
          </p:cNvSpPr>
          <p:nvPr>
            <p:ph type="body" idx="1"/>
            <p:custDataLst>
              <p:tags r:id="rId1"/>
            </p:custDataLst>
          </p:nvPr>
        </p:nvSpPr>
        <p:spPr>
          <a:xfrm>
            <a:off x="3086100" y="2125980"/>
            <a:ext cx="5766198" cy="2937510"/>
          </a:xfrm>
        </p:spPr>
        <p:txBody>
          <a:bodyPr lIns="45719" tIns="45720" rIns="45719" bIns="45720" rtlCol="0" anchor="t">
            <a:normAutofit lnSpcReduction="10000"/>
          </a:bodyPr>
          <a:lstStyle/>
          <a:p>
            <a:pPr marL="0" indent="0" defTabSz="514350" hangingPunct="0">
              <a:lnSpc>
                <a:spcPct val="100000"/>
              </a:lnSpc>
              <a:spcBef>
                <a:spcPts val="500"/>
              </a:spcBef>
              <a:buClrTx/>
              <a:buSzTx/>
              <a:buNone/>
              <a:defRPr sz="2400">
                <a:solidFill>
                  <a:srgbClr val="FF0000"/>
                </a:solidFill>
                <a:latin typeface="Source Sans Pro Regular"/>
                <a:ea typeface="Source Sans Pro Regular"/>
                <a:cs typeface="Source Sans Pro Regular"/>
                <a:sym typeface="Source Sans Pro Regular"/>
              </a:defRPr>
            </a:pPr>
            <a:r>
              <a:rPr lang="fr" sz="2400" dirty="0">
                <a:solidFill>
                  <a:srgbClr val="FF0000"/>
                </a:solidFill>
                <a:latin typeface="Source Sans Pro Regular"/>
                <a:ea typeface="Source Sans Pro Regular"/>
                <a:cs typeface="Source Sans Pro Regular"/>
                <a:sym typeface="Calibri"/>
              </a:rPr>
              <a:t>Le contenu de cette présentation doit être adapté au programme définitif de votre formation de formateurs et aux particularités de votre pays. Les éléments devant être vérifiés ou complétés par les organisateurs ou les facilitateurs de la formation des formateurs sont surlignés en jaune.</a:t>
            </a:r>
            <a:endParaRPr lang="fr-FR" altLang="en-US" sz="2400" dirty="0">
              <a:solidFill>
                <a:srgbClr val="FF0000"/>
              </a:solidFill>
              <a:latin typeface="Source Sans Pro Regular"/>
              <a:ea typeface="Source Sans Pro Regular"/>
              <a:cs typeface="Source Sans Pro Regular"/>
              <a:sym typeface="Calibri"/>
            </a:endParaRPr>
          </a:p>
        </p:txBody>
      </p:sp>
      <p:sp>
        <p:nvSpPr>
          <p:cNvPr id="22530" name="Rectangle 2">
            <a:extLst>
              <a:ext uri="{FF2B5EF4-FFF2-40B4-BE49-F238E27FC236}">
                <a16:creationId xmlns:a16="http://schemas.microsoft.com/office/drawing/2014/main" id="{FED9B0A0-A003-404C-8D9A-9412066C3D15}"/>
              </a:ext>
            </a:extLst>
          </p:cNvPr>
          <p:cNvSpPr>
            <a:spLocks noGrp="1"/>
          </p:cNvSpPr>
          <p:nvPr>
            <p:ph type="title" idx="4294967295"/>
            <p:custDataLst>
              <p:tags r:id="rId2"/>
            </p:custDataLst>
          </p:nvPr>
        </p:nvSpPr>
        <p:spPr>
          <a:xfrm>
            <a:off x="227786" y="88899"/>
            <a:ext cx="2977376" cy="1508125"/>
          </a:xfrm>
        </p:spPr>
        <p:txBody>
          <a:bodyPr rtlCol="0"/>
          <a:lstStyle/>
          <a:p>
            <a:pPr rtl="0" eaLnBrk="1" hangingPunct="1"/>
            <a:r>
              <a:rPr lang="fr" sz="3200" b="1" dirty="0">
                <a:solidFill>
                  <a:schemeClr val="bg1"/>
                </a:solidFill>
                <a:latin typeface="+mj-lt"/>
                <a:cs typeface="Arial"/>
              </a:rPr>
              <a:t>Notes aux facilitateurs</a:t>
            </a:r>
            <a:endParaRPr lang="fr-FR" altLang="en-US" sz="3200" b="1" dirty="0" err="1">
              <a:solidFill>
                <a:schemeClr val="bg1"/>
              </a:solidFill>
              <a:latin typeface="+mj-lt"/>
            </a:endParaRPr>
          </a:p>
        </p:txBody>
      </p:sp>
      <p:sp>
        <p:nvSpPr>
          <p:cNvPr id="4" name="Rounded Rectangle 8">
            <a:extLst>
              <a:ext uri="{FF2B5EF4-FFF2-40B4-BE49-F238E27FC236}">
                <a16:creationId xmlns:a16="http://schemas.microsoft.com/office/drawing/2014/main" id="{60E27E1B-40FF-DFF0-4D61-A36FE3FE7F42}"/>
              </a:ext>
            </a:extLst>
          </p:cNvPr>
          <p:cNvSpPr/>
          <p:nvPr/>
        </p:nvSpPr>
        <p:spPr>
          <a:xfrm rot="10800000" flipH="1">
            <a:off x="3086100" y="4976574"/>
            <a:ext cx="2655040" cy="86916"/>
          </a:xfrm>
          <a:prstGeom prst="roundRect">
            <a:avLst>
              <a:gd name="adj" fmla="val 50000"/>
            </a:avLst>
          </a:prstGeom>
          <a:solidFill>
            <a:srgbClr val="65A000"/>
          </a:solidFill>
          <a:ln w="12700">
            <a:miter lim="400000"/>
          </a:ln>
        </p:spPr>
        <p:txBody>
          <a:bodyPr lIns="45719" rIns="45719" anchor="ctr"/>
          <a:lstStyle/>
          <a:p>
            <a:pPr>
              <a:defRPr sz="500">
                <a:solidFill>
                  <a:srgbClr val="FFFFFF"/>
                </a:solidFill>
                <a:latin typeface="Source Sans Pro Regular"/>
                <a:ea typeface="Source Sans Pro Regular"/>
                <a:cs typeface="Source Sans Pro Regular"/>
                <a:sym typeface="Source Sans Pro Regular"/>
              </a:defRPr>
            </a:pPr>
            <a:endParaRPr dirty="0"/>
          </a:p>
        </p:txBody>
      </p:sp>
    </p:spTree>
    <p:extLst>
      <p:ext uri="{BB962C8B-B14F-4D97-AF65-F5344CB8AC3E}">
        <p14:creationId xmlns:p14="http://schemas.microsoft.com/office/powerpoint/2010/main" val="3188088561"/>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586239" y="1091702"/>
            <a:ext cx="7837817" cy="4673960"/>
          </a:xfrm>
        </p:spPr>
        <p:txBody>
          <a:bodyPr lIns="45719" tIns="45720" rIns="45719" bIns="45720" anchor="t">
            <a:normAutofit fontScale="92500" lnSpcReduction="10000"/>
          </a:bodyPr>
          <a:lstStyle/>
          <a:p>
            <a:pPr marL="0" indent="0" fontAlgn="base">
              <a:buNone/>
            </a:pPr>
            <a:r>
              <a:rPr lang="fr-FR" sz="1600" b="1" dirty="0"/>
              <a:t>Plateforme d’apprentissage de l’OMS sur la sécurité sanitaire – Supports de formation</a:t>
            </a:r>
            <a:r>
              <a:rPr lang="en-US" sz="1600" dirty="0"/>
              <a:t>​</a:t>
            </a:r>
          </a:p>
          <a:p>
            <a:pPr marL="0" indent="0" fontAlgn="base">
              <a:buNone/>
            </a:pPr>
            <a:r>
              <a:rPr lang="fr-FR" sz="1600" dirty="0"/>
              <a:t>Les présents supports de formation sont la propriété de © l’Organisation mondiale de la Santé (OMS), 2022. Tous droits réservés.</a:t>
            </a:r>
            <a:r>
              <a:rPr lang="en-US" sz="1600" dirty="0"/>
              <a:t>​</a:t>
            </a:r>
          </a:p>
          <a:p>
            <a:pPr marL="0" indent="0" fontAlgn="base">
              <a:buNone/>
            </a:pPr>
            <a:r>
              <a:rPr lang="fr-FR" sz="1600" dirty="0"/>
              <a:t>Votre utilisation des présents supports est soumise aux conditions d’utilisation de la « </a:t>
            </a:r>
            <a:r>
              <a:rPr lang="fr-FR" sz="1600" u="sng" dirty="0">
                <a:hlinkClick r:id="rId2"/>
              </a:rPr>
              <a:t>Plateforme d’apprentissage de l’OMS sur la sécurité sanitaire – Supports de formation</a:t>
            </a:r>
            <a:r>
              <a:rPr lang="fr-FR" sz="1600" dirty="0"/>
              <a:t> », que vous avez acceptées en les téléchargeant, et qui sont disponibles sur la Plateforme d’apprentissage sur la sécurité sanitaire à l’adresse suivante : </a:t>
            </a:r>
            <a:r>
              <a:rPr lang="fr-FR" sz="1600" u="sng" dirty="0">
                <a:hlinkClick r:id="rId3"/>
              </a:rPr>
              <a:t>https://extranet.who.int/hslp</a:t>
            </a:r>
            <a:r>
              <a:rPr lang="fr-FR" sz="1600" dirty="0"/>
              <a:t>.  </a:t>
            </a:r>
            <a:r>
              <a:rPr lang="en-US" sz="1600" dirty="0"/>
              <a:t>​</a:t>
            </a:r>
          </a:p>
          <a:p>
            <a:pPr marL="0" indent="0" fontAlgn="base">
              <a:buNone/>
            </a:pPr>
            <a:r>
              <a:rPr lang="en-US" sz="1600" dirty="0"/>
              <a:t>​</a:t>
            </a:r>
          </a:p>
          <a:p>
            <a:pPr marL="0" indent="0" fontAlgn="base">
              <a:buNone/>
            </a:pPr>
            <a:r>
              <a:rPr lang="fr-FR" sz="1600" dirty="0"/>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r>
              <a:rPr lang="en-US" sz="1600" dirty="0"/>
              <a:t>​</a:t>
            </a:r>
          </a:p>
          <a:p>
            <a:pPr marL="0" indent="0" fontAlgn="base">
              <a:buNone/>
            </a:pPr>
            <a:r>
              <a:rPr lang="en-US" sz="1600" dirty="0"/>
              <a:t>​</a:t>
            </a:r>
          </a:p>
          <a:p>
            <a:pPr marL="0" indent="0" fontAlgn="base">
              <a:buNone/>
            </a:pPr>
            <a:r>
              <a:rPr lang="fr-FR" sz="1600" dirty="0"/>
              <a:t>Si vous adaptez, modifiez, traduisez ou révisez de toute autre manière que ce soit le contenu de ces documents, vous devez en citer la source en indiquant la mention suivante : « Ces supports de formation sont une version modifiée du Kit de formation des formateurs des équipes d’intervention rapide (disponible à l’adresse suivante : </a:t>
            </a:r>
            <a:r>
              <a:rPr lang="fr-FR" sz="1600" u="sng" dirty="0">
                <a:hlinkClick r:id="rId4"/>
              </a:rPr>
              <a:t>https://extranet.who.int/hslp/</a:t>
            </a:r>
            <a:r>
              <a:rPr lang="fr-FR" sz="1600" dirty="0"/>
              <a:t>), lequel est la propriété de © l’Organisation mondiale de la Santé (OMS) 2022, et sont utilisés avec l’autorisation de l’OMS. L’OMS décline toute responsabilité en cas de modification ou de révision des documents de l’OMS protégés par le droit d’auteur. »  </a:t>
            </a:r>
            <a:r>
              <a:rPr lang="en-US" sz="1600" dirty="0"/>
              <a:t>​</a:t>
            </a:r>
          </a:p>
          <a:p>
            <a:pPr marL="0" indent="0" fontAlgn="base">
              <a:buNone/>
            </a:pPr>
            <a:r>
              <a:rPr lang="fr-FR" sz="1600" dirty="0"/>
              <a:t>En outre, nous vous invitons à informer l’OMS de toute modification de ces documents utilisés à des fins publiques, d’archivage ou de formation continue, en envoyant un courrier électronique à l’adresse suivante : </a:t>
            </a:r>
            <a:r>
              <a:rPr lang="fr-FR" sz="1600" u="sng" dirty="0">
                <a:hlinkClick r:id="rId5"/>
              </a:rPr>
              <a:t>ihrhrt@who.int</a:t>
            </a:r>
            <a:r>
              <a:rPr lang="fr-FR" sz="1600" dirty="0"/>
              <a:t>.</a:t>
            </a:r>
            <a:r>
              <a:rPr lang="en-US" sz="1600" dirty="0"/>
              <a:t>​</a:t>
            </a:r>
          </a:p>
        </p:txBody>
      </p:sp>
    </p:spTree>
    <p:extLst>
      <p:ext uri="{BB962C8B-B14F-4D97-AF65-F5344CB8AC3E}">
        <p14:creationId xmlns:p14="http://schemas.microsoft.com/office/powerpoint/2010/main" val="1562437888"/>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7" name="Content Placeholder 1"/>
          <p:cNvSpPr txBox="1"/>
          <p:nvPr/>
        </p:nvSpPr>
        <p:spPr>
          <a:xfrm>
            <a:off x="3106187" y="1213610"/>
            <a:ext cx="5543093" cy="47556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rIns="34289">
            <a:spAutoFit/>
          </a:bodyPr>
          <a:lstStyle/>
          <a:p>
            <a:pPr>
              <a:spcBef>
                <a:spcPts val="375"/>
              </a:spcBef>
              <a:defRPr sz="2400">
                <a:latin typeface="Source Sans Pro Regular"/>
                <a:ea typeface="Source Sans Pro Regular"/>
                <a:cs typeface="Source Sans Pro Regular"/>
                <a:sym typeface="Source Sans Pro Regular"/>
              </a:defRPr>
            </a:pPr>
            <a:r>
              <a:rPr lang="fr-FR" sz="2200" dirty="0">
                <a:latin typeface="+mj-lt"/>
              </a:rPr>
              <a:t>A la fin de cette session, vous serez en mesure de:</a:t>
            </a:r>
          </a:p>
          <a:p>
            <a:pPr>
              <a:spcBef>
                <a:spcPts val="375"/>
              </a:spcBef>
              <a:defRPr sz="2400">
                <a:latin typeface="Source Sans Pro Regular"/>
                <a:ea typeface="Source Sans Pro Regular"/>
                <a:cs typeface="Source Sans Pro Regular"/>
                <a:sym typeface="Source Sans Pro Regular"/>
              </a:defRPr>
            </a:pPr>
            <a:endParaRPr lang="hu-HU" dirty="0">
              <a:latin typeface="+mj-lt"/>
            </a:endParaRPr>
          </a:p>
          <a:p>
            <a:pPr marL="257175" indent="-257175">
              <a:lnSpc>
                <a:spcPct val="115000"/>
              </a:lnSpc>
              <a:spcBef>
                <a:spcPts val="0"/>
              </a:spcBef>
              <a:spcAft>
                <a:spcPts val="0"/>
              </a:spcAft>
              <a:buClr>
                <a:srgbClr val="65A000"/>
              </a:buClr>
              <a:buSzPct val="100000"/>
              <a:buFont typeface="Arial" panose="020B0604020202020204" pitchFamily="34" charset="0"/>
              <a:buChar char="•"/>
            </a:pPr>
            <a:r>
              <a:rPr lang="fr-FR" sz="2200" dirty="0">
                <a:latin typeface="+mj-lt"/>
                <a:ea typeface="Segoe UI Emoji" panose="020B0502040204020203" pitchFamily="34" charset="0"/>
                <a:cs typeface="Calibri" panose="020F0502020204030204" pitchFamily="34" charset="0"/>
              </a:rPr>
              <a:t>Expliquer comment les RRT sont établies au sein de l'infrastructure nationale de préparation et de réponse aux urgences sanitaires du [pays]</a:t>
            </a:r>
          </a:p>
          <a:p>
            <a:pPr marL="257175" indent="-257175">
              <a:lnSpc>
                <a:spcPct val="115000"/>
              </a:lnSpc>
              <a:spcBef>
                <a:spcPts val="0"/>
              </a:spcBef>
              <a:spcAft>
                <a:spcPts val="0"/>
              </a:spcAft>
              <a:buClr>
                <a:srgbClr val="65A000"/>
              </a:buClr>
              <a:buSzPct val="100000"/>
              <a:buFont typeface="Arial" panose="020B0604020202020204" pitchFamily="34" charset="0"/>
              <a:buChar char="•"/>
            </a:pPr>
            <a:r>
              <a:rPr lang="fr-FR" sz="2200" dirty="0">
                <a:latin typeface="+mj-lt"/>
                <a:ea typeface="Segoe UI Emoji" panose="020B0502040204020203" pitchFamily="34" charset="0"/>
                <a:cs typeface="Calibri" panose="020F0502020204030204" pitchFamily="34" charset="0"/>
              </a:rPr>
              <a:t>Expliquer comment les RRT aux différents niveaux du système sont activés</a:t>
            </a:r>
          </a:p>
          <a:p>
            <a:pPr marL="257175" indent="-257175">
              <a:lnSpc>
                <a:spcPct val="115000"/>
              </a:lnSpc>
              <a:spcBef>
                <a:spcPts val="0"/>
              </a:spcBef>
              <a:spcAft>
                <a:spcPts val="0"/>
              </a:spcAft>
              <a:buClr>
                <a:srgbClr val="65A000"/>
              </a:buClr>
              <a:buSzPct val="100000"/>
              <a:buFont typeface="Arial" panose="020B0604020202020204" pitchFamily="34" charset="0"/>
              <a:buChar char="•"/>
            </a:pPr>
            <a:r>
              <a:rPr lang="fr-FR" sz="2200" dirty="0">
                <a:latin typeface="+mj-lt"/>
                <a:ea typeface="Segoe UI Emoji" panose="020B0502040204020203" pitchFamily="34" charset="0"/>
                <a:cs typeface="Calibri" panose="020F0502020204030204" pitchFamily="34" charset="0"/>
              </a:rPr>
              <a:t>Décrire ce qui a été fait dans le pays pour renforcer la capacité RRT</a:t>
            </a:r>
            <a:endParaRPr sz="2200" dirty="0">
              <a:latin typeface="+mj-lt"/>
              <a:ea typeface="Segoe UI Emoji" panose="020B0502040204020203" pitchFamily="34" charset="0"/>
            </a:endParaRPr>
          </a:p>
        </p:txBody>
      </p:sp>
      <p:sp>
        <p:nvSpPr>
          <p:cNvPr id="688" name="Pentagon 4"/>
          <p:cNvSpPr/>
          <p:nvPr/>
        </p:nvSpPr>
        <p:spPr>
          <a:xfrm rot="10800000">
            <a:off x="8852251" y="2580376"/>
            <a:ext cx="291749" cy="169724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a:solidFill>
                  <a:srgbClr val="FFFFFF"/>
                </a:solidFill>
              </a:defRPr>
            </a:pPr>
            <a:endParaRPr dirty="0"/>
          </a:p>
        </p:txBody>
      </p:sp>
      <p:sp>
        <p:nvSpPr>
          <p:cNvPr id="689" name="Google Shape;307;p8"/>
          <p:cNvSpPr txBox="1"/>
          <p:nvPr/>
        </p:nvSpPr>
        <p:spPr>
          <a:xfrm>
            <a:off x="78800" y="582979"/>
            <a:ext cx="2775912" cy="7755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nchor="b">
            <a:spAutoFit/>
          </a:bodyPr>
          <a:lstStyle>
            <a:lvl1pPr defTabSz="685800">
              <a:lnSpc>
                <a:spcPct val="90000"/>
              </a:lnSpc>
              <a:defRPr sz="3200" b="1">
                <a:solidFill>
                  <a:srgbClr val="FFFFFF"/>
                </a:solidFill>
                <a:latin typeface="Arial"/>
                <a:ea typeface="Arial"/>
                <a:cs typeface="Arial"/>
                <a:sym typeface="Arial"/>
              </a:defRPr>
            </a:lvl1pPr>
          </a:lstStyle>
          <a:p>
            <a:r>
              <a:rPr lang="fr-FR" sz="2800" dirty="0">
                <a:latin typeface="Source Sans Pro Bold"/>
                <a:cs typeface="Arial" panose="020B0604020202020204" pitchFamily="34" charset="0"/>
              </a:rPr>
              <a:t>Objectifs d’apprentissage</a:t>
            </a:r>
            <a:endParaRPr sz="2800" dirty="0">
              <a:latin typeface="Source Sans Pro Bold"/>
              <a:cs typeface="Arial" panose="020B0604020202020204" pitchFamily="34" charset="0"/>
            </a:endParaRPr>
          </a:p>
        </p:txBody>
      </p:sp>
    </p:spTree>
    <p:extLst>
      <p:ext uri="{BB962C8B-B14F-4D97-AF65-F5344CB8AC3E}">
        <p14:creationId xmlns:p14="http://schemas.microsoft.com/office/powerpoint/2010/main" val="3843456904"/>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TextBox 8"/>
          <p:cNvSpPr txBox="1"/>
          <p:nvPr/>
        </p:nvSpPr>
        <p:spPr>
          <a:xfrm>
            <a:off x="263675" y="876906"/>
            <a:ext cx="2505858" cy="10541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tIns="34290" rIns="34289" bIns="3429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Note </a:t>
            </a:r>
            <a:r>
              <a:rPr lang="fr-FR" b="1" dirty="0"/>
              <a:t>aux </a:t>
            </a:r>
            <a:endParaRPr lang="hu-HU" b="1"/>
          </a:p>
          <a:p>
            <a:r>
              <a:rPr b="1" err="1"/>
              <a:t>facilitat</a:t>
            </a:r>
            <a:r>
              <a:rPr lang="fr-FR" b="1" dirty="0"/>
              <a:t>eu</a:t>
            </a:r>
            <a:r>
              <a:rPr b="1" err="1"/>
              <a:t>rs</a:t>
            </a:r>
            <a:endParaRPr lang="en-US" sz="2400" b="1"/>
          </a:p>
        </p:txBody>
      </p:sp>
      <p:sp>
        <p:nvSpPr>
          <p:cNvPr id="5" name="Content Placeholder 1">
            <a:extLst>
              <a:ext uri="{FF2B5EF4-FFF2-40B4-BE49-F238E27FC236}">
                <a16:creationId xmlns:a16="http://schemas.microsoft.com/office/drawing/2014/main" id="{F9BE5ED4-CCA4-326B-B316-6C1F7CAC306E}"/>
              </a:ext>
            </a:extLst>
          </p:cNvPr>
          <p:cNvSpPr txBox="1"/>
          <p:nvPr/>
        </p:nvSpPr>
        <p:spPr>
          <a:xfrm>
            <a:off x="3194849" y="2520538"/>
            <a:ext cx="5458968" cy="17543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defTabSz="514350" fontAlgn="auto">
              <a:lnSpc>
                <a:spcPct val="90000"/>
              </a:lnSpc>
              <a:spcBef>
                <a:spcPts val="500"/>
              </a:spcBef>
              <a:spcAft>
                <a:spcPts val="0"/>
              </a:spcAft>
              <a:defRPr sz="2400">
                <a:solidFill>
                  <a:srgbClr val="FF0000"/>
                </a:solidFill>
                <a:latin typeface="Source Sans Pro Regular"/>
                <a:ea typeface="Source Sans Pro Regular"/>
                <a:cs typeface="Source Sans Pro Regular"/>
                <a:sym typeface="Source Sans Pro Regular"/>
              </a:defRPr>
            </a:pPr>
            <a:r>
              <a:rPr lang="fr-FR" sz="2400" dirty="0">
                <a:solidFill>
                  <a:srgbClr val="FF0000"/>
                </a:solidFill>
                <a:latin typeface="Source Sans Pro Regular"/>
                <a:ea typeface="Source Sans Pro Regular"/>
                <a:cs typeface="Source Sans Pro Regular"/>
                <a:sym typeface="Calibri"/>
              </a:rPr>
              <a:t>Le contenu de cette session doit être développé et présenté par le responsable national en charge des EIR/préparation aux urgences et gestion de la réponse dans le pays.</a:t>
            </a:r>
            <a:endParaRPr lang="en-US" sz="2400" dirty="0">
              <a:solidFill>
                <a:srgbClr val="FF0000"/>
              </a:solidFill>
              <a:latin typeface="Source Sans Pro Regular"/>
              <a:ea typeface="Source Sans Pro Regular"/>
              <a:cs typeface="Source Sans Pro Regular"/>
              <a:sym typeface="Calibri"/>
            </a:endParaRPr>
          </a:p>
        </p:txBody>
      </p:sp>
      <p:sp>
        <p:nvSpPr>
          <p:cNvPr id="6" name="Rounded Rectangle 8">
            <a:extLst>
              <a:ext uri="{FF2B5EF4-FFF2-40B4-BE49-F238E27FC236}">
                <a16:creationId xmlns:a16="http://schemas.microsoft.com/office/drawing/2014/main" id="{60E27E1B-40FF-DFF0-4D61-A36FE3FE7F42}"/>
              </a:ext>
            </a:extLst>
          </p:cNvPr>
          <p:cNvSpPr/>
          <p:nvPr/>
        </p:nvSpPr>
        <p:spPr>
          <a:xfrm rot="10800000" flipH="1">
            <a:off x="3194849" y="4413202"/>
            <a:ext cx="1991280" cy="65187"/>
          </a:xfrm>
          <a:prstGeom prst="roundRect">
            <a:avLst>
              <a:gd name="adj" fmla="val 50000"/>
            </a:avLst>
          </a:prstGeom>
          <a:solidFill>
            <a:srgbClr val="65A000"/>
          </a:solidFill>
          <a:ln w="12700">
            <a:miter lim="400000"/>
          </a:ln>
        </p:spPr>
        <p:txBody>
          <a:bodyPr lIns="34289" rIns="34289" anchor="ctr"/>
          <a:lstStyle/>
          <a:p>
            <a:pPr>
              <a:defRPr sz="500">
                <a:solidFill>
                  <a:srgbClr val="FFFFFF"/>
                </a:solidFill>
                <a:latin typeface="Source Sans Pro Regular"/>
                <a:ea typeface="Source Sans Pro Regular"/>
                <a:cs typeface="Source Sans Pro Regular"/>
                <a:sym typeface="Source Sans Pro Regular"/>
              </a:defRPr>
            </a:pPr>
            <a:endParaRPr sz="375" dirty="0"/>
          </a:p>
        </p:txBody>
      </p:sp>
      <p:sp>
        <p:nvSpPr>
          <p:cNvPr id="7" name="Rounded Rectangle 8">
            <a:extLst>
              <a:ext uri="{FF2B5EF4-FFF2-40B4-BE49-F238E27FC236}">
                <a16:creationId xmlns:a16="http://schemas.microsoft.com/office/drawing/2014/main" id="{60E27E1B-40FF-DFF0-4D61-A36FE3FE7F42}"/>
              </a:ext>
            </a:extLst>
          </p:cNvPr>
          <p:cNvSpPr/>
          <p:nvPr/>
        </p:nvSpPr>
        <p:spPr>
          <a:xfrm rot="10800000" flipH="1">
            <a:off x="263675" y="2067729"/>
            <a:ext cx="1991280" cy="65187"/>
          </a:xfrm>
          <a:prstGeom prst="roundRect">
            <a:avLst>
              <a:gd name="adj" fmla="val 50000"/>
            </a:avLst>
          </a:prstGeom>
          <a:solidFill>
            <a:srgbClr val="65A000"/>
          </a:solidFill>
          <a:ln w="12700">
            <a:miter lim="400000"/>
          </a:ln>
        </p:spPr>
        <p:txBody>
          <a:bodyPr lIns="34289" rIns="34289" anchor="ctr"/>
          <a:lstStyle/>
          <a:p>
            <a:pPr>
              <a:defRPr sz="500">
                <a:solidFill>
                  <a:srgbClr val="FFFFFF"/>
                </a:solidFill>
                <a:latin typeface="Source Sans Pro Regular"/>
                <a:ea typeface="Source Sans Pro Regular"/>
                <a:cs typeface="Source Sans Pro Regular"/>
                <a:sym typeface="Source Sans Pro Regular"/>
              </a:defRPr>
            </a:pPr>
            <a:endParaRPr sz="375" dirty="0"/>
          </a:p>
        </p:txBody>
      </p:sp>
    </p:spTree>
    <p:extLst>
      <p:ext uri="{BB962C8B-B14F-4D97-AF65-F5344CB8AC3E}">
        <p14:creationId xmlns:p14="http://schemas.microsoft.com/office/powerpoint/2010/main" val="371456297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 name="Google Shape;308;p8"/>
          <p:cNvSpPr txBox="1">
            <a:spLocks noGrp="1"/>
          </p:cNvSpPr>
          <p:nvPr>
            <p:ph type="body" sz="quarter" idx="1"/>
          </p:nvPr>
        </p:nvSpPr>
        <p:spPr>
          <a:xfrm>
            <a:off x="1550019" y="1938280"/>
            <a:ext cx="6478859" cy="1402557"/>
          </a:xfrm>
          <a:prstGeom prst="rect">
            <a:avLst/>
          </a:prstGeom>
        </p:spPr>
        <p:txBody>
          <a:bodyPr lIns="0" tIns="0" rIns="0" bIns="0" anchor="ctr">
            <a:normAutofit/>
          </a:bodyPr>
          <a:lstStyle>
            <a:lvl1pPr>
              <a:spcBef>
                <a:spcPts val="0"/>
              </a:spcBef>
              <a:defRPr sz="3200"/>
            </a:lvl1pPr>
          </a:lstStyle>
          <a:p>
            <a:r>
              <a:rPr b="1" dirty="0"/>
              <a:t>1.2 </a:t>
            </a:r>
            <a:r>
              <a:rPr lang="fr" b="1" dirty="0"/>
              <a:t>Mandat, rôles, connaissances et compétences des EIR</a:t>
            </a:r>
            <a:endParaRPr lang="en-US" b="1" dirty="0"/>
          </a:p>
        </p:txBody>
      </p:sp>
      <p:sp>
        <p:nvSpPr>
          <p:cNvPr id="683" name="TextBox 2"/>
          <p:cNvSpPr txBox="1"/>
          <p:nvPr/>
        </p:nvSpPr>
        <p:spPr>
          <a:xfrm>
            <a:off x="372795" y="1725470"/>
            <a:ext cx="4578155" cy="6001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4400">
                <a:solidFill>
                  <a:srgbClr val="FFFFFF"/>
                </a:solidFill>
                <a:latin typeface="Source Sans Pro Bold"/>
                <a:ea typeface="Source Sans Pro Bold"/>
                <a:cs typeface="Source Sans Pro Bold"/>
                <a:sym typeface="Source Sans Pro Bold"/>
              </a:defRPr>
            </a:lvl1pPr>
          </a:lstStyle>
          <a:p>
            <a:r>
              <a:rPr sz="3300" dirty="0"/>
              <a:t> </a:t>
            </a:r>
          </a:p>
        </p:txBody>
      </p:sp>
    </p:spTree>
    <p:extLst>
      <p:ext uri="{BB962C8B-B14F-4D97-AF65-F5344CB8AC3E}">
        <p14:creationId xmlns:p14="http://schemas.microsoft.com/office/powerpoint/2010/main" val="82899728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2" name="Espace réservé du texte 1"/>
          <p:cNvSpPr>
            <a:spLocks noGrp="1"/>
          </p:cNvSpPr>
          <p:nvPr>
            <p:ph type="body" idx="1"/>
          </p:nvPr>
        </p:nvSpPr>
        <p:spPr>
          <a:xfrm>
            <a:off x="3082498" y="1757362"/>
            <a:ext cx="5647136" cy="3405652"/>
          </a:xfrm>
        </p:spPr>
        <p:txBody>
          <a:bodyPr>
            <a:noAutofit/>
          </a:bodyPr>
          <a:lstStyle/>
          <a:p>
            <a:pPr marL="0" indent="0" defTabSz="914400" hangingPunct="0">
              <a:lnSpc>
                <a:spcPct val="100000"/>
              </a:lnSpc>
              <a:spcBef>
                <a:spcPts val="500"/>
              </a:spcBef>
              <a:buClr>
                <a:srgbClr val="64A000"/>
              </a:buClr>
              <a:buNone/>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sym typeface="Calibri"/>
              </a:rPr>
              <a:t>À l’issue de cette session, vous saurez : </a:t>
            </a:r>
          </a:p>
          <a:p>
            <a:pPr marL="0" indent="0" defTabSz="914400" hangingPunct="0">
              <a:lnSpc>
                <a:spcPct val="100000"/>
              </a:lnSpc>
              <a:spcBef>
                <a:spcPts val="500"/>
              </a:spcBef>
              <a:buClr>
                <a:srgbClr val="64A000"/>
              </a:buClr>
              <a:buNone/>
              <a:defRPr sz="2400">
                <a:latin typeface="Source Sans Pro Regular"/>
                <a:ea typeface="Source Sans Pro Regular"/>
                <a:cs typeface="Source Sans Pro Regular"/>
                <a:sym typeface="Source Sans Pro Regular"/>
              </a:defRPr>
            </a:pPr>
            <a:endParaRPr lang="fr" sz="2400" dirty="0">
              <a:latin typeface="Source Sans Pro Regular"/>
              <a:ea typeface="Source Sans Pro Regular"/>
              <a:cs typeface="Source Sans Pro Regular"/>
              <a:sym typeface="Calibri"/>
            </a:endParaRPr>
          </a:p>
          <a:p>
            <a:pPr marL="308609" indent="-308609" defTabSz="914400" hangingPunct="0">
              <a:lnSpc>
                <a:spcPct val="100000"/>
              </a:lnSpc>
              <a:spcBef>
                <a:spcPts val="500"/>
              </a:spcBef>
              <a:buClr>
                <a:srgbClr val="64A000"/>
              </a:buCl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sym typeface="Calibri"/>
              </a:rPr>
              <a:t>Rappeler la mission et les caractéristiques d’une EIR ;</a:t>
            </a:r>
          </a:p>
          <a:p>
            <a:pPr marL="308609" indent="-308609" defTabSz="914400" hangingPunct="0">
              <a:lnSpc>
                <a:spcPct val="100000"/>
              </a:lnSpc>
              <a:spcBef>
                <a:spcPts val="500"/>
              </a:spcBef>
              <a:buClr>
                <a:srgbClr val="64A000"/>
              </a:buCl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sym typeface="Calibri"/>
              </a:rPr>
              <a:t>Rappeler de quels membres peut se composer une EIR ;</a:t>
            </a:r>
          </a:p>
          <a:p>
            <a:pPr marL="308609" indent="-308609" defTabSz="914400" hangingPunct="0">
              <a:lnSpc>
                <a:spcPct val="100000"/>
              </a:lnSpc>
              <a:spcBef>
                <a:spcPts val="500"/>
              </a:spcBef>
              <a:buClr>
                <a:srgbClr val="64A000"/>
              </a:buCl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sym typeface="Calibri"/>
              </a:rPr>
              <a:t>Décrire les compétences et aptitudes nécessaires au sein d’une EIR.</a:t>
            </a:r>
            <a:endParaRPr lang="fr-FR" altLang="en-US" sz="2400" dirty="0">
              <a:latin typeface="Source Sans Pro Regular"/>
              <a:ea typeface="Source Sans Pro Regular"/>
              <a:cs typeface="Source Sans Pro Regular"/>
              <a:sym typeface="Calibri"/>
            </a:endParaRPr>
          </a:p>
          <a:p>
            <a:endParaRPr lang="en-US" sz="2400" dirty="0"/>
          </a:p>
        </p:txBody>
      </p:sp>
      <p:sp>
        <p:nvSpPr>
          <p:cNvPr id="307" name="Google Shape;307;p8"/>
          <p:cNvSpPr txBox="1">
            <a:spLocks noGrp="1"/>
          </p:cNvSpPr>
          <p:nvPr>
            <p:ph type="title" idx="4294967295"/>
            <p:custDataLst>
              <p:tags r:id="rId1"/>
            </p:custDataLst>
          </p:nvPr>
        </p:nvSpPr>
        <p:spPr>
          <a:xfrm>
            <a:off x="100360" y="-175554"/>
            <a:ext cx="3501483" cy="1508125"/>
          </a:xfrm>
          <a:prstGeom prst="rect">
            <a:avLst/>
          </a:prstGeom>
          <a:noFill/>
          <a:ln>
            <a:noFill/>
          </a:ln>
        </p:spPr>
        <p:txBody>
          <a:bodyPr spcFirstLastPara="1" vert="horz" wrap="square" lIns="13500" tIns="0" rIns="270000" bIns="0" numCol="1" rtlCol="0" anchor="b" anchorCtr="0" compatLnSpc="1">
            <a:prstTxWarp prst="textNoShape">
              <a:avLst/>
            </a:prstTxWarp>
            <a:noAutofit/>
          </a:bodyPr>
          <a:lstStyle/>
          <a:p>
            <a:pPr rtl="0">
              <a:spcBef>
                <a:spcPts val="0"/>
              </a:spcBef>
              <a:buClr>
                <a:srgbClr val="0092CC"/>
              </a:buClr>
              <a:buSzPts val="3200"/>
            </a:pPr>
            <a:r>
              <a:rPr lang="fr" sz="2800" b="1" dirty="0">
                <a:latin typeface="+mj-lt"/>
                <a:cs typeface="Arial"/>
              </a:rPr>
              <a:t>Objectifs d’apprentissage</a:t>
            </a:r>
          </a:p>
        </p:txBody>
      </p:sp>
    </p:spTree>
    <p:extLst>
      <p:ext uri="{BB962C8B-B14F-4D97-AF65-F5344CB8AC3E}">
        <p14:creationId xmlns:p14="http://schemas.microsoft.com/office/powerpoint/2010/main" val="411827948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1">
            <a:extLst>
              <a:ext uri="{FF2B5EF4-FFF2-40B4-BE49-F238E27FC236}">
                <a16:creationId xmlns:a16="http://schemas.microsoft.com/office/drawing/2014/main" id="{1BD00435-6460-4E09-9B49-27DB96F0977E}"/>
              </a:ext>
            </a:extLst>
          </p:cNvPr>
          <p:cNvSpPr>
            <a:spLocks noGrp="1"/>
          </p:cNvSpPr>
          <p:nvPr>
            <p:ph type="body" idx="1"/>
            <p:custDataLst>
              <p:tags r:id="rId1"/>
            </p:custDataLst>
          </p:nvPr>
        </p:nvSpPr>
        <p:spPr>
          <a:xfrm>
            <a:off x="3160558" y="2080747"/>
            <a:ext cx="5647136" cy="2636218"/>
          </a:xfrm>
        </p:spPr>
        <p:txBody>
          <a:bodyPr lIns="45719" tIns="45720" rIns="45719" bIns="45720" rtlCol="0" anchor="t">
            <a:normAutofit fontScale="92500" lnSpcReduction="10000"/>
          </a:bodyPr>
          <a:lstStyle/>
          <a:p>
            <a:pPr marL="514350" indent="-514350" defTabSz="289320">
              <a:spcBef>
                <a:spcPts val="300"/>
              </a:spcBef>
              <a:buClr>
                <a:srgbClr val="64A000"/>
              </a:buClr>
              <a:buFontTx/>
              <a:buAutoNum type="arabicPeriod"/>
            </a:pPr>
            <a:r>
              <a:rPr lang="fr" sz="2400" dirty="0">
                <a:latin typeface="Source Sans Pro Regular"/>
                <a:ea typeface="Source Sans Pro Regular"/>
                <a:cs typeface="Source Sans Pro Regular"/>
              </a:rPr>
              <a:t>Définition d’une EIR</a:t>
            </a:r>
          </a:p>
          <a:p>
            <a:pPr marL="514350" indent="-514350" defTabSz="289320">
              <a:spcBef>
                <a:spcPts val="300"/>
              </a:spcBef>
              <a:buClr>
                <a:srgbClr val="64A000"/>
              </a:buClr>
              <a:buFontTx/>
              <a:buAutoNum type="arabicPeriod"/>
            </a:pPr>
            <a:endParaRPr lang="fr" sz="2400" dirty="0">
              <a:latin typeface="Source Sans Pro Regular"/>
              <a:ea typeface="Source Sans Pro Regular"/>
              <a:cs typeface="Source Sans Pro Regular"/>
            </a:endParaRPr>
          </a:p>
          <a:p>
            <a:pPr marL="514350" indent="-514350" defTabSz="289320">
              <a:spcBef>
                <a:spcPts val="300"/>
              </a:spcBef>
              <a:buClr>
                <a:srgbClr val="64A000"/>
              </a:buClr>
              <a:buFontTx/>
              <a:buAutoNum type="arabicPeriod"/>
            </a:pPr>
            <a:r>
              <a:rPr lang="fr" sz="2400" dirty="0">
                <a:latin typeface="Source Sans Pro Regular"/>
                <a:ea typeface="Source Sans Pro Regular"/>
                <a:cs typeface="Source Sans Pro Regular"/>
              </a:rPr>
              <a:t>Caractéristiques d’une EIR</a:t>
            </a:r>
          </a:p>
          <a:p>
            <a:pPr marL="514350" indent="-514350" defTabSz="289320">
              <a:spcBef>
                <a:spcPts val="300"/>
              </a:spcBef>
              <a:buClr>
                <a:srgbClr val="64A000"/>
              </a:buClr>
              <a:buFontTx/>
              <a:buAutoNum type="arabicPeriod"/>
            </a:pPr>
            <a:endParaRPr lang="fr" sz="2400" dirty="0">
              <a:latin typeface="Source Sans Pro Regular"/>
              <a:ea typeface="Source Sans Pro Regular"/>
              <a:cs typeface="Source Sans Pro Regular"/>
            </a:endParaRPr>
          </a:p>
          <a:p>
            <a:pPr marL="514350" indent="-514350" defTabSz="289320">
              <a:spcBef>
                <a:spcPts val="300"/>
              </a:spcBef>
              <a:buClr>
                <a:srgbClr val="64A000"/>
              </a:buClr>
              <a:buFontTx/>
              <a:buAutoNum type="arabicPeriod"/>
            </a:pPr>
            <a:r>
              <a:rPr lang="fr" sz="2400" dirty="0">
                <a:latin typeface="Source Sans Pro Regular"/>
                <a:ea typeface="Source Sans Pro Regular"/>
                <a:cs typeface="Source Sans Pro Regular"/>
              </a:rPr>
              <a:t>Composition d’une EIR</a:t>
            </a:r>
          </a:p>
          <a:p>
            <a:pPr marL="514350" indent="-514350" defTabSz="289320">
              <a:spcBef>
                <a:spcPts val="300"/>
              </a:spcBef>
              <a:buClr>
                <a:srgbClr val="64A000"/>
              </a:buClr>
              <a:buFontTx/>
              <a:buAutoNum type="arabicPeriod"/>
            </a:pPr>
            <a:endParaRPr lang="fr" sz="2400" dirty="0">
              <a:latin typeface="Source Sans Pro Regular"/>
              <a:ea typeface="Source Sans Pro Regular"/>
              <a:cs typeface="Source Sans Pro Regular"/>
            </a:endParaRPr>
          </a:p>
          <a:p>
            <a:pPr marL="514350" indent="-514350" defTabSz="289320">
              <a:spcBef>
                <a:spcPts val="300"/>
              </a:spcBef>
              <a:buClr>
                <a:srgbClr val="64A000"/>
              </a:buClr>
              <a:buFontTx/>
              <a:buAutoNum type="arabicPeriod"/>
            </a:pPr>
            <a:r>
              <a:rPr lang="fr" sz="2400" dirty="0">
                <a:latin typeface="Source Sans Pro Regular"/>
                <a:ea typeface="Source Sans Pro Regular"/>
                <a:cs typeface="Source Sans Pro Regular"/>
              </a:rPr>
              <a:t>Compétences et aptitudes nécessaires aux membres d’une EIR</a:t>
            </a:r>
          </a:p>
        </p:txBody>
      </p:sp>
      <p:sp>
        <p:nvSpPr>
          <p:cNvPr id="20482" name="Rectangle 2">
            <a:extLst>
              <a:ext uri="{FF2B5EF4-FFF2-40B4-BE49-F238E27FC236}">
                <a16:creationId xmlns:a16="http://schemas.microsoft.com/office/drawing/2014/main" id="{C0154A34-9975-45F1-8059-125489D4C21A}"/>
              </a:ext>
            </a:extLst>
          </p:cNvPr>
          <p:cNvSpPr>
            <a:spLocks noGrp="1"/>
          </p:cNvSpPr>
          <p:nvPr>
            <p:ph type="title" idx="4294967295"/>
            <p:custDataLst>
              <p:tags r:id="rId2"/>
            </p:custDataLst>
          </p:nvPr>
        </p:nvSpPr>
        <p:spPr>
          <a:xfrm>
            <a:off x="223024" y="773345"/>
            <a:ext cx="2542478" cy="1088910"/>
          </a:xfrm>
        </p:spPr>
        <p:txBody>
          <a:bodyPr rtlCol="0"/>
          <a:lstStyle/>
          <a:p>
            <a:pPr rtl="0" eaLnBrk="1" hangingPunct="1"/>
            <a:r>
              <a:rPr lang="fr" sz="3200" b="1" dirty="0">
                <a:solidFill>
                  <a:schemeClr val="bg1"/>
                </a:solidFill>
                <a:latin typeface="+mj-lt"/>
                <a:cs typeface="+mj-cs"/>
              </a:rPr>
              <a:t>Sommaire</a:t>
            </a:r>
            <a:endParaRPr lang="en-US" altLang="en-US" sz="3200" b="1" dirty="0">
              <a:solidFill>
                <a:schemeClr val="bg1"/>
              </a:solidFill>
              <a:latin typeface="+mj-lt"/>
              <a:cs typeface="+mj-cs"/>
            </a:endParaRPr>
          </a:p>
        </p:txBody>
      </p:sp>
    </p:spTree>
    <p:extLst>
      <p:ext uri="{BB962C8B-B14F-4D97-AF65-F5344CB8AC3E}">
        <p14:creationId xmlns:p14="http://schemas.microsoft.com/office/powerpoint/2010/main" val="6588699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46"/>
        <p:cNvGrpSpPr/>
        <p:nvPr/>
      </p:nvGrpSpPr>
      <p:grpSpPr>
        <a:xfrm>
          <a:off x="0" y="0"/>
          <a:ext cx="0" cy="0"/>
          <a:chOff x="0" y="0"/>
          <a:chExt cx="0" cy="0"/>
        </a:xfrm>
      </p:grpSpPr>
      <p:sp>
        <p:nvSpPr>
          <p:cNvPr id="647" name="Google Shape;647;p43"/>
          <p:cNvSpPr txBox="1">
            <a:spLocks noGrp="1"/>
          </p:cNvSpPr>
          <p:nvPr>
            <p:ph type="body" idx="1"/>
            <p:custDataLst>
              <p:tags r:id="rId1"/>
            </p:custDataLst>
          </p:nvPr>
        </p:nvSpPr>
        <p:spPr>
          <a:xfrm>
            <a:off x="3137552" y="1990011"/>
            <a:ext cx="5647136" cy="2981906"/>
          </a:xfrm>
          <a:prstGeom prst="rect">
            <a:avLst/>
          </a:prstGeom>
          <a:noFill/>
          <a:ln>
            <a:noFill/>
          </a:ln>
        </p:spPr>
        <p:txBody>
          <a:bodyPr spcFirstLastPara="1" vert="horz" wrap="square" lIns="13500" tIns="0" rIns="13500" bIns="0" numCol="1" rtlCol="0" anchor="t" anchorCtr="0" compatLnSpc="1">
            <a:prstTxWarp prst="textNoShape">
              <a:avLst/>
            </a:prstTxWarp>
            <a:noAutofit/>
          </a:bodyPr>
          <a:lstStyle/>
          <a:p>
            <a:pPr marL="0" indent="0" rtl="0">
              <a:spcBef>
                <a:spcPts val="0"/>
              </a:spcBef>
              <a:buNone/>
            </a:pPr>
            <a:r>
              <a:rPr lang="fr" sz="2400" dirty="0">
                <a:latin typeface="Source Sans Pro Regular"/>
                <a:ea typeface="Source Sans Pro Regular"/>
                <a:cs typeface="Source Sans Pro Regular"/>
              </a:rPr>
              <a:t>Une EIR est une équipe multidisciplinaire, formée et équipée, en mesure de se déployer rapidement afin d’intervenir efficacement en cas d’urgence de santé publique, en coordination avec d’autres interventions</a:t>
            </a:r>
            <a:r>
              <a:rPr lang="fr" sz="2400" baseline="30000" dirty="0">
                <a:latin typeface="Source Sans Pro Regular"/>
                <a:ea typeface="Source Sans Pro Regular"/>
                <a:cs typeface="Source Sans Pro Regular"/>
              </a:rPr>
              <a:t>1</a:t>
            </a:r>
            <a:r>
              <a:rPr lang="fr" sz="2400" dirty="0">
                <a:latin typeface="Source Sans Pro Regular"/>
                <a:ea typeface="Source Sans Pro Regular"/>
                <a:cs typeface="Source Sans Pro Regular"/>
              </a:rPr>
              <a:t>. </a:t>
            </a:r>
          </a:p>
        </p:txBody>
      </p:sp>
      <p:sp>
        <p:nvSpPr>
          <p:cNvPr id="649" name="Google Shape;649;p43"/>
          <p:cNvSpPr txBox="1">
            <a:spLocks noGrp="1"/>
          </p:cNvSpPr>
          <p:nvPr>
            <p:ph type="title" idx="4294967295"/>
            <p:custDataLst>
              <p:tags r:id="rId2"/>
            </p:custDataLst>
          </p:nvPr>
        </p:nvSpPr>
        <p:spPr>
          <a:xfrm>
            <a:off x="200722" y="853610"/>
            <a:ext cx="2587083" cy="857250"/>
          </a:xfrm>
          <a:prstGeom prst="rect">
            <a:avLst/>
          </a:prstGeom>
          <a:noFill/>
          <a:ln>
            <a:noFill/>
          </a:ln>
        </p:spPr>
        <p:txBody>
          <a:bodyPr spcFirstLastPara="1" vert="horz" wrap="square" lIns="13500" tIns="0" rIns="270000" bIns="0" numCol="1" rtlCol="0" anchor="ctr" anchorCtr="0" compatLnSpc="1">
            <a:prstTxWarp prst="textNoShape">
              <a:avLst/>
            </a:prstTxWarp>
            <a:noAutofit/>
          </a:bodyPr>
          <a:lstStyle/>
          <a:p>
            <a:pPr lvl="0" rtl="0">
              <a:buSzPts val="3200"/>
            </a:pPr>
            <a:r>
              <a:rPr lang="fr" sz="3200" b="1"/>
              <a:t>Définition d’une EIR</a:t>
            </a:r>
            <a:endParaRPr sz="3200" b="1" strike="sngStrike">
              <a:solidFill>
                <a:schemeClr val="tx1"/>
              </a:solidFill>
            </a:endParaRPr>
          </a:p>
        </p:txBody>
      </p:sp>
      <p:sp>
        <p:nvSpPr>
          <p:cNvPr id="2" name="TextBox 1">
            <a:extLst>
              <a:ext uri="{FF2B5EF4-FFF2-40B4-BE49-F238E27FC236}">
                <a16:creationId xmlns:a16="http://schemas.microsoft.com/office/drawing/2014/main" id="{B026B1FB-3A81-4B91-B03C-1CAE6AD2D66D}"/>
              </a:ext>
            </a:extLst>
          </p:cNvPr>
          <p:cNvSpPr txBox="1"/>
          <p:nvPr>
            <p:custDataLst>
              <p:tags r:id="rId3"/>
            </p:custDataLst>
          </p:nvPr>
        </p:nvSpPr>
        <p:spPr>
          <a:xfrm>
            <a:off x="3115250" y="5231226"/>
            <a:ext cx="5647136" cy="1154162"/>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l" rtl="0">
              <a:spcAft>
                <a:spcPct val="0"/>
              </a:spcAft>
            </a:pPr>
            <a:endParaRPr lang="en-US" dirty="0">
              <a:ea typeface="+mn-lt"/>
              <a:cs typeface="+mn-lt"/>
            </a:endParaRPr>
          </a:p>
          <a:p>
            <a:pPr rtl="0">
              <a:spcAft>
                <a:spcPct val="0"/>
              </a:spcAft>
            </a:pPr>
            <a:r>
              <a:rPr lang="fr" sz="1050" dirty="0">
                <a:latin typeface="Arial"/>
                <a:cs typeface="Arial"/>
              </a:rPr>
              <a:t>1. Centers for Disease Control and Prevention des États-Unis, </a:t>
            </a:r>
            <a:r>
              <a:rPr lang="en" sz="1050" i="1" dirty="0">
                <a:latin typeface="Arial"/>
                <a:cs typeface="Arial"/>
              </a:rPr>
              <a:t>Guidance for U.S. Centers for Disease Control and Prevention Staff for the Establishment and Management of Public Health Rapid Response Teams for Disease Outbreaks. </a:t>
            </a:r>
            <a:r>
              <a:rPr lang="en" sz="1050" dirty="0">
                <a:latin typeface="Arial"/>
                <a:cs typeface="Arial"/>
              </a:rPr>
              <a:t>CDC, </a:t>
            </a:r>
            <a:r>
              <a:rPr lang="en" sz="1050" i="1" dirty="0">
                <a:latin typeface="Arial"/>
                <a:cs typeface="Arial"/>
              </a:rPr>
              <a:t>2</a:t>
            </a:r>
            <a:r>
              <a:rPr lang="en" sz="1050" dirty="0">
                <a:latin typeface="Arial"/>
                <a:cs typeface="Arial"/>
              </a:rPr>
              <a:t>020. Disponible à l’adresse suivante :</a:t>
            </a:r>
          </a:p>
          <a:p>
            <a:pPr rtl="0">
              <a:spcAft>
                <a:spcPct val="0"/>
              </a:spcAft>
            </a:pPr>
            <a:r>
              <a:rPr lang="en" sz="1050" dirty="0">
                <a:latin typeface="Arial"/>
                <a:cs typeface="Arial"/>
              </a:rPr>
              <a:t> </a:t>
            </a:r>
            <a:r>
              <a:rPr lang="fr" sz="1050" dirty="0">
                <a:ea typeface="+mn-lt"/>
                <a:cs typeface="+mn-lt"/>
                <a:hlinkClick r:id="rId6"/>
              </a:rPr>
              <a:t>https://www.cdc.gov/globalhealth/healthprotection/errb/pdf/RRTManagementGuidance-508.pdf</a:t>
            </a:r>
            <a:r>
              <a:rPr lang="fr" sz="1050" dirty="0">
                <a:latin typeface="Arial"/>
                <a:cs typeface="Arial"/>
              </a:rPr>
              <a:t>.</a:t>
            </a:r>
            <a:r>
              <a:rPr lang="fr" sz="1050" dirty="0">
                <a:ea typeface="+mn-lt"/>
                <a:cs typeface="+mn-lt"/>
              </a:rPr>
              <a:t> </a:t>
            </a:r>
            <a:endParaRPr lang="en-US" sz="1050" dirty="0">
              <a:cs typeface="Calibri"/>
            </a:endParaRPr>
          </a:p>
        </p:txBody>
      </p:sp>
    </p:spTree>
    <p:extLst>
      <p:ext uri="{BB962C8B-B14F-4D97-AF65-F5344CB8AC3E}">
        <p14:creationId xmlns:p14="http://schemas.microsoft.com/office/powerpoint/2010/main" val="163511103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7"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00.xml><?xml version="1.0" encoding="utf-8"?>
<p:tagLst xmlns:a="http://schemas.openxmlformats.org/drawingml/2006/main" xmlns:r="http://schemas.openxmlformats.org/officeDocument/2006/relationships" xmlns:p="http://schemas.openxmlformats.org/presentationml/2006/main">
  <p:tag name="NUM" val="23"/>
</p:tagLst>
</file>

<file path=ppt/tags/tag101.xml><?xml version="1.0" encoding="utf-8"?>
<p:tagLst xmlns:a="http://schemas.openxmlformats.org/drawingml/2006/main" xmlns:r="http://schemas.openxmlformats.org/officeDocument/2006/relationships" xmlns:p="http://schemas.openxmlformats.org/presentationml/2006/main">
  <p:tag name="NUM" val="24"/>
</p:tagLst>
</file>

<file path=ppt/tags/tag102.xml><?xml version="1.0" encoding="utf-8"?>
<p:tagLst xmlns:a="http://schemas.openxmlformats.org/drawingml/2006/main" xmlns:r="http://schemas.openxmlformats.org/officeDocument/2006/relationships" xmlns:p="http://schemas.openxmlformats.org/presentationml/2006/main">
  <p:tag name="NUM" val="25"/>
</p:tagLst>
</file>

<file path=ppt/tags/tag103.xml><?xml version="1.0" encoding="utf-8"?>
<p:tagLst xmlns:a="http://schemas.openxmlformats.org/drawingml/2006/main" xmlns:r="http://schemas.openxmlformats.org/officeDocument/2006/relationships" xmlns:p="http://schemas.openxmlformats.org/presentationml/2006/main">
  <p:tag name="NUM" val="26"/>
</p:tagLst>
</file>

<file path=ppt/tags/tag104.xml><?xml version="1.0" encoding="utf-8"?>
<p:tagLst xmlns:a="http://schemas.openxmlformats.org/drawingml/2006/main" xmlns:r="http://schemas.openxmlformats.org/officeDocument/2006/relationships" xmlns:p="http://schemas.openxmlformats.org/presentationml/2006/main">
  <p:tag name="NUM" val="27"/>
</p:tagLst>
</file>

<file path=ppt/tags/tag105.xml><?xml version="1.0" encoding="utf-8"?>
<p:tagLst xmlns:a="http://schemas.openxmlformats.org/drawingml/2006/main" xmlns:r="http://schemas.openxmlformats.org/officeDocument/2006/relationships" xmlns:p="http://schemas.openxmlformats.org/presentationml/2006/main">
  <p:tag name="NUM" val="16"/>
</p:tagLst>
</file>

<file path=ppt/tags/tag106.xml><?xml version="1.0" encoding="utf-8"?>
<p:tagLst xmlns:a="http://schemas.openxmlformats.org/drawingml/2006/main" xmlns:r="http://schemas.openxmlformats.org/officeDocument/2006/relationships" xmlns:p="http://schemas.openxmlformats.org/presentationml/2006/main">
  <p:tag name="NUM" val="1"/>
</p:tagLst>
</file>

<file path=ppt/tags/tag107.xml><?xml version="1.0" encoding="utf-8"?>
<p:tagLst xmlns:a="http://schemas.openxmlformats.org/drawingml/2006/main" xmlns:r="http://schemas.openxmlformats.org/officeDocument/2006/relationships" xmlns:p="http://schemas.openxmlformats.org/presentationml/2006/main">
  <p:tag name="NUM" val="2"/>
</p:tagLst>
</file>

<file path=ppt/tags/tag108.xml><?xml version="1.0" encoding="utf-8"?>
<p:tagLst xmlns:a="http://schemas.openxmlformats.org/drawingml/2006/main" xmlns:r="http://schemas.openxmlformats.org/officeDocument/2006/relationships" xmlns:p="http://schemas.openxmlformats.org/presentationml/2006/main">
  <p:tag name="NUM" val="2"/>
</p:tagLst>
</file>

<file path=ppt/tags/tag109.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10.xml><?xml version="1.0" encoding="utf-8"?>
<p:tagLst xmlns:a="http://schemas.openxmlformats.org/drawingml/2006/main" xmlns:r="http://schemas.openxmlformats.org/officeDocument/2006/relationships" xmlns:p="http://schemas.openxmlformats.org/presentationml/2006/main">
  <p:tag name="NUM" val="1"/>
</p:tagLst>
</file>

<file path=ppt/tags/tag111.xml><?xml version="1.0" encoding="utf-8"?>
<p:tagLst xmlns:a="http://schemas.openxmlformats.org/drawingml/2006/main" xmlns:r="http://schemas.openxmlformats.org/officeDocument/2006/relationships" xmlns:p="http://schemas.openxmlformats.org/presentationml/2006/main">
  <p:tag name="NUM" val="2"/>
</p:tagLst>
</file>

<file path=ppt/tags/tag112.xml><?xml version="1.0" encoding="utf-8"?>
<p:tagLst xmlns:a="http://schemas.openxmlformats.org/drawingml/2006/main" xmlns:r="http://schemas.openxmlformats.org/officeDocument/2006/relationships" xmlns:p="http://schemas.openxmlformats.org/presentationml/2006/main">
  <p:tag name="NUM" val="3"/>
</p:tagLst>
</file>

<file path=ppt/tags/tag113.xml><?xml version="1.0" encoding="utf-8"?>
<p:tagLst xmlns:a="http://schemas.openxmlformats.org/drawingml/2006/main" xmlns:r="http://schemas.openxmlformats.org/officeDocument/2006/relationships" xmlns:p="http://schemas.openxmlformats.org/presentationml/2006/main">
  <p:tag name="NUM" val="4"/>
</p:tagLst>
</file>

<file path=ppt/tags/tag114.xml><?xml version="1.0" encoding="utf-8"?>
<p:tagLst xmlns:a="http://schemas.openxmlformats.org/drawingml/2006/main" xmlns:r="http://schemas.openxmlformats.org/officeDocument/2006/relationships" xmlns:p="http://schemas.openxmlformats.org/presentationml/2006/main">
  <p:tag name="NUM" val="5"/>
</p:tagLst>
</file>

<file path=ppt/tags/tag115.xml><?xml version="1.0" encoding="utf-8"?>
<p:tagLst xmlns:a="http://schemas.openxmlformats.org/drawingml/2006/main" xmlns:r="http://schemas.openxmlformats.org/officeDocument/2006/relationships" xmlns:p="http://schemas.openxmlformats.org/presentationml/2006/main">
  <p:tag name="NUM" val="6"/>
</p:tagLst>
</file>

<file path=ppt/tags/tag116.xml><?xml version="1.0" encoding="utf-8"?>
<p:tagLst xmlns:a="http://schemas.openxmlformats.org/drawingml/2006/main" xmlns:r="http://schemas.openxmlformats.org/officeDocument/2006/relationships" xmlns:p="http://schemas.openxmlformats.org/presentationml/2006/main">
  <p:tag name="NUM" val="7"/>
</p:tagLst>
</file>

<file path=ppt/tags/tag117.xml><?xml version="1.0" encoding="utf-8"?>
<p:tagLst xmlns:a="http://schemas.openxmlformats.org/drawingml/2006/main" xmlns:r="http://schemas.openxmlformats.org/officeDocument/2006/relationships" xmlns:p="http://schemas.openxmlformats.org/presentationml/2006/main">
  <p:tag name="NUM" val="8"/>
</p:tagLst>
</file>

<file path=ppt/tags/tag118.xml><?xml version="1.0" encoding="utf-8"?>
<p:tagLst xmlns:a="http://schemas.openxmlformats.org/drawingml/2006/main" xmlns:r="http://schemas.openxmlformats.org/officeDocument/2006/relationships" xmlns:p="http://schemas.openxmlformats.org/presentationml/2006/main">
  <p:tag name="NUM" val="9"/>
</p:tagLst>
</file>

<file path=ppt/tags/tag119.xml><?xml version="1.0" encoding="utf-8"?>
<p:tagLst xmlns:a="http://schemas.openxmlformats.org/drawingml/2006/main" xmlns:r="http://schemas.openxmlformats.org/officeDocument/2006/relationships" xmlns:p="http://schemas.openxmlformats.org/presentationml/2006/main">
  <p:tag name="NUM" val="10"/>
</p:tagLst>
</file>

<file path=ppt/tags/tag12.xml><?xml version="1.0" encoding="utf-8"?>
<p:tagLst xmlns:a="http://schemas.openxmlformats.org/drawingml/2006/main" xmlns:r="http://schemas.openxmlformats.org/officeDocument/2006/relationships" xmlns:p="http://schemas.openxmlformats.org/presentationml/2006/main">
  <p:tag name="NUM" val="3"/>
</p:tagLst>
</file>

<file path=ppt/tags/tag120.xml><?xml version="1.0" encoding="utf-8"?>
<p:tagLst xmlns:a="http://schemas.openxmlformats.org/drawingml/2006/main" xmlns:r="http://schemas.openxmlformats.org/officeDocument/2006/relationships" xmlns:p="http://schemas.openxmlformats.org/presentationml/2006/main">
  <p:tag name="NUM" val="11"/>
</p:tagLst>
</file>

<file path=ppt/tags/tag121.xml><?xml version="1.0" encoding="utf-8"?>
<p:tagLst xmlns:a="http://schemas.openxmlformats.org/drawingml/2006/main" xmlns:r="http://schemas.openxmlformats.org/officeDocument/2006/relationships" xmlns:p="http://schemas.openxmlformats.org/presentationml/2006/main">
  <p:tag name="NUM" val="12"/>
</p:tagLst>
</file>

<file path=ppt/tags/tag122.xml><?xml version="1.0" encoding="utf-8"?>
<p:tagLst xmlns:a="http://schemas.openxmlformats.org/drawingml/2006/main" xmlns:r="http://schemas.openxmlformats.org/officeDocument/2006/relationships" xmlns:p="http://schemas.openxmlformats.org/presentationml/2006/main">
  <p:tag name="NUM" val="13"/>
</p:tagLst>
</file>

<file path=ppt/tags/tag123.xml><?xml version="1.0" encoding="utf-8"?>
<p:tagLst xmlns:a="http://schemas.openxmlformats.org/drawingml/2006/main" xmlns:r="http://schemas.openxmlformats.org/officeDocument/2006/relationships" xmlns:p="http://schemas.openxmlformats.org/presentationml/2006/main">
  <p:tag name="NUM" val="14"/>
</p:tagLst>
</file>

<file path=ppt/tags/tag124.xml><?xml version="1.0" encoding="utf-8"?>
<p:tagLst xmlns:a="http://schemas.openxmlformats.org/drawingml/2006/main" xmlns:r="http://schemas.openxmlformats.org/officeDocument/2006/relationships" xmlns:p="http://schemas.openxmlformats.org/presentationml/2006/main">
  <p:tag name="NUM" val="15"/>
</p:tagLst>
</file>

<file path=ppt/tags/tag125.xml><?xml version="1.0" encoding="utf-8"?>
<p:tagLst xmlns:a="http://schemas.openxmlformats.org/drawingml/2006/main" xmlns:r="http://schemas.openxmlformats.org/officeDocument/2006/relationships" xmlns:p="http://schemas.openxmlformats.org/presentationml/2006/main">
  <p:tag name="NUM" val="17"/>
</p:tagLst>
</file>

<file path=ppt/tags/tag126.xml><?xml version="1.0" encoding="utf-8"?>
<p:tagLst xmlns:a="http://schemas.openxmlformats.org/drawingml/2006/main" xmlns:r="http://schemas.openxmlformats.org/officeDocument/2006/relationships" xmlns:p="http://schemas.openxmlformats.org/presentationml/2006/main">
  <p:tag name="NUM" val="18"/>
</p:tagLst>
</file>

<file path=ppt/tags/tag127.xml><?xml version="1.0" encoding="utf-8"?>
<p:tagLst xmlns:a="http://schemas.openxmlformats.org/drawingml/2006/main" xmlns:r="http://schemas.openxmlformats.org/officeDocument/2006/relationships" xmlns:p="http://schemas.openxmlformats.org/presentationml/2006/main">
  <p:tag name="NUM" val="19"/>
</p:tagLst>
</file>

<file path=ppt/tags/tag128.xml><?xml version="1.0" encoding="utf-8"?>
<p:tagLst xmlns:a="http://schemas.openxmlformats.org/drawingml/2006/main" xmlns:r="http://schemas.openxmlformats.org/officeDocument/2006/relationships" xmlns:p="http://schemas.openxmlformats.org/presentationml/2006/main">
  <p:tag name="NUM" val="20"/>
</p:tagLst>
</file>

<file path=ppt/tags/tag129.xml><?xml version="1.0" encoding="utf-8"?>
<p:tagLst xmlns:a="http://schemas.openxmlformats.org/drawingml/2006/main" xmlns:r="http://schemas.openxmlformats.org/officeDocument/2006/relationships" xmlns:p="http://schemas.openxmlformats.org/presentationml/2006/main">
  <p:tag name="NUM" val="2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30.xml><?xml version="1.0" encoding="utf-8"?>
<p:tagLst xmlns:a="http://schemas.openxmlformats.org/drawingml/2006/main" xmlns:r="http://schemas.openxmlformats.org/officeDocument/2006/relationships" xmlns:p="http://schemas.openxmlformats.org/presentationml/2006/main">
  <p:tag name="NUM" val="22"/>
</p:tagLst>
</file>

<file path=ppt/tags/tag131.xml><?xml version="1.0" encoding="utf-8"?>
<p:tagLst xmlns:a="http://schemas.openxmlformats.org/drawingml/2006/main" xmlns:r="http://schemas.openxmlformats.org/officeDocument/2006/relationships" xmlns:p="http://schemas.openxmlformats.org/presentationml/2006/main">
  <p:tag name="NUM" val="23"/>
</p:tagLst>
</file>

<file path=ppt/tags/tag132.xml><?xml version="1.0" encoding="utf-8"?>
<p:tagLst xmlns:a="http://schemas.openxmlformats.org/drawingml/2006/main" xmlns:r="http://schemas.openxmlformats.org/officeDocument/2006/relationships" xmlns:p="http://schemas.openxmlformats.org/presentationml/2006/main">
  <p:tag name="NUM" val="24"/>
</p:tagLst>
</file>

<file path=ppt/tags/tag133.xml><?xml version="1.0" encoding="utf-8"?>
<p:tagLst xmlns:a="http://schemas.openxmlformats.org/drawingml/2006/main" xmlns:r="http://schemas.openxmlformats.org/officeDocument/2006/relationships" xmlns:p="http://schemas.openxmlformats.org/presentationml/2006/main">
  <p:tag name="NUM" val="25"/>
</p:tagLst>
</file>

<file path=ppt/tags/tag134.xml><?xml version="1.0" encoding="utf-8"?>
<p:tagLst xmlns:a="http://schemas.openxmlformats.org/drawingml/2006/main" xmlns:r="http://schemas.openxmlformats.org/officeDocument/2006/relationships" xmlns:p="http://schemas.openxmlformats.org/presentationml/2006/main">
  <p:tag name="NUM" val="26"/>
</p:tagLst>
</file>

<file path=ppt/tags/tag135.xml><?xml version="1.0" encoding="utf-8"?>
<p:tagLst xmlns:a="http://schemas.openxmlformats.org/drawingml/2006/main" xmlns:r="http://schemas.openxmlformats.org/officeDocument/2006/relationships" xmlns:p="http://schemas.openxmlformats.org/presentationml/2006/main">
  <p:tag name="NUM" val="27"/>
</p:tagLst>
</file>

<file path=ppt/tags/tag136.xml><?xml version="1.0" encoding="utf-8"?>
<p:tagLst xmlns:a="http://schemas.openxmlformats.org/drawingml/2006/main" xmlns:r="http://schemas.openxmlformats.org/officeDocument/2006/relationships" xmlns:p="http://schemas.openxmlformats.org/presentationml/2006/main">
  <p:tag name="NUM" val="16"/>
</p:tagLst>
</file>

<file path=ppt/tags/tag137.xml><?xml version="1.0" encoding="utf-8"?>
<p:tagLst xmlns:a="http://schemas.openxmlformats.org/drawingml/2006/main" xmlns:r="http://schemas.openxmlformats.org/officeDocument/2006/relationships" xmlns:p="http://schemas.openxmlformats.org/presentationml/2006/main">
  <p:tag name="NUM" val="2"/>
</p:tagLst>
</file>

<file path=ppt/tags/tag138.xml><?xml version="1.0" encoding="utf-8"?>
<p:tagLst xmlns:a="http://schemas.openxmlformats.org/drawingml/2006/main" xmlns:r="http://schemas.openxmlformats.org/officeDocument/2006/relationships" xmlns:p="http://schemas.openxmlformats.org/presentationml/2006/main">
  <p:tag name="NUM" val="1"/>
</p:tagLst>
</file>

<file path=ppt/tags/tag139.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40.xml><?xml version="1.0" encoding="utf-8"?>
<p:tagLst xmlns:a="http://schemas.openxmlformats.org/drawingml/2006/main" xmlns:r="http://schemas.openxmlformats.org/officeDocument/2006/relationships" xmlns:p="http://schemas.openxmlformats.org/presentationml/2006/main">
  <p:tag name="NUM" val="1"/>
</p:tagLst>
</file>

<file path=ppt/tags/tag141.xml><?xml version="1.0" encoding="utf-8"?>
<p:tagLst xmlns:a="http://schemas.openxmlformats.org/drawingml/2006/main" xmlns:r="http://schemas.openxmlformats.org/officeDocument/2006/relationships" xmlns:p="http://schemas.openxmlformats.org/presentationml/2006/main">
  <p:tag name="NUM" val="2"/>
</p:tagLst>
</file>

<file path=ppt/tags/tag142.xml><?xml version="1.0" encoding="utf-8"?>
<p:tagLst xmlns:a="http://schemas.openxmlformats.org/drawingml/2006/main" xmlns:r="http://schemas.openxmlformats.org/officeDocument/2006/relationships" xmlns:p="http://schemas.openxmlformats.org/presentationml/2006/main">
  <p:tag name="NUM" val="1"/>
</p:tagLst>
</file>

<file path=ppt/tags/tag143.xml><?xml version="1.0" encoding="utf-8"?>
<p:tagLst xmlns:a="http://schemas.openxmlformats.org/drawingml/2006/main" xmlns:r="http://schemas.openxmlformats.org/officeDocument/2006/relationships" xmlns:p="http://schemas.openxmlformats.org/presentationml/2006/main">
  <p:tag name="NUM" val="2"/>
</p:tagLst>
</file>

<file path=ppt/tags/tag144.xml><?xml version="1.0" encoding="utf-8"?>
<p:tagLst xmlns:a="http://schemas.openxmlformats.org/drawingml/2006/main" xmlns:r="http://schemas.openxmlformats.org/officeDocument/2006/relationships" xmlns:p="http://schemas.openxmlformats.org/presentationml/2006/main">
  <p:tag name="NUM" val="1"/>
</p:tagLst>
</file>

<file path=ppt/tags/tag145.xml><?xml version="1.0" encoding="utf-8"?>
<p:tagLst xmlns:a="http://schemas.openxmlformats.org/drawingml/2006/main" xmlns:r="http://schemas.openxmlformats.org/officeDocument/2006/relationships" xmlns:p="http://schemas.openxmlformats.org/presentationml/2006/main">
  <p:tag name="NUM" val="2"/>
</p:tagLst>
</file>

<file path=ppt/tags/tag146.xml><?xml version="1.0" encoding="utf-8"?>
<p:tagLst xmlns:a="http://schemas.openxmlformats.org/drawingml/2006/main" xmlns:r="http://schemas.openxmlformats.org/officeDocument/2006/relationships" xmlns:p="http://schemas.openxmlformats.org/presentationml/2006/main">
  <p:tag name="NUM" val="3"/>
</p:tagLst>
</file>

<file path=ppt/tags/tag147.xml><?xml version="1.0" encoding="utf-8"?>
<p:tagLst xmlns:a="http://schemas.openxmlformats.org/drawingml/2006/main" xmlns:r="http://schemas.openxmlformats.org/officeDocument/2006/relationships" xmlns:p="http://schemas.openxmlformats.org/presentationml/2006/main">
  <p:tag name="NUM" val="4"/>
</p:tagLst>
</file>

<file path=ppt/tags/tag148.xml><?xml version="1.0" encoding="utf-8"?>
<p:tagLst xmlns:a="http://schemas.openxmlformats.org/drawingml/2006/main" xmlns:r="http://schemas.openxmlformats.org/officeDocument/2006/relationships" xmlns:p="http://schemas.openxmlformats.org/presentationml/2006/main">
  <p:tag name="NUM" val="5"/>
</p:tagLst>
</file>

<file path=ppt/tags/tag149.xml><?xml version="1.0" encoding="utf-8"?>
<p:tagLst xmlns:a="http://schemas.openxmlformats.org/drawingml/2006/main" xmlns:r="http://schemas.openxmlformats.org/officeDocument/2006/relationships" xmlns:p="http://schemas.openxmlformats.org/presentationml/2006/main">
  <p:tag name="NUM" val="6"/>
</p:tagLst>
</file>

<file path=ppt/tags/tag15.xml><?xml version="1.0" encoding="utf-8"?>
<p:tagLst xmlns:a="http://schemas.openxmlformats.org/drawingml/2006/main" xmlns:r="http://schemas.openxmlformats.org/officeDocument/2006/relationships" xmlns:p="http://schemas.openxmlformats.org/presentationml/2006/main">
  <p:tag name="NUM" val="3"/>
</p:tagLst>
</file>

<file path=ppt/tags/tag150.xml><?xml version="1.0" encoding="utf-8"?>
<p:tagLst xmlns:a="http://schemas.openxmlformats.org/drawingml/2006/main" xmlns:r="http://schemas.openxmlformats.org/officeDocument/2006/relationships" xmlns:p="http://schemas.openxmlformats.org/presentationml/2006/main">
  <p:tag name="NUM" val="7"/>
</p:tagLst>
</file>

<file path=ppt/tags/tag151.xml><?xml version="1.0" encoding="utf-8"?>
<p:tagLst xmlns:a="http://schemas.openxmlformats.org/drawingml/2006/main" xmlns:r="http://schemas.openxmlformats.org/officeDocument/2006/relationships" xmlns:p="http://schemas.openxmlformats.org/presentationml/2006/main">
  <p:tag name="NUM" val="8"/>
</p:tagLst>
</file>

<file path=ppt/tags/tag152.xml><?xml version="1.0" encoding="utf-8"?>
<p:tagLst xmlns:a="http://schemas.openxmlformats.org/drawingml/2006/main" xmlns:r="http://schemas.openxmlformats.org/officeDocument/2006/relationships" xmlns:p="http://schemas.openxmlformats.org/presentationml/2006/main">
  <p:tag name="NUM" val="9"/>
</p:tagLst>
</file>

<file path=ppt/tags/tag153.xml><?xml version="1.0" encoding="utf-8"?>
<p:tagLst xmlns:a="http://schemas.openxmlformats.org/drawingml/2006/main" xmlns:r="http://schemas.openxmlformats.org/officeDocument/2006/relationships" xmlns:p="http://schemas.openxmlformats.org/presentationml/2006/main">
  <p:tag name="NUM" val="10"/>
</p:tagLst>
</file>

<file path=ppt/tags/tag154.xml><?xml version="1.0" encoding="utf-8"?>
<p:tagLst xmlns:a="http://schemas.openxmlformats.org/drawingml/2006/main" xmlns:r="http://schemas.openxmlformats.org/officeDocument/2006/relationships" xmlns:p="http://schemas.openxmlformats.org/presentationml/2006/main">
  <p:tag name="NUM" val="11"/>
</p:tagLst>
</file>

<file path=ppt/tags/tag155.xml><?xml version="1.0" encoding="utf-8"?>
<p:tagLst xmlns:a="http://schemas.openxmlformats.org/drawingml/2006/main" xmlns:r="http://schemas.openxmlformats.org/officeDocument/2006/relationships" xmlns:p="http://schemas.openxmlformats.org/presentationml/2006/main">
  <p:tag name="NUM" val="12"/>
</p:tagLst>
</file>

<file path=ppt/tags/tag156.xml><?xml version="1.0" encoding="utf-8"?>
<p:tagLst xmlns:a="http://schemas.openxmlformats.org/drawingml/2006/main" xmlns:r="http://schemas.openxmlformats.org/officeDocument/2006/relationships" xmlns:p="http://schemas.openxmlformats.org/presentationml/2006/main">
  <p:tag name="NUM" val="13"/>
</p:tagLst>
</file>

<file path=ppt/tags/tag157.xml><?xml version="1.0" encoding="utf-8"?>
<p:tagLst xmlns:a="http://schemas.openxmlformats.org/drawingml/2006/main" xmlns:r="http://schemas.openxmlformats.org/officeDocument/2006/relationships" xmlns:p="http://schemas.openxmlformats.org/presentationml/2006/main">
  <p:tag name="NUM" val="14"/>
</p:tagLst>
</file>

<file path=ppt/tags/tag158.xml><?xml version="1.0" encoding="utf-8"?>
<p:tagLst xmlns:a="http://schemas.openxmlformats.org/drawingml/2006/main" xmlns:r="http://schemas.openxmlformats.org/officeDocument/2006/relationships" xmlns:p="http://schemas.openxmlformats.org/presentationml/2006/main">
  <p:tag name="NUM" val="15"/>
</p:tagLst>
</file>

<file path=ppt/tags/tag159.xml><?xml version="1.0" encoding="utf-8"?>
<p:tagLst xmlns:a="http://schemas.openxmlformats.org/drawingml/2006/main" xmlns:r="http://schemas.openxmlformats.org/officeDocument/2006/relationships" xmlns:p="http://schemas.openxmlformats.org/presentationml/2006/main">
  <p:tag name="NUM" val="17"/>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60.xml><?xml version="1.0" encoding="utf-8"?>
<p:tagLst xmlns:a="http://schemas.openxmlformats.org/drawingml/2006/main" xmlns:r="http://schemas.openxmlformats.org/officeDocument/2006/relationships" xmlns:p="http://schemas.openxmlformats.org/presentationml/2006/main">
  <p:tag name="NUM" val="18"/>
</p:tagLst>
</file>

<file path=ppt/tags/tag161.xml><?xml version="1.0" encoding="utf-8"?>
<p:tagLst xmlns:a="http://schemas.openxmlformats.org/drawingml/2006/main" xmlns:r="http://schemas.openxmlformats.org/officeDocument/2006/relationships" xmlns:p="http://schemas.openxmlformats.org/presentationml/2006/main">
  <p:tag name="NUM" val="19"/>
</p:tagLst>
</file>

<file path=ppt/tags/tag162.xml><?xml version="1.0" encoding="utf-8"?>
<p:tagLst xmlns:a="http://schemas.openxmlformats.org/drawingml/2006/main" xmlns:r="http://schemas.openxmlformats.org/officeDocument/2006/relationships" xmlns:p="http://schemas.openxmlformats.org/presentationml/2006/main">
  <p:tag name="NUM" val="20"/>
</p:tagLst>
</file>

<file path=ppt/tags/tag163.xml><?xml version="1.0" encoding="utf-8"?>
<p:tagLst xmlns:a="http://schemas.openxmlformats.org/drawingml/2006/main" xmlns:r="http://schemas.openxmlformats.org/officeDocument/2006/relationships" xmlns:p="http://schemas.openxmlformats.org/presentationml/2006/main">
  <p:tag name="NUM" val="21"/>
</p:tagLst>
</file>

<file path=ppt/tags/tag164.xml><?xml version="1.0" encoding="utf-8"?>
<p:tagLst xmlns:a="http://schemas.openxmlformats.org/drawingml/2006/main" xmlns:r="http://schemas.openxmlformats.org/officeDocument/2006/relationships" xmlns:p="http://schemas.openxmlformats.org/presentationml/2006/main">
  <p:tag name="NUM" val="22"/>
</p:tagLst>
</file>

<file path=ppt/tags/tag165.xml><?xml version="1.0" encoding="utf-8"?>
<p:tagLst xmlns:a="http://schemas.openxmlformats.org/drawingml/2006/main" xmlns:r="http://schemas.openxmlformats.org/officeDocument/2006/relationships" xmlns:p="http://schemas.openxmlformats.org/presentationml/2006/main">
  <p:tag name="NUM" val="23"/>
</p:tagLst>
</file>

<file path=ppt/tags/tag166.xml><?xml version="1.0" encoding="utf-8"?>
<p:tagLst xmlns:a="http://schemas.openxmlformats.org/drawingml/2006/main" xmlns:r="http://schemas.openxmlformats.org/officeDocument/2006/relationships" xmlns:p="http://schemas.openxmlformats.org/presentationml/2006/main">
  <p:tag name="NUM" val="24"/>
</p:tagLst>
</file>

<file path=ppt/tags/tag167.xml><?xml version="1.0" encoding="utf-8"?>
<p:tagLst xmlns:a="http://schemas.openxmlformats.org/drawingml/2006/main" xmlns:r="http://schemas.openxmlformats.org/officeDocument/2006/relationships" xmlns:p="http://schemas.openxmlformats.org/presentationml/2006/main">
  <p:tag name="NUM" val="25"/>
</p:tagLst>
</file>

<file path=ppt/tags/tag168.xml><?xml version="1.0" encoding="utf-8"?>
<p:tagLst xmlns:a="http://schemas.openxmlformats.org/drawingml/2006/main" xmlns:r="http://schemas.openxmlformats.org/officeDocument/2006/relationships" xmlns:p="http://schemas.openxmlformats.org/presentationml/2006/main">
  <p:tag name="NUM" val="26"/>
</p:tagLst>
</file>

<file path=ppt/tags/tag169.xml><?xml version="1.0" encoding="utf-8"?>
<p:tagLst xmlns:a="http://schemas.openxmlformats.org/drawingml/2006/main" xmlns:r="http://schemas.openxmlformats.org/officeDocument/2006/relationships" xmlns:p="http://schemas.openxmlformats.org/presentationml/2006/main">
  <p:tag name="NUM" val="27"/>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70.xml><?xml version="1.0" encoding="utf-8"?>
<p:tagLst xmlns:a="http://schemas.openxmlformats.org/drawingml/2006/main" xmlns:r="http://schemas.openxmlformats.org/officeDocument/2006/relationships" xmlns:p="http://schemas.openxmlformats.org/presentationml/2006/main">
  <p:tag name="NUM" val="16"/>
</p:tagLst>
</file>

<file path=ppt/tags/tag171.xml><?xml version="1.0" encoding="utf-8"?>
<p:tagLst xmlns:a="http://schemas.openxmlformats.org/drawingml/2006/main" xmlns:r="http://schemas.openxmlformats.org/officeDocument/2006/relationships" xmlns:p="http://schemas.openxmlformats.org/presentationml/2006/main">
  <p:tag name="NUM" val="1"/>
</p:tagLst>
</file>

<file path=ppt/tags/tag172.xml><?xml version="1.0" encoding="utf-8"?>
<p:tagLst xmlns:a="http://schemas.openxmlformats.org/drawingml/2006/main" xmlns:r="http://schemas.openxmlformats.org/officeDocument/2006/relationships" xmlns:p="http://schemas.openxmlformats.org/presentationml/2006/main">
  <p:tag name="NUM" val="2"/>
</p:tagLst>
</file>

<file path=ppt/tags/tag173.xml><?xml version="1.0" encoding="utf-8"?>
<p:tagLst xmlns:a="http://schemas.openxmlformats.org/drawingml/2006/main" xmlns:r="http://schemas.openxmlformats.org/officeDocument/2006/relationships" xmlns:p="http://schemas.openxmlformats.org/presentationml/2006/main">
  <p:tag name="NUM" val="3"/>
</p:tagLst>
</file>

<file path=ppt/tags/tag174.xml><?xml version="1.0" encoding="utf-8"?>
<p:tagLst xmlns:a="http://schemas.openxmlformats.org/drawingml/2006/main" xmlns:r="http://schemas.openxmlformats.org/officeDocument/2006/relationships" xmlns:p="http://schemas.openxmlformats.org/presentationml/2006/main">
  <p:tag name="NUM" val="4"/>
</p:tagLst>
</file>

<file path=ppt/tags/tag175.xml><?xml version="1.0" encoding="utf-8"?>
<p:tagLst xmlns:a="http://schemas.openxmlformats.org/drawingml/2006/main" xmlns:r="http://schemas.openxmlformats.org/officeDocument/2006/relationships" xmlns:p="http://schemas.openxmlformats.org/presentationml/2006/main">
  <p:tag name="NUM" val="5"/>
</p:tagLst>
</file>

<file path=ppt/tags/tag176.xml><?xml version="1.0" encoding="utf-8"?>
<p:tagLst xmlns:a="http://schemas.openxmlformats.org/drawingml/2006/main" xmlns:r="http://schemas.openxmlformats.org/officeDocument/2006/relationships" xmlns:p="http://schemas.openxmlformats.org/presentationml/2006/main">
  <p:tag name="NUM" val="6"/>
</p:tagLst>
</file>

<file path=ppt/tags/tag177.xml><?xml version="1.0" encoding="utf-8"?>
<p:tagLst xmlns:a="http://schemas.openxmlformats.org/drawingml/2006/main" xmlns:r="http://schemas.openxmlformats.org/officeDocument/2006/relationships" xmlns:p="http://schemas.openxmlformats.org/presentationml/2006/main">
  <p:tag name="NUM" val="7"/>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3"/>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3"/>
</p:tagLst>
</file>

<file path=ppt/tags/tag23.xml><?xml version="1.0" encoding="utf-8"?>
<p:tagLst xmlns:a="http://schemas.openxmlformats.org/drawingml/2006/main" xmlns:r="http://schemas.openxmlformats.org/officeDocument/2006/relationships" xmlns:p="http://schemas.openxmlformats.org/presentationml/2006/main">
  <p:tag name="NUM" val="6"/>
</p:tagLst>
</file>

<file path=ppt/tags/tag24.xml><?xml version="1.0" encoding="utf-8"?>
<p:tagLst xmlns:a="http://schemas.openxmlformats.org/drawingml/2006/main" xmlns:r="http://schemas.openxmlformats.org/officeDocument/2006/relationships" xmlns:p="http://schemas.openxmlformats.org/presentationml/2006/main">
  <p:tag name="NUM" val="12"/>
</p:tagLst>
</file>

<file path=ppt/tags/tag25.xml><?xml version="1.0" encoding="utf-8"?>
<p:tagLst xmlns:a="http://schemas.openxmlformats.org/drawingml/2006/main" xmlns:r="http://schemas.openxmlformats.org/officeDocument/2006/relationships" xmlns:p="http://schemas.openxmlformats.org/presentationml/2006/main">
  <p:tag name="NUM" val="13"/>
</p:tagLst>
</file>

<file path=ppt/tags/tag26.xml><?xml version="1.0" encoding="utf-8"?>
<p:tagLst xmlns:a="http://schemas.openxmlformats.org/drawingml/2006/main" xmlns:r="http://schemas.openxmlformats.org/officeDocument/2006/relationships" xmlns:p="http://schemas.openxmlformats.org/presentationml/2006/main">
  <p:tag name="NUM" val="4"/>
</p:tagLst>
</file>

<file path=ppt/tags/tag27.xml><?xml version="1.0" encoding="utf-8"?>
<p:tagLst xmlns:a="http://schemas.openxmlformats.org/drawingml/2006/main" xmlns:r="http://schemas.openxmlformats.org/officeDocument/2006/relationships" xmlns:p="http://schemas.openxmlformats.org/presentationml/2006/main">
  <p:tag name="NUM" val="5"/>
</p:tagLst>
</file>

<file path=ppt/tags/tag28.xml><?xml version="1.0" encoding="utf-8"?>
<p:tagLst xmlns:a="http://schemas.openxmlformats.org/drawingml/2006/main" xmlns:r="http://schemas.openxmlformats.org/officeDocument/2006/relationships" xmlns:p="http://schemas.openxmlformats.org/presentationml/2006/main">
  <p:tag name="NUM" val="7"/>
</p:tagLst>
</file>

<file path=ppt/tags/tag29.xml><?xml version="1.0" encoding="utf-8"?>
<p:tagLst xmlns:a="http://schemas.openxmlformats.org/drawingml/2006/main" xmlns:r="http://schemas.openxmlformats.org/officeDocument/2006/relationships" xmlns:p="http://schemas.openxmlformats.org/presentationml/2006/main">
  <p:tag name="NUM" val="8"/>
</p:tagLst>
</file>

<file path=ppt/tags/tag3.xml><?xml version="1.0" encoding="utf-8"?>
<p:tagLst xmlns:a="http://schemas.openxmlformats.org/drawingml/2006/main" xmlns:r="http://schemas.openxmlformats.org/officeDocument/2006/relationships" xmlns:p="http://schemas.openxmlformats.org/presentationml/2006/main">
  <p:tag name="NUM" val="4"/>
</p:tagLst>
</file>

<file path=ppt/tags/tag30.xml><?xml version="1.0" encoding="utf-8"?>
<p:tagLst xmlns:a="http://schemas.openxmlformats.org/drawingml/2006/main" xmlns:r="http://schemas.openxmlformats.org/officeDocument/2006/relationships" xmlns:p="http://schemas.openxmlformats.org/presentationml/2006/main">
  <p:tag name="NUM" val="9"/>
</p:tagLst>
</file>

<file path=ppt/tags/tag31.xml><?xml version="1.0" encoding="utf-8"?>
<p:tagLst xmlns:a="http://schemas.openxmlformats.org/drawingml/2006/main" xmlns:r="http://schemas.openxmlformats.org/officeDocument/2006/relationships" xmlns:p="http://schemas.openxmlformats.org/presentationml/2006/main">
  <p:tag name="NUM" val="10"/>
</p:tagLst>
</file>

<file path=ppt/tags/tag32.xml><?xml version="1.0" encoding="utf-8"?>
<p:tagLst xmlns:a="http://schemas.openxmlformats.org/drawingml/2006/main" xmlns:r="http://schemas.openxmlformats.org/officeDocument/2006/relationships" xmlns:p="http://schemas.openxmlformats.org/presentationml/2006/main">
  <p:tag name="NUM" val="11"/>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3"/>
</p:tagLst>
</file>

<file path=ppt/tags/tag36.xml><?xml version="1.0" encoding="utf-8"?>
<p:tagLst xmlns:a="http://schemas.openxmlformats.org/drawingml/2006/main" xmlns:r="http://schemas.openxmlformats.org/officeDocument/2006/relationships" xmlns:p="http://schemas.openxmlformats.org/presentationml/2006/main">
  <p:tag name="NUM" val="1"/>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3"/>
</p:tagLst>
</file>

<file path=ppt/tags/tag39.xml><?xml version="1.0" encoding="utf-8"?>
<p:tagLst xmlns:a="http://schemas.openxmlformats.org/drawingml/2006/main" xmlns:r="http://schemas.openxmlformats.org/officeDocument/2006/relationships" xmlns:p="http://schemas.openxmlformats.org/presentationml/2006/main">
  <p:tag name="NUM" val="4"/>
</p:tagLst>
</file>

<file path=ppt/tags/tag4.xml><?xml version="1.0" encoding="utf-8"?>
<p:tagLst xmlns:a="http://schemas.openxmlformats.org/drawingml/2006/main" xmlns:r="http://schemas.openxmlformats.org/officeDocument/2006/relationships" xmlns:p="http://schemas.openxmlformats.org/presentationml/2006/main">
  <p:tag name="NUM" val="5"/>
</p:tagLst>
</file>

<file path=ppt/tags/tag40.xml><?xml version="1.0" encoding="utf-8"?>
<p:tagLst xmlns:a="http://schemas.openxmlformats.org/drawingml/2006/main" xmlns:r="http://schemas.openxmlformats.org/officeDocument/2006/relationships" xmlns:p="http://schemas.openxmlformats.org/presentationml/2006/main">
  <p:tag name="NUM" val="5"/>
</p:tagLst>
</file>

<file path=ppt/tags/tag41.xml><?xml version="1.0" encoding="utf-8"?>
<p:tagLst xmlns:a="http://schemas.openxmlformats.org/drawingml/2006/main" xmlns:r="http://schemas.openxmlformats.org/officeDocument/2006/relationships" xmlns:p="http://schemas.openxmlformats.org/presentationml/2006/main">
  <p:tag name="NUM" val="6"/>
</p:tagLst>
</file>

<file path=ppt/tags/tag42.xml><?xml version="1.0" encoding="utf-8"?>
<p:tagLst xmlns:a="http://schemas.openxmlformats.org/drawingml/2006/main" xmlns:r="http://schemas.openxmlformats.org/officeDocument/2006/relationships" xmlns:p="http://schemas.openxmlformats.org/presentationml/2006/main">
  <p:tag name="NUM" val="7"/>
</p:tagLst>
</file>

<file path=ppt/tags/tag43.xml><?xml version="1.0" encoding="utf-8"?>
<p:tagLst xmlns:a="http://schemas.openxmlformats.org/drawingml/2006/main" xmlns:r="http://schemas.openxmlformats.org/officeDocument/2006/relationships" xmlns:p="http://schemas.openxmlformats.org/presentationml/2006/main">
  <p:tag name="NUM" val="8"/>
</p:tagLst>
</file>

<file path=ppt/tags/tag44.xml><?xml version="1.0" encoding="utf-8"?>
<p:tagLst xmlns:a="http://schemas.openxmlformats.org/drawingml/2006/main" xmlns:r="http://schemas.openxmlformats.org/officeDocument/2006/relationships" xmlns:p="http://schemas.openxmlformats.org/presentationml/2006/main">
  <p:tag name="NUM" val="9"/>
</p:tagLst>
</file>

<file path=ppt/tags/tag45.xml><?xml version="1.0" encoding="utf-8"?>
<p:tagLst xmlns:a="http://schemas.openxmlformats.org/drawingml/2006/main" xmlns:r="http://schemas.openxmlformats.org/officeDocument/2006/relationships" xmlns:p="http://schemas.openxmlformats.org/presentationml/2006/main">
  <p:tag name="NUM" val="10"/>
</p:tagLst>
</file>

<file path=ppt/tags/tag46.xml><?xml version="1.0" encoding="utf-8"?>
<p:tagLst xmlns:a="http://schemas.openxmlformats.org/drawingml/2006/main" xmlns:r="http://schemas.openxmlformats.org/officeDocument/2006/relationships" xmlns:p="http://schemas.openxmlformats.org/presentationml/2006/main">
  <p:tag name="NUM" val="11"/>
</p:tagLst>
</file>

<file path=ppt/tags/tag47.xml><?xml version="1.0" encoding="utf-8"?>
<p:tagLst xmlns:a="http://schemas.openxmlformats.org/drawingml/2006/main" xmlns:r="http://schemas.openxmlformats.org/officeDocument/2006/relationships" xmlns:p="http://schemas.openxmlformats.org/presentationml/2006/main">
  <p:tag name="NUM" val="12"/>
</p:tagLst>
</file>

<file path=ppt/tags/tag48.xml><?xml version="1.0" encoding="utf-8"?>
<p:tagLst xmlns:a="http://schemas.openxmlformats.org/drawingml/2006/main" xmlns:r="http://schemas.openxmlformats.org/officeDocument/2006/relationships" xmlns:p="http://schemas.openxmlformats.org/presentationml/2006/main">
  <p:tag name="NUM" val="13"/>
</p:tagLst>
</file>

<file path=ppt/tags/tag49.xml><?xml version="1.0" encoding="utf-8"?>
<p:tagLst xmlns:a="http://schemas.openxmlformats.org/drawingml/2006/main" xmlns:r="http://schemas.openxmlformats.org/officeDocument/2006/relationships" xmlns:p="http://schemas.openxmlformats.org/presentationml/2006/main">
  <p:tag name="NUM" val="14"/>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50.xml><?xml version="1.0" encoding="utf-8"?>
<p:tagLst xmlns:a="http://schemas.openxmlformats.org/drawingml/2006/main" xmlns:r="http://schemas.openxmlformats.org/officeDocument/2006/relationships" xmlns:p="http://schemas.openxmlformats.org/presentationml/2006/main">
  <p:tag name="NUM" val="15"/>
</p:tagLst>
</file>

<file path=ppt/tags/tag51.xml><?xml version="1.0" encoding="utf-8"?>
<p:tagLst xmlns:a="http://schemas.openxmlformats.org/drawingml/2006/main" xmlns:r="http://schemas.openxmlformats.org/officeDocument/2006/relationships" xmlns:p="http://schemas.openxmlformats.org/presentationml/2006/main">
  <p:tag name="NUM" val="16"/>
</p:tagLst>
</file>

<file path=ppt/tags/tag52.xml><?xml version="1.0" encoding="utf-8"?>
<p:tagLst xmlns:a="http://schemas.openxmlformats.org/drawingml/2006/main" xmlns:r="http://schemas.openxmlformats.org/officeDocument/2006/relationships" xmlns:p="http://schemas.openxmlformats.org/presentationml/2006/main">
  <p:tag name="NUM" val="17"/>
</p:tagLst>
</file>

<file path=ppt/tags/tag53.xml><?xml version="1.0" encoding="utf-8"?>
<p:tagLst xmlns:a="http://schemas.openxmlformats.org/drawingml/2006/main" xmlns:r="http://schemas.openxmlformats.org/officeDocument/2006/relationships" xmlns:p="http://schemas.openxmlformats.org/presentationml/2006/main">
  <p:tag name="NUM" val="18"/>
</p:tagLst>
</file>

<file path=ppt/tags/tag54.xml><?xml version="1.0" encoding="utf-8"?>
<p:tagLst xmlns:a="http://schemas.openxmlformats.org/drawingml/2006/main" xmlns:r="http://schemas.openxmlformats.org/officeDocument/2006/relationships" xmlns:p="http://schemas.openxmlformats.org/presentationml/2006/main">
  <p:tag name="NUM" val="19"/>
</p:tagLst>
</file>

<file path=ppt/tags/tag55.xml><?xml version="1.0" encoding="utf-8"?>
<p:tagLst xmlns:a="http://schemas.openxmlformats.org/drawingml/2006/main" xmlns:r="http://schemas.openxmlformats.org/officeDocument/2006/relationships" xmlns:p="http://schemas.openxmlformats.org/presentationml/2006/main">
  <p:tag name="NUM" val="20"/>
</p:tagLst>
</file>

<file path=ppt/tags/tag56.xml><?xml version="1.0" encoding="utf-8"?>
<p:tagLst xmlns:a="http://schemas.openxmlformats.org/drawingml/2006/main" xmlns:r="http://schemas.openxmlformats.org/officeDocument/2006/relationships" xmlns:p="http://schemas.openxmlformats.org/presentationml/2006/main">
  <p:tag name="NUM" val="21"/>
</p:tagLst>
</file>

<file path=ppt/tags/tag57.xml><?xml version="1.0" encoding="utf-8"?>
<p:tagLst xmlns:a="http://schemas.openxmlformats.org/drawingml/2006/main" xmlns:r="http://schemas.openxmlformats.org/officeDocument/2006/relationships" xmlns:p="http://schemas.openxmlformats.org/presentationml/2006/main">
  <p:tag name="NUM" val="22"/>
</p:tagLst>
</file>

<file path=ppt/tags/tag58.xml><?xml version="1.0" encoding="utf-8"?>
<p:tagLst xmlns:a="http://schemas.openxmlformats.org/drawingml/2006/main" xmlns:r="http://schemas.openxmlformats.org/officeDocument/2006/relationships" xmlns:p="http://schemas.openxmlformats.org/presentationml/2006/main">
  <p:tag name="NUM" val="23"/>
</p:tagLst>
</file>

<file path=ppt/tags/tag59.xml><?xml version="1.0" encoding="utf-8"?>
<p:tagLst xmlns:a="http://schemas.openxmlformats.org/drawingml/2006/main" xmlns:r="http://schemas.openxmlformats.org/officeDocument/2006/relationships" xmlns:p="http://schemas.openxmlformats.org/presentationml/2006/main">
  <p:tag name="NUM" val="24"/>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25"/>
</p:tagLst>
</file>

<file path=ppt/tags/tag61.xml><?xml version="1.0" encoding="utf-8"?>
<p:tagLst xmlns:a="http://schemas.openxmlformats.org/drawingml/2006/main" xmlns:r="http://schemas.openxmlformats.org/officeDocument/2006/relationships" xmlns:p="http://schemas.openxmlformats.org/presentationml/2006/main">
  <p:tag name="NUM" val="26"/>
</p:tagLst>
</file>

<file path=ppt/tags/tag62.xml><?xml version="1.0" encoding="utf-8"?>
<p:tagLst xmlns:a="http://schemas.openxmlformats.org/drawingml/2006/main" xmlns:r="http://schemas.openxmlformats.org/officeDocument/2006/relationships" xmlns:p="http://schemas.openxmlformats.org/presentationml/2006/main">
  <p:tag name="NUM" val="27"/>
</p:tagLst>
</file>

<file path=ppt/tags/tag63.xml><?xml version="1.0" encoding="utf-8"?>
<p:tagLst xmlns:a="http://schemas.openxmlformats.org/drawingml/2006/main" xmlns:r="http://schemas.openxmlformats.org/officeDocument/2006/relationships" xmlns:p="http://schemas.openxmlformats.org/presentationml/2006/main">
  <p:tag name="NUM" val="28"/>
</p:tagLst>
</file>

<file path=ppt/tags/tag64.xml><?xml version="1.0" encoding="utf-8"?>
<p:tagLst xmlns:a="http://schemas.openxmlformats.org/drawingml/2006/main" xmlns:r="http://schemas.openxmlformats.org/officeDocument/2006/relationships" xmlns:p="http://schemas.openxmlformats.org/presentationml/2006/main">
  <p:tag name="NUM" val="29"/>
</p:tagLst>
</file>

<file path=ppt/tags/tag65.xml><?xml version="1.0" encoding="utf-8"?>
<p:tagLst xmlns:a="http://schemas.openxmlformats.org/drawingml/2006/main" xmlns:r="http://schemas.openxmlformats.org/officeDocument/2006/relationships" xmlns:p="http://schemas.openxmlformats.org/presentationml/2006/main">
  <p:tag name="NUM" val="30"/>
</p:tagLst>
</file>

<file path=ppt/tags/tag66.xml><?xml version="1.0" encoding="utf-8"?>
<p:tagLst xmlns:a="http://schemas.openxmlformats.org/drawingml/2006/main" xmlns:r="http://schemas.openxmlformats.org/officeDocument/2006/relationships" xmlns:p="http://schemas.openxmlformats.org/presentationml/2006/main">
  <p:tag name="NUM" val="31"/>
</p:tagLst>
</file>

<file path=ppt/tags/tag67.xml><?xml version="1.0" encoding="utf-8"?>
<p:tagLst xmlns:a="http://schemas.openxmlformats.org/drawingml/2006/main" xmlns:r="http://schemas.openxmlformats.org/officeDocument/2006/relationships" xmlns:p="http://schemas.openxmlformats.org/presentationml/2006/main">
  <p:tag name="NUM" val="32"/>
</p:tagLst>
</file>

<file path=ppt/tags/tag68.xml><?xml version="1.0" encoding="utf-8"?>
<p:tagLst xmlns:a="http://schemas.openxmlformats.org/drawingml/2006/main" xmlns:r="http://schemas.openxmlformats.org/officeDocument/2006/relationships" xmlns:p="http://schemas.openxmlformats.org/presentationml/2006/main">
  <p:tag name="NUM" val="33"/>
</p:tagLst>
</file>

<file path=ppt/tags/tag69.xml><?xml version="1.0" encoding="utf-8"?>
<p:tagLst xmlns:a="http://schemas.openxmlformats.org/drawingml/2006/main" xmlns:r="http://schemas.openxmlformats.org/officeDocument/2006/relationships" xmlns:p="http://schemas.openxmlformats.org/presentationml/2006/main">
  <p:tag name="NUM" val="34"/>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70.xml><?xml version="1.0" encoding="utf-8"?>
<p:tagLst xmlns:a="http://schemas.openxmlformats.org/drawingml/2006/main" xmlns:r="http://schemas.openxmlformats.org/officeDocument/2006/relationships" xmlns:p="http://schemas.openxmlformats.org/presentationml/2006/main">
  <p:tag name="NUM" val="35"/>
</p:tagLst>
</file>

<file path=ppt/tags/tag71.xml><?xml version="1.0" encoding="utf-8"?>
<p:tagLst xmlns:a="http://schemas.openxmlformats.org/drawingml/2006/main" xmlns:r="http://schemas.openxmlformats.org/officeDocument/2006/relationships" xmlns:p="http://schemas.openxmlformats.org/presentationml/2006/main">
  <p:tag name="NUM" val="36"/>
</p:tagLst>
</file>

<file path=ppt/tags/tag72.xml><?xml version="1.0" encoding="utf-8"?>
<p:tagLst xmlns:a="http://schemas.openxmlformats.org/drawingml/2006/main" xmlns:r="http://schemas.openxmlformats.org/officeDocument/2006/relationships" xmlns:p="http://schemas.openxmlformats.org/presentationml/2006/main">
  <p:tag name="NUM" val="37"/>
</p:tagLst>
</file>

<file path=ppt/tags/tag73.xml><?xml version="1.0" encoding="utf-8"?>
<p:tagLst xmlns:a="http://schemas.openxmlformats.org/drawingml/2006/main" xmlns:r="http://schemas.openxmlformats.org/officeDocument/2006/relationships" xmlns:p="http://schemas.openxmlformats.org/presentationml/2006/main">
  <p:tag name="NUM" val="38"/>
</p:tagLst>
</file>

<file path=ppt/tags/tag74.xml><?xml version="1.0" encoding="utf-8"?>
<p:tagLst xmlns:a="http://schemas.openxmlformats.org/drawingml/2006/main" xmlns:r="http://schemas.openxmlformats.org/officeDocument/2006/relationships" xmlns:p="http://schemas.openxmlformats.org/presentationml/2006/main">
  <p:tag name="NUM" val="39"/>
</p:tagLst>
</file>

<file path=ppt/tags/tag75.xml><?xml version="1.0" encoding="utf-8"?>
<p:tagLst xmlns:a="http://schemas.openxmlformats.org/drawingml/2006/main" xmlns:r="http://schemas.openxmlformats.org/officeDocument/2006/relationships" xmlns:p="http://schemas.openxmlformats.org/presentationml/2006/main">
  <p:tag name="NUM" val="2"/>
</p:tagLst>
</file>

<file path=ppt/tags/tag76.xml><?xml version="1.0" encoding="utf-8"?>
<p:tagLst xmlns:a="http://schemas.openxmlformats.org/drawingml/2006/main" xmlns:r="http://schemas.openxmlformats.org/officeDocument/2006/relationships" xmlns:p="http://schemas.openxmlformats.org/presentationml/2006/main">
  <p:tag name="NUM" val="1"/>
</p:tagLst>
</file>

<file path=ppt/tags/tag77.xml><?xml version="1.0" encoding="utf-8"?>
<p:tagLst xmlns:a="http://schemas.openxmlformats.org/drawingml/2006/main" xmlns:r="http://schemas.openxmlformats.org/officeDocument/2006/relationships" xmlns:p="http://schemas.openxmlformats.org/presentationml/2006/main">
  <p:tag name="NUM" val="2"/>
</p:tagLst>
</file>

<file path=ppt/tags/tag78.xml><?xml version="1.0" encoding="utf-8"?>
<p:tagLst xmlns:a="http://schemas.openxmlformats.org/drawingml/2006/main" xmlns:r="http://schemas.openxmlformats.org/officeDocument/2006/relationships" xmlns:p="http://schemas.openxmlformats.org/presentationml/2006/main">
  <p:tag name="NUM" val="1"/>
</p:tagLst>
</file>

<file path=ppt/tags/tag79.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80.xml><?xml version="1.0" encoding="utf-8"?>
<p:tagLst xmlns:a="http://schemas.openxmlformats.org/drawingml/2006/main" xmlns:r="http://schemas.openxmlformats.org/officeDocument/2006/relationships" xmlns:p="http://schemas.openxmlformats.org/presentationml/2006/main">
  <p:tag name="NUM" val="2"/>
</p:tagLst>
</file>

<file path=ppt/tags/tag81.xml><?xml version="1.0" encoding="utf-8"?>
<p:tagLst xmlns:a="http://schemas.openxmlformats.org/drawingml/2006/main" xmlns:r="http://schemas.openxmlformats.org/officeDocument/2006/relationships" xmlns:p="http://schemas.openxmlformats.org/presentationml/2006/main">
  <p:tag name="NUM" val="3"/>
</p:tagLst>
</file>

<file path=ppt/tags/tag82.xml><?xml version="1.0" encoding="utf-8"?>
<p:tagLst xmlns:a="http://schemas.openxmlformats.org/drawingml/2006/main" xmlns:r="http://schemas.openxmlformats.org/officeDocument/2006/relationships" xmlns:p="http://schemas.openxmlformats.org/presentationml/2006/main">
  <p:tag name="NUM" val="4"/>
</p:tagLst>
</file>

<file path=ppt/tags/tag83.xml><?xml version="1.0" encoding="utf-8"?>
<p:tagLst xmlns:a="http://schemas.openxmlformats.org/drawingml/2006/main" xmlns:r="http://schemas.openxmlformats.org/officeDocument/2006/relationships" xmlns:p="http://schemas.openxmlformats.org/presentationml/2006/main">
  <p:tag name="NUM" val="5"/>
</p:tagLst>
</file>

<file path=ppt/tags/tag84.xml><?xml version="1.0" encoding="utf-8"?>
<p:tagLst xmlns:a="http://schemas.openxmlformats.org/drawingml/2006/main" xmlns:r="http://schemas.openxmlformats.org/officeDocument/2006/relationships" xmlns:p="http://schemas.openxmlformats.org/presentationml/2006/main">
  <p:tag name="NUM" val="6"/>
</p:tagLst>
</file>

<file path=ppt/tags/tag85.xml><?xml version="1.0" encoding="utf-8"?>
<p:tagLst xmlns:a="http://schemas.openxmlformats.org/drawingml/2006/main" xmlns:r="http://schemas.openxmlformats.org/officeDocument/2006/relationships" xmlns:p="http://schemas.openxmlformats.org/presentationml/2006/main">
  <p:tag name="NUM" val="7"/>
</p:tagLst>
</file>

<file path=ppt/tags/tag86.xml><?xml version="1.0" encoding="utf-8"?>
<p:tagLst xmlns:a="http://schemas.openxmlformats.org/drawingml/2006/main" xmlns:r="http://schemas.openxmlformats.org/officeDocument/2006/relationships" xmlns:p="http://schemas.openxmlformats.org/presentationml/2006/main">
  <p:tag name="NUM" val="8"/>
</p:tagLst>
</file>

<file path=ppt/tags/tag87.xml><?xml version="1.0" encoding="utf-8"?>
<p:tagLst xmlns:a="http://schemas.openxmlformats.org/drawingml/2006/main" xmlns:r="http://schemas.openxmlformats.org/officeDocument/2006/relationships" xmlns:p="http://schemas.openxmlformats.org/presentationml/2006/main">
  <p:tag name="NUM" val="9"/>
</p:tagLst>
</file>

<file path=ppt/tags/tag88.xml><?xml version="1.0" encoding="utf-8"?>
<p:tagLst xmlns:a="http://schemas.openxmlformats.org/drawingml/2006/main" xmlns:r="http://schemas.openxmlformats.org/officeDocument/2006/relationships" xmlns:p="http://schemas.openxmlformats.org/presentationml/2006/main">
  <p:tag name="NUM" val="10"/>
</p:tagLst>
</file>

<file path=ppt/tags/tag89.xml><?xml version="1.0" encoding="utf-8"?>
<p:tagLst xmlns:a="http://schemas.openxmlformats.org/drawingml/2006/main" xmlns:r="http://schemas.openxmlformats.org/officeDocument/2006/relationships" xmlns:p="http://schemas.openxmlformats.org/presentationml/2006/main">
  <p:tag name="NUM" val="11"/>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ags/tag90.xml><?xml version="1.0" encoding="utf-8"?>
<p:tagLst xmlns:a="http://schemas.openxmlformats.org/drawingml/2006/main" xmlns:r="http://schemas.openxmlformats.org/officeDocument/2006/relationships" xmlns:p="http://schemas.openxmlformats.org/presentationml/2006/main">
  <p:tag name="NUM" val="12"/>
</p:tagLst>
</file>

<file path=ppt/tags/tag91.xml><?xml version="1.0" encoding="utf-8"?>
<p:tagLst xmlns:a="http://schemas.openxmlformats.org/drawingml/2006/main" xmlns:r="http://schemas.openxmlformats.org/officeDocument/2006/relationships" xmlns:p="http://schemas.openxmlformats.org/presentationml/2006/main">
  <p:tag name="NUM" val="13"/>
</p:tagLst>
</file>

<file path=ppt/tags/tag92.xml><?xml version="1.0" encoding="utf-8"?>
<p:tagLst xmlns:a="http://schemas.openxmlformats.org/drawingml/2006/main" xmlns:r="http://schemas.openxmlformats.org/officeDocument/2006/relationships" xmlns:p="http://schemas.openxmlformats.org/presentationml/2006/main">
  <p:tag name="NUM" val="14"/>
</p:tagLst>
</file>

<file path=ppt/tags/tag93.xml><?xml version="1.0" encoding="utf-8"?>
<p:tagLst xmlns:a="http://schemas.openxmlformats.org/drawingml/2006/main" xmlns:r="http://schemas.openxmlformats.org/officeDocument/2006/relationships" xmlns:p="http://schemas.openxmlformats.org/presentationml/2006/main">
  <p:tag name="NUM" val="15"/>
</p:tagLst>
</file>

<file path=ppt/tags/tag94.xml><?xml version="1.0" encoding="utf-8"?>
<p:tagLst xmlns:a="http://schemas.openxmlformats.org/drawingml/2006/main" xmlns:r="http://schemas.openxmlformats.org/officeDocument/2006/relationships" xmlns:p="http://schemas.openxmlformats.org/presentationml/2006/main">
  <p:tag name="NUM" val="17"/>
</p:tagLst>
</file>

<file path=ppt/tags/tag95.xml><?xml version="1.0" encoding="utf-8"?>
<p:tagLst xmlns:a="http://schemas.openxmlformats.org/drawingml/2006/main" xmlns:r="http://schemas.openxmlformats.org/officeDocument/2006/relationships" xmlns:p="http://schemas.openxmlformats.org/presentationml/2006/main">
  <p:tag name="NUM" val="18"/>
</p:tagLst>
</file>

<file path=ppt/tags/tag96.xml><?xml version="1.0" encoding="utf-8"?>
<p:tagLst xmlns:a="http://schemas.openxmlformats.org/drawingml/2006/main" xmlns:r="http://schemas.openxmlformats.org/officeDocument/2006/relationships" xmlns:p="http://schemas.openxmlformats.org/presentationml/2006/main">
  <p:tag name="NUM" val="19"/>
</p:tagLst>
</file>

<file path=ppt/tags/tag97.xml><?xml version="1.0" encoding="utf-8"?>
<p:tagLst xmlns:a="http://schemas.openxmlformats.org/drawingml/2006/main" xmlns:r="http://schemas.openxmlformats.org/officeDocument/2006/relationships" xmlns:p="http://schemas.openxmlformats.org/presentationml/2006/main">
  <p:tag name="NUM" val="20"/>
</p:tagLst>
</file>

<file path=ppt/tags/tag98.xml><?xml version="1.0" encoding="utf-8"?>
<p:tagLst xmlns:a="http://schemas.openxmlformats.org/drawingml/2006/main" xmlns:r="http://schemas.openxmlformats.org/officeDocument/2006/relationships" xmlns:p="http://schemas.openxmlformats.org/presentationml/2006/main">
  <p:tag name="NUM" val="21"/>
</p:tagLst>
</file>

<file path=ppt/tags/tag99.xml><?xml version="1.0" encoding="utf-8"?>
<p:tagLst xmlns:a="http://schemas.openxmlformats.org/drawingml/2006/main" xmlns:r="http://schemas.openxmlformats.org/officeDocument/2006/relationships" xmlns:p="http://schemas.openxmlformats.org/presentationml/2006/main">
  <p:tag name="NUM" val="22"/>
</p:tagLst>
</file>

<file path=ppt/theme/theme1.xml><?xml version="1.0" encoding="utf-8"?>
<a:theme xmlns:a="http://schemas.openxmlformats.org/drawingml/2006/main" name="3_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8AC9464-6033-4C39-A34C-064996C3D838}">
  <ds:schemaRefs>
    <ds:schemaRef ds:uri="http://schemas.microsoft.com/office/2006/metadata/properties"/>
    <ds:schemaRef ds:uri="http://schemas.microsoft.com/office/infopath/2007/PartnerControls"/>
    <ds:schemaRef ds:uri="e2a64997-203d-4655-a595-383c2eb1e865"/>
    <ds:schemaRef ds:uri="450f158c-397a-4a9d-b005-a44c92e0fccb"/>
  </ds:schemaRefs>
</ds:datastoreItem>
</file>

<file path=customXml/itemProps2.xml><?xml version="1.0" encoding="utf-8"?>
<ds:datastoreItem xmlns:ds="http://schemas.openxmlformats.org/officeDocument/2006/customXml" ds:itemID="{22FDA8B2-2CDA-499C-9AFA-213337457E82}">
  <ds:schemaRefs>
    <ds:schemaRef ds:uri="http://schemas.microsoft.com/sharepoint/v3/contenttype/forms"/>
  </ds:schemaRefs>
</ds:datastoreItem>
</file>

<file path=customXml/itemProps3.xml><?xml version="1.0" encoding="utf-8"?>
<ds:datastoreItem xmlns:ds="http://schemas.openxmlformats.org/officeDocument/2006/customXml" ds:itemID="{26E12B58-618B-4C26-A8DF-A0A9C1E2A838}"/>
</file>

<file path=docProps/app.xml><?xml version="1.0" encoding="utf-8"?>
<Properties xmlns="http://schemas.openxmlformats.org/officeDocument/2006/extended-properties" xmlns:vt="http://schemas.openxmlformats.org/officeDocument/2006/docPropsVTypes">
  <Template>RC 59 Template EN</Template>
  <TotalTime>1086</TotalTime>
  <Words>1466</Words>
  <Application>Microsoft Office PowerPoint</Application>
  <PresentationFormat>Affichage à l'écran (4:3)</PresentationFormat>
  <Paragraphs>264</Paragraphs>
  <Slides>30</Slides>
  <Notes>22</Notes>
  <HiddenSlides>0</HiddenSlides>
  <MMClips>0</MMClips>
  <ScaleCrop>false</ScaleCrop>
  <HeadingPairs>
    <vt:vector size="4" baseType="variant">
      <vt:variant>
        <vt:lpstr>Thème</vt:lpstr>
      </vt:variant>
      <vt:variant>
        <vt:i4>1</vt:i4>
      </vt:variant>
      <vt:variant>
        <vt:lpstr>Titres des diapositives</vt:lpstr>
      </vt:variant>
      <vt:variant>
        <vt:i4>30</vt:i4>
      </vt:variant>
    </vt:vector>
  </HeadingPairs>
  <TitlesOfParts>
    <vt:vector size="31" baseType="lpstr">
      <vt:lpstr>3_RRT_Theme_v3</vt:lpstr>
      <vt:lpstr>Formation des formateurs des Équipes d’Intervention Rapide  </vt:lpstr>
      <vt:lpstr>1.1 Mise en place et gestion  des EIRs  au pays</vt:lpstr>
      <vt:lpstr>Notes aux facilitateurs</vt:lpstr>
      <vt:lpstr>Présentation PowerPoint</vt:lpstr>
      <vt:lpstr>Présentation PowerPoint</vt:lpstr>
      <vt:lpstr>Présentation PowerPoint</vt:lpstr>
      <vt:lpstr>Objectifs d’apprentissage</vt:lpstr>
      <vt:lpstr>Sommaire</vt:lpstr>
      <vt:lpstr>Définition d’une EIR</vt:lpstr>
      <vt:lpstr>Caractéristiques d’une EIR </vt:lpstr>
      <vt:lpstr>En quoi consiste le travail des EIR ?</vt:lpstr>
      <vt:lpstr>Adaptabilité des EIR</vt:lpstr>
      <vt:lpstr>Composition générale d’une EIR</vt:lpstr>
      <vt:lpstr>Composition d’une EIR</vt:lpstr>
      <vt:lpstr>Quelle est la place des EIR dans le système d’intervention d’urgence ?</vt:lpstr>
      <vt:lpstr>Mise en place et gestion des EIR</vt:lpstr>
      <vt:lpstr>Objectifs généraux de la gestion des EIR</vt:lpstr>
      <vt:lpstr>Présentation PowerPoint</vt:lpstr>
      <vt:lpstr>Présentation PowerPoint</vt:lpstr>
      <vt:lpstr>Qu’est-ce qu’une POS ?</vt:lpstr>
      <vt:lpstr>Présentation PowerPoint</vt:lpstr>
      <vt:lpstr>Comment utiliser une POS ?</vt:lpstr>
      <vt:lpstr>Recrutement et constitution d’une liste du personnel déployable/liste de réserve</vt:lpstr>
      <vt:lpstr>Qu’est-ce qu’une liste du personnel déployable /liste de réserve ?</vt:lpstr>
      <vt:lpstr>Présentation PowerPoint</vt:lpstr>
      <vt:lpstr>Présentation PowerPoint</vt:lpstr>
      <vt:lpstr>Exemples de compétences requises au sein d’une EIR</vt:lpstr>
      <vt:lpstr>Présentation PowerPoint</vt:lpstr>
      <vt:lpstr>Présentation PowerPoint</vt:lpstr>
      <vt:lpstr>Présentation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Threats to Global Health Security (GHS): Case for further investments in International Health Regulations (IHR)</dc:title>
  <dc:creator>Elhadary, Mr Kareem    ITT/CSS</dc:creator>
  <cp:lastModifiedBy>Hind</cp:lastModifiedBy>
  <cp:revision>422</cp:revision>
  <cp:lastPrinted>2014-10-15T10:04:21Z</cp:lastPrinted>
  <dcterms:created xsi:type="dcterms:W3CDTF">2014-08-24T07:38:50Z</dcterms:created>
  <dcterms:modified xsi:type="dcterms:W3CDTF">2023-07-10T12:42:40Z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SIP_Label_7b94a7b8-f06c-4dfe-bdcc-9b548fd58c31_Enabled">
    <vt:lpwstr>true</vt:lpwstr>
  </property>
  <property fmtid="{D5CDD505-2E9C-101B-9397-08002B2CF9AE}" pid="4" name="MSIP_Label_7b94a7b8-f06c-4dfe-bdcc-9b548fd58c31_SetDate">
    <vt:lpwstr>2022-07-12T05:07:39Z</vt:lpwstr>
  </property>
  <property fmtid="{D5CDD505-2E9C-101B-9397-08002B2CF9AE}" pid="5" name="MSIP_Label_7b94a7b8-f06c-4dfe-bdcc-9b548fd58c31_Method">
    <vt:lpwstr>Privileged</vt:lpwstr>
  </property>
  <property fmtid="{D5CDD505-2E9C-101B-9397-08002B2CF9AE}" pid="6" name="MSIP_Label_7b94a7b8-f06c-4dfe-bdcc-9b548fd58c31_Name">
    <vt:lpwstr>7b94a7b8-f06c-4dfe-bdcc-9b548fd58c31</vt:lpwstr>
  </property>
  <property fmtid="{D5CDD505-2E9C-101B-9397-08002B2CF9AE}" pid="7" name="MSIP_Label_7b94a7b8-f06c-4dfe-bdcc-9b548fd58c31_SiteId">
    <vt:lpwstr>9ce70869-60db-44fd-abe8-d2767077fc8f</vt:lpwstr>
  </property>
  <property fmtid="{D5CDD505-2E9C-101B-9397-08002B2CF9AE}" pid="8" name="MSIP_Label_7b94a7b8-f06c-4dfe-bdcc-9b548fd58c31_ActionId">
    <vt:lpwstr>e7e1f512-cdf8-4bc0-8c8c-7dc7c2acee77</vt:lpwstr>
  </property>
  <property fmtid="{D5CDD505-2E9C-101B-9397-08002B2CF9AE}" pid="9" name="MSIP_Label_7b94a7b8-f06c-4dfe-bdcc-9b548fd58c31_ContentBits">
    <vt:lpwstr>0</vt:lpwstr>
  </property>
  <property fmtid="{D5CDD505-2E9C-101B-9397-08002B2CF9AE}" pid="10" name="MediaServiceImageTags">
    <vt:lpwstr/>
  </property>
</Properties>
</file>