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8.xml" ContentType="application/vnd.openxmlformats-officedocument.presentationml.tags+xml"/>
  <Override PartName="/ppt/notesSlides/notesSlide10.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7" r:id="rId4"/>
  </p:sldMasterIdLst>
  <p:notesMasterIdLst>
    <p:notesMasterId r:id="rId27"/>
  </p:notesMasterIdLst>
  <p:handoutMasterIdLst>
    <p:handoutMasterId r:id="rId28"/>
  </p:handoutMasterIdLst>
  <p:sldIdLst>
    <p:sldId id="4483" r:id="rId5"/>
    <p:sldId id="4479" r:id="rId6"/>
    <p:sldId id="367" r:id="rId7"/>
    <p:sldId id="4484" r:id="rId8"/>
    <p:sldId id="4482" r:id="rId9"/>
    <p:sldId id="4475" r:id="rId10"/>
    <p:sldId id="4478" r:id="rId11"/>
    <p:sldId id="4472" r:id="rId12"/>
    <p:sldId id="364" r:id="rId13"/>
    <p:sldId id="4476" r:id="rId14"/>
    <p:sldId id="4477" r:id="rId15"/>
    <p:sldId id="359" r:id="rId16"/>
    <p:sldId id="358" r:id="rId17"/>
    <p:sldId id="336" r:id="rId18"/>
    <p:sldId id="344" r:id="rId19"/>
    <p:sldId id="354" r:id="rId20"/>
    <p:sldId id="341" r:id="rId21"/>
    <p:sldId id="4480" r:id="rId22"/>
    <p:sldId id="4481" r:id="rId23"/>
    <p:sldId id="4485" r:id="rId24"/>
    <p:sldId id="4486" r:id="rId25"/>
    <p:sldId id="4487" r:id="rId26"/>
  </p:sldIdLst>
  <p:sldSz cx="9144000" cy="6858000" type="screen4x3"/>
  <p:notesSz cx="6797675" cy="9874250"/>
  <p:defaultTextStyle>
    <a:defPPr rtl="0">
      <a:defRPr lang="fr-FR"/>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4DF68275-F56B-CAA2-D5CA-6A161939976E}" name="Utilisateur invité" initials="Ui" userId="S::urn:spo:anon#eaf9c13d872bb4e03d62bac4295a813d0d5a716b11aa44fafa21b72e3f50fa97::"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a:srgbClr val="002060"/>
    <a:srgbClr val="1F497D"/>
    <a:srgbClr val="405888"/>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FEA444-554F-0D44-2656-F838B8C91651}" v="5" dt="2023-07-10T14:30:41.474"/>
    <p1510:client id="{8FB1C59A-4194-042B-6256-18F89F3C5BBE}" v="4" dt="2023-07-04T17:54:55.452"/>
    <p1510:client id="{9A4ECB47-3A15-97B4-E966-F14103E7560E}" v="30" dt="2023-07-04T17:51:14.260"/>
    <p1510:client id="{E87E2C53-6242-4D6D-B359-EAE7154E7524}" v="4" dt="2023-06-12T10:20:47.639"/>
    <p1510:client id="{F6849BEB-AC96-1B0F-4434-15DAC25E73DD}" v="255" dt="2023-07-10T11:55:42.3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03" autoAdjust="0"/>
  </p:normalViewPr>
  <p:slideViewPr>
    <p:cSldViewPr snapToGrid="0">
      <p:cViewPr varScale="1">
        <p:scale>
          <a:sx n="66" d="100"/>
          <a:sy n="66" d="100"/>
        </p:scale>
        <p:origin x="1280" y="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B3BF20F-9EE0-2D96-C181-E6BFD86496B4}"/>
    <pc:docChg chg="addSld delSld modSld addMainMaster">
      <pc:chgData name="GOMEZ, Paula" userId="S::gomezp@who.int::c93cf399-3ed7-4230-9282-8831e3fe5ae7" providerId="AD" clId="Web-{0B3BF20F-9EE0-2D96-C181-E6BFD86496B4}" dt="2022-06-09T10:22:55.909" v="282"/>
      <pc:docMkLst>
        <pc:docMk/>
      </pc:docMkLst>
      <pc:sldChg chg="modSp">
        <pc:chgData name="GOMEZ, Paula" userId="S::gomezp@who.int::c93cf399-3ed7-4230-9282-8831e3fe5ae7" providerId="AD" clId="Web-{0B3BF20F-9EE0-2D96-C181-E6BFD86496B4}" dt="2022-06-08T13:20:09.430" v="138" actId="20577"/>
        <pc:sldMkLst>
          <pc:docMk/>
          <pc:sldMk cId="0" sldId="336"/>
        </pc:sldMkLst>
        <pc:spChg chg="mod">
          <ac:chgData name="GOMEZ, Paula" userId="S::gomezp@who.int::c93cf399-3ed7-4230-9282-8831e3fe5ae7" providerId="AD" clId="Web-{0B3BF20F-9EE0-2D96-C181-E6BFD86496B4}" dt="2022-06-08T13:20:09.430" v="138" actId="20577"/>
          <ac:spMkLst>
            <pc:docMk/>
            <pc:sldMk cId="0" sldId="336"/>
            <ac:spMk id="16387" creationId="{5A5E1C72-A1A2-45C8-AB70-3B5B315DBF5D}"/>
          </ac:spMkLst>
        </pc:spChg>
      </pc:sldChg>
      <pc:sldChg chg="modSp">
        <pc:chgData name="GOMEZ, Paula" userId="S::gomezp@who.int::c93cf399-3ed7-4230-9282-8831e3fe5ae7" providerId="AD" clId="Web-{0B3BF20F-9EE0-2D96-C181-E6BFD86496B4}" dt="2022-06-09T10:22:40.580" v="281" actId="20577"/>
        <pc:sldMkLst>
          <pc:docMk/>
          <pc:sldMk cId="0" sldId="341"/>
        </pc:sldMkLst>
        <pc:spChg chg="mod">
          <ac:chgData name="GOMEZ, Paula" userId="S::gomezp@who.int::c93cf399-3ed7-4230-9282-8831e3fe5ae7" providerId="AD" clId="Web-{0B3BF20F-9EE0-2D96-C181-E6BFD86496B4}" dt="2022-06-09T10:22:40.580" v="281" actId="20577"/>
          <ac:spMkLst>
            <pc:docMk/>
            <pc:sldMk cId="0" sldId="341"/>
            <ac:spMk id="44034" creationId="{7B1A93B5-CAE6-401A-84CA-C7219725234B}"/>
          </ac:spMkLst>
        </pc:spChg>
      </pc:sldChg>
      <pc:sldChg chg="modSp">
        <pc:chgData name="GOMEZ, Paula" userId="S::gomezp@who.int::c93cf399-3ed7-4230-9282-8831e3fe5ae7" providerId="AD" clId="Web-{0B3BF20F-9EE0-2D96-C181-E6BFD86496B4}" dt="2022-06-08T13:31:36.150" v="212" actId="20577"/>
        <pc:sldMkLst>
          <pc:docMk/>
          <pc:sldMk cId="0" sldId="344"/>
        </pc:sldMkLst>
        <pc:spChg chg="mod">
          <ac:chgData name="GOMEZ, Paula" userId="S::gomezp@who.int::c93cf399-3ed7-4230-9282-8831e3fe5ae7" providerId="AD" clId="Web-{0B3BF20F-9EE0-2D96-C181-E6BFD86496B4}" dt="2022-06-08T13:31:36.150" v="212" actId="20577"/>
          <ac:spMkLst>
            <pc:docMk/>
            <pc:sldMk cId="0" sldId="344"/>
            <ac:spMk id="29699" creationId="{A84D096C-B9D6-414E-9059-A12297B77D58}"/>
          </ac:spMkLst>
        </pc:spChg>
      </pc:sldChg>
      <pc:sldChg chg="del">
        <pc:chgData name="GOMEZ, Paula" userId="S::gomezp@who.int::c93cf399-3ed7-4230-9282-8831e3fe5ae7" providerId="AD" clId="Web-{0B3BF20F-9EE0-2D96-C181-E6BFD86496B4}" dt="2022-06-08T13:31:53.713" v="213"/>
        <pc:sldMkLst>
          <pc:docMk/>
          <pc:sldMk cId="0" sldId="348"/>
        </pc:sldMkLst>
      </pc:sldChg>
      <pc:sldChg chg="delSp modSp delAnim delCm">
        <pc:chgData name="GOMEZ, Paula" userId="S::gomezp@who.int::c93cf399-3ed7-4230-9282-8831e3fe5ae7" providerId="AD" clId="Web-{0B3BF20F-9EE0-2D96-C181-E6BFD86496B4}" dt="2022-06-08T13:33:50.169" v="225" actId="1076"/>
        <pc:sldMkLst>
          <pc:docMk/>
          <pc:sldMk cId="0" sldId="354"/>
        </pc:sldMkLst>
        <pc:spChg chg="mod">
          <ac:chgData name="GOMEZ, Paula" userId="S::gomezp@who.int::c93cf399-3ed7-4230-9282-8831e3fe5ae7" providerId="AD" clId="Web-{0B3BF20F-9EE0-2D96-C181-E6BFD86496B4}" dt="2022-06-08T13:30:24.210" v="211" actId="1076"/>
          <ac:spMkLst>
            <pc:docMk/>
            <pc:sldMk cId="0" sldId="354"/>
            <ac:spMk id="9" creationId="{433E8D15-D942-4745-AA3D-CA94CC0498BA}"/>
          </ac:spMkLst>
        </pc:spChg>
        <pc:spChg chg="mod">
          <ac:chgData name="GOMEZ, Paula" userId="S::gomezp@who.int::c93cf399-3ed7-4230-9282-8831e3fe5ae7" providerId="AD" clId="Web-{0B3BF20F-9EE0-2D96-C181-E6BFD86496B4}" dt="2022-06-08T13:28:29.848" v="201" actId="14100"/>
          <ac:spMkLst>
            <pc:docMk/>
            <pc:sldMk cId="0" sldId="354"/>
            <ac:spMk id="10" creationId="{EEB3D251-89E2-411A-BBB2-6000D3DFC33A}"/>
          </ac:spMkLst>
        </pc:spChg>
        <pc:spChg chg="mod">
          <ac:chgData name="GOMEZ, Paula" userId="S::gomezp@who.int::c93cf399-3ed7-4230-9282-8831e3fe5ae7" providerId="AD" clId="Web-{0B3BF20F-9EE0-2D96-C181-E6BFD86496B4}" dt="2022-06-08T13:29:41.975" v="206" actId="1076"/>
          <ac:spMkLst>
            <pc:docMk/>
            <pc:sldMk cId="0" sldId="354"/>
            <ac:spMk id="11" creationId="{323A0425-DCAC-44A5-B932-ED8F568CB5E4}"/>
          </ac:spMkLst>
        </pc:spChg>
        <pc:spChg chg="del">
          <ac:chgData name="GOMEZ, Paula" userId="S::gomezp@who.int::c93cf399-3ed7-4230-9282-8831e3fe5ae7" providerId="AD" clId="Web-{0B3BF20F-9EE0-2D96-C181-E6BFD86496B4}" dt="2022-06-08T13:25:13.843" v="178"/>
          <ac:spMkLst>
            <pc:docMk/>
            <pc:sldMk cId="0" sldId="354"/>
            <ac:spMk id="12" creationId="{9A98A545-8653-4BD1-B733-3D240F2A24F7}"/>
          </ac:spMkLst>
        </pc:spChg>
        <pc:spChg chg="mod">
          <ac:chgData name="GOMEZ, Paula" userId="S::gomezp@who.int::c93cf399-3ed7-4230-9282-8831e3fe5ae7" providerId="AD" clId="Web-{0B3BF20F-9EE0-2D96-C181-E6BFD86496B4}" dt="2022-06-08T13:28:02.566" v="196" actId="1076"/>
          <ac:spMkLst>
            <pc:docMk/>
            <pc:sldMk cId="0" sldId="354"/>
            <ac:spMk id="13" creationId="{4813709B-2A3E-48A4-8669-A760F09645D9}"/>
          </ac:spMkLst>
        </pc:spChg>
        <pc:spChg chg="del">
          <ac:chgData name="GOMEZ, Paula" userId="S::gomezp@who.int::c93cf399-3ed7-4230-9282-8831e3fe5ae7" providerId="AD" clId="Web-{0B3BF20F-9EE0-2D96-C181-E6BFD86496B4}" dt="2022-06-08T13:25:18.656" v="179"/>
          <ac:spMkLst>
            <pc:docMk/>
            <pc:sldMk cId="0" sldId="354"/>
            <ac:spMk id="14" creationId="{4BC4BAEA-F6FB-4C95-AAE0-BE8454CF7F87}"/>
          </ac:spMkLst>
        </pc:spChg>
        <pc:spChg chg="del mod">
          <ac:chgData name="GOMEZ, Paula" userId="S::gomezp@who.int::c93cf399-3ed7-4230-9282-8831e3fe5ae7" providerId="AD" clId="Web-{0B3BF20F-9EE0-2D96-C181-E6BFD86496B4}" dt="2022-06-08T13:28:09.020" v="197"/>
          <ac:spMkLst>
            <pc:docMk/>
            <pc:sldMk cId="0" sldId="354"/>
            <ac:spMk id="15" creationId="{EC347F0D-4428-4B39-9E43-871A27F1B393}"/>
          </ac:spMkLst>
        </pc:spChg>
        <pc:spChg chg="mod">
          <ac:chgData name="GOMEZ, Paula" userId="S::gomezp@who.int::c93cf399-3ed7-4230-9282-8831e3fe5ae7" providerId="AD" clId="Web-{0B3BF20F-9EE0-2D96-C181-E6BFD86496B4}" dt="2022-06-08T13:33:08.840" v="219" actId="1076"/>
          <ac:spMkLst>
            <pc:docMk/>
            <pc:sldMk cId="0" sldId="354"/>
            <ac:spMk id="16" creationId="{CA3B43E4-7371-48F6-8F53-E5D1F74F51E1}"/>
          </ac:spMkLst>
        </pc:spChg>
        <pc:spChg chg="mod">
          <ac:chgData name="GOMEZ, Paula" userId="S::gomezp@who.int::c93cf399-3ed7-4230-9282-8831e3fe5ae7" providerId="AD" clId="Web-{0B3BF20F-9EE0-2D96-C181-E6BFD86496B4}" dt="2022-06-08T13:33:37.059" v="223" actId="1076"/>
          <ac:spMkLst>
            <pc:docMk/>
            <pc:sldMk cId="0" sldId="354"/>
            <ac:spMk id="17" creationId="{056C2D48-16FD-4937-B88E-A381EA0824A8}"/>
          </ac:spMkLst>
        </pc:spChg>
        <pc:spChg chg="mod">
          <ac:chgData name="GOMEZ, Paula" userId="S::gomezp@who.int::c93cf399-3ed7-4230-9282-8831e3fe5ae7" providerId="AD" clId="Web-{0B3BF20F-9EE0-2D96-C181-E6BFD86496B4}" dt="2022-06-08T13:33:44.278" v="224" actId="1076"/>
          <ac:spMkLst>
            <pc:docMk/>
            <pc:sldMk cId="0" sldId="354"/>
            <ac:spMk id="18" creationId="{05F935F5-4AED-4409-B7C5-EC2536FABFE2}"/>
          </ac:spMkLst>
        </pc:spChg>
        <pc:spChg chg="mod">
          <ac:chgData name="GOMEZ, Paula" userId="S::gomezp@who.int::c93cf399-3ed7-4230-9282-8831e3fe5ae7" providerId="AD" clId="Web-{0B3BF20F-9EE0-2D96-C181-E6BFD86496B4}" dt="2022-06-08T13:33:50.169" v="225" actId="1076"/>
          <ac:spMkLst>
            <pc:docMk/>
            <pc:sldMk cId="0" sldId="354"/>
            <ac:spMk id="19" creationId="{0313934A-8202-4152-8F31-551476EE9CC8}"/>
          </ac:spMkLst>
        </pc:spChg>
        <pc:graphicFrameChg chg="modGraphic">
          <ac:chgData name="GOMEZ, Paula" userId="S::gomezp@who.int::c93cf399-3ed7-4230-9282-8831e3fe5ae7" providerId="AD" clId="Web-{0B3BF20F-9EE0-2D96-C181-E6BFD86496B4}" dt="2022-06-08T13:30:01.944" v="210"/>
          <ac:graphicFrameMkLst>
            <pc:docMk/>
            <pc:sldMk cId="0" sldId="354"/>
            <ac:graphicFrameMk id="3" creationId="{39A97CC5-9C2C-47E6-9CA7-2DBCE71E622B}"/>
          </ac:graphicFrameMkLst>
        </pc:graphicFrameChg>
      </pc:sldChg>
      <pc:sldChg chg="del">
        <pc:chgData name="GOMEZ, Paula" userId="S::gomezp@who.int::c93cf399-3ed7-4230-9282-8831e3fe5ae7" providerId="AD" clId="Web-{0B3BF20F-9EE0-2D96-C181-E6BFD86496B4}" dt="2022-06-08T13:25:34.719" v="182"/>
        <pc:sldMkLst>
          <pc:docMk/>
          <pc:sldMk cId="0" sldId="355"/>
        </pc:sldMkLst>
      </pc:sldChg>
      <pc:sldChg chg="modSp">
        <pc:chgData name="GOMEZ, Paula" userId="S::gomezp@who.int::c93cf399-3ed7-4230-9282-8831e3fe5ae7" providerId="AD" clId="Web-{0B3BF20F-9EE0-2D96-C181-E6BFD86496B4}" dt="2022-06-08T13:24:40.452" v="177" actId="20577"/>
        <pc:sldMkLst>
          <pc:docMk/>
          <pc:sldMk cId="0" sldId="357"/>
        </pc:sldMkLst>
        <pc:spChg chg="mod">
          <ac:chgData name="GOMEZ, Paula" userId="S::gomezp@who.int::c93cf399-3ed7-4230-9282-8831e3fe5ae7" providerId="AD" clId="Web-{0B3BF20F-9EE0-2D96-C181-E6BFD86496B4}" dt="2022-06-08T13:24:40.452" v="177" actId="20577"/>
          <ac:spMkLst>
            <pc:docMk/>
            <pc:sldMk cId="0" sldId="357"/>
            <ac:spMk id="14" creationId="{FAB34D75-7FC1-4002-B4B0-52AE27D01679}"/>
          </ac:spMkLst>
        </pc:spChg>
        <pc:spChg chg="mod">
          <ac:chgData name="GOMEZ, Paula" userId="S::gomezp@who.int::c93cf399-3ed7-4230-9282-8831e3fe5ae7" providerId="AD" clId="Web-{0B3BF20F-9EE0-2D96-C181-E6BFD86496B4}" dt="2022-06-08T13:23:08.340" v="162" actId="20577"/>
          <ac:spMkLst>
            <pc:docMk/>
            <pc:sldMk cId="0" sldId="357"/>
            <ac:spMk id="17" creationId="{FE25E54E-94E6-4674-B741-11F60E9A14CC}"/>
          </ac:spMkLst>
        </pc:spChg>
      </pc:sldChg>
      <pc:sldChg chg="modSp">
        <pc:chgData name="GOMEZ, Paula" userId="S::gomezp@who.int::c93cf399-3ed7-4230-9282-8831e3fe5ae7" providerId="AD" clId="Web-{0B3BF20F-9EE0-2D96-C181-E6BFD86496B4}" dt="2022-06-08T13:12:12.933" v="67" actId="20577"/>
        <pc:sldMkLst>
          <pc:docMk/>
          <pc:sldMk cId="0" sldId="358"/>
        </pc:sldMkLst>
        <pc:spChg chg="mod">
          <ac:chgData name="GOMEZ, Paula" userId="S::gomezp@who.int::c93cf399-3ed7-4230-9282-8831e3fe5ae7" providerId="AD" clId="Web-{0B3BF20F-9EE0-2D96-C181-E6BFD86496B4}" dt="2022-06-08T13:12:12.933" v="67" actId="20577"/>
          <ac:spMkLst>
            <pc:docMk/>
            <pc:sldMk cId="0" sldId="358"/>
            <ac:spMk id="24579" creationId="{6FA11F00-3065-48BC-8212-D93723259126}"/>
          </ac:spMkLst>
        </pc:spChg>
      </pc:sldChg>
      <pc:sldChg chg="modSp">
        <pc:chgData name="GOMEZ, Paula" userId="S::gomezp@who.int::c93cf399-3ed7-4230-9282-8831e3fe5ae7" providerId="AD" clId="Web-{0B3BF20F-9EE0-2D96-C181-E6BFD86496B4}" dt="2022-06-08T13:08:00.365" v="10" actId="20577"/>
        <pc:sldMkLst>
          <pc:docMk/>
          <pc:sldMk cId="520941827" sldId="366"/>
        </pc:sldMkLst>
        <pc:spChg chg="mod">
          <ac:chgData name="GOMEZ, Paula" userId="S::gomezp@who.int::c93cf399-3ed7-4230-9282-8831e3fe5ae7" providerId="AD" clId="Web-{0B3BF20F-9EE0-2D96-C181-E6BFD86496B4}" dt="2022-06-08T13:07:44.864" v="7" actId="20577"/>
          <ac:spMkLst>
            <pc:docMk/>
            <pc:sldMk cId="520941827" sldId="366"/>
            <ac:spMk id="3" creationId="{FE715C1D-0AFD-4B24-93D9-2F4112C6A19E}"/>
          </ac:spMkLst>
        </pc:spChg>
        <pc:spChg chg="mod">
          <ac:chgData name="GOMEZ, Paula" userId="S::gomezp@who.int::c93cf399-3ed7-4230-9282-8831e3fe5ae7" providerId="AD" clId="Web-{0B3BF20F-9EE0-2D96-C181-E6BFD86496B4}" dt="2022-06-08T13:08:00.365" v="10" actId="20577"/>
          <ac:spMkLst>
            <pc:docMk/>
            <pc:sldMk cId="520941827" sldId="366"/>
            <ac:spMk id="5" creationId="{637BBC0E-F8A1-4F34-A06A-A6D527623571}"/>
          </ac:spMkLst>
        </pc:spChg>
      </pc:sldChg>
      <pc:sldChg chg="modSp">
        <pc:chgData name="GOMEZ, Paula" userId="S::gomezp@who.int::c93cf399-3ed7-4230-9282-8831e3fe5ae7" providerId="AD" clId="Web-{0B3BF20F-9EE0-2D96-C181-E6BFD86496B4}" dt="2022-06-08T13:11:28.495" v="58" actId="20577"/>
        <pc:sldMkLst>
          <pc:docMk/>
          <pc:sldMk cId="1154234060" sldId="367"/>
        </pc:sldMkLst>
        <pc:spChg chg="mod">
          <ac:chgData name="GOMEZ, Paula" userId="S::gomezp@who.int::c93cf399-3ed7-4230-9282-8831e3fe5ae7" providerId="AD" clId="Web-{0B3BF20F-9EE0-2D96-C181-E6BFD86496B4}" dt="2022-06-08T13:10:35.165" v="46" actId="20577"/>
          <ac:spMkLst>
            <pc:docMk/>
            <pc:sldMk cId="1154234060" sldId="367"/>
            <ac:spMk id="307" creationId="{00000000-0000-0000-0000-000000000000}"/>
          </ac:spMkLst>
        </pc:spChg>
        <pc:spChg chg="mod">
          <ac:chgData name="GOMEZ, Paula" userId="S::gomezp@who.int::c93cf399-3ed7-4230-9282-8831e3fe5ae7" providerId="AD" clId="Web-{0B3BF20F-9EE0-2D96-C181-E6BFD86496B4}" dt="2022-06-08T13:11:28.495" v="58" actId="20577"/>
          <ac:spMkLst>
            <pc:docMk/>
            <pc:sldMk cId="1154234060" sldId="367"/>
            <ac:spMk id="308" creationId="{00000000-0000-0000-0000-000000000000}"/>
          </ac:spMkLst>
        </pc:spChg>
      </pc:sldChg>
      <pc:sldChg chg="modSp add replId">
        <pc:chgData name="GOMEZ, Paula" userId="S::gomezp@who.int::c93cf399-3ed7-4230-9282-8831e3fe5ae7" providerId="AD" clId="Web-{0B3BF20F-9EE0-2D96-C181-E6BFD86496B4}" dt="2022-06-08T13:22:05.479" v="159" actId="20577"/>
        <pc:sldMkLst>
          <pc:docMk/>
          <pc:sldMk cId="68602450" sldId="368"/>
        </pc:sldMkLst>
        <pc:spChg chg="mod">
          <ac:chgData name="GOMEZ, Paula" userId="S::gomezp@who.int::c93cf399-3ed7-4230-9282-8831e3fe5ae7" providerId="AD" clId="Web-{0B3BF20F-9EE0-2D96-C181-E6BFD86496B4}" dt="2022-06-08T13:22:05.479" v="159" actId="20577"/>
          <ac:spMkLst>
            <pc:docMk/>
            <pc:sldMk cId="68602450" sldId="368"/>
            <ac:spMk id="16387" creationId="{5A5E1C72-A1A2-45C8-AB70-3B5B315DBF5D}"/>
          </ac:spMkLst>
        </pc:spChg>
        <pc:spChg chg="mod">
          <ac:chgData name="GOMEZ, Paula" userId="S::gomezp@who.int::c93cf399-3ed7-4230-9282-8831e3fe5ae7" providerId="AD" clId="Web-{0B3BF20F-9EE0-2D96-C181-E6BFD86496B4}" dt="2022-06-08T13:13:54.092" v="83" actId="20577"/>
          <ac:spMkLst>
            <pc:docMk/>
            <pc:sldMk cId="68602450" sldId="368"/>
            <ac:spMk id="27650" creationId="{EFC362FD-B863-4FDF-8761-CF6DF2AD29E7}"/>
          </ac:spMkLst>
        </pc:spChg>
      </pc:sldChg>
      <pc:sldChg chg="new del">
        <pc:chgData name="GOMEZ, Paula" userId="S::gomezp@who.int::c93cf399-3ed7-4230-9282-8831e3fe5ae7" providerId="AD" clId="Web-{0B3BF20F-9EE0-2D96-C181-E6BFD86496B4}" dt="2022-06-08T13:13:01.138" v="74"/>
        <pc:sldMkLst>
          <pc:docMk/>
          <pc:sldMk cId="3732705500" sldId="368"/>
        </pc:sldMkLst>
      </pc:sldChg>
      <pc:sldChg chg="modSp add">
        <pc:chgData name="GOMEZ, Paula" userId="S::gomezp@who.int::c93cf399-3ed7-4230-9282-8831e3fe5ae7" providerId="AD" clId="Web-{0B3BF20F-9EE0-2D96-C181-E6BFD86496B4}" dt="2022-06-09T10:22:29.970" v="280" actId="20577"/>
        <pc:sldMkLst>
          <pc:docMk/>
          <pc:sldMk cId="2399973871" sldId="369"/>
        </pc:sldMkLst>
        <pc:spChg chg="mod">
          <ac:chgData name="GOMEZ, Paula" userId="S::gomezp@who.int::c93cf399-3ed7-4230-9282-8831e3fe5ae7" providerId="AD" clId="Web-{0B3BF20F-9EE0-2D96-C181-E6BFD86496B4}" dt="2022-06-09T10:22:29.970" v="280" actId="20577"/>
          <ac:spMkLst>
            <pc:docMk/>
            <pc:sldMk cId="2399973871" sldId="369"/>
            <ac:spMk id="308" creationId="{00000000-0000-0000-0000-000000000000}"/>
          </ac:spMkLst>
        </pc:spChg>
      </pc:sldChg>
      <pc:sldChg chg="add">
        <pc:chgData name="GOMEZ, Paula" userId="S::gomezp@who.int::c93cf399-3ed7-4230-9282-8831e3fe5ae7" providerId="AD" clId="Web-{0B3BF20F-9EE0-2D96-C181-E6BFD86496B4}" dt="2022-06-09T10:22:55.909" v="282"/>
        <pc:sldMkLst>
          <pc:docMk/>
          <pc:sldMk cId="4053575958" sldId="370"/>
        </pc:sldMkLst>
      </pc:sldChg>
      <pc:sldMasterChg chg="add addSldLayout">
        <pc:chgData name="GOMEZ, Paula" userId="S::gomezp@who.int::c93cf399-3ed7-4230-9282-8831e3fe5ae7" providerId="AD" clId="Web-{0B3BF20F-9EE0-2D96-C181-E6BFD86496B4}" dt="2022-06-09T10:22:55.909" v="282"/>
        <pc:sldMasterMkLst>
          <pc:docMk/>
          <pc:sldMasterMk cId="19352866" sldId="2147483886"/>
        </pc:sldMasterMkLst>
        <pc:sldLayoutChg chg="add">
          <pc:chgData name="GOMEZ, Paula" userId="S::gomezp@who.int::c93cf399-3ed7-4230-9282-8831e3fe5ae7" providerId="AD" clId="Web-{0B3BF20F-9EE0-2D96-C181-E6BFD86496B4}" dt="2022-06-09T10:22:55.909" v="282"/>
          <pc:sldLayoutMkLst>
            <pc:docMk/>
            <pc:sldMasterMk cId="19352866" sldId="2147483886"/>
            <pc:sldLayoutMk cId="1828371406" sldId="2147483887"/>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681889584" sldId="2147483888"/>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992809033" sldId="2147483889"/>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262953768" sldId="2147483890"/>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724336043" sldId="2147483891"/>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618931763" sldId="2147483892"/>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736837534" sldId="2147483893"/>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063752375" sldId="2147483894"/>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26808772" sldId="2147483895"/>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3625509648" sldId="2147483896"/>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2598386979" sldId="2147483897"/>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4018426610" sldId="2147483898"/>
          </pc:sldLayoutMkLst>
        </pc:sldLayoutChg>
        <pc:sldLayoutChg chg="add">
          <pc:chgData name="GOMEZ, Paula" userId="S::gomezp@who.int::c93cf399-3ed7-4230-9282-8831e3fe5ae7" providerId="AD" clId="Web-{0B3BF20F-9EE0-2D96-C181-E6BFD86496B4}" dt="2022-06-09T10:22:55.909" v="282"/>
          <pc:sldLayoutMkLst>
            <pc:docMk/>
            <pc:sldMasterMk cId="19352866" sldId="2147483886"/>
            <pc:sldLayoutMk cId="1591940078" sldId="2147483899"/>
          </pc:sldLayoutMkLst>
        </pc:sldLayoutChg>
      </pc:sldMasterChg>
      <pc:sldMasterChg chg="add addSldLayout">
        <pc:chgData name="GOMEZ, Paula" userId="S::gomezp@who.int::c93cf399-3ed7-4230-9282-8831e3fe5ae7" providerId="AD" clId="Web-{0B3BF20F-9EE0-2D96-C181-E6BFD86496B4}" dt="2022-06-09T10:21:12.606" v="226"/>
        <pc:sldMasterMkLst>
          <pc:docMk/>
          <pc:sldMasterMk cId="19352866" sldId="2147483913"/>
        </pc:sldMasterMkLst>
        <pc:sldLayoutChg chg="add">
          <pc:chgData name="GOMEZ, Paula" userId="S::gomezp@who.int::c93cf399-3ed7-4230-9282-8831e3fe5ae7" providerId="AD" clId="Web-{0B3BF20F-9EE0-2D96-C181-E6BFD86496B4}" dt="2022-06-09T10:21:12.606" v="226"/>
          <pc:sldLayoutMkLst>
            <pc:docMk/>
            <pc:sldMasterMk cId="19352866" sldId="2147483913"/>
            <pc:sldLayoutMk cId="1828371406" sldId="2147483914"/>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681889584" sldId="2147483915"/>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992809033" sldId="2147483916"/>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262953768" sldId="2147483917"/>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724336043" sldId="2147483918"/>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618931763" sldId="2147483919"/>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736837534" sldId="2147483920"/>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1063752375" sldId="2147483921"/>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126808772" sldId="2147483922"/>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3625509648" sldId="2147483923"/>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2598386979" sldId="2147483924"/>
          </pc:sldLayoutMkLst>
        </pc:sldLayoutChg>
        <pc:sldLayoutChg chg="add">
          <pc:chgData name="GOMEZ, Paula" userId="S::gomezp@who.int::c93cf399-3ed7-4230-9282-8831e3fe5ae7" providerId="AD" clId="Web-{0B3BF20F-9EE0-2D96-C181-E6BFD86496B4}" dt="2022-06-09T10:21:12.606" v="226"/>
          <pc:sldLayoutMkLst>
            <pc:docMk/>
            <pc:sldMasterMk cId="19352866" sldId="2147483913"/>
            <pc:sldLayoutMk cId="4018426610" sldId="2147483925"/>
          </pc:sldLayoutMkLst>
        </pc:sldLayoutChg>
      </pc:sldMasterChg>
    </pc:docChg>
  </pc:docChgLst>
  <pc:docChgLst>
    <pc:chgData name="Utilisateur invité" userId="S::urn:spo:anon#eaf9c13d872bb4e03d62bac4295a813d0d5a716b11aa44fafa21b72e3f50fa97::" providerId="AD" clId="Web-{E0C6B849-F543-65EF-AE4E-4C8BAF1F251C}"/>
    <pc:docChg chg="mod">
      <pc:chgData name="Utilisateur invité" userId="S::urn:spo:anon#eaf9c13d872bb4e03d62bac4295a813d0d5a716b11aa44fafa21b72e3f50fa97::" providerId="AD" clId="Web-{E0C6B849-F543-65EF-AE4E-4C8BAF1F251C}" dt="2022-07-29T11:56:18.943" v="2"/>
      <pc:docMkLst>
        <pc:docMk/>
      </pc:docMkLst>
      <pc:sldChg chg="addCm">
        <pc:chgData name="Utilisateur invité" userId="S::urn:spo:anon#eaf9c13d872bb4e03d62bac4295a813d0d5a716b11aa44fafa21b72e3f50fa97::" providerId="AD" clId="Web-{E0C6B849-F543-65EF-AE4E-4C8BAF1F251C}" dt="2022-07-29T11:53:45.188" v="1"/>
        <pc:sldMkLst>
          <pc:docMk/>
          <pc:sldMk cId="2086906395" sldId="353"/>
        </pc:sldMkLst>
      </pc:sldChg>
      <pc:sldChg chg="addCm">
        <pc:chgData name="Utilisateur invité" userId="S::urn:spo:anon#eaf9c13d872bb4e03d62bac4295a813d0d5a716b11aa44fafa21b72e3f50fa97::" providerId="AD" clId="Web-{E0C6B849-F543-65EF-AE4E-4C8BAF1F251C}" dt="2022-07-29T11:56:18.943" v="2"/>
        <pc:sldMkLst>
          <pc:docMk/>
          <pc:sldMk cId="446284212" sldId="1870"/>
        </pc:sldMkLst>
      </pc:sldChg>
    </pc:docChg>
  </pc:docChgLst>
  <pc:docChgLst>
    <pc:chgData name="Utilisateur invité" userId="S::urn:spo:anon#eaf9c13d872bb4e03d62bac4295a813d0d5a716b11aa44fafa21b72e3f50fa97::" providerId="AD" clId="Web-{61CA7626-B93F-7120-1ACF-3D9F230333B8}"/>
    <pc:docChg chg="modSld">
      <pc:chgData name="Utilisateur invité" userId="S::urn:spo:anon#eaf9c13d872bb4e03d62bac4295a813d0d5a716b11aa44fafa21b72e3f50fa97::" providerId="AD" clId="Web-{61CA7626-B93F-7120-1ACF-3D9F230333B8}" dt="2022-08-25T05:31:21.440" v="54" actId="20577"/>
      <pc:docMkLst>
        <pc:docMk/>
      </pc:docMkLst>
      <pc:sldChg chg="modSp">
        <pc:chgData name="Utilisateur invité" userId="S::urn:spo:anon#eaf9c13d872bb4e03d62bac4295a813d0d5a716b11aa44fafa21b72e3f50fa97::" providerId="AD" clId="Web-{61CA7626-B93F-7120-1ACF-3D9F230333B8}" dt="2022-08-25T05:16:14.122" v="5" actId="20577"/>
        <pc:sldMkLst>
          <pc:docMk/>
          <pc:sldMk cId="0" sldId="344"/>
        </pc:sldMkLst>
        <pc:spChg chg="mod">
          <ac:chgData name="Utilisateur invité" userId="S::urn:spo:anon#eaf9c13d872bb4e03d62bac4295a813d0d5a716b11aa44fafa21b72e3f50fa97::" providerId="AD" clId="Web-{61CA7626-B93F-7120-1ACF-3D9F230333B8}" dt="2022-08-25T05:16:14.122" v="5" actId="20577"/>
          <ac:spMkLst>
            <pc:docMk/>
            <pc:sldMk cId="0" sldId="344"/>
            <ac:spMk id="29699" creationId="{A84D096C-B9D6-414E-9059-A12297B77D58}"/>
          </ac:spMkLst>
        </pc:spChg>
      </pc:sldChg>
      <pc:sldChg chg="modSp">
        <pc:chgData name="Utilisateur invité" userId="S::urn:spo:anon#eaf9c13d872bb4e03d62bac4295a813d0d5a716b11aa44fafa21b72e3f50fa97::" providerId="AD" clId="Web-{61CA7626-B93F-7120-1ACF-3D9F230333B8}" dt="2022-08-25T05:31:21.440" v="54" actId="20577"/>
        <pc:sldMkLst>
          <pc:docMk/>
          <pc:sldMk cId="520941827" sldId="366"/>
        </pc:sldMkLst>
        <pc:spChg chg="mod">
          <ac:chgData name="Utilisateur invité" userId="S::urn:spo:anon#eaf9c13d872bb4e03d62bac4295a813d0d5a716b11aa44fafa21b72e3f50fa97::" providerId="AD" clId="Web-{61CA7626-B93F-7120-1ACF-3D9F230333B8}" dt="2022-08-25T05:31:21.440" v="54" actId="20577"/>
          <ac:spMkLst>
            <pc:docMk/>
            <pc:sldMk cId="520941827" sldId="366"/>
            <ac:spMk id="7" creationId="{CC0349B5-314B-4196-9D2D-7757D77AB0A7}"/>
          </ac:spMkLst>
        </pc:spChg>
      </pc:sldChg>
      <pc:sldChg chg="modSp">
        <pc:chgData name="Utilisateur invité" userId="S::urn:spo:anon#eaf9c13d872bb4e03d62bac4295a813d0d5a716b11aa44fafa21b72e3f50fa97::" providerId="AD" clId="Web-{61CA7626-B93F-7120-1ACF-3D9F230333B8}" dt="2022-08-25T05:23:32.112" v="40" actId="20577"/>
        <pc:sldMkLst>
          <pc:docMk/>
          <pc:sldMk cId="2073101629" sldId="547"/>
        </pc:sldMkLst>
        <pc:spChg chg="mod">
          <ac:chgData name="Utilisateur invité" userId="S::urn:spo:anon#eaf9c13d872bb4e03d62bac4295a813d0d5a716b11aa44fafa21b72e3f50fa97::" providerId="AD" clId="Web-{61CA7626-B93F-7120-1ACF-3D9F230333B8}" dt="2022-08-25T05:21:27.108" v="10" actId="20577"/>
          <ac:spMkLst>
            <pc:docMk/>
            <pc:sldMk cId="2073101629" sldId="547"/>
            <ac:spMk id="3" creationId="{E1F70D37-C59B-467D-B97F-49E3F2121C37}"/>
          </ac:spMkLst>
        </pc:spChg>
        <pc:spChg chg="mod">
          <ac:chgData name="Utilisateur invité" userId="S::urn:spo:anon#eaf9c13d872bb4e03d62bac4295a813d0d5a716b11aa44fafa21b72e3f50fa97::" providerId="AD" clId="Web-{61CA7626-B93F-7120-1ACF-3D9F230333B8}" dt="2022-08-25T05:23:32.112" v="40" actId="20577"/>
          <ac:spMkLst>
            <pc:docMk/>
            <pc:sldMk cId="2073101629" sldId="547"/>
            <ac:spMk id="4" creationId="{CF6A1E68-1FC1-4A20-50F1-EC4B027DA584}"/>
          </ac:spMkLst>
        </pc:spChg>
        <pc:spChg chg="mod">
          <ac:chgData name="Utilisateur invité" userId="S::urn:spo:anon#eaf9c13d872bb4e03d62bac4295a813d0d5a716b11aa44fafa21b72e3f50fa97::" providerId="AD" clId="Web-{61CA7626-B93F-7120-1ACF-3D9F230333B8}" dt="2022-08-25T05:22:22.141" v="23" actId="20577"/>
          <ac:spMkLst>
            <pc:docMk/>
            <pc:sldMk cId="2073101629" sldId="547"/>
            <ac:spMk id="7" creationId="{D79EE107-F8FC-46F2-993A-170D24233BC3}"/>
          </ac:spMkLst>
        </pc:spChg>
        <pc:spChg chg="mod">
          <ac:chgData name="Utilisateur invité" userId="S::urn:spo:anon#eaf9c13d872bb4e03d62bac4295a813d0d5a716b11aa44fafa21b72e3f50fa97::" providerId="AD" clId="Web-{61CA7626-B93F-7120-1ACF-3D9F230333B8}" dt="2022-08-25T05:22:32.985" v="24" actId="20577"/>
          <ac:spMkLst>
            <pc:docMk/>
            <pc:sldMk cId="2073101629" sldId="547"/>
            <ac:spMk id="8" creationId="{5E9CF669-F27A-4D51-975C-31E54BDD2E49}"/>
          </ac:spMkLst>
        </pc:spChg>
        <pc:spChg chg="mod">
          <ac:chgData name="Utilisateur invité" userId="S::urn:spo:anon#eaf9c13d872bb4e03d62bac4295a813d0d5a716b11aa44fafa21b72e3f50fa97::" providerId="AD" clId="Web-{61CA7626-B93F-7120-1ACF-3D9F230333B8}" dt="2022-08-25T05:23:02.876" v="27" actId="20577"/>
          <ac:spMkLst>
            <pc:docMk/>
            <pc:sldMk cId="2073101629" sldId="547"/>
            <ac:spMk id="11" creationId="{2E16986D-A8AB-4FD3-9D82-EBB5CFB9712E}"/>
          </ac:spMkLst>
        </pc:spChg>
        <pc:spChg chg="mod">
          <ac:chgData name="Utilisateur invité" userId="S::urn:spo:anon#eaf9c13d872bb4e03d62bac4295a813d0d5a716b11aa44fafa21b72e3f50fa97::" providerId="AD" clId="Web-{61CA7626-B93F-7120-1ACF-3D9F230333B8}" dt="2022-08-25T05:22:03.234" v="22" actId="20577"/>
          <ac:spMkLst>
            <pc:docMk/>
            <pc:sldMk cId="2073101629" sldId="547"/>
            <ac:spMk id="13" creationId="{BA1B4895-8926-7949-5E9D-5A3E1CD26507}"/>
          </ac:spMkLst>
        </pc:spChg>
        <pc:spChg chg="mod">
          <ac:chgData name="Utilisateur invité" userId="S::urn:spo:anon#eaf9c13d872bb4e03d62bac4295a813d0d5a716b11aa44fafa21b72e3f50fa97::" providerId="AD" clId="Web-{61CA7626-B93F-7120-1ACF-3D9F230333B8}" dt="2022-08-25T05:22:33.860" v="25" actId="20577"/>
          <ac:spMkLst>
            <pc:docMk/>
            <pc:sldMk cId="2073101629" sldId="547"/>
            <ac:spMk id="26" creationId="{D27C3BD1-CEEE-42CB-B909-36433383B5BF}"/>
          </ac:spMkLst>
        </pc:spChg>
      </pc:sldChg>
      <pc:sldChg chg="modSp">
        <pc:chgData name="Utilisateur invité" userId="S::urn:spo:anon#eaf9c13d872bb4e03d62bac4295a813d0d5a716b11aa44fafa21b72e3f50fa97::" providerId="AD" clId="Web-{61CA7626-B93F-7120-1ACF-3D9F230333B8}" dt="2022-08-25T05:26:06.101" v="48" actId="20577"/>
        <pc:sldMkLst>
          <pc:docMk/>
          <pc:sldMk cId="4275876265" sldId="1974"/>
        </pc:sldMkLst>
        <pc:spChg chg="mod">
          <ac:chgData name="Utilisateur invité" userId="S::urn:spo:anon#eaf9c13d872bb4e03d62bac4295a813d0d5a716b11aa44fafa21b72e3f50fa97::" providerId="AD" clId="Web-{61CA7626-B93F-7120-1ACF-3D9F230333B8}" dt="2022-08-25T05:26:06.101" v="48" actId="20577"/>
          <ac:spMkLst>
            <pc:docMk/>
            <pc:sldMk cId="4275876265" sldId="1974"/>
            <ac:spMk id="3" creationId="{00000000-0000-0000-0000-000000000000}"/>
          </ac:spMkLst>
        </pc:spChg>
      </pc:sldChg>
      <pc:sldChg chg="modSp">
        <pc:chgData name="Utilisateur invité" userId="S::urn:spo:anon#eaf9c13d872bb4e03d62bac4295a813d0d5a716b11aa44fafa21b72e3f50fa97::" providerId="AD" clId="Web-{61CA7626-B93F-7120-1ACF-3D9F230333B8}" dt="2022-08-25T05:28:43.403" v="53"/>
        <pc:sldMkLst>
          <pc:docMk/>
          <pc:sldMk cId="3194878380" sldId="1986"/>
        </pc:sldMkLst>
        <pc:graphicFrameChg chg="mod modGraphic">
          <ac:chgData name="Utilisateur invité" userId="S::urn:spo:anon#eaf9c13d872bb4e03d62bac4295a813d0d5a716b11aa44fafa21b72e3f50fa97::" providerId="AD" clId="Web-{61CA7626-B93F-7120-1ACF-3D9F230333B8}" dt="2022-08-25T05:28:43.403" v="53"/>
          <ac:graphicFrameMkLst>
            <pc:docMk/>
            <pc:sldMk cId="3194878380" sldId="1986"/>
            <ac:graphicFrameMk id="2" creationId="{20F09B98-F780-4A35-BD1D-F3362EC5EEAD}"/>
          </ac:graphicFrameMkLst>
        </pc:graphicFrameChg>
      </pc:sldChg>
    </pc:docChg>
  </pc:docChgLst>
  <pc:docChgLst>
    <pc:chgData name="Hoffman, Adela (CDC/DDPHSIS/CGH/DGHP)" userId="64afb8b8-f072-4c9e-9ef9-cff9a66c6b39" providerId="ADAL" clId="{7E6AAFDC-47B0-4A35-9582-03706DA2AEED}"/>
    <pc:docChg chg="undo custSel addSld delSld modSld sldOrd">
      <pc:chgData name="Hoffman, Adela (CDC/DDPHSIS/CGH/DGHP)" userId="64afb8b8-f072-4c9e-9ef9-cff9a66c6b39" providerId="ADAL" clId="{7E6AAFDC-47B0-4A35-9582-03706DA2AEED}" dt="2022-07-11T20:31:43.784" v="130" actId="207"/>
      <pc:docMkLst>
        <pc:docMk/>
      </pc:docMkLst>
      <pc:sldChg chg="addSp delSp modSp">
        <pc:chgData name="Hoffman, Adela (CDC/DDPHSIS/CGH/DGHP)" userId="64afb8b8-f072-4c9e-9ef9-cff9a66c6b39" providerId="ADAL" clId="{7E6AAFDC-47B0-4A35-9582-03706DA2AEED}" dt="2022-07-11T16:09:19.247" v="3" actId="1076"/>
        <pc:sldMkLst>
          <pc:docMk/>
          <pc:sldMk cId="520941827" sldId="366"/>
        </pc:sldMkLst>
        <pc:picChg chg="add mod">
          <ac:chgData name="Hoffman, Adela (CDC/DDPHSIS/CGH/DGHP)" userId="64afb8b8-f072-4c9e-9ef9-cff9a66c6b39" providerId="ADAL" clId="{7E6AAFDC-47B0-4A35-9582-03706DA2AEED}" dt="2022-07-11T16:09:19.247" v="3" actId="1076"/>
          <ac:picMkLst>
            <pc:docMk/>
            <pc:sldMk cId="520941827" sldId="366"/>
            <ac:picMk id="4" creationId="{8167B4EC-30D5-434F-B890-08DB20FF2CE8}"/>
          </ac:picMkLst>
        </pc:picChg>
        <pc:picChg chg="del">
          <ac:chgData name="Hoffman, Adela (CDC/DDPHSIS/CGH/DGHP)" userId="64afb8b8-f072-4c9e-9ef9-cff9a66c6b39" providerId="ADAL" clId="{7E6AAFDC-47B0-4A35-9582-03706DA2AEED}" dt="2022-07-11T16:09:09.350" v="1" actId="478"/>
          <ac:picMkLst>
            <pc:docMk/>
            <pc:sldMk cId="520941827" sldId="366"/>
            <ac:picMk id="1026" creationId="{905A549F-75C4-41E0-AB7B-840E76E32EC8}"/>
          </ac:picMkLst>
        </pc:picChg>
      </pc:sldChg>
      <pc:sldChg chg="addSp delSp modSp">
        <pc:chgData name="Hoffman, Adela (CDC/DDPHSIS/CGH/DGHP)" userId="64afb8b8-f072-4c9e-9ef9-cff9a66c6b39" providerId="ADAL" clId="{7E6AAFDC-47B0-4A35-9582-03706DA2AEED}" dt="2022-07-11T16:09:25.052" v="5"/>
        <pc:sldMkLst>
          <pc:docMk/>
          <pc:sldMk cId="4260797382" sldId="372"/>
        </pc:sldMkLst>
        <pc:picChg chg="add mod">
          <ac:chgData name="Hoffman, Adela (CDC/DDPHSIS/CGH/DGHP)" userId="64afb8b8-f072-4c9e-9ef9-cff9a66c6b39" providerId="ADAL" clId="{7E6AAFDC-47B0-4A35-9582-03706DA2AEED}" dt="2022-07-11T16:09:25.052" v="5"/>
          <ac:picMkLst>
            <pc:docMk/>
            <pc:sldMk cId="4260797382" sldId="372"/>
            <ac:picMk id="9" creationId="{DE28F1C6-50C6-435F-ACF1-7A86D1838804}"/>
          </ac:picMkLst>
        </pc:picChg>
        <pc:picChg chg="del">
          <ac:chgData name="Hoffman, Adela (CDC/DDPHSIS/CGH/DGHP)" userId="64afb8b8-f072-4c9e-9ef9-cff9a66c6b39" providerId="ADAL" clId="{7E6AAFDC-47B0-4A35-9582-03706DA2AEED}" dt="2022-07-11T16:09:24.091" v="4" actId="478"/>
          <ac:picMkLst>
            <pc:docMk/>
            <pc:sldMk cId="4260797382" sldId="372"/>
            <ac:picMk id="1026" creationId="{905A549F-75C4-41E0-AB7B-840E76E32EC8}"/>
          </ac:picMkLst>
        </pc:picChg>
      </pc:sldChg>
      <pc:sldChg chg="modSp modNotes">
        <pc:chgData name="Hoffman, Adela (CDC/DDPHSIS/CGH/DGHP)" userId="64afb8b8-f072-4c9e-9ef9-cff9a66c6b39" providerId="ADAL" clId="{7E6AAFDC-47B0-4A35-9582-03706DA2AEED}" dt="2022-07-11T20:31:43.784" v="130" actId="207"/>
        <pc:sldMkLst>
          <pc:docMk/>
          <pc:sldMk cId="875533359" sldId="446"/>
        </pc:sldMkLst>
        <pc:spChg chg="mod">
          <ac:chgData name="Hoffman, Adela (CDC/DDPHSIS/CGH/DGHP)" userId="64afb8b8-f072-4c9e-9ef9-cff9a66c6b39" providerId="ADAL" clId="{7E6AAFDC-47B0-4A35-9582-03706DA2AEED}" dt="2022-07-11T20:31:43.784" v="130" actId="207"/>
          <ac:spMkLst>
            <pc:docMk/>
            <pc:sldMk cId="875533359" sldId="446"/>
            <ac:spMk id="3" creationId="{156CBC99-5BE1-486A-8782-55F5ED87B597}"/>
          </ac:spMkLst>
        </pc:spChg>
        <pc:spChg chg="mod">
          <ac:chgData name="Hoffman, Adela (CDC/DDPHSIS/CGH/DGHP)" userId="64afb8b8-f072-4c9e-9ef9-cff9a66c6b39" providerId="ADAL" clId="{7E6AAFDC-47B0-4A35-9582-03706DA2AEED}" dt="2022-07-11T20:31:43.784" v="130" actId="207"/>
          <ac:spMkLst>
            <pc:docMk/>
            <pc:sldMk cId="875533359" sldId="446"/>
            <ac:spMk id="6" creationId="{00000000-0000-0000-0000-000000000000}"/>
          </ac:spMkLst>
        </pc:spChg>
        <pc:spChg chg="mod">
          <ac:chgData name="Hoffman, Adela (CDC/DDPHSIS/CGH/DGHP)" userId="64afb8b8-f072-4c9e-9ef9-cff9a66c6b39" providerId="ADAL" clId="{7E6AAFDC-47B0-4A35-9582-03706DA2AEED}" dt="2022-07-11T20:31:43.784" v="130" actId="207"/>
          <ac:spMkLst>
            <pc:docMk/>
            <pc:sldMk cId="875533359" sldId="446"/>
            <ac:spMk id="15" creationId="{13EBEEB3-57F0-43BB-9E1B-EC4BEC15DB55}"/>
          </ac:spMkLst>
        </pc:spChg>
        <pc:spChg chg="mod">
          <ac:chgData name="Hoffman, Adela (CDC/DDPHSIS/CGH/DGHP)" userId="64afb8b8-f072-4c9e-9ef9-cff9a66c6b39" providerId="ADAL" clId="{7E6AAFDC-47B0-4A35-9582-03706DA2AEED}" dt="2022-07-11T20:31:43.784" v="130" actId="207"/>
          <ac:spMkLst>
            <pc:docMk/>
            <pc:sldMk cId="875533359" sldId="446"/>
            <ac:spMk id="19" creationId="{00000000-0000-0000-0000-000000000000}"/>
          </ac:spMkLst>
        </pc:spChg>
        <pc:spChg chg="mod">
          <ac:chgData name="Hoffman, Adela (CDC/DDPHSIS/CGH/DGHP)" userId="64afb8b8-f072-4c9e-9ef9-cff9a66c6b39" providerId="ADAL" clId="{7E6AAFDC-47B0-4A35-9582-03706DA2AEED}" dt="2022-07-11T20:31:43.784" v="130" actId="207"/>
          <ac:spMkLst>
            <pc:docMk/>
            <pc:sldMk cId="875533359" sldId="446"/>
            <ac:spMk id="43" creationId="{00000000-0000-0000-0000-000000000000}"/>
          </ac:spMkLst>
        </pc:spChg>
      </pc:sldChg>
      <pc:sldChg chg="modSp mod ord">
        <pc:chgData name="Hoffman, Adela (CDC/DDPHSIS/CGH/DGHP)" userId="64afb8b8-f072-4c9e-9ef9-cff9a66c6b39" providerId="ADAL" clId="{7E6AAFDC-47B0-4A35-9582-03706DA2AEED}" dt="2022-07-11T20:23:21.663" v="44" actId="20577"/>
        <pc:sldMkLst>
          <pc:docMk/>
          <pc:sldMk cId="2383710277" sldId="450"/>
        </pc:sldMkLst>
        <pc:spChg chg="mod">
          <ac:chgData name="Hoffman, Adela (CDC/DDPHSIS/CGH/DGHP)" userId="64afb8b8-f072-4c9e-9ef9-cff9a66c6b39" providerId="ADAL" clId="{7E6AAFDC-47B0-4A35-9582-03706DA2AEED}" dt="2022-07-11T20:23:21.663" v="44" actId="20577"/>
          <ac:spMkLst>
            <pc:docMk/>
            <pc:sldMk cId="2383710277" sldId="450"/>
            <ac:spMk id="20483" creationId="{00000000-0000-0000-0000-000000000000}"/>
          </ac:spMkLst>
        </pc:spChg>
      </pc:sldChg>
      <pc:sldChg chg="modNotesTx">
        <pc:chgData name="Hoffman, Adela (CDC/DDPHSIS/CGH/DGHP)" userId="64afb8b8-f072-4c9e-9ef9-cff9a66c6b39" providerId="ADAL" clId="{7E6AAFDC-47B0-4A35-9582-03706DA2AEED}" dt="2022-07-11T20:29:55.659" v="121"/>
        <pc:sldMkLst>
          <pc:docMk/>
          <pc:sldMk cId="2338560034" sldId="454"/>
        </pc:sldMkLst>
      </pc:sldChg>
      <pc:sldChg chg="modSp add del mod modClrScheme modAnim chgLayout">
        <pc:chgData name="Hoffman, Adela (CDC/DDPHSIS/CGH/DGHP)" userId="64afb8b8-f072-4c9e-9ef9-cff9a66c6b39" providerId="ADAL" clId="{7E6AAFDC-47B0-4A35-9582-03706DA2AEED}" dt="2022-07-11T20:31:34.802" v="129" actId="207"/>
        <pc:sldMkLst>
          <pc:docMk/>
          <pc:sldMk cId="989278601" sldId="736"/>
        </pc:sldMkLst>
        <pc:spChg chg="mod ord">
          <ac:chgData name="Hoffman, Adela (CDC/DDPHSIS/CGH/DGHP)" userId="64afb8b8-f072-4c9e-9ef9-cff9a66c6b39" providerId="ADAL" clId="{7E6AAFDC-47B0-4A35-9582-03706DA2AEED}" dt="2022-07-11T20:13:34.614" v="9" actId="700"/>
          <ac:spMkLst>
            <pc:docMk/>
            <pc:sldMk cId="989278601" sldId="736"/>
            <ac:spMk id="2" creationId="{00000000-0000-0000-0000-000000000000}"/>
          </ac:spMkLst>
        </pc:spChg>
        <pc:spChg chg="mod ord">
          <ac:chgData name="Hoffman, Adela (CDC/DDPHSIS/CGH/DGHP)" userId="64afb8b8-f072-4c9e-9ef9-cff9a66c6b39" providerId="ADAL" clId="{7E6AAFDC-47B0-4A35-9582-03706DA2AEED}" dt="2022-07-11T20:31:34.802" v="129" actId="207"/>
          <ac:spMkLst>
            <pc:docMk/>
            <pc:sldMk cId="989278601" sldId="736"/>
            <ac:spMk id="3" creationId="{00000000-0000-0000-0000-000000000000}"/>
          </ac:spMkLst>
        </pc:spChg>
      </pc:sldChg>
      <pc:sldChg chg="modAnim">
        <pc:chgData name="Hoffman, Adela (CDC/DDPHSIS/CGH/DGHP)" userId="64afb8b8-f072-4c9e-9ef9-cff9a66c6b39" providerId="ADAL" clId="{7E6AAFDC-47B0-4A35-9582-03706DA2AEED}" dt="2022-07-11T20:30:28.202" v="122"/>
        <pc:sldMkLst>
          <pc:docMk/>
          <pc:sldMk cId="1635111036" sldId="1636"/>
        </pc:sldMkLst>
      </pc:sldChg>
      <pc:sldChg chg="modSp mod">
        <pc:chgData name="Hoffman, Adela (CDC/DDPHSIS/CGH/DGHP)" userId="64afb8b8-f072-4c9e-9ef9-cff9a66c6b39" providerId="ADAL" clId="{7E6AAFDC-47B0-4A35-9582-03706DA2AEED}" dt="2022-07-11T20:25:33.425" v="67" actId="1076"/>
        <pc:sldMkLst>
          <pc:docMk/>
          <pc:sldMk cId="586175537" sldId="1773"/>
        </pc:sldMkLst>
        <pc:spChg chg="mod">
          <ac:chgData name="Hoffman, Adela (CDC/DDPHSIS/CGH/DGHP)" userId="64afb8b8-f072-4c9e-9ef9-cff9a66c6b39" providerId="ADAL" clId="{7E6AAFDC-47B0-4A35-9582-03706DA2AEED}" dt="2022-07-11T20:24:59.213" v="53" actId="1076"/>
          <ac:spMkLst>
            <pc:docMk/>
            <pc:sldMk cId="586175537" sldId="1773"/>
            <ac:spMk id="3" creationId="{00000000-0000-0000-0000-000000000000}"/>
          </ac:spMkLst>
        </pc:spChg>
        <pc:spChg chg="mod">
          <ac:chgData name="Hoffman, Adela (CDC/DDPHSIS/CGH/DGHP)" userId="64afb8b8-f072-4c9e-9ef9-cff9a66c6b39" providerId="ADAL" clId="{7E6AAFDC-47B0-4A35-9582-03706DA2AEED}" dt="2022-07-11T20:24:59.213" v="53" actId="1076"/>
          <ac:spMkLst>
            <pc:docMk/>
            <pc:sldMk cId="586175537" sldId="1773"/>
            <ac:spMk id="6" creationId="{00000000-0000-0000-0000-000000000000}"/>
          </ac:spMkLst>
        </pc:spChg>
        <pc:spChg chg="mod">
          <ac:chgData name="Hoffman, Adela (CDC/DDPHSIS/CGH/DGHP)" userId="64afb8b8-f072-4c9e-9ef9-cff9a66c6b39" providerId="ADAL" clId="{7E6AAFDC-47B0-4A35-9582-03706DA2AEED}" dt="2022-07-11T20:24:59.213" v="53" actId="1076"/>
          <ac:spMkLst>
            <pc:docMk/>
            <pc:sldMk cId="586175537" sldId="1773"/>
            <ac:spMk id="7" creationId="{00000000-0000-0000-0000-000000000000}"/>
          </ac:spMkLst>
        </pc:spChg>
        <pc:spChg chg="mod">
          <ac:chgData name="Hoffman, Adela (CDC/DDPHSIS/CGH/DGHP)" userId="64afb8b8-f072-4c9e-9ef9-cff9a66c6b39" providerId="ADAL" clId="{7E6AAFDC-47B0-4A35-9582-03706DA2AEED}" dt="2022-07-11T20:25:33.425" v="67" actId="1076"/>
          <ac:spMkLst>
            <pc:docMk/>
            <pc:sldMk cId="586175537" sldId="1773"/>
            <ac:spMk id="8" creationId="{00000000-0000-0000-0000-000000000000}"/>
          </ac:spMkLst>
        </pc:spChg>
      </pc:sldChg>
      <pc:sldChg chg="modSp mod modClrScheme chgLayout">
        <pc:chgData name="Hoffman, Adela (CDC/DDPHSIS/CGH/DGHP)" userId="64afb8b8-f072-4c9e-9ef9-cff9a66c6b39" providerId="ADAL" clId="{7E6AAFDC-47B0-4A35-9582-03706DA2AEED}" dt="2022-07-11T20:19:29.918" v="36" actId="255"/>
        <pc:sldMkLst>
          <pc:docMk/>
          <pc:sldMk cId="1582447516" sldId="1782"/>
        </pc:sldMkLst>
        <pc:spChg chg="mod">
          <ac:chgData name="Hoffman, Adela (CDC/DDPHSIS/CGH/DGHP)" userId="64afb8b8-f072-4c9e-9ef9-cff9a66c6b39" providerId="ADAL" clId="{7E6AAFDC-47B0-4A35-9582-03706DA2AEED}" dt="2022-07-11T20:19:29.918" v="36" actId="255"/>
          <ac:spMkLst>
            <pc:docMk/>
            <pc:sldMk cId="1582447516" sldId="1782"/>
            <ac:spMk id="4" creationId="{7FC628D2-8D7B-491C-9C4F-A1188487EA3E}"/>
          </ac:spMkLst>
        </pc:spChg>
        <pc:spChg chg="mod ord">
          <ac:chgData name="Hoffman, Adela (CDC/DDPHSIS/CGH/DGHP)" userId="64afb8b8-f072-4c9e-9ef9-cff9a66c6b39" providerId="ADAL" clId="{7E6AAFDC-47B0-4A35-9582-03706DA2AEED}" dt="2022-07-11T20:19:05.427" v="33" actId="1076"/>
          <ac:spMkLst>
            <pc:docMk/>
            <pc:sldMk cId="1582447516" sldId="1782"/>
            <ac:spMk id="45" creationId="{00000000-0000-0000-0000-000000000000}"/>
          </ac:spMkLst>
        </pc:spChg>
      </pc:sldChg>
      <pc:sldChg chg="modSp mod ord">
        <pc:chgData name="Hoffman, Adela (CDC/DDPHSIS/CGH/DGHP)" userId="64afb8b8-f072-4c9e-9ef9-cff9a66c6b39" providerId="ADAL" clId="{7E6AAFDC-47B0-4A35-9582-03706DA2AEED}" dt="2022-07-11T20:31:29.635" v="128" actId="207"/>
        <pc:sldMkLst>
          <pc:docMk/>
          <pc:sldMk cId="683834260" sldId="1794"/>
        </pc:sldMkLst>
        <pc:spChg chg="mod">
          <ac:chgData name="Hoffman, Adela (CDC/DDPHSIS/CGH/DGHP)" userId="64afb8b8-f072-4c9e-9ef9-cff9a66c6b39" providerId="ADAL" clId="{7E6AAFDC-47B0-4A35-9582-03706DA2AEED}" dt="2022-07-11T20:31:29.635" v="128" actId="207"/>
          <ac:spMkLst>
            <pc:docMk/>
            <pc:sldMk cId="683834260" sldId="1794"/>
            <ac:spMk id="3" creationId="{04479457-6D4C-4D12-80E4-FE5D30D6C1A4}"/>
          </ac:spMkLst>
        </pc:spChg>
      </pc:sldChg>
    </pc:docChg>
  </pc:docChgLst>
  <pc:docChgLst>
    <pc:chgData name="Utilisateur invité" userId="S::urn:spo:anon#eaf9c13d872bb4e03d62bac4295a813d0d5a716b11aa44fafa21b72e3f50fa97::" providerId="AD" clId="Web-{B647FAC6-A28A-E502-16B4-A4693FC21D26}"/>
    <pc:docChg chg="">
      <pc:chgData name="Utilisateur invité" userId="S::urn:spo:anon#eaf9c13d872bb4e03d62bac4295a813d0d5a716b11aa44fafa21b72e3f50fa97::" providerId="AD" clId="Web-{B647FAC6-A28A-E502-16B4-A4693FC21D26}" dt="2022-07-29T17:09:36.854" v="0"/>
      <pc:docMkLst>
        <pc:docMk/>
      </pc:docMkLst>
      <pc:sldChg chg="modCm">
        <pc:chgData name="Utilisateur invité" userId="S::urn:spo:anon#eaf9c13d872bb4e03d62bac4295a813d0d5a716b11aa44fafa21b72e3f50fa97::" providerId="AD" clId="Web-{B647FAC6-A28A-E502-16B4-A4693FC21D26}" dt="2022-07-29T17:09:36.854" v="0"/>
        <pc:sldMkLst>
          <pc:docMk/>
          <pc:sldMk cId="2086906395" sldId="353"/>
        </pc:sldMkLst>
      </pc:sldChg>
    </pc:docChg>
  </pc:docChgLst>
  <pc:docChgLst>
    <pc:chgData name="Guest User" userId="S::urn:spo:anon#eaf9c13d872bb4e03d62bac4295a813d0d5a716b11aa44fafa21b72e3f50fa97::" providerId="AD" clId="Web-{637D2A77-6E2A-FDCF-D273-C8EA143C42B8}"/>
    <pc:docChg chg="addSld">
      <pc:chgData name="Guest User" userId="S::urn:spo:anon#eaf9c13d872bb4e03d62bac4295a813d0d5a716b11aa44fafa21b72e3f50fa97::" providerId="AD" clId="Web-{637D2A77-6E2A-FDCF-D273-C8EA143C42B8}" dt="2022-08-15T16:05:38.746" v="0"/>
      <pc:docMkLst>
        <pc:docMk/>
      </pc:docMkLst>
      <pc:sldChg chg="new">
        <pc:chgData name="Guest User" userId="S::urn:spo:anon#eaf9c13d872bb4e03d62bac4295a813d0d5a716b11aa44fafa21b72e3f50fa97::" providerId="AD" clId="Web-{637D2A77-6E2A-FDCF-D273-C8EA143C42B8}" dt="2022-08-15T16:05:38.746" v="0"/>
        <pc:sldMkLst>
          <pc:docMk/>
          <pc:sldMk cId="3319631508" sldId="2003"/>
        </pc:sldMkLst>
      </pc:sldChg>
    </pc:docChg>
  </pc:docChgLst>
  <pc:docChgLst>
    <pc:chgData name="GOMEZ, Paula" userId="c93cf399-3ed7-4230-9282-8831e3fe5ae7" providerId="ADAL" clId="{FCF76B18-6317-46C8-9C81-0A2B654E40E8}"/>
    <pc:docChg chg="custSel addSld delSld modSld">
      <pc:chgData name="GOMEZ, Paula" userId="c93cf399-3ed7-4230-9282-8831e3fe5ae7" providerId="ADAL" clId="{FCF76B18-6317-46C8-9C81-0A2B654E40E8}" dt="2022-08-17T14:39:18.005" v="357" actId="478"/>
      <pc:docMkLst>
        <pc:docMk/>
      </pc:docMkLst>
      <pc:sldChg chg="modSp mod">
        <pc:chgData name="GOMEZ, Paula" userId="c93cf399-3ed7-4230-9282-8831e3fe5ae7" providerId="ADAL" clId="{FCF76B18-6317-46C8-9C81-0A2B654E40E8}" dt="2022-08-17T14:39:04.449" v="355" actId="20577"/>
        <pc:sldMkLst>
          <pc:docMk/>
          <pc:sldMk cId="3535192343" sldId="267"/>
        </pc:sldMkLst>
        <pc:graphicFrameChg chg="modGraphic">
          <ac:chgData name="GOMEZ, Paula" userId="c93cf399-3ed7-4230-9282-8831e3fe5ae7" providerId="ADAL" clId="{FCF76B18-6317-46C8-9C81-0A2B654E40E8}" dt="2022-08-17T14:39:04.449" v="355" actId="20577"/>
          <ac:graphicFrameMkLst>
            <pc:docMk/>
            <pc:sldMk cId="3535192343" sldId="267"/>
            <ac:graphicFrameMk id="4" creationId="{00000000-0000-0000-0000-000000000000}"/>
          </ac:graphicFrameMkLst>
        </pc:graphicFrameChg>
      </pc:sldChg>
      <pc:sldChg chg="modSp mod">
        <pc:chgData name="GOMEZ, Paula" userId="c93cf399-3ed7-4230-9282-8831e3fe5ae7" providerId="ADAL" clId="{FCF76B18-6317-46C8-9C81-0A2B654E40E8}" dt="2022-08-15T10:55:12.206" v="68" actId="20577"/>
        <pc:sldMkLst>
          <pc:docMk/>
          <pc:sldMk cId="0" sldId="336"/>
        </pc:sldMkLst>
        <pc:spChg chg="mod">
          <ac:chgData name="GOMEZ, Paula" userId="c93cf399-3ed7-4230-9282-8831e3fe5ae7" providerId="ADAL" clId="{FCF76B18-6317-46C8-9C81-0A2B654E40E8}" dt="2022-08-15T10:55:12.206" v="68" actId="20577"/>
          <ac:spMkLst>
            <pc:docMk/>
            <pc:sldMk cId="0" sldId="336"/>
            <ac:spMk id="27650" creationId="{EFC362FD-B863-4FDF-8761-CF6DF2AD29E7}"/>
          </ac:spMkLst>
        </pc:spChg>
      </pc:sldChg>
      <pc:sldChg chg="del">
        <pc:chgData name="GOMEZ, Paula" userId="c93cf399-3ed7-4230-9282-8831e3fe5ae7" providerId="ADAL" clId="{FCF76B18-6317-46C8-9C81-0A2B654E40E8}" dt="2022-08-15T10:48:37.925" v="0" actId="2696"/>
        <pc:sldMkLst>
          <pc:docMk/>
          <pc:sldMk cId="0" sldId="339"/>
        </pc:sldMkLst>
      </pc:sldChg>
      <pc:sldChg chg="modSp mod">
        <pc:chgData name="GOMEZ, Paula" userId="c93cf399-3ed7-4230-9282-8831e3fe5ae7" providerId="ADAL" clId="{FCF76B18-6317-46C8-9C81-0A2B654E40E8}" dt="2022-08-15T10:55:31.871" v="74" actId="20577"/>
        <pc:sldMkLst>
          <pc:docMk/>
          <pc:sldMk cId="0" sldId="341"/>
        </pc:sldMkLst>
        <pc:spChg chg="mod">
          <ac:chgData name="GOMEZ, Paula" userId="c93cf399-3ed7-4230-9282-8831e3fe5ae7" providerId="ADAL" clId="{FCF76B18-6317-46C8-9C81-0A2B654E40E8}" dt="2022-08-15T10:55:31.871" v="74" actId="20577"/>
          <ac:spMkLst>
            <pc:docMk/>
            <pc:sldMk cId="0" sldId="341"/>
            <ac:spMk id="5" creationId="{027D9DC7-CF97-412B-93E2-81E1E676CCB9}"/>
          </ac:spMkLst>
        </pc:spChg>
      </pc:sldChg>
      <pc:sldChg chg="modSp mod">
        <pc:chgData name="GOMEZ, Paula" userId="c93cf399-3ed7-4230-9282-8831e3fe5ae7" providerId="ADAL" clId="{FCF76B18-6317-46C8-9C81-0A2B654E40E8}" dt="2022-08-15T10:55:17.559" v="70" actId="20577"/>
        <pc:sldMkLst>
          <pc:docMk/>
          <pc:sldMk cId="0" sldId="344"/>
        </pc:sldMkLst>
        <pc:spChg chg="mod">
          <ac:chgData name="GOMEZ, Paula" userId="c93cf399-3ed7-4230-9282-8831e3fe5ae7" providerId="ADAL" clId="{FCF76B18-6317-46C8-9C81-0A2B654E40E8}" dt="2022-08-15T10:55:17.559" v="70" actId="20577"/>
          <ac:spMkLst>
            <pc:docMk/>
            <pc:sldMk cId="0" sldId="344"/>
            <ac:spMk id="29698" creationId="{DC2380ED-66A3-4729-9AFB-C83676284690}"/>
          </ac:spMkLst>
        </pc:spChg>
      </pc:sldChg>
      <pc:sldChg chg="delSp mod">
        <pc:chgData name="GOMEZ, Paula" userId="c93cf399-3ed7-4230-9282-8831e3fe5ae7" providerId="ADAL" clId="{FCF76B18-6317-46C8-9C81-0A2B654E40E8}" dt="2022-08-17T14:39:18.005" v="357" actId="478"/>
        <pc:sldMkLst>
          <pc:docMk/>
          <pc:sldMk cId="2086906395" sldId="353"/>
        </pc:sldMkLst>
        <pc:spChg chg="del">
          <ac:chgData name="GOMEZ, Paula" userId="c93cf399-3ed7-4230-9282-8831e3fe5ae7" providerId="ADAL" clId="{FCF76B18-6317-46C8-9C81-0A2B654E40E8}" dt="2022-08-17T14:39:18.005" v="357" actId="478"/>
          <ac:spMkLst>
            <pc:docMk/>
            <pc:sldMk cId="2086906395" sldId="353"/>
            <ac:spMk id="12" creationId="{00000000-0000-0000-0000-000000000000}"/>
          </ac:spMkLst>
        </pc:spChg>
        <pc:picChg chg="del">
          <ac:chgData name="GOMEZ, Paula" userId="c93cf399-3ed7-4230-9282-8831e3fe5ae7" providerId="ADAL" clId="{FCF76B18-6317-46C8-9C81-0A2B654E40E8}" dt="2022-08-17T14:39:14.981" v="356" actId="478"/>
          <ac:picMkLst>
            <pc:docMk/>
            <pc:sldMk cId="2086906395" sldId="353"/>
            <ac:picMk id="2050" creationId="{D0E5FE7A-0E26-4593-B647-5DD7983556EB}"/>
          </ac:picMkLst>
        </pc:picChg>
      </pc:sldChg>
      <pc:sldChg chg="modSp mod">
        <pc:chgData name="GOMEZ, Paula" userId="c93cf399-3ed7-4230-9282-8831e3fe5ae7" providerId="ADAL" clId="{FCF76B18-6317-46C8-9C81-0A2B654E40E8}" dt="2022-08-15T10:55:26.563" v="72" actId="20577"/>
        <pc:sldMkLst>
          <pc:docMk/>
          <pc:sldMk cId="0" sldId="354"/>
        </pc:sldMkLst>
        <pc:spChg chg="mod">
          <ac:chgData name="GOMEZ, Paula" userId="c93cf399-3ed7-4230-9282-8831e3fe5ae7" providerId="ADAL" clId="{FCF76B18-6317-46C8-9C81-0A2B654E40E8}" dt="2022-08-15T10:55:26.563" v="72" actId="20577"/>
          <ac:spMkLst>
            <pc:docMk/>
            <pc:sldMk cId="0" sldId="354"/>
            <ac:spMk id="35842" creationId="{76BE3507-82A8-461A-9394-8A4DE79875DB}"/>
          </ac:spMkLst>
        </pc:spChg>
      </pc:sldChg>
      <pc:sldChg chg="modSp mod">
        <pc:chgData name="GOMEZ, Paula" userId="c93cf399-3ed7-4230-9282-8831e3fe5ae7" providerId="ADAL" clId="{FCF76B18-6317-46C8-9C81-0A2B654E40E8}" dt="2022-08-15T10:54:29.681" v="66" actId="20577"/>
        <pc:sldMkLst>
          <pc:docMk/>
          <pc:sldMk cId="0" sldId="358"/>
        </pc:sldMkLst>
        <pc:spChg chg="mod">
          <ac:chgData name="GOMEZ, Paula" userId="c93cf399-3ed7-4230-9282-8831e3fe5ae7" providerId="ADAL" clId="{FCF76B18-6317-46C8-9C81-0A2B654E40E8}" dt="2022-08-15T10:54:29.681" v="66" actId="20577"/>
          <ac:spMkLst>
            <pc:docMk/>
            <pc:sldMk cId="0" sldId="358"/>
            <ac:spMk id="24578" creationId="{9D0F65AF-BAC0-421F-8FD2-ACFE1575AB83}"/>
          </ac:spMkLst>
        </pc:spChg>
      </pc:sldChg>
      <pc:sldChg chg="modSp mod">
        <pc:chgData name="GOMEZ, Paula" userId="c93cf399-3ed7-4230-9282-8831e3fe5ae7" providerId="ADAL" clId="{FCF76B18-6317-46C8-9C81-0A2B654E40E8}" dt="2022-08-15T12:08:27.045" v="240" actId="20577"/>
        <pc:sldMkLst>
          <pc:docMk/>
          <pc:sldMk cId="0" sldId="359"/>
        </pc:sldMkLst>
        <pc:spChg chg="mod">
          <ac:chgData name="GOMEZ, Paula" userId="c93cf399-3ed7-4230-9282-8831e3fe5ae7" providerId="ADAL" clId="{FCF76B18-6317-46C8-9C81-0A2B654E40E8}" dt="2022-08-15T12:08:27.045" v="240" actId="20577"/>
          <ac:spMkLst>
            <pc:docMk/>
            <pc:sldMk cId="0" sldId="359"/>
            <ac:spMk id="20483" creationId="{1BD00435-6460-4E09-9B49-27DB96F0977E}"/>
          </ac:spMkLst>
        </pc:spChg>
      </pc:sldChg>
      <pc:sldChg chg="del">
        <pc:chgData name="GOMEZ, Paula" userId="c93cf399-3ed7-4230-9282-8831e3fe5ae7" providerId="ADAL" clId="{FCF76B18-6317-46C8-9C81-0A2B654E40E8}" dt="2022-08-15T10:48:38.638" v="1" actId="2696"/>
        <pc:sldMkLst>
          <pc:docMk/>
          <pc:sldMk cId="3542789810" sldId="360"/>
        </pc:sldMkLst>
        <pc:spChg chg="mod">
          <ac:chgData name="GOMEZ, Paula" userId="c93cf399-3ed7-4230-9282-8831e3fe5ae7" providerId="ADAL" clId="{FCF76B18-6317-46C8-9C81-0A2B654E40E8}" dt="2022-08-16T03:49:40.246" v="330" actId="5793"/>
          <ac:spMkLst>
            <pc:docMk/>
            <pc:sldMk cId="3542789810" sldId="360"/>
            <ac:spMk id="60419" creationId="{00000000-0000-0000-0000-000000000000}"/>
          </ac:spMkLst>
        </pc:spChg>
      </pc:sldChg>
      <pc:sldChg chg="del">
        <pc:chgData name="GOMEZ, Paula" userId="c93cf399-3ed7-4230-9282-8831e3fe5ae7" providerId="ADAL" clId="{FCF76B18-6317-46C8-9C81-0A2B654E40E8}" dt="2022-08-15T10:54:24.427" v="64" actId="2696"/>
        <pc:sldMkLst>
          <pc:docMk/>
          <pc:sldMk cId="0" sldId="361"/>
        </pc:sldMkLst>
      </pc:sldChg>
      <pc:sldChg chg="modSp mod">
        <pc:chgData name="GOMEZ, Paula" userId="c93cf399-3ed7-4230-9282-8831e3fe5ae7" providerId="ADAL" clId="{FCF76B18-6317-46C8-9C81-0A2B654E40E8}" dt="2022-08-15T12:08:03.173" v="197" actId="20577"/>
        <pc:sldMkLst>
          <pc:docMk/>
          <pc:sldMk cId="4059664225" sldId="364"/>
        </pc:sldMkLst>
        <pc:spChg chg="mod">
          <ac:chgData name="GOMEZ, Paula" userId="c93cf399-3ed7-4230-9282-8831e3fe5ae7" providerId="ADAL" clId="{FCF76B18-6317-46C8-9C81-0A2B654E40E8}" dt="2022-08-15T12:08:03.173" v="197" actId="20577"/>
          <ac:spMkLst>
            <pc:docMk/>
            <pc:sldMk cId="4059664225" sldId="364"/>
            <ac:spMk id="4" creationId="{121547C1-0B95-475F-B0E3-22D7571B96CE}"/>
          </ac:spMkLst>
        </pc:spChg>
      </pc:sldChg>
      <pc:sldChg chg="modSp mod">
        <pc:chgData name="GOMEZ, Paula" userId="c93cf399-3ed7-4230-9282-8831e3fe5ae7" providerId="ADAL" clId="{FCF76B18-6317-46C8-9C81-0A2B654E40E8}" dt="2022-08-15T10:53:15.603" v="60"/>
        <pc:sldMkLst>
          <pc:docMk/>
          <pc:sldMk cId="520941827" sldId="366"/>
        </pc:sldMkLst>
        <pc:spChg chg="mod">
          <ac:chgData name="GOMEZ, Paula" userId="c93cf399-3ed7-4230-9282-8831e3fe5ae7" providerId="ADAL" clId="{FCF76B18-6317-46C8-9C81-0A2B654E40E8}" dt="2022-08-15T10:53:15.603" v="60"/>
          <ac:spMkLst>
            <pc:docMk/>
            <pc:sldMk cId="520941827" sldId="366"/>
            <ac:spMk id="2" creationId="{5FCDE3D3-6385-4B90-B910-5A9A2543F030}"/>
          </ac:spMkLst>
        </pc:spChg>
      </pc:sldChg>
      <pc:sldChg chg="modSp del mod">
        <pc:chgData name="GOMEZ, Paula" userId="c93cf399-3ed7-4230-9282-8831e3fe5ae7" providerId="ADAL" clId="{FCF76B18-6317-46C8-9C81-0A2B654E40E8}" dt="2022-08-15T10:53:19.518" v="61" actId="2696"/>
        <pc:sldMkLst>
          <pc:docMk/>
          <pc:sldMk cId="4260797382" sldId="372"/>
        </pc:sldMkLst>
        <pc:spChg chg="mod">
          <ac:chgData name="GOMEZ, Paula" userId="c93cf399-3ed7-4230-9282-8831e3fe5ae7" providerId="ADAL" clId="{FCF76B18-6317-46C8-9C81-0A2B654E40E8}" dt="2022-08-15T10:53:07.858" v="58" actId="21"/>
          <ac:spMkLst>
            <pc:docMk/>
            <pc:sldMk cId="4260797382" sldId="372"/>
            <ac:spMk id="4" creationId="{CEEDB9E1-6D72-4A21-87B3-5A65FD627518}"/>
          </ac:spMkLst>
        </pc:spChg>
      </pc:sldChg>
      <pc:sldChg chg="modSp mod">
        <pc:chgData name="GOMEZ, Paula" userId="c93cf399-3ed7-4230-9282-8831e3fe5ae7" providerId="ADAL" clId="{FCF76B18-6317-46C8-9C81-0A2B654E40E8}" dt="2022-08-15T12:07:03.663" v="121" actId="20577"/>
        <pc:sldMkLst>
          <pc:docMk/>
          <pc:sldMk cId="1167584339" sldId="373"/>
        </pc:sldMkLst>
        <pc:spChg chg="mod">
          <ac:chgData name="GOMEZ, Paula" userId="c93cf399-3ed7-4230-9282-8831e3fe5ae7" providerId="ADAL" clId="{FCF76B18-6317-46C8-9C81-0A2B654E40E8}" dt="2022-08-15T12:07:03.663" v="121" actId="20577"/>
          <ac:spMkLst>
            <pc:docMk/>
            <pc:sldMk cId="1167584339" sldId="373"/>
            <ac:spMk id="308" creationId="{00000000-0000-0000-0000-000000000000}"/>
          </ac:spMkLst>
        </pc:spChg>
      </pc:sldChg>
      <pc:sldChg chg="modSp mod">
        <pc:chgData name="GOMEZ, Paula" userId="c93cf399-3ed7-4230-9282-8831e3fe5ae7" providerId="ADAL" clId="{FCF76B18-6317-46C8-9C81-0A2B654E40E8}" dt="2022-08-15T12:10:08.947" v="327" actId="20577"/>
        <pc:sldMkLst>
          <pc:docMk/>
          <pc:sldMk cId="679014158" sldId="374"/>
        </pc:sldMkLst>
        <pc:spChg chg="mod">
          <ac:chgData name="GOMEZ, Paula" userId="c93cf399-3ed7-4230-9282-8831e3fe5ae7" providerId="ADAL" clId="{FCF76B18-6317-46C8-9C81-0A2B654E40E8}" dt="2022-08-15T12:10:08.947" v="327" actId="20577"/>
          <ac:spMkLst>
            <pc:docMk/>
            <pc:sldMk cId="679014158" sldId="374"/>
            <ac:spMk id="308" creationId="{00000000-0000-0000-0000-000000000000}"/>
          </ac:spMkLst>
        </pc:spChg>
      </pc:sldChg>
      <pc:sldChg chg="modSp mod">
        <pc:chgData name="GOMEZ, Paula" userId="c93cf399-3ed7-4230-9282-8831e3fe5ae7" providerId="ADAL" clId="{FCF76B18-6317-46C8-9C81-0A2B654E40E8}" dt="2022-08-15T10:52:34.564" v="57" actId="13926"/>
        <pc:sldMkLst>
          <pc:docMk/>
          <pc:sldMk cId="1560231357" sldId="391"/>
        </pc:sldMkLst>
        <pc:spChg chg="mod">
          <ac:chgData name="GOMEZ, Paula" userId="c93cf399-3ed7-4230-9282-8831e3fe5ae7" providerId="ADAL" clId="{FCF76B18-6317-46C8-9C81-0A2B654E40E8}" dt="2022-08-15T10:52:34.564" v="57" actId="13926"/>
          <ac:spMkLst>
            <pc:docMk/>
            <pc:sldMk cId="1560231357" sldId="391"/>
            <ac:spMk id="20483" creationId="{1BD00435-6460-4E09-9B49-27DB96F0977E}"/>
          </ac:spMkLst>
        </pc:spChg>
      </pc:sldChg>
      <pc:sldChg chg="add">
        <pc:chgData name="GOMEZ, Paula" userId="c93cf399-3ed7-4230-9282-8831e3fe5ae7" providerId="ADAL" clId="{FCF76B18-6317-46C8-9C81-0A2B654E40E8}" dt="2022-08-16T03:49:18.495" v="328"/>
        <pc:sldMkLst>
          <pc:docMk/>
          <pc:sldMk cId="3516323333" sldId="409"/>
        </pc:sldMkLst>
      </pc:sldChg>
      <pc:sldChg chg="modSp mod">
        <pc:chgData name="GOMEZ, Paula" userId="c93cf399-3ed7-4230-9282-8831e3fe5ae7" providerId="ADAL" clId="{FCF76B18-6317-46C8-9C81-0A2B654E40E8}" dt="2022-08-15T10:51:35.136" v="6" actId="20577"/>
        <pc:sldMkLst>
          <pc:docMk/>
          <pc:sldMk cId="446284212" sldId="1870"/>
        </pc:sldMkLst>
        <pc:spChg chg="mod">
          <ac:chgData name="GOMEZ, Paula" userId="c93cf399-3ed7-4230-9282-8831e3fe5ae7" providerId="ADAL" clId="{FCF76B18-6317-46C8-9C81-0A2B654E40E8}" dt="2022-08-15T10:51:35.136" v="6" actId="20577"/>
          <ac:spMkLst>
            <pc:docMk/>
            <pc:sldMk cId="446284212" sldId="1870"/>
            <ac:spMk id="20483" creationId="{1BD00435-6460-4E09-9B49-27DB96F0977E}"/>
          </ac:spMkLst>
        </pc:spChg>
      </pc:sldChg>
      <pc:sldChg chg="modSp mod">
        <pc:chgData name="GOMEZ, Paula" userId="c93cf399-3ed7-4230-9282-8831e3fe5ae7" providerId="ADAL" clId="{FCF76B18-6317-46C8-9C81-0A2B654E40E8}" dt="2022-08-15T10:51:49.030" v="9" actId="20577"/>
        <pc:sldMkLst>
          <pc:docMk/>
          <pc:sldMk cId="2597871857" sldId="1875"/>
        </pc:sldMkLst>
        <pc:spChg chg="mod">
          <ac:chgData name="GOMEZ, Paula" userId="c93cf399-3ed7-4230-9282-8831e3fe5ae7" providerId="ADAL" clId="{FCF76B18-6317-46C8-9C81-0A2B654E40E8}" dt="2022-08-15T10:51:49.030" v="9" actId="20577"/>
          <ac:spMkLst>
            <pc:docMk/>
            <pc:sldMk cId="2597871857" sldId="1875"/>
            <ac:spMk id="20483" creationId="{1BD00435-6460-4E09-9B49-27DB96F0977E}"/>
          </ac:spMkLst>
        </pc:spChg>
      </pc:sldChg>
      <pc:sldChg chg="modSp mod">
        <pc:chgData name="GOMEZ, Paula" userId="c93cf399-3ed7-4230-9282-8831e3fe5ae7" providerId="ADAL" clId="{FCF76B18-6317-46C8-9C81-0A2B654E40E8}" dt="2022-08-15T10:49:17.975" v="5" actId="13926"/>
        <pc:sldMkLst>
          <pc:docMk/>
          <pc:sldMk cId="3459695667" sldId="1975"/>
        </pc:sldMkLst>
        <pc:spChg chg="mod">
          <ac:chgData name="GOMEZ, Paula" userId="c93cf399-3ed7-4230-9282-8831e3fe5ae7" providerId="ADAL" clId="{FCF76B18-6317-46C8-9C81-0A2B654E40E8}" dt="2022-08-15T10:49:17.975" v="5" actId="13926"/>
          <ac:spMkLst>
            <pc:docMk/>
            <pc:sldMk cId="3459695667" sldId="1975"/>
            <ac:spMk id="2" creationId="{00000000-0000-0000-0000-000000000000}"/>
          </ac:spMkLst>
        </pc:spChg>
      </pc:sldChg>
      <pc:sldChg chg="delSp modSp add mod">
        <pc:chgData name="GOMEZ, Paula" userId="c93cf399-3ed7-4230-9282-8831e3fe5ae7" providerId="ADAL" clId="{FCF76B18-6317-46C8-9C81-0A2B654E40E8}" dt="2022-08-15T12:09:59.443" v="314" actId="20577"/>
        <pc:sldMkLst>
          <pc:docMk/>
          <pc:sldMk cId="909763721" sldId="2002"/>
        </pc:sldMkLst>
        <pc:spChg chg="del">
          <ac:chgData name="GOMEZ, Paula" userId="c93cf399-3ed7-4230-9282-8831e3fe5ae7" providerId="ADAL" clId="{FCF76B18-6317-46C8-9C81-0A2B654E40E8}" dt="2022-08-15T12:09:29.150" v="284" actId="478"/>
          <ac:spMkLst>
            <pc:docMk/>
            <pc:sldMk cId="909763721" sldId="2002"/>
            <ac:spMk id="3" creationId="{B8C5C7BF-2204-4C9B-93F8-94A563AD9FCD}"/>
          </ac:spMkLst>
        </pc:spChg>
        <pc:spChg chg="del mod">
          <ac:chgData name="GOMEZ, Paula" userId="c93cf399-3ed7-4230-9282-8831e3fe5ae7" providerId="ADAL" clId="{FCF76B18-6317-46C8-9C81-0A2B654E40E8}" dt="2022-08-15T12:09:23.366" v="283" actId="478"/>
          <ac:spMkLst>
            <pc:docMk/>
            <pc:sldMk cId="909763721" sldId="2002"/>
            <ac:spMk id="4" creationId="{2AA102AF-4D0B-4B35-9F6D-3E4A1AEE0CA9}"/>
          </ac:spMkLst>
        </pc:spChg>
        <pc:spChg chg="mod">
          <ac:chgData name="GOMEZ, Paula" userId="c93cf399-3ed7-4230-9282-8831e3fe5ae7" providerId="ADAL" clId="{FCF76B18-6317-46C8-9C81-0A2B654E40E8}" dt="2022-08-15T12:09:59.443" v="314" actId="20577"/>
          <ac:spMkLst>
            <pc:docMk/>
            <pc:sldMk cId="909763721" sldId="2002"/>
            <ac:spMk id="5" creationId="{027D9DC7-CF97-412B-93E2-81E1E676CCB9}"/>
          </ac:spMkLst>
        </pc:spChg>
        <pc:graphicFrameChg chg="del modGraphic">
          <ac:chgData name="GOMEZ, Paula" userId="c93cf399-3ed7-4230-9282-8831e3fe5ae7" providerId="ADAL" clId="{FCF76B18-6317-46C8-9C81-0A2B654E40E8}" dt="2022-08-15T12:09:18.463" v="281" actId="478"/>
          <ac:graphicFrameMkLst>
            <pc:docMk/>
            <pc:sldMk cId="909763721" sldId="2002"/>
            <ac:graphicFrameMk id="2" creationId="{92D12274-EEC8-4765-9263-FE49036EEC18}"/>
          </ac:graphicFrameMkLst>
        </pc:graphicFrameChg>
      </pc:sldChg>
      <pc:sldChg chg="add">
        <pc:chgData name="GOMEZ, Paula" userId="c93cf399-3ed7-4230-9282-8831e3fe5ae7" providerId="ADAL" clId="{FCF76B18-6317-46C8-9C81-0A2B654E40E8}" dt="2022-08-16T03:49:18.495" v="328"/>
        <pc:sldMkLst>
          <pc:docMk/>
          <pc:sldMk cId="2214718636" sldId="4458"/>
        </pc:sldMkLst>
      </pc:sldChg>
      <pc:sldChg chg="add del">
        <pc:chgData name="GOMEZ, Paula" userId="c93cf399-3ed7-4230-9282-8831e3fe5ae7" providerId="ADAL" clId="{FCF76B18-6317-46C8-9C81-0A2B654E40E8}" dt="2022-08-16T03:49:46.390" v="331" actId="2696"/>
        <pc:sldMkLst>
          <pc:docMk/>
          <pc:sldMk cId="2325452921" sldId="4459"/>
        </pc:sldMkLst>
      </pc:sldChg>
      <pc:sldChg chg="add">
        <pc:chgData name="GOMEZ, Paula" userId="c93cf399-3ed7-4230-9282-8831e3fe5ae7" providerId="ADAL" clId="{FCF76B18-6317-46C8-9C81-0A2B654E40E8}" dt="2022-08-16T03:49:18.495" v="328"/>
        <pc:sldMkLst>
          <pc:docMk/>
          <pc:sldMk cId="1454429274" sldId="4460"/>
        </pc:sldMkLst>
      </pc:sldChg>
      <pc:sldChg chg="add">
        <pc:chgData name="GOMEZ, Paula" userId="c93cf399-3ed7-4230-9282-8831e3fe5ae7" providerId="ADAL" clId="{FCF76B18-6317-46C8-9C81-0A2B654E40E8}" dt="2022-08-16T03:49:18.495" v="328"/>
        <pc:sldMkLst>
          <pc:docMk/>
          <pc:sldMk cId="2644088824" sldId="4461"/>
        </pc:sldMkLst>
      </pc:sldChg>
      <pc:sldChg chg="add">
        <pc:chgData name="GOMEZ, Paula" userId="c93cf399-3ed7-4230-9282-8831e3fe5ae7" providerId="ADAL" clId="{FCF76B18-6317-46C8-9C81-0A2B654E40E8}" dt="2022-08-16T03:49:18.495" v="328"/>
        <pc:sldMkLst>
          <pc:docMk/>
          <pc:sldMk cId="1081058550" sldId="4462"/>
        </pc:sldMkLst>
      </pc:sldChg>
      <pc:sldChg chg="add">
        <pc:chgData name="GOMEZ, Paula" userId="c93cf399-3ed7-4230-9282-8831e3fe5ae7" providerId="ADAL" clId="{FCF76B18-6317-46C8-9C81-0A2B654E40E8}" dt="2022-08-16T03:49:18.495" v="328"/>
        <pc:sldMkLst>
          <pc:docMk/>
          <pc:sldMk cId="1707498863" sldId="4463"/>
        </pc:sldMkLst>
      </pc:sldChg>
      <pc:sldChg chg="add">
        <pc:chgData name="GOMEZ, Paula" userId="c93cf399-3ed7-4230-9282-8831e3fe5ae7" providerId="ADAL" clId="{FCF76B18-6317-46C8-9C81-0A2B654E40E8}" dt="2022-08-16T03:49:18.495" v="328"/>
        <pc:sldMkLst>
          <pc:docMk/>
          <pc:sldMk cId="1042998677" sldId="4464"/>
        </pc:sldMkLst>
      </pc:sldChg>
      <pc:sldChg chg="add">
        <pc:chgData name="GOMEZ, Paula" userId="c93cf399-3ed7-4230-9282-8831e3fe5ae7" providerId="ADAL" clId="{FCF76B18-6317-46C8-9C81-0A2B654E40E8}" dt="2022-08-16T03:49:18.495" v="328"/>
        <pc:sldMkLst>
          <pc:docMk/>
          <pc:sldMk cId="458313556" sldId="4465"/>
        </pc:sldMkLst>
      </pc:sldChg>
      <pc:sldChg chg="add del">
        <pc:chgData name="GOMEZ, Paula" userId="c93cf399-3ed7-4230-9282-8831e3fe5ae7" providerId="ADAL" clId="{FCF76B18-6317-46C8-9C81-0A2B654E40E8}" dt="2022-08-16T03:50:02.650" v="333" actId="2696"/>
        <pc:sldMkLst>
          <pc:docMk/>
          <pc:sldMk cId="1890599807" sldId="4466"/>
        </pc:sldMkLst>
      </pc:sldChg>
      <pc:sldChg chg="add del">
        <pc:chgData name="GOMEZ, Paula" userId="c93cf399-3ed7-4230-9282-8831e3fe5ae7" providerId="ADAL" clId="{FCF76B18-6317-46C8-9C81-0A2B654E40E8}" dt="2022-08-16T03:50:04.476" v="334" actId="2696"/>
        <pc:sldMkLst>
          <pc:docMk/>
          <pc:sldMk cId="2835433036" sldId="4467"/>
        </pc:sldMkLst>
      </pc:sldChg>
      <pc:sldChg chg="add del">
        <pc:chgData name="GOMEZ, Paula" userId="c93cf399-3ed7-4230-9282-8831e3fe5ae7" providerId="ADAL" clId="{FCF76B18-6317-46C8-9C81-0A2B654E40E8}" dt="2022-08-16T03:50:00.327" v="332" actId="2696"/>
        <pc:sldMkLst>
          <pc:docMk/>
          <pc:sldMk cId="2694673151" sldId="4468"/>
        </pc:sldMkLst>
      </pc:sldChg>
      <pc:sldChg chg="add">
        <pc:chgData name="GOMEZ, Paula" userId="c93cf399-3ed7-4230-9282-8831e3fe5ae7" providerId="ADAL" clId="{FCF76B18-6317-46C8-9C81-0A2B654E40E8}" dt="2022-08-16T03:49:18.495" v="328"/>
        <pc:sldMkLst>
          <pc:docMk/>
          <pc:sldMk cId="1494619212" sldId="4470"/>
        </pc:sldMkLst>
      </pc:sldChg>
      <pc:sldChg chg="add">
        <pc:chgData name="GOMEZ, Paula" userId="c93cf399-3ed7-4230-9282-8831e3fe5ae7" providerId="ADAL" clId="{FCF76B18-6317-46C8-9C81-0A2B654E40E8}" dt="2022-08-16T03:49:18.495" v="328"/>
        <pc:sldMkLst>
          <pc:docMk/>
          <pc:sldMk cId="454909716" sldId="4471"/>
        </pc:sldMkLst>
      </pc:sldChg>
    </pc:docChg>
  </pc:docChgLst>
  <pc:docChgLst>
    <pc:chgData name="EZZINE, Hind" userId="S::ezzineh@who.int::edcab00f-6318-46e5-a4a9-188b01ee222f" providerId="AD" clId="Web-{53FEA444-554F-0D44-2656-F838B8C91651}"/>
    <pc:docChg chg="modSld">
      <pc:chgData name="EZZINE, Hind" userId="S::ezzineh@who.int::edcab00f-6318-46e5-a4a9-188b01ee222f" providerId="AD" clId="Web-{53FEA444-554F-0D44-2656-F838B8C91651}" dt="2023-07-10T14:30:39.365" v="3" actId="20577"/>
      <pc:docMkLst>
        <pc:docMk/>
      </pc:docMkLst>
      <pc:sldChg chg="modSp">
        <pc:chgData name="EZZINE, Hind" userId="S::ezzineh@who.int::edcab00f-6318-46e5-a4a9-188b01ee222f" providerId="AD" clId="Web-{53FEA444-554F-0D44-2656-F838B8C91651}" dt="2023-07-10T14:30:39.365" v="3" actId="20577"/>
        <pc:sldMkLst>
          <pc:docMk/>
          <pc:sldMk cId="2395794228" sldId="4481"/>
        </pc:sldMkLst>
        <pc:spChg chg="mod">
          <ac:chgData name="EZZINE, Hind" userId="S::ezzineh@who.int::edcab00f-6318-46e5-a4a9-188b01ee222f" providerId="AD" clId="Web-{53FEA444-554F-0D44-2656-F838B8C91651}" dt="2023-07-10T14:30:39.365" v="3" actId="20577"/>
          <ac:spMkLst>
            <pc:docMk/>
            <pc:sldMk cId="2395794228" sldId="4481"/>
            <ac:spMk id="33794" creationId="{8BBB8AF4-35EB-43D5-8E09-11BBB310091B}"/>
          </ac:spMkLst>
        </pc:spChg>
      </pc:sldChg>
    </pc:docChg>
  </pc:docChgLst>
  <pc:docChgLst>
    <pc:chgData name="GOMEZ, Paula" userId="S::gomezp@who.int::c93cf399-3ed7-4230-9282-8831e3fe5ae7" providerId="AD" clId="Web-{49CA4920-986F-AFA6-FF1A-EC1AE91073E0}"/>
    <pc:docChg chg="addSld delSld modSld sldOrd">
      <pc:chgData name="GOMEZ, Paula" userId="S::gomezp@who.int::c93cf399-3ed7-4230-9282-8831e3fe5ae7" providerId="AD" clId="Web-{49CA4920-986F-AFA6-FF1A-EC1AE91073E0}" dt="2022-11-01T09:23:11.513" v="987" actId="20577"/>
      <pc:docMkLst>
        <pc:docMk/>
      </pc:docMkLst>
      <pc:sldChg chg="modSp">
        <pc:chgData name="GOMEZ, Paula" userId="S::gomezp@who.int::c93cf399-3ed7-4230-9282-8831e3fe5ae7" providerId="AD" clId="Web-{49CA4920-986F-AFA6-FF1A-EC1AE91073E0}" dt="2022-11-01T08:57:13.951" v="532" actId="20577"/>
        <pc:sldMkLst>
          <pc:docMk/>
          <pc:sldMk cId="0" sldId="336"/>
        </pc:sldMkLst>
        <pc:spChg chg="mod">
          <ac:chgData name="GOMEZ, Paula" userId="S::gomezp@who.int::c93cf399-3ed7-4230-9282-8831e3fe5ae7" providerId="AD" clId="Web-{49CA4920-986F-AFA6-FF1A-EC1AE91073E0}" dt="2022-11-01T08:57:13.951" v="532" actId="20577"/>
          <ac:spMkLst>
            <pc:docMk/>
            <pc:sldMk cId="0" sldId="336"/>
            <ac:spMk id="16387" creationId="{5A5E1C72-A1A2-45C8-AB70-3B5B315DBF5D}"/>
          </ac:spMkLst>
        </pc:spChg>
      </pc:sldChg>
      <pc:sldChg chg="modSp">
        <pc:chgData name="GOMEZ, Paula" userId="S::gomezp@who.int::c93cf399-3ed7-4230-9282-8831e3fe5ae7" providerId="AD" clId="Web-{49CA4920-986F-AFA6-FF1A-EC1AE91073E0}" dt="2022-11-01T07:16:33.318" v="2" actId="20577"/>
        <pc:sldMkLst>
          <pc:docMk/>
          <pc:sldMk cId="0" sldId="344"/>
        </pc:sldMkLst>
        <pc:spChg chg="mod">
          <ac:chgData name="GOMEZ, Paula" userId="S::gomezp@who.int::c93cf399-3ed7-4230-9282-8831e3fe5ae7" providerId="AD" clId="Web-{49CA4920-986F-AFA6-FF1A-EC1AE91073E0}" dt="2022-11-01T07:16:33.318" v="2" actId="20577"/>
          <ac:spMkLst>
            <pc:docMk/>
            <pc:sldMk cId="0" sldId="344"/>
            <ac:spMk id="29699" creationId="{A84D096C-B9D6-414E-9059-A12297B77D58}"/>
          </ac:spMkLst>
        </pc:spChg>
      </pc:sldChg>
      <pc:sldChg chg="modSp ord">
        <pc:chgData name="GOMEZ, Paula" userId="S::gomezp@who.int::c93cf399-3ed7-4230-9282-8831e3fe5ae7" providerId="AD" clId="Web-{49CA4920-986F-AFA6-FF1A-EC1AE91073E0}" dt="2022-11-01T08:53:50.195" v="523" actId="20577"/>
        <pc:sldMkLst>
          <pc:docMk/>
          <pc:sldMk cId="4059664225" sldId="364"/>
        </pc:sldMkLst>
        <pc:spChg chg="mod">
          <ac:chgData name="GOMEZ, Paula" userId="S::gomezp@who.int::c93cf399-3ed7-4230-9282-8831e3fe5ae7" providerId="AD" clId="Web-{49CA4920-986F-AFA6-FF1A-EC1AE91073E0}" dt="2022-11-01T08:53:50.195" v="523" actId="20577"/>
          <ac:spMkLst>
            <pc:docMk/>
            <pc:sldMk cId="4059664225" sldId="364"/>
            <ac:spMk id="4" creationId="{121547C1-0B95-475F-B0E3-22D7571B96CE}"/>
          </ac:spMkLst>
        </pc:spChg>
      </pc:sldChg>
      <pc:sldChg chg="addSp delSp modSp ord">
        <pc:chgData name="GOMEZ, Paula" userId="S::gomezp@who.int::c93cf399-3ed7-4230-9282-8831e3fe5ae7" providerId="AD" clId="Web-{49CA4920-986F-AFA6-FF1A-EC1AE91073E0}" dt="2022-11-01T09:08:28.112" v="759" actId="1076"/>
        <pc:sldMkLst>
          <pc:docMk/>
          <pc:sldMk cId="520941827" sldId="366"/>
        </pc:sldMkLst>
        <pc:spChg chg="del">
          <ac:chgData name="GOMEZ, Paula" userId="S::gomezp@who.int::c93cf399-3ed7-4230-9282-8831e3fe5ae7" providerId="AD" clId="Web-{49CA4920-986F-AFA6-FF1A-EC1AE91073E0}" dt="2022-11-01T09:08:06.142" v="751"/>
          <ac:spMkLst>
            <pc:docMk/>
            <pc:sldMk cId="520941827" sldId="366"/>
            <ac:spMk id="2" creationId="{5FCDE3D3-6385-4B90-B910-5A9A2543F030}"/>
          </ac:spMkLst>
        </pc:spChg>
        <pc:spChg chg="mod">
          <ac:chgData name="GOMEZ, Paula" userId="S::gomezp@who.int::c93cf399-3ed7-4230-9282-8831e3fe5ae7" providerId="AD" clId="Web-{49CA4920-986F-AFA6-FF1A-EC1AE91073E0}" dt="2022-11-01T09:07:55.548" v="748" actId="20577"/>
          <ac:spMkLst>
            <pc:docMk/>
            <pc:sldMk cId="520941827" sldId="366"/>
            <ac:spMk id="3" creationId="{FE715C1D-0AFD-4B24-93D9-2F4112C6A19E}"/>
          </ac:spMkLst>
        </pc:spChg>
        <pc:spChg chg="del mod">
          <ac:chgData name="GOMEZ, Paula" userId="S::gomezp@who.int::c93cf399-3ed7-4230-9282-8831e3fe5ae7" providerId="AD" clId="Web-{49CA4920-986F-AFA6-FF1A-EC1AE91073E0}" dt="2022-11-01T09:08:02.564" v="750"/>
          <ac:spMkLst>
            <pc:docMk/>
            <pc:sldMk cId="520941827" sldId="366"/>
            <ac:spMk id="7" creationId="{CC0349B5-314B-4196-9D2D-7757D77AB0A7}"/>
          </ac:spMkLst>
        </pc:spChg>
        <pc:spChg chg="add mod">
          <ac:chgData name="GOMEZ, Paula" userId="S::gomezp@who.int::c93cf399-3ed7-4230-9282-8831e3fe5ae7" providerId="AD" clId="Web-{49CA4920-986F-AFA6-FF1A-EC1AE91073E0}" dt="2022-11-01T09:08:28.112" v="758" actId="1076"/>
          <ac:spMkLst>
            <pc:docMk/>
            <pc:sldMk cId="520941827" sldId="366"/>
            <ac:spMk id="8" creationId="{C752E3FE-79F3-AD4A-1E49-5A8BA0B2FB8F}"/>
          </ac:spMkLst>
        </pc:spChg>
        <pc:spChg chg="add mod">
          <ac:chgData name="GOMEZ, Paula" userId="S::gomezp@who.int::c93cf399-3ed7-4230-9282-8831e3fe5ae7" providerId="AD" clId="Web-{49CA4920-986F-AFA6-FF1A-EC1AE91073E0}" dt="2022-11-01T09:08:28.112" v="759" actId="1076"/>
          <ac:spMkLst>
            <pc:docMk/>
            <pc:sldMk cId="520941827" sldId="366"/>
            <ac:spMk id="10" creationId="{8285EF06-8A12-BED0-BF0F-C9B706A46920}"/>
          </ac:spMkLst>
        </pc:spChg>
      </pc:sldChg>
      <pc:sldChg chg="modSp">
        <pc:chgData name="GOMEZ, Paula" userId="S::gomezp@who.int::c93cf399-3ed7-4230-9282-8831e3fe5ae7" providerId="AD" clId="Web-{49CA4920-986F-AFA6-FF1A-EC1AE91073E0}" dt="2022-11-01T07:30:16.403" v="23" actId="20577"/>
        <pc:sldMkLst>
          <pc:docMk/>
          <pc:sldMk cId="1167584339" sldId="373"/>
        </pc:sldMkLst>
        <pc:spChg chg="mod">
          <ac:chgData name="GOMEZ, Paula" userId="S::gomezp@who.int::c93cf399-3ed7-4230-9282-8831e3fe5ae7" providerId="AD" clId="Web-{49CA4920-986F-AFA6-FF1A-EC1AE91073E0}" dt="2022-11-01T07:30:16.403" v="23" actId="20577"/>
          <ac:spMkLst>
            <pc:docMk/>
            <pc:sldMk cId="1167584339" sldId="373"/>
            <ac:spMk id="308" creationId="{00000000-0000-0000-0000-000000000000}"/>
          </ac:spMkLst>
        </pc:spChg>
      </pc:sldChg>
      <pc:sldChg chg="modSp">
        <pc:chgData name="GOMEZ, Paula" userId="S::gomezp@who.int::c93cf399-3ed7-4230-9282-8831e3fe5ae7" providerId="AD" clId="Web-{49CA4920-986F-AFA6-FF1A-EC1AE91073E0}" dt="2022-11-01T09:10:27.037" v="777" actId="20577"/>
        <pc:sldMkLst>
          <pc:docMk/>
          <pc:sldMk cId="331811252" sldId="386"/>
        </pc:sldMkLst>
        <pc:spChg chg="mod">
          <ac:chgData name="GOMEZ, Paula" userId="S::gomezp@who.int::c93cf399-3ed7-4230-9282-8831e3fe5ae7" providerId="AD" clId="Web-{49CA4920-986F-AFA6-FF1A-EC1AE91073E0}" dt="2022-11-01T09:10:27.037" v="777" actId="20577"/>
          <ac:spMkLst>
            <pc:docMk/>
            <pc:sldMk cId="331811252" sldId="386"/>
            <ac:spMk id="4" creationId="{121547C1-0B95-475F-B0E3-22D7571B96CE}"/>
          </ac:spMkLst>
        </pc:spChg>
      </pc:sldChg>
      <pc:sldChg chg="modSp">
        <pc:chgData name="GOMEZ, Paula" userId="S::gomezp@who.int::c93cf399-3ed7-4230-9282-8831e3fe5ae7" providerId="AD" clId="Web-{49CA4920-986F-AFA6-FF1A-EC1AE91073E0}" dt="2022-11-01T09:10:16.662" v="776" actId="20577"/>
        <pc:sldMkLst>
          <pc:docMk/>
          <pc:sldMk cId="4240706445" sldId="387"/>
        </pc:sldMkLst>
        <pc:spChg chg="mod">
          <ac:chgData name="GOMEZ, Paula" userId="S::gomezp@who.int::c93cf399-3ed7-4230-9282-8831e3fe5ae7" providerId="AD" clId="Web-{49CA4920-986F-AFA6-FF1A-EC1AE91073E0}" dt="2022-11-01T09:10:16.662" v="776" actId="20577"/>
          <ac:spMkLst>
            <pc:docMk/>
            <pc:sldMk cId="4240706445" sldId="387"/>
            <ac:spMk id="20483" creationId="{1BD00435-6460-4E09-9B49-27DB96F0977E}"/>
          </ac:spMkLst>
        </pc:spChg>
      </pc:sldChg>
      <pc:sldChg chg="modSp">
        <pc:chgData name="GOMEZ, Paula" userId="S::gomezp@who.int::c93cf399-3ed7-4230-9282-8831e3fe5ae7" providerId="AD" clId="Web-{49CA4920-986F-AFA6-FF1A-EC1AE91073E0}" dt="2022-11-01T09:23:11.513" v="987" actId="20577"/>
        <pc:sldMkLst>
          <pc:docMk/>
          <pc:sldMk cId="617954477" sldId="392"/>
        </pc:sldMkLst>
        <pc:spChg chg="mod">
          <ac:chgData name="GOMEZ, Paula" userId="S::gomezp@who.int::c93cf399-3ed7-4230-9282-8831e3fe5ae7" providerId="AD" clId="Web-{49CA4920-986F-AFA6-FF1A-EC1AE91073E0}" dt="2022-11-01T09:23:11.513" v="987" actId="20577"/>
          <ac:spMkLst>
            <pc:docMk/>
            <pc:sldMk cId="617954477" sldId="392"/>
            <ac:spMk id="20483" creationId="{1BD00435-6460-4E09-9B49-27DB96F0977E}"/>
          </ac:spMkLst>
        </pc:spChg>
      </pc:sldChg>
      <pc:sldChg chg="modSp">
        <pc:chgData name="GOMEZ, Paula" userId="S::gomezp@who.int::c93cf399-3ed7-4230-9282-8831e3fe5ae7" providerId="AD" clId="Web-{49CA4920-986F-AFA6-FF1A-EC1AE91073E0}" dt="2022-11-01T09:09:57.114" v="772" actId="20577"/>
        <pc:sldMkLst>
          <pc:docMk/>
          <pc:sldMk cId="875533359" sldId="446"/>
        </pc:sldMkLst>
        <pc:spChg chg="mod">
          <ac:chgData name="GOMEZ, Paula" userId="S::gomezp@who.int::c93cf399-3ed7-4230-9282-8831e3fe5ae7" providerId="AD" clId="Web-{49CA4920-986F-AFA6-FF1A-EC1AE91073E0}" dt="2022-11-01T09:09:57.114" v="772" actId="20577"/>
          <ac:spMkLst>
            <pc:docMk/>
            <pc:sldMk cId="875533359" sldId="446"/>
            <ac:spMk id="2" creationId="{C8F74B9B-0CB8-450A-B9A4-941FEF43E84F}"/>
          </ac:spMkLst>
        </pc:spChg>
      </pc:sldChg>
      <pc:sldChg chg="modSp">
        <pc:chgData name="GOMEZ, Paula" userId="S::gomezp@who.int::c93cf399-3ed7-4230-9282-8831e3fe5ae7" providerId="AD" clId="Web-{49CA4920-986F-AFA6-FF1A-EC1AE91073E0}" dt="2022-11-01T09:13:27.620" v="847" actId="20577"/>
        <pc:sldMkLst>
          <pc:docMk/>
          <pc:sldMk cId="446284212" sldId="1870"/>
        </pc:sldMkLst>
        <pc:spChg chg="mod">
          <ac:chgData name="GOMEZ, Paula" userId="S::gomezp@who.int::c93cf399-3ed7-4230-9282-8831e3fe5ae7" providerId="AD" clId="Web-{49CA4920-986F-AFA6-FF1A-EC1AE91073E0}" dt="2022-11-01T09:13:27.620" v="847" actId="20577"/>
          <ac:spMkLst>
            <pc:docMk/>
            <pc:sldMk cId="446284212" sldId="1870"/>
            <ac:spMk id="20483" creationId="{1BD00435-6460-4E09-9B49-27DB96F0977E}"/>
          </ac:spMkLst>
        </pc:spChg>
      </pc:sldChg>
      <pc:sldChg chg="modSp">
        <pc:chgData name="GOMEZ, Paula" userId="S::gomezp@who.int::c93cf399-3ed7-4230-9282-8831e3fe5ae7" providerId="AD" clId="Web-{49CA4920-986F-AFA6-FF1A-EC1AE91073E0}" dt="2022-11-01T09:22:42.387" v="984" actId="20577"/>
        <pc:sldMkLst>
          <pc:docMk/>
          <pc:sldMk cId="2597871857" sldId="1875"/>
        </pc:sldMkLst>
        <pc:spChg chg="mod">
          <ac:chgData name="GOMEZ, Paula" userId="S::gomezp@who.int::c93cf399-3ed7-4230-9282-8831e3fe5ae7" providerId="AD" clId="Web-{49CA4920-986F-AFA6-FF1A-EC1AE91073E0}" dt="2022-11-01T09:22:42.387" v="984" actId="20577"/>
          <ac:spMkLst>
            <pc:docMk/>
            <pc:sldMk cId="2597871857" sldId="1875"/>
            <ac:spMk id="20483" creationId="{1BD00435-6460-4E09-9B49-27DB96F0977E}"/>
          </ac:spMkLst>
        </pc:spChg>
      </pc:sldChg>
      <pc:sldChg chg="modSp">
        <pc:chgData name="GOMEZ, Paula" userId="S::gomezp@who.int::c93cf399-3ed7-4230-9282-8831e3fe5ae7" providerId="AD" clId="Web-{49CA4920-986F-AFA6-FF1A-EC1AE91073E0}" dt="2022-11-01T09:12:33.306" v="833" actId="20577"/>
        <pc:sldMkLst>
          <pc:docMk/>
          <pc:sldMk cId="4275876265" sldId="1974"/>
        </pc:sldMkLst>
        <pc:spChg chg="mod">
          <ac:chgData name="GOMEZ, Paula" userId="S::gomezp@who.int::c93cf399-3ed7-4230-9282-8831e3fe5ae7" providerId="AD" clId="Web-{49CA4920-986F-AFA6-FF1A-EC1AE91073E0}" dt="2022-11-01T09:12:33.306" v="833" actId="20577"/>
          <ac:spMkLst>
            <pc:docMk/>
            <pc:sldMk cId="4275876265" sldId="1974"/>
            <ac:spMk id="3" creationId="{00000000-0000-0000-0000-000000000000}"/>
          </ac:spMkLst>
        </pc:spChg>
      </pc:sldChg>
      <pc:sldChg chg="modSp">
        <pc:chgData name="GOMEZ, Paula" userId="S::gomezp@who.int::c93cf399-3ed7-4230-9282-8831e3fe5ae7" providerId="AD" clId="Web-{49CA4920-986F-AFA6-FF1A-EC1AE91073E0}" dt="2022-11-01T09:22:58.481" v="986"/>
        <pc:sldMkLst>
          <pc:docMk/>
          <pc:sldMk cId="3194878380" sldId="1986"/>
        </pc:sldMkLst>
        <pc:graphicFrameChg chg="mod modGraphic">
          <ac:chgData name="GOMEZ, Paula" userId="S::gomezp@who.int::c93cf399-3ed7-4230-9282-8831e3fe5ae7" providerId="AD" clId="Web-{49CA4920-986F-AFA6-FF1A-EC1AE91073E0}" dt="2022-11-01T09:22:58.481" v="986"/>
          <ac:graphicFrameMkLst>
            <pc:docMk/>
            <pc:sldMk cId="3194878380" sldId="1986"/>
            <ac:graphicFrameMk id="2" creationId="{20F09B98-F780-4A35-BD1D-F3362EC5EEAD}"/>
          </ac:graphicFrameMkLst>
        </pc:graphicFrameChg>
      </pc:sldChg>
      <pc:sldChg chg="addSp modSp del">
        <pc:chgData name="GOMEZ, Paula" userId="S::gomezp@who.int::c93cf399-3ed7-4230-9282-8831e3fe5ae7" providerId="AD" clId="Web-{49CA4920-986F-AFA6-FF1A-EC1AE91073E0}" dt="2022-11-01T09:03:41.338" v="543"/>
        <pc:sldMkLst>
          <pc:docMk/>
          <pc:sldMk cId="909763721" sldId="2002"/>
        </pc:sldMkLst>
        <pc:spChg chg="add mod">
          <ac:chgData name="GOMEZ, Paula" userId="S::gomezp@who.int::c93cf399-3ed7-4230-9282-8831e3fe5ae7" providerId="AD" clId="Web-{49CA4920-986F-AFA6-FF1A-EC1AE91073E0}" dt="2022-11-01T07:17:12.506" v="6" actId="14100"/>
          <ac:spMkLst>
            <pc:docMk/>
            <pc:sldMk cId="909763721" sldId="2002"/>
            <ac:spMk id="2" creationId="{E1850279-30EA-91F6-61FC-563B99F4C398}"/>
          </ac:spMkLst>
        </pc:spChg>
      </pc:sldChg>
      <pc:sldChg chg="modSp add replId">
        <pc:chgData name="GOMEZ, Paula" userId="S::gomezp@who.int::c93cf399-3ed7-4230-9282-8831e3fe5ae7" providerId="AD" clId="Web-{49CA4920-986F-AFA6-FF1A-EC1AE91073E0}" dt="2022-11-01T07:43:05.033" v="334" actId="20577"/>
        <pc:sldMkLst>
          <pc:docMk/>
          <pc:sldMk cId="2624105914" sldId="4472"/>
        </pc:sldMkLst>
        <pc:spChg chg="mod">
          <ac:chgData name="GOMEZ, Paula" userId="S::gomezp@who.int::c93cf399-3ed7-4230-9282-8831e3fe5ae7" providerId="AD" clId="Web-{49CA4920-986F-AFA6-FF1A-EC1AE91073E0}" dt="2022-11-01T07:43:05.033" v="334" actId="20577"/>
          <ac:spMkLst>
            <pc:docMk/>
            <pc:sldMk cId="2624105914" sldId="4472"/>
            <ac:spMk id="308" creationId="{00000000-0000-0000-0000-000000000000}"/>
          </ac:spMkLst>
        </pc:spChg>
      </pc:sldChg>
      <pc:sldChg chg="addSp delSp modSp add del ord replId">
        <pc:chgData name="GOMEZ, Paula" userId="S::gomezp@who.int::c93cf399-3ed7-4230-9282-8831e3fe5ae7" providerId="AD" clId="Web-{49CA4920-986F-AFA6-FF1A-EC1AE91073E0}" dt="2022-11-01T09:08:32.424" v="760"/>
        <pc:sldMkLst>
          <pc:docMk/>
          <pc:sldMk cId="3588449023" sldId="4473"/>
        </pc:sldMkLst>
        <pc:spChg chg="add mod">
          <ac:chgData name="GOMEZ, Paula" userId="S::gomezp@who.int::c93cf399-3ed7-4230-9282-8831e3fe5ae7" providerId="AD" clId="Web-{49CA4920-986F-AFA6-FF1A-EC1AE91073E0}" dt="2022-11-01T09:07:16.016" v="722" actId="20577"/>
          <ac:spMkLst>
            <pc:docMk/>
            <pc:sldMk cId="3588449023" sldId="4473"/>
            <ac:spMk id="3" creationId="{1763C73C-30E8-83D8-B715-C2DBB6CB2495}"/>
          </ac:spMkLst>
        </pc:spChg>
        <pc:spChg chg="mod">
          <ac:chgData name="GOMEZ, Paula" userId="S::gomezp@who.int::c93cf399-3ed7-4230-9282-8831e3fe5ae7" providerId="AD" clId="Web-{49CA4920-986F-AFA6-FF1A-EC1AE91073E0}" dt="2022-11-01T09:07:09.641" v="721" actId="20577"/>
          <ac:spMkLst>
            <pc:docMk/>
            <pc:sldMk cId="3588449023" sldId="4473"/>
            <ac:spMk id="4" creationId="{121547C1-0B95-475F-B0E3-22D7571B96CE}"/>
          </ac:spMkLst>
        </pc:spChg>
        <pc:spChg chg="add del mod">
          <ac:chgData name="GOMEZ, Paula" userId="S::gomezp@who.int::c93cf399-3ed7-4230-9282-8831e3fe5ae7" providerId="AD" clId="Web-{49CA4920-986F-AFA6-FF1A-EC1AE91073E0}" dt="2022-11-01T07:33:40.689" v="169"/>
          <ac:spMkLst>
            <pc:docMk/>
            <pc:sldMk cId="3588449023" sldId="4473"/>
            <ac:spMk id="5" creationId="{075EAFB7-DA32-EB05-A0DD-7AB60B679C19}"/>
          </ac:spMkLst>
        </pc:spChg>
        <pc:spChg chg="mod">
          <ac:chgData name="GOMEZ, Paula" userId="S::gomezp@who.int::c93cf399-3ed7-4230-9282-8831e3fe5ae7" providerId="AD" clId="Web-{49CA4920-986F-AFA6-FF1A-EC1AE91073E0}" dt="2022-11-01T08:48:04.107" v="357" actId="1076"/>
          <ac:spMkLst>
            <pc:docMk/>
            <pc:sldMk cId="3588449023" sldId="4473"/>
            <ac:spMk id="307" creationId="{00000000-0000-0000-0000-000000000000}"/>
          </ac:spMkLst>
        </pc:spChg>
        <pc:picChg chg="add del mod">
          <ac:chgData name="GOMEZ, Paula" userId="S::gomezp@who.int::c93cf399-3ed7-4230-9282-8831e3fe5ae7" providerId="AD" clId="Web-{49CA4920-986F-AFA6-FF1A-EC1AE91073E0}" dt="2022-11-01T07:32:10.249" v="118"/>
          <ac:picMkLst>
            <pc:docMk/>
            <pc:sldMk cId="3588449023" sldId="4473"/>
            <ac:picMk id="2" creationId="{9283A696-DCDF-913D-46E5-F0AF60B15AFF}"/>
          </ac:picMkLst>
        </pc:picChg>
      </pc:sldChg>
      <pc:sldChg chg="addSp delSp modSp add del replId">
        <pc:chgData name="GOMEZ, Paula" userId="S::gomezp@who.int::c93cf399-3ed7-4230-9282-8831e3fe5ae7" providerId="AD" clId="Web-{49CA4920-986F-AFA6-FF1A-EC1AE91073E0}" dt="2022-11-01T09:00:55.489" v="537"/>
        <pc:sldMkLst>
          <pc:docMk/>
          <pc:sldMk cId="4080791515" sldId="4474"/>
        </pc:sldMkLst>
        <pc:spChg chg="del mod">
          <ac:chgData name="GOMEZ, Paula" userId="S::gomezp@who.int::c93cf399-3ed7-4230-9282-8831e3fe5ae7" providerId="AD" clId="Web-{49CA4920-986F-AFA6-FF1A-EC1AE91073E0}" dt="2022-11-01T07:35:40.255" v="197"/>
          <ac:spMkLst>
            <pc:docMk/>
            <pc:sldMk cId="4080791515" sldId="4474"/>
            <ac:spMk id="3" creationId="{1763C73C-30E8-83D8-B715-C2DBB6CB2495}"/>
          </ac:spMkLst>
        </pc:spChg>
        <pc:spChg chg="del">
          <ac:chgData name="GOMEZ, Paula" userId="S::gomezp@who.int::c93cf399-3ed7-4230-9282-8831e3fe5ae7" providerId="AD" clId="Web-{49CA4920-986F-AFA6-FF1A-EC1AE91073E0}" dt="2022-11-01T07:35:21.427" v="191"/>
          <ac:spMkLst>
            <pc:docMk/>
            <pc:sldMk cId="4080791515" sldId="4474"/>
            <ac:spMk id="4" creationId="{121547C1-0B95-475F-B0E3-22D7571B96CE}"/>
          </ac:spMkLst>
        </pc:spChg>
        <pc:spChg chg="add mod">
          <ac:chgData name="GOMEZ, Paula" userId="S::gomezp@who.int::c93cf399-3ed7-4230-9282-8831e3fe5ae7" providerId="AD" clId="Web-{49CA4920-986F-AFA6-FF1A-EC1AE91073E0}" dt="2022-11-01T07:37:59.040" v="208" actId="1076"/>
          <ac:spMkLst>
            <pc:docMk/>
            <pc:sldMk cId="4080791515" sldId="4474"/>
            <ac:spMk id="5" creationId="{6E3C16D8-F88E-B5DC-0057-3E44284AC670}"/>
          </ac:spMkLst>
        </pc:spChg>
        <pc:spChg chg="mod">
          <ac:chgData name="GOMEZ, Paula" userId="S::gomezp@who.int::c93cf399-3ed7-4230-9282-8831e3fe5ae7" providerId="AD" clId="Web-{49CA4920-986F-AFA6-FF1A-EC1AE91073E0}" dt="2022-11-01T08:47:53.669" v="356" actId="1076"/>
          <ac:spMkLst>
            <pc:docMk/>
            <pc:sldMk cId="4080791515" sldId="4474"/>
            <ac:spMk id="307" creationId="{00000000-0000-0000-0000-000000000000}"/>
          </ac:spMkLst>
        </pc:spChg>
        <pc:picChg chg="add mod">
          <ac:chgData name="GOMEZ, Paula" userId="S::gomezp@who.int::c93cf399-3ed7-4230-9282-8831e3fe5ae7" providerId="AD" clId="Web-{49CA4920-986F-AFA6-FF1A-EC1AE91073E0}" dt="2022-11-01T09:00:41.410" v="535" actId="14100"/>
          <ac:picMkLst>
            <pc:docMk/>
            <pc:sldMk cId="4080791515" sldId="4474"/>
            <ac:picMk id="6" creationId="{2B6906F3-B0E1-CB94-92AC-7B7D318C640A}"/>
          </ac:picMkLst>
        </pc:picChg>
      </pc:sldChg>
      <pc:sldChg chg="addSp delSp modSp add replId">
        <pc:chgData name="GOMEZ, Paula" userId="S::gomezp@who.int::c93cf399-3ed7-4230-9282-8831e3fe5ae7" providerId="AD" clId="Web-{49CA4920-986F-AFA6-FF1A-EC1AE91073E0}" dt="2022-11-01T08:47:49.591" v="355" actId="1076"/>
        <pc:sldMkLst>
          <pc:docMk/>
          <pc:sldMk cId="3935561327" sldId="4475"/>
        </pc:sldMkLst>
        <pc:spChg chg="add mod">
          <ac:chgData name="GOMEZ, Paula" userId="S::gomezp@who.int::c93cf399-3ed7-4230-9282-8831e3fe5ae7" providerId="AD" clId="Web-{49CA4920-986F-AFA6-FF1A-EC1AE91073E0}" dt="2022-11-01T07:41:02.655" v="286" actId="1076"/>
          <ac:spMkLst>
            <pc:docMk/>
            <pc:sldMk cId="3935561327" sldId="4475"/>
            <ac:spMk id="2" creationId="{53A9F860-E623-E769-B5C8-9B7AB1D88ED0}"/>
          </ac:spMkLst>
        </pc:spChg>
        <pc:spChg chg="del">
          <ac:chgData name="GOMEZ, Paula" userId="S::gomezp@who.int::c93cf399-3ed7-4230-9282-8831e3fe5ae7" providerId="AD" clId="Web-{49CA4920-986F-AFA6-FF1A-EC1AE91073E0}" dt="2022-11-01T07:38:24.228" v="218"/>
          <ac:spMkLst>
            <pc:docMk/>
            <pc:sldMk cId="3935561327" sldId="4475"/>
            <ac:spMk id="5" creationId="{6E3C16D8-F88E-B5DC-0057-3E44284AC670}"/>
          </ac:spMkLst>
        </pc:spChg>
        <pc:spChg chg="mod">
          <ac:chgData name="GOMEZ, Paula" userId="S::gomezp@who.int::c93cf399-3ed7-4230-9282-8831e3fe5ae7" providerId="AD" clId="Web-{49CA4920-986F-AFA6-FF1A-EC1AE91073E0}" dt="2022-11-01T08:47:49.591" v="355" actId="1076"/>
          <ac:spMkLst>
            <pc:docMk/>
            <pc:sldMk cId="3935561327" sldId="4475"/>
            <ac:spMk id="307" creationId="{00000000-0000-0000-0000-000000000000}"/>
          </ac:spMkLst>
        </pc:spChg>
        <pc:picChg chg="add mod">
          <ac:chgData name="GOMEZ, Paula" userId="S::gomezp@who.int::c93cf399-3ed7-4230-9282-8831e3fe5ae7" providerId="AD" clId="Web-{49CA4920-986F-AFA6-FF1A-EC1AE91073E0}" dt="2022-11-01T07:40:50.092" v="285" actId="1076"/>
          <ac:picMkLst>
            <pc:docMk/>
            <pc:sldMk cId="3935561327" sldId="4475"/>
            <ac:picMk id="3" creationId="{10C8D5DC-85BB-55ED-0F0B-3D0DF6588355}"/>
          </ac:picMkLst>
        </pc:picChg>
        <pc:picChg chg="del">
          <ac:chgData name="GOMEZ, Paula" userId="S::gomezp@who.int::c93cf399-3ed7-4230-9282-8831e3fe5ae7" providerId="AD" clId="Web-{49CA4920-986F-AFA6-FF1A-EC1AE91073E0}" dt="2022-11-01T07:38:21.838" v="217"/>
          <ac:picMkLst>
            <pc:docMk/>
            <pc:sldMk cId="3935561327" sldId="4475"/>
            <ac:picMk id="6" creationId="{2B6906F3-B0E1-CB94-92AC-7B7D318C640A}"/>
          </ac:picMkLst>
        </pc:picChg>
      </pc:sldChg>
      <pc:sldChg chg="add replId">
        <pc:chgData name="GOMEZ, Paula" userId="S::gomezp@who.int::c93cf399-3ed7-4230-9282-8831e3fe5ae7" providerId="AD" clId="Web-{49CA4920-986F-AFA6-FF1A-EC1AE91073E0}" dt="2022-11-01T07:41:47.375" v="287"/>
        <pc:sldMkLst>
          <pc:docMk/>
          <pc:sldMk cId="1715616205" sldId="4476"/>
        </pc:sldMkLst>
      </pc:sldChg>
      <pc:sldChg chg="add replId">
        <pc:chgData name="GOMEZ, Paula" userId="S::gomezp@who.int::c93cf399-3ed7-4230-9282-8831e3fe5ae7" providerId="AD" clId="Web-{49CA4920-986F-AFA6-FF1A-EC1AE91073E0}" dt="2022-11-01T07:43:10.674" v="335"/>
        <pc:sldMkLst>
          <pc:docMk/>
          <pc:sldMk cId="2499116336" sldId="4477"/>
        </pc:sldMkLst>
      </pc:sldChg>
      <pc:sldChg chg="addSp delSp modSp add replId">
        <pc:chgData name="GOMEZ, Paula" userId="S::gomezp@who.int::c93cf399-3ed7-4230-9282-8831e3fe5ae7" providerId="AD" clId="Web-{49CA4920-986F-AFA6-FF1A-EC1AE91073E0}" dt="2022-11-01T08:47:43.966" v="354" actId="1076"/>
        <pc:sldMkLst>
          <pc:docMk/>
          <pc:sldMk cId="1380852581" sldId="4478"/>
        </pc:sldMkLst>
        <pc:spChg chg="del">
          <ac:chgData name="GOMEZ, Paula" userId="S::gomezp@who.int::c93cf399-3ed7-4230-9282-8831e3fe5ae7" providerId="AD" clId="Web-{49CA4920-986F-AFA6-FF1A-EC1AE91073E0}" dt="2022-11-01T08:45:40.540" v="349"/>
          <ac:spMkLst>
            <pc:docMk/>
            <pc:sldMk cId="1380852581" sldId="4478"/>
            <ac:spMk id="2" creationId="{53A9F860-E623-E769-B5C8-9B7AB1D88ED0}"/>
          </ac:spMkLst>
        </pc:spChg>
        <pc:spChg chg="mod">
          <ac:chgData name="GOMEZ, Paula" userId="S::gomezp@who.int::c93cf399-3ed7-4230-9282-8831e3fe5ae7" providerId="AD" clId="Web-{49CA4920-986F-AFA6-FF1A-EC1AE91073E0}" dt="2022-11-01T08:47:43.966" v="354" actId="1076"/>
          <ac:spMkLst>
            <pc:docMk/>
            <pc:sldMk cId="1380852581" sldId="4478"/>
            <ac:spMk id="307" creationId="{00000000-0000-0000-0000-000000000000}"/>
          </ac:spMkLst>
        </pc:spChg>
        <pc:picChg chg="del">
          <ac:chgData name="GOMEZ, Paula" userId="S::gomezp@who.int::c93cf399-3ed7-4230-9282-8831e3fe5ae7" providerId="AD" clId="Web-{49CA4920-986F-AFA6-FF1A-EC1AE91073E0}" dt="2022-11-01T08:45:05.883" v="338"/>
          <ac:picMkLst>
            <pc:docMk/>
            <pc:sldMk cId="1380852581" sldId="4478"/>
            <ac:picMk id="3" creationId="{10C8D5DC-85BB-55ED-0F0B-3D0DF6588355}"/>
          </ac:picMkLst>
        </pc:picChg>
        <pc:picChg chg="add mod">
          <ac:chgData name="GOMEZ, Paula" userId="S::gomezp@who.int::c93cf399-3ed7-4230-9282-8831e3fe5ae7" providerId="AD" clId="Web-{49CA4920-986F-AFA6-FF1A-EC1AE91073E0}" dt="2022-11-01T08:47:07.434" v="353" actId="1076"/>
          <ac:picMkLst>
            <pc:docMk/>
            <pc:sldMk cId="1380852581" sldId="4478"/>
            <ac:picMk id="4" creationId="{5E0B74FB-EFC9-EB1C-64C8-0C11F189B960}"/>
          </ac:picMkLst>
        </pc:picChg>
      </pc:sldChg>
      <pc:sldChg chg="addSp delSp modSp add ord">
        <pc:chgData name="GOMEZ, Paula" userId="S::gomezp@who.int::c93cf399-3ed7-4230-9282-8831e3fe5ae7" providerId="AD" clId="Web-{49CA4920-986F-AFA6-FF1A-EC1AE91073E0}" dt="2022-11-01T09:06:55.921" v="720" actId="20577"/>
        <pc:sldMkLst>
          <pc:docMk/>
          <pc:sldMk cId="3188088561" sldId="4479"/>
        </pc:sldMkLst>
        <pc:spChg chg="del mod">
          <ac:chgData name="GOMEZ, Paula" userId="S::gomezp@who.int::c93cf399-3ed7-4230-9282-8831e3fe5ae7" providerId="AD" clId="Web-{49CA4920-986F-AFA6-FF1A-EC1AE91073E0}" dt="2022-11-01T09:05:02.293" v="561"/>
          <ac:spMkLst>
            <pc:docMk/>
            <pc:sldMk cId="3188088561" sldId="4479"/>
            <ac:spMk id="4" creationId="{8BE278B2-C0AB-41C2-B0BD-05FF601FCFCC}"/>
          </ac:spMkLst>
        </pc:spChg>
        <pc:spChg chg="mod">
          <ac:chgData name="GOMEZ, Paula" userId="S::gomezp@who.int::c93cf399-3ed7-4230-9282-8831e3fe5ae7" providerId="AD" clId="Web-{49CA4920-986F-AFA6-FF1A-EC1AE91073E0}" dt="2022-11-01T09:06:48.577" v="717" actId="20577"/>
          <ac:spMkLst>
            <pc:docMk/>
            <pc:sldMk cId="3188088561" sldId="4479"/>
            <ac:spMk id="18435" creationId="{B1A25376-BC15-4ECC-A8EC-7B05485C055D}"/>
          </ac:spMkLst>
        </pc:spChg>
        <pc:spChg chg="mod">
          <ac:chgData name="GOMEZ, Paula" userId="S::gomezp@who.int::c93cf399-3ed7-4230-9282-8831e3fe5ae7" providerId="AD" clId="Web-{49CA4920-986F-AFA6-FF1A-EC1AE91073E0}" dt="2022-11-01T09:06:55.921" v="720" actId="20577"/>
          <ac:spMkLst>
            <pc:docMk/>
            <pc:sldMk cId="3188088561" sldId="4479"/>
            <ac:spMk id="22530" creationId="{FED9B0A0-A003-404C-8D9A-9412066C3D15}"/>
          </ac:spMkLst>
        </pc:spChg>
        <pc:picChg chg="add del mod">
          <ac:chgData name="GOMEZ, Paula" userId="S::gomezp@who.int::c93cf399-3ed7-4230-9282-8831e3fe5ae7" providerId="AD" clId="Web-{49CA4920-986F-AFA6-FF1A-EC1AE91073E0}" dt="2022-11-01T09:05:05.762" v="562"/>
          <ac:picMkLst>
            <pc:docMk/>
            <pc:sldMk cId="3188088561" sldId="4479"/>
            <ac:picMk id="3" creationId="{C5B56B0B-8989-DC67-78E3-CDE0A2F93DAF}"/>
          </ac:picMkLst>
        </pc:picChg>
      </pc:sldChg>
      <pc:sldChg chg="modSp add">
        <pc:chgData name="GOMEZ, Paula" userId="S::gomezp@who.int::c93cf399-3ed7-4230-9282-8831e3fe5ae7" providerId="AD" clId="Web-{49CA4920-986F-AFA6-FF1A-EC1AE91073E0}" dt="2022-11-01T09:09:15.035" v="771" actId="20577"/>
        <pc:sldMkLst>
          <pc:docMk/>
          <pc:sldMk cId="480352512" sldId="4480"/>
        </pc:sldMkLst>
        <pc:spChg chg="mod">
          <ac:chgData name="GOMEZ, Paula" userId="S::gomezp@who.int::c93cf399-3ed7-4230-9282-8831e3fe5ae7" providerId="AD" clId="Web-{49CA4920-986F-AFA6-FF1A-EC1AE91073E0}" dt="2022-11-01T09:09:15.035" v="771" actId="20577"/>
          <ac:spMkLst>
            <pc:docMk/>
            <pc:sldMk cId="480352512" sldId="4480"/>
            <ac:spMk id="39938" creationId="{32962E8E-4AE6-4F00-94AE-526268535180}"/>
          </ac:spMkLst>
        </pc:spChg>
      </pc:sldChg>
      <pc:sldChg chg="add">
        <pc:chgData name="GOMEZ, Paula" userId="S::gomezp@who.int::c93cf399-3ed7-4230-9282-8831e3fe5ae7" providerId="AD" clId="Web-{49CA4920-986F-AFA6-FF1A-EC1AE91073E0}" dt="2022-11-01T09:04:07.870" v="544"/>
        <pc:sldMkLst>
          <pc:docMk/>
          <pc:sldMk cId="2395794228" sldId="4481"/>
        </pc:sldMkLst>
      </pc:sldChg>
      <pc:sldChg chg="add replId">
        <pc:chgData name="GOMEZ, Paula" userId="S::gomezp@who.int::c93cf399-3ed7-4230-9282-8831e3fe5ae7" providerId="AD" clId="Web-{49CA4920-986F-AFA6-FF1A-EC1AE91073E0}" dt="2022-11-01T09:04:43.589" v="545"/>
        <pc:sldMkLst>
          <pc:docMk/>
          <pc:sldMk cId="536052874" sldId="4482"/>
        </pc:sldMkLst>
      </pc:sldChg>
      <pc:sldChg chg="add replId">
        <pc:chgData name="GOMEZ, Paula" userId="S::gomezp@who.int::c93cf399-3ed7-4230-9282-8831e3fe5ae7" providerId="AD" clId="Web-{49CA4920-986F-AFA6-FF1A-EC1AE91073E0}" dt="2022-11-01T09:07:25.704" v="723"/>
        <pc:sldMkLst>
          <pc:docMk/>
          <pc:sldMk cId="2367511318" sldId="4483"/>
        </pc:sldMkLst>
      </pc:sldChg>
      <pc:sldMasterChg chg="addSldLayout">
        <pc:chgData name="GOMEZ, Paula" userId="S::gomezp@who.int::c93cf399-3ed7-4230-9282-8831e3fe5ae7" providerId="AD" clId="Web-{49CA4920-986F-AFA6-FF1A-EC1AE91073E0}" dt="2022-11-01T09:00:26.926" v="533"/>
        <pc:sldMasterMkLst>
          <pc:docMk/>
          <pc:sldMasterMk cId="1533177493" sldId="2147483781"/>
        </pc:sldMasterMkLst>
        <pc:sldLayoutChg chg="add">
          <pc:chgData name="GOMEZ, Paula" userId="S::gomezp@who.int::c93cf399-3ed7-4230-9282-8831e3fe5ae7" providerId="AD" clId="Web-{49CA4920-986F-AFA6-FF1A-EC1AE91073E0}" dt="2022-11-01T09:00:26.926" v="533"/>
          <pc:sldLayoutMkLst>
            <pc:docMk/>
            <pc:sldMasterMk cId="1533177493" sldId="2147483781"/>
            <pc:sldLayoutMk cId="1828371406" sldId="2147484846"/>
          </pc:sldLayoutMkLst>
        </pc:sldLayoutChg>
      </pc:sldMasterChg>
    </pc:docChg>
  </pc:docChgLst>
  <pc:docChgLst>
    <pc:chgData name="GOMEZ, Paula" userId="c93cf399-3ed7-4230-9282-8831e3fe5ae7" providerId="ADAL" clId="{F07CB18F-932F-485A-A968-A020AACC68D0}"/>
    <pc:docChg chg="modSld">
      <pc:chgData name="GOMEZ, Paula" userId="c93cf399-3ed7-4230-9282-8831e3fe5ae7" providerId="ADAL" clId="{F07CB18F-932F-485A-A968-A020AACC68D0}" dt="2022-08-25T05:06:04.497" v="97" actId="13926"/>
      <pc:docMkLst>
        <pc:docMk/>
      </pc:docMkLst>
      <pc:sldChg chg="addSp delSp modSp mod">
        <pc:chgData name="GOMEZ, Paula" userId="c93cf399-3ed7-4230-9282-8831e3fe5ae7" providerId="ADAL" clId="{F07CB18F-932F-485A-A968-A020AACC68D0}" dt="2022-08-24T09:34:00.730" v="66" actId="14100"/>
        <pc:sldMkLst>
          <pc:docMk/>
          <pc:sldMk cId="520941827" sldId="366"/>
        </pc:sldMkLst>
        <pc:spChg chg="mod">
          <ac:chgData name="GOMEZ, Paula" userId="c93cf399-3ed7-4230-9282-8831e3fe5ae7" providerId="ADAL" clId="{F07CB18F-932F-485A-A968-A020AACC68D0}" dt="2022-08-24T09:33:27.747" v="28" actId="207"/>
          <ac:spMkLst>
            <pc:docMk/>
            <pc:sldMk cId="520941827" sldId="366"/>
            <ac:spMk id="3" creationId="{FE715C1D-0AFD-4B24-93D9-2F4112C6A19E}"/>
          </ac:spMkLst>
        </pc:spChg>
        <pc:spChg chg="add mod">
          <ac:chgData name="GOMEZ, Paula" userId="c93cf399-3ed7-4230-9282-8831e3fe5ae7" providerId="ADAL" clId="{F07CB18F-932F-485A-A968-A020AACC68D0}" dt="2022-08-24T09:34:00.730" v="66" actId="14100"/>
          <ac:spMkLst>
            <pc:docMk/>
            <pc:sldMk cId="520941827" sldId="366"/>
            <ac:spMk id="4" creationId="{9BC79351-33CE-4983-A62A-74FE554B33B6}"/>
          </ac:spMkLst>
        </pc:spChg>
        <pc:spChg chg="mod">
          <ac:chgData name="GOMEZ, Paula" userId="c93cf399-3ed7-4230-9282-8831e3fe5ae7" providerId="ADAL" clId="{F07CB18F-932F-485A-A968-A020AACC68D0}" dt="2022-08-24T09:33:47.827" v="64" actId="20577"/>
          <ac:spMkLst>
            <pc:docMk/>
            <pc:sldMk cId="520941827" sldId="366"/>
            <ac:spMk id="5" creationId="{637BBC0E-F8A1-4F34-A06A-A6D527623571}"/>
          </ac:spMkLst>
        </pc:spChg>
        <pc:spChg chg="mod">
          <ac:chgData name="GOMEZ, Paula" userId="c93cf399-3ed7-4230-9282-8831e3fe5ae7" providerId="ADAL" clId="{F07CB18F-932F-485A-A968-A020AACC68D0}" dt="2022-08-24T09:33:40.517" v="50" actId="20577"/>
          <ac:spMkLst>
            <pc:docMk/>
            <pc:sldMk cId="520941827" sldId="366"/>
            <ac:spMk id="7" creationId="{CC0349B5-314B-4196-9D2D-7757D77AB0A7}"/>
          </ac:spMkLst>
        </pc:spChg>
        <pc:picChg chg="del">
          <ac:chgData name="GOMEZ, Paula" userId="c93cf399-3ed7-4230-9282-8831e3fe5ae7" providerId="ADAL" clId="{F07CB18F-932F-485A-A968-A020AACC68D0}" dt="2022-08-24T09:32:47.874" v="0" actId="478"/>
          <ac:picMkLst>
            <pc:docMk/>
            <pc:sldMk cId="520941827" sldId="366"/>
            <ac:picMk id="1026" creationId="{4203DC16-ABC4-44CC-ADEC-B32963C52984}"/>
          </ac:picMkLst>
        </pc:picChg>
      </pc:sldChg>
      <pc:sldChg chg="modSp mod">
        <pc:chgData name="GOMEZ, Paula" userId="c93cf399-3ed7-4230-9282-8831e3fe5ae7" providerId="ADAL" clId="{F07CB18F-932F-485A-A968-A020AACC68D0}" dt="2022-08-25T05:06:04.497" v="97" actId="13926"/>
        <pc:sldMkLst>
          <pc:docMk/>
          <pc:sldMk cId="4240706445" sldId="387"/>
        </pc:sldMkLst>
        <pc:spChg chg="mod">
          <ac:chgData name="GOMEZ, Paula" userId="c93cf399-3ed7-4230-9282-8831e3fe5ae7" providerId="ADAL" clId="{F07CB18F-932F-485A-A968-A020AACC68D0}" dt="2022-08-25T05:06:04.497" v="97" actId="13926"/>
          <ac:spMkLst>
            <pc:docMk/>
            <pc:sldMk cId="4240706445" sldId="387"/>
            <ac:spMk id="20483" creationId="{1BD00435-6460-4E09-9B49-27DB96F0977E}"/>
          </ac:spMkLst>
        </pc:spChg>
      </pc:sldChg>
      <pc:sldChg chg="modSp mod">
        <pc:chgData name="GOMEZ, Paula" userId="c93cf399-3ed7-4230-9282-8831e3fe5ae7" providerId="ADAL" clId="{F07CB18F-932F-485A-A968-A020AACC68D0}" dt="2022-08-24T09:35:29.319" v="80" actId="14100"/>
        <pc:sldMkLst>
          <pc:docMk/>
          <pc:sldMk cId="3194878380" sldId="1986"/>
        </pc:sldMkLst>
        <pc:graphicFrameChg chg="mod modGraphic">
          <ac:chgData name="GOMEZ, Paula" userId="c93cf399-3ed7-4230-9282-8831e3fe5ae7" providerId="ADAL" clId="{F07CB18F-932F-485A-A968-A020AACC68D0}" dt="2022-08-24T09:35:29.319" v="80" actId="14100"/>
          <ac:graphicFrameMkLst>
            <pc:docMk/>
            <pc:sldMk cId="3194878380" sldId="1986"/>
            <ac:graphicFrameMk id="2" creationId="{20F09B98-F780-4A35-BD1D-F3362EC5EEAD}"/>
          </ac:graphicFrameMkLst>
        </pc:graphicFrameChg>
      </pc:sldChg>
    </pc:docChg>
  </pc:docChgLst>
  <pc:docChgLst>
    <pc:chgData name="Utilisateur invité" userId="S::urn:spo:anon#eaf9c13d872bb4e03d62bac4295a813d0d5a716b11aa44fafa21b72e3f50fa97::" providerId="AD" clId="Web-{5C0F3A97-8E35-D2E9-D308-36BDA93F2EB5}"/>
    <pc:docChg chg="">
      <pc:chgData name="Utilisateur invité" userId="S::urn:spo:anon#eaf9c13d872bb4e03d62bac4295a813d0d5a716b11aa44fafa21b72e3f50fa97::" providerId="AD" clId="Web-{5C0F3A97-8E35-D2E9-D308-36BDA93F2EB5}" dt="2022-07-05T11:45:28.280" v="0"/>
      <pc:docMkLst>
        <pc:docMk/>
      </pc:docMkLst>
      <pc:sldChg chg="delCm">
        <pc:chgData name="Utilisateur invité" userId="S::urn:spo:anon#eaf9c13d872bb4e03d62bac4295a813d0d5a716b11aa44fafa21b72e3f50fa97::" providerId="AD" clId="Web-{5C0F3A97-8E35-D2E9-D308-36BDA93F2EB5}" dt="2022-07-05T11:45:28.280" v="0"/>
        <pc:sldMkLst>
          <pc:docMk/>
          <pc:sldMk cId="2965843955" sldId="400"/>
        </pc:sldMkLst>
      </pc:sldChg>
    </pc:docChg>
  </pc:docChgLst>
  <pc:docChgLst>
    <pc:chgData name="GOMEZ, Paula" userId="c93cf399-3ed7-4230-9282-8831e3fe5ae7" providerId="ADAL" clId="{E5223C57-D1B3-477B-AD73-D312A28D5278}"/>
    <pc:docChg chg="custSel addSld delSld modSld sldOrd">
      <pc:chgData name="GOMEZ, Paula" userId="c93cf399-3ed7-4230-9282-8831e3fe5ae7" providerId="ADAL" clId="{E5223C57-D1B3-477B-AD73-D312A28D5278}" dt="2022-07-12T05:19:42.731" v="4021" actId="13926"/>
      <pc:docMkLst>
        <pc:docMk/>
      </pc:docMkLst>
      <pc:sldChg chg="modSp mod ord">
        <pc:chgData name="GOMEZ, Paula" userId="c93cf399-3ed7-4230-9282-8831e3fe5ae7" providerId="ADAL" clId="{E5223C57-D1B3-477B-AD73-D312A28D5278}" dt="2022-07-11T15:32:09.421" v="3867" actId="114"/>
        <pc:sldMkLst>
          <pc:docMk/>
          <pc:sldMk cId="0" sldId="341"/>
        </pc:sldMkLst>
        <pc:spChg chg="mod">
          <ac:chgData name="GOMEZ, Paula" userId="c93cf399-3ed7-4230-9282-8831e3fe5ae7" providerId="ADAL" clId="{E5223C57-D1B3-477B-AD73-D312A28D5278}" dt="2022-07-11T15:32:09.421" v="3867" actId="114"/>
          <ac:spMkLst>
            <pc:docMk/>
            <pc:sldMk cId="0" sldId="341"/>
            <ac:spMk id="44034" creationId="{7B1A93B5-CAE6-401A-84CA-C7219725234B}"/>
          </ac:spMkLst>
        </pc:spChg>
      </pc:sldChg>
      <pc:sldChg chg="modSp mod">
        <pc:chgData name="GOMEZ, Paula" userId="c93cf399-3ed7-4230-9282-8831e3fe5ae7" providerId="ADAL" clId="{E5223C57-D1B3-477B-AD73-D312A28D5278}" dt="2022-06-30T09:11:44.078" v="1999" actId="20577"/>
        <pc:sldMkLst>
          <pc:docMk/>
          <pc:sldMk cId="0" sldId="344"/>
        </pc:sldMkLst>
        <pc:spChg chg="mod">
          <ac:chgData name="GOMEZ, Paula" userId="c93cf399-3ed7-4230-9282-8831e3fe5ae7" providerId="ADAL" clId="{E5223C57-D1B3-477B-AD73-D312A28D5278}" dt="2022-06-30T09:11:44.078" v="1999" actId="20577"/>
          <ac:spMkLst>
            <pc:docMk/>
            <pc:sldMk cId="0" sldId="344"/>
            <ac:spMk id="29699" creationId="{A84D096C-B9D6-414E-9059-A12297B77D58}"/>
          </ac:spMkLst>
        </pc:spChg>
      </pc:sldChg>
      <pc:sldChg chg="modSp mod">
        <pc:chgData name="GOMEZ, Paula" userId="c93cf399-3ed7-4230-9282-8831e3fe5ae7" providerId="ADAL" clId="{E5223C57-D1B3-477B-AD73-D312A28D5278}" dt="2022-06-27T17:03:37.431" v="1353" actId="20577"/>
        <pc:sldMkLst>
          <pc:docMk/>
          <pc:sldMk cId="2086906395" sldId="353"/>
        </pc:sldMkLst>
        <pc:spChg chg="mod">
          <ac:chgData name="GOMEZ, Paula" userId="c93cf399-3ed7-4230-9282-8831e3fe5ae7" providerId="ADAL" clId="{E5223C57-D1B3-477B-AD73-D312A28D5278}" dt="2022-06-27T17:03:37.431" v="1353" actId="20577"/>
          <ac:spMkLst>
            <pc:docMk/>
            <pc:sldMk cId="2086906395" sldId="353"/>
            <ac:spMk id="6" creationId="{00000000-0000-0000-0000-000000000000}"/>
          </ac:spMkLst>
        </pc:spChg>
      </pc:sldChg>
      <pc:sldChg chg="modSp mod">
        <pc:chgData name="GOMEZ, Paula" userId="c93cf399-3ed7-4230-9282-8831e3fe5ae7" providerId="ADAL" clId="{E5223C57-D1B3-477B-AD73-D312A28D5278}" dt="2022-07-11T14:14:24.020" v="3722" actId="20577"/>
        <pc:sldMkLst>
          <pc:docMk/>
          <pc:sldMk cId="0" sldId="358"/>
        </pc:sldMkLst>
        <pc:spChg chg="mod">
          <ac:chgData name="GOMEZ, Paula" userId="c93cf399-3ed7-4230-9282-8831e3fe5ae7" providerId="ADAL" clId="{E5223C57-D1B3-477B-AD73-D312A28D5278}" dt="2022-07-11T14:14:24.020" v="3722" actId="20577"/>
          <ac:spMkLst>
            <pc:docMk/>
            <pc:sldMk cId="0" sldId="358"/>
            <ac:spMk id="24579" creationId="{6FA11F00-3065-48BC-8212-D93723259126}"/>
          </ac:spMkLst>
        </pc:spChg>
      </pc:sldChg>
      <pc:sldChg chg="modSp mod">
        <pc:chgData name="GOMEZ, Paula" userId="c93cf399-3ed7-4230-9282-8831e3fe5ae7" providerId="ADAL" clId="{E5223C57-D1B3-477B-AD73-D312A28D5278}" dt="2022-07-12T05:19:42.731" v="4021" actId="13926"/>
        <pc:sldMkLst>
          <pc:docMk/>
          <pc:sldMk cId="3542789810" sldId="360"/>
        </pc:sldMkLst>
        <pc:spChg chg="mod">
          <ac:chgData name="GOMEZ, Paula" userId="c93cf399-3ed7-4230-9282-8831e3fe5ae7" providerId="ADAL" clId="{E5223C57-D1B3-477B-AD73-D312A28D5278}" dt="2022-07-12T05:19:42.731" v="4021" actId="13926"/>
          <ac:spMkLst>
            <pc:docMk/>
            <pc:sldMk cId="3542789810" sldId="360"/>
            <ac:spMk id="33794" creationId="{8BBB8AF4-35EB-43D5-8E09-11BBB310091B}"/>
          </ac:spMkLst>
        </pc:spChg>
      </pc:sldChg>
      <pc:sldChg chg="addSp modSp mod">
        <pc:chgData name="GOMEZ, Paula" userId="c93cf399-3ed7-4230-9282-8831e3fe5ae7" providerId="ADAL" clId="{E5223C57-D1B3-477B-AD73-D312A28D5278}" dt="2022-06-30T09:09:54.524" v="1937" actId="14100"/>
        <pc:sldMkLst>
          <pc:docMk/>
          <pc:sldMk cId="0" sldId="361"/>
        </pc:sldMkLst>
        <pc:spChg chg="add mod">
          <ac:chgData name="GOMEZ, Paula" userId="c93cf399-3ed7-4230-9282-8831e3fe5ae7" providerId="ADAL" clId="{E5223C57-D1B3-477B-AD73-D312A28D5278}" dt="2022-06-30T09:09:54.524" v="1937" actId="14100"/>
          <ac:spMkLst>
            <pc:docMk/>
            <pc:sldMk cId="0" sldId="361"/>
            <ac:spMk id="4" creationId="{8BE278B2-C0AB-41C2-B0BD-05FF601FCFCC}"/>
          </ac:spMkLst>
        </pc:spChg>
        <pc:spChg chg="mod">
          <ac:chgData name="GOMEZ, Paula" userId="c93cf399-3ed7-4230-9282-8831e3fe5ae7" providerId="ADAL" clId="{E5223C57-D1B3-477B-AD73-D312A28D5278}" dt="2022-06-30T09:09:21.497" v="1936" actId="20577"/>
          <ac:spMkLst>
            <pc:docMk/>
            <pc:sldMk cId="0" sldId="361"/>
            <ac:spMk id="18435" creationId="{B1A25376-BC15-4ECC-A8EC-7B05485C055D}"/>
          </ac:spMkLst>
        </pc:spChg>
      </pc:sldChg>
      <pc:sldChg chg="modSp mod">
        <pc:chgData name="GOMEZ, Paula" userId="c93cf399-3ed7-4230-9282-8831e3fe5ae7" providerId="ADAL" clId="{E5223C57-D1B3-477B-AD73-D312A28D5278}" dt="2022-06-27T15:56:38.325" v="8" actId="20577"/>
        <pc:sldMkLst>
          <pc:docMk/>
          <pc:sldMk cId="4053575958" sldId="370"/>
        </pc:sldMkLst>
        <pc:spChg chg="mod">
          <ac:chgData name="GOMEZ, Paula" userId="c93cf399-3ed7-4230-9282-8831e3fe5ae7" providerId="ADAL" clId="{E5223C57-D1B3-477B-AD73-D312A28D5278}" dt="2022-06-27T15:56:38.325" v="8" actId="20577"/>
          <ac:spMkLst>
            <pc:docMk/>
            <pc:sldMk cId="4053575958" sldId="370"/>
            <ac:spMk id="2" creationId="{00000000-0000-0000-0000-000000000000}"/>
          </ac:spMkLst>
        </pc:spChg>
      </pc:sldChg>
      <pc:sldChg chg="modSp mod">
        <pc:chgData name="GOMEZ, Paula" userId="c93cf399-3ed7-4230-9282-8831e3fe5ae7" providerId="ADAL" clId="{E5223C57-D1B3-477B-AD73-D312A28D5278}" dt="2022-07-12T05:18:06.333" v="3869" actId="13926"/>
        <pc:sldMkLst>
          <pc:docMk/>
          <pc:sldMk cId="4260797382" sldId="372"/>
        </pc:sldMkLst>
        <pc:spChg chg="mod">
          <ac:chgData name="GOMEZ, Paula" userId="c93cf399-3ed7-4230-9282-8831e3fe5ae7" providerId="ADAL" clId="{E5223C57-D1B3-477B-AD73-D312A28D5278}" dt="2022-07-12T05:18:01.740" v="3868" actId="13926"/>
          <ac:spMkLst>
            <pc:docMk/>
            <pc:sldMk cId="4260797382" sldId="372"/>
            <ac:spMk id="2" creationId="{5FCDE3D3-6385-4B90-B910-5A9A2543F030}"/>
          </ac:spMkLst>
        </pc:spChg>
        <pc:spChg chg="mod">
          <ac:chgData name="GOMEZ, Paula" userId="c93cf399-3ed7-4230-9282-8831e3fe5ae7" providerId="ADAL" clId="{E5223C57-D1B3-477B-AD73-D312A28D5278}" dt="2022-07-12T05:18:06.333" v="3869" actId="13926"/>
          <ac:spMkLst>
            <pc:docMk/>
            <pc:sldMk cId="4260797382" sldId="372"/>
            <ac:spMk id="8" creationId="{7BD7D860-956A-4DE1-9BBB-FB8B1945C4DA}"/>
          </ac:spMkLst>
        </pc:spChg>
      </pc:sldChg>
      <pc:sldChg chg="delCm modCm">
        <pc:chgData name="GOMEZ, Paula" userId="c93cf399-3ed7-4230-9282-8831e3fe5ae7" providerId="ADAL" clId="{E5223C57-D1B3-477B-AD73-D312A28D5278}" dt="2022-07-10T12:21:39.059" v="3719"/>
        <pc:sldMkLst>
          <pc:docMk/>
          <pc:sldMk cId="3518861403" sldId="376"/>
        </pc:sldMkLst>
      </pc:sldChg>
      <pc:sldChg chg="modSp mod">
        <pc:chgData name="GOMEZ, Paula" userId="c93cf399-3ed7-4230-9282-8831e3fe5ae7" providerId="ADAL" clId="{E5223C57-D1B3-477B-AD73-D312A28D5278}" dt="2022-06-30T12:23:27.985" v="2076" actId="20577"/>
        <pc:sldMkLst>
          <pc:docMk/>
          <pc:sldMk cId="884335975" sldId="379"/>
        </pc:sldMkLst>
        <pc:spChg chg="mod">
          <ac:chgData name="GOMEZ, Paula" userId="c93cf399-3ed7-4230-9282-8831e3fe5ae7" providerId="ADAL" clId="{E5223C57-D1B3-477B-AD73-D312A28D5278}" dt="2022-06-30T12:23:27.985" v="2076" actId="20577"/>
          <ac:spMkLst>
            <pc:docMk/>
            <pc:sldMk cId="884335975" sldId="379"/>
            <ac:spMk id="308" creationId="{00000000-0000-0000-0000-000000000000}"/>
          </ac:spMkLst>
        </pc:spChg>
      </pc:sldChg>
      <pc:sldChg chg="modSp mod">
        <pc:chgData name="GOMEZ, Paula" userId="c93cf399-3ed7-4230-9282-8831e3fe5ae7" providerId="ADAL" clId="{E5223C57-D1B3-477B-AD73-D312A28D5278}" dt="2022-06-30T12:24:01.148" v="2082" actId="20577"/>
        <pc:sldMkLst>
          <pc:docMk/>
          <pc:sldMk cId="1896788206" sldId="380"/>
        </pc:sldMkLst>
        <pc:spChg chg="mod">
          <ac:chgData name="GOMEZ, Paula" userId="c93cf399-3ed7-4230-9282-8831e3fe5ae7" providerId="ADAL" clId="{E5223C57-D1B3-477B-AD73-D312A28D5278}" dt="2022-06-30T12:24:01.148" v="2082" actId="20577"/>
          <ac:spMkLst>
            <pc:docMk/>
            <pc:sldMk cId="1896788206" sldId="380"/>
            <ac:spMk id="308" creationId="{00000000-0000-0000-0000-000000000000}"/>
          </ac:spMkLst>
        </pc:spChg>
      </pc:sldChg>
      <pc:sldChg chg="modSp mod">
        <pc:chgData name="GOMEZ, Paula" userId="c93cf399-3ed7-4230-9282-8831e3fe5ae7" providerId="ADAL" clId="{E5223C57-D1B3-477B-AD73-D312A28D5278}" dt="2022-06-27T16:04:42.916" v="108" actId="20577"/>
        <pc:sldMkLst>
          <pc:docMk/>
          <pc:sldMk cId="4118279488" sldId="382"/>
        </pc:sldMkLst>
        <pc:spChg chg="mod">
          <ac:chgData name="GOMEZ, Paula" userId="c93cf399-3ed7-4230-9282-8831e3fe5ae7" providerId="ADAL" clId="{E5223C57-D1B3-477B-AD73-D312A28D5278}" dt="2022-06-27T16:04:42.916" v="108" actId="20577"/>
          <ac:spMkLst>
            <pc:docMk/>
            <pc:sldMk cId="4118279488" sldId="382"/>
            <ac:spMk id="4" creationId="{121547C1-0B95-475F-B0E3-22D7571B96CE}"/>
          </ac:spMkLst>
        </pc:spChg>
      </pc:sldChg>
      <pc:sldChg chg="modSp mod">
        <pc:chgData name="GOMEZ, Paula" userId="c93cf399-3ed7-4230-9282-8831e3fe5ae7" providerId="ADAL" clId="{E5223C57-D1B3-477B-AD73-D312A28D5278}" dt="2022-06-27T16:05:55.961" v="194" actId="20577"/>
        <pc:sldMkLst>
          <pc:docMk/>
          <pc:sldMk cId="65886996" sldId="383"/>
        </pc:sldMkLst>
        <pc:spChg chg="mod">
          <ac:chgData name="GOMEZ, Paula" userId="c93cf399-3ed7-4230-9282-8831e3fe5ae7" providerId="ADAL" clId="{E5223C57-D1B3-477B-AD73-D312A28D5278}" dt="2022-06-27T16:05:55.961" v="194" actId="20577"/>
          <ac:spMkLst>
            <pc:docMk/>
            <pc:sldMk cId="65886996" sldId="383"/>
            <ac:spMk id="20483" creationId="{1BD00435-6460-4E09-9B49-27DB96F0977E}"/>
          </ac:spMkLst>
        </pc:spChg>
      </pc:sldChg>
      <pc:sldChg chg="modSp mod">
        <pc:chgData name="GOMEZ, Paula" userId="c93cf399-3ed7-4230-9282-8831e3fe5ae7" providerId="ADAL" clId="{E5223C57-D1B3-477B-AD73-D312A28D5278}" dt="2022-06-30T09:12:16.408" v="2030" actId="20577"/>
        <pc:sldMkLst>
          <pc:docMk/>
          <pc:sldMk cId="3322563932" sldId="384"/>
        </pc:sldMkLst>
        <pc:spChg chg="mod">
          <ac:chgData name="GOMEZ, Paula" userId="c93cf399-3ed7-4230-9282-8831e3fe5ae7" providerId="ADAL" clId="{E5223C57-D1B3-477B-AD73-D312A28D5278}" dt="2022-06-30T09:12:16.408" v="2030" actId="20577"/>
          <ac:spMkLst>
            <pc:docMk/>
            <pc:sldMk cId="3322563932" sldId="384"/>
            <ac:spMk id="4" creationId="{121547C1-0B95-475F-B0E3-22D7571B96CE}"/>
          </ac:spMkLst>
        </pc:spChg>
      </pc:sldChg>
      <pc:sldChg chg="modSp del mod">
        <pc:chgData name="GOMEZ, Paula" userId="c93cf399-3ed7-4230-9282-8831e3fe5ae7" providerId="ADAL" clId="{E5223C57-D1B3-477B-AD73-D312A28D5278}" dt="2022-07-11T14:22:07.116" v="3723" actId="2696"/>
        <pc:sldMkLst>
          <pc:docMk/>
          <pc:sldMk cId="3469322787" sldId="385"/>
        </pc:sldMkLst>
        <pc:spChg chg="mod">
          <ac:chgData name="GOMEZ, Paula" userId="c93cf399-3ed7-4230-9282-8831e3fe5ae7" providerId="ADAL" clId="{E5223C57-D1B3-477B-AD73-D312A28D5278}" dt="2022-06-27T16:19:56.692" v="459" actId="13926"/>
          <ac:spMkLst>
            <pc:docMk/>
            <pc:sldMk cId="3469322787" sldId="385"/>
            <ac:spMk id="20483" creationId="{1BD00435-6460-4E09-9B49-27DB96F0977E}"/>
          </ac:spMkLst>
        </pc:spChg>
      </pc:sldChg>
      <pc:sldChg chg="modSp mod">
        <pc:chgData name="GOMEZ, Paula" userId="c93cf399-3ed7-4230-9282-8831e3fe5ae7" providerId="ADAL" clId="{E5223C57-D1B3-477B-AD73-D312A28D5278}" dt="2022-06-27T16:39:28.105" v="708" actId="20577"/>
        <pc:sldMkLst>
          <pc:docMk/>
          <pc:sldMk cId="4240706445" sldId="387"/>
        </pc:sldMkLst>
        <pc:spChg chg="mod">
          <ac:chgData name="GOMEZ, Paula" userId="c93cf399-3ed7-4230-9282-8831e3fe5ae7" providerId="ADAL" clId="{E5223C57-D1B3-477B-AD73-D312A28D5278}" dt="2022-06-27T16:39:28.105" v="708" actId="20577"/>
          <ac:spMkLst>
            <pc:docMk/>
            <pc:sldMk cId="4240706445" sldId="387"/>
            <ac:spMk id="20483" creationId="{1BD00435-6460-4E09-9B49-27DB96F0977E}"/>
          </ac:spMkLst>
        </pc:spChg>
      </pc:sldChg>
      <pc:sldChg chg="modSp mod">
        <pc:chgData name="GOMEZ, Paula" userId="c93cf399-3ed7-4230-9282-8831e3fe5ae7" providerId="ADAL" clId="{E5223C57-D1B3-477B-AD73-D312A28D5278}" dt="2022-06-27T16:58:53.542" v="1205" actId="20577"/>
        <pc:sldMkLst>
          <pc:docMk/>
          <pc:sldMk cId="1309953185" sldId="388"/>
        </pc:sldMkLst>
        <pc:spChg chg="mod">
          <ac:chgData name="GOMEZ, Paula" userId="c93cf399-3ed7-4230-9282-8831e3fe5ae7" providerId="ADAL" clId="{E5223C57-D1B3-477B-AD73-D312A28D5278}" dt="2022-06-27T16:58:53.542" v="1205" actId="20577"/>
          <ac:spMkLst>
            <pc:docMk/>
            <pc:sldMk cId="1309953185" sldId="388"/>
            <ac:spMk id="4" creationId="{121547C1-0B95-475F-B0E3-22D7571B96CE}"/>
          </ac:spMkLst>
        </pc:spChg>
      </pc:sldChg>
      <pc:sldChg chg="modSp mod">
        <pc:chgData name="GOMEZ, Paula" userId="c93cf399-3ed7-4230-9282-8831e3fe5ae7" providerId="ADAL" clId="{E5223C57-D1B3-477B-AD73-D312A28D5278}" dt="2022-06-27T16:58:31.439" v="1193"/>
        <pc:sldMkLst>
          <pc:docMk/>
          <pc:sldMk cId="337156462" sldId="389"/>
        </pc:sldMkLst>
        <pc:spChg chg="mod">
          <ac:chgData name="GOMEZ, Paula" userId="c93cf399-3ed7-4230-9282-8831e3fe5ae7" providerId="ADAL" clId="{E5223C57-D1B3-477B-AD73-D312A28D5278}" dt="2022-06-27T16:58:31.439" v="1193"/>
          <ac:spMkLst>
            <pc:docMk/>
            <pc:sldMk cId="337156462" sldId="389"/>
            <ac:spMk id="20483" creationId="{1BD00435-6460-4E09-9B49-27DB96F0977E}"/>
          </ac:spMkLst>
        </pc:spChg>
      </pc:sldChg>
      <pc:sldChg chg="modSp mod">
        <pc:chgData name="GOMEZ, Paula" userId="c93cf399-3ed7-4230-9282-8831e3fe5ae7" providerId="ADAL" clId="{E5223C57-D1B3-477B-AD73-D312A28D5278}" dt="2022-07-01T09:56:21.244" v="3657" actId="20577"/>
        <pc:sldMkLst>
          <pc:docMk/>
          <pc:sldMk cId="1560231357" sldId="391"/>
        </pc:sldMkLst>
        <pc:spChg chg="mod">
          <ac:chgData name="GOMEZ, Paula" userId="c93cf399-3ed7-4230-9282-8831e3fe5ae7" providerId="ADAL" clId="{E5223C57-D1B3-477B-AD73-D312A28D5278}" dt="2022-07-01T09:56:21.244" v="3657" actId="20577"/>
          <ac:spMkLst>
            <pc:docMk/>
            <pc:sldMk cId="1560231357" sldId="391"/>
            <ac:spMk id="20483" creationId="{1BD00435-6460-4E09-9B49-27DB96F0977E}"/>
          </ac:spMkLst>
        </pc:spChg>
      </pc:sldChg>
      <pc:sldChg chg="modSp mod">
        <pc:chgData name="GOMEZ, Paula" userId="c93cf399-3ed7-4230-9282-8831e3fe5ae7" providerId="ADAL" clId="{E5223C57-D1B3-477B-AD73-D312A28D5278}" dt="2022-07-01T09:56:02.256" v="3633" actId="5793"/>
        <pc:sldMkLst>
          <pc:docMk/>
          <pc:sldMk cId="617954477" sldId="392"/>
        </pc:sldMkLst>
        <pc:spChg chg="mod">
          <ac:chgData name="GOMEZ, Paula" userId="c93cf399-3ed7-4230-9282-8831e3fe5ae7" providerId="ADAL" clId="{E5223C57-D1B3-477B-AD73-D312A28D5278}" dt="2022-07-01T09:56:02.256" v="3633" actId="5793"/>
          <ac:spMkLst>
            <pc:docMk/>
            <pc:sldMk cId="617954477" sldId="392"/>
            <ac:spMk id="20483" creationId="{1BD00435-6460-4E09-9B49-27DB96F0977E}"/>
          </ac:spMkLst>
        </pc:spChg>
      </pc:sldChg>
      <pc:sldChg chg="modSp mod">
        <pc:chgData name="GOMEZ, Paula" userId="c93cf399-3ed7-4230-9282-8831e3fe5ae7" providerId="ADAL" clId="{E5223C57-D1B3-477B-AD73-D312A28D5278}" dt="2022-07-11T15:12:44.577" v="3736" actId="20577"/>
        <pc:sldMkLst>
          <pc:docMk/>
          <pc:sldMk cId="2691176550" sldId="394"/>
        </pc:sldMkLst>
        <pc:spChg chg="mod">
          <ac:chgData name="GOMEZ, Paula" userId="c93cf399-3ed7-4230-9282-8831e3fe5ae7" providerId="ADAL" clId="{E5223C57-D1B3-477B-AD73-D312A28D5278}" dt="2022-07-11T15:12:44.577" v="3736" actId="20577"/>
          <ac:spMkLst>
            <pc:docMk/>
            <pc:sldMk cId="2691176550" sldId="394"/>
            <ac:spMk id="20483" creationId="{1BD00435-6460-4E09-9B49-27DB96F0977E}"/>
          </ac:spMkLst>
        </pc:spChg>
      </pc:sldChg>
      <pc:sldChg chg="modSp mod">
        <pc:chgData name="GOMEZ, Paula" userId="c93cf399-3ed7-4230-9282-8831e3fe5ae7" providerId="ADAL" clId="{E5223C57-D1B3-477B-AD73-D312A28D5278}" dt="2022-06-30T08:49:40.795" v="1531" actId="14100"/>
        <pc:sldMkLst>
          <pc:docMk/>
          <pc:sldMk cId="2305590066" sldId="395"/>
        </pc:sldMkLst>
        <pc:spChg chg="mod">
          <ac:chgData name="GOMEZ, Paula" userId="c93cf399-3ed7-4230-9282-8831e3fe5ae7" providerId="ADAL" clId="{E5223C57-D1B3-477B-AD73-D312A28D5278}" dt="2022-06-30T08:49:40.795" v="1531" actId="14100"/>
          <ac:spMkLst>
            <pc:docMk/>
            <pc:sldMk cId="2305590066" sldId="395"/>
            <ac:spMk id="3" creationId="{FFACC92E-9BFD-46F5-87B8-E23A4AB40A7F}"/>
          </ac:spMkLst>
        </pc:spChg>
        <pc:spChg chg="mod">
          <ac:chgData name="GOMEZ, Paula" userId="c93cf399-3ed7-4230-9282-8831e3fe5ae7" providerId="ADAL" clId="{E5223C57-D1B3-477B-AD73-D312A28D5278}" dt="2022-06-30T08:46:14.069" v="1489" actId="20577"/>
          <ac:spMkLst>
            <pc:docMk/>
            <pc:sldMk cId="2305590066" sldId="395"/>
            <ac:spMk id="20483" creationId="{1BD00435-6460-4E09-9B49-27DB96F0977E}"/>
          </ac:spMkLst>
        </pc:spChg>
      </pc:sldChg>
      <pc:sldChg chg="modSp mod">
        <pc:chgData name="GOMEZ, Paula" userId="c93cf399-3ed7-4230-9282-8831e3fe5ae7" providerId="ADAL" clId="{E5223C57-D1B3-477B-AD73-D312A28D5278}" dt="2022-06-30T08:40:19.659" v="1383" actId="20577"/>
        <pc:sldMkLst>
          <pc:docMk/>
          <pc:sldMk cId="388208700" sldId="399"/>
        </pc:sldMkLst>
        <pc:spChg chg="mod">
          <ac:chgData name="GOMEZ, Paula" userId="c93cf399-3ed7-4230-9282-8831e3fe5ae7" providerId="ADAL" clId="{E5223C57-D1B3-477B-AD73-D312A28D5278}" dt="2022-06-30T08:40:19.659" v="1383" actId="20577"/>
          <ac:spMkLst>
            <pc:docMk/>
            <pc:sldMk cId="388208700" sldId="399"/>
            <ac:spMk id="4" creationId="{121547C1-0B95-475F-B0E3-22D7571B96CE}"/>
          </ac:spMkLst>
        </pc:spChg>
      </pc:sldChg>
      <pc:sldChg chg="modSp mod">
        <pc:chgData name="GOMEZ, Paula" userId="c93cf399-3ed7-4230-9282-8831e3fe5ae7" providerId="ADAL" clId="{E5223C57-D1B3-477B-AD73-D312A28D5278}" dt="2022-07-11T15:29:52.542" v="3770" actId="20577"/>
        <pc:sldMkLst>
          <pc:docMk/>
          <pc:sldMk cId="2965843955" sldId="400"/>
        </pc:sldMkLst>
        <pc:spChg chg="mod">
          <ac:chgData name="GOMEZ, Paula" userId="c93cf399-3ed7-4230-9282-8831e3fe5ae7" providerId="ADAL" clId="{E5223C57-D1B3-477B-AD73-D312A28D5278}" dt="2022-06-30T08:47:15.785" v="1516" actId="20577"/>
          <ac:spMkLst>
            <pc:docMk/>
            <pc:sldMk cId="2965843955" sldId="400"/>
            <ac:spMk id="20482" creationId="{C0154A34-9975-45F1-8059-125489D4C21A}"/>
          </ac:spMkLst>
        </pc:spChg>
        <pc:spChg chg="mod">
          <ac:chgData name="GOMEZ, Paula" userId="c93cf399-3ed7-4230-9282-8831e3fe5ae7" providerId="ADAL" clId="{E5223C57-D1B3-477B-AD73-D312A28D5278}" dt="2022-07-11T15:29:52.542" v="3770" actId="20577"/>
          <ac:spMkLst>
            <pc:docMk/>
            <pc:sldMk cId="2965843955" sldId="400"/>
            <ac:spMk id="20483" creationId="{1BD00435-6460-4E09-9B49-27DB96F0977E}"/>
          </ac:spMkLst>
        </pc:spChg>
      </pc:sldChg>
      <pc:sldChg chg="modSp add mod">
        <pc:chgData name="GOMEZ, Paula" userId="c93cf399-3ed7-4230-9282-8831e3fe5ae7" providerId="ADAL" clId="{E5223C57-D1B3-477B-AD73-D312A28D5278}" dt="2022-06-27T16:11:51.161" v="356" actId="12"/>
        <pc:sldMkLst>
          <pc:docMk/>
          <pc:sldMk cId="2383710277" sldId="450"/>
        </pc:sldMkLst>
        <pc:spChg chg="mod">
          <ac:chgData name="GOMEZ, Paula" userId="c93cf399-3ed7-4230-9282-8831e3fe5ae7" providerId="ADAL" clId="{E5223C57-D1B3-477B-AD73-D312A28D5278}" dt="2022-06-27T16:11:24.618" v="336" actId="255"/>
          <ac:spMkLst>
            <pc:docMk/>
            <pc:sldMk cId="2383710277" sldId="450"/>
            <ac:spMk id="20482" creationId="{00000000-0000-0000-0000-000000000000}"/>
          </ac:spMkLst>
        </pc:spChg>
        <pc:spChg chg="mod">
          <ac:chgData name="GOMEZ, Paula" userId="c93cf399-3ed7-4230-9282-8831e3fe5ae7" providerId="ADAL" clId="{E5223C57-D1B3-477B-AD73-D312A28D5278}" dt="2022-06-27T16:11:51.161" v="356" actId="12"/>
          <ac:spMkLst>
            <pc:docMk/>
            <pc:sldMk cId="2383710277" sldId="450"/>
            <ac:spMk id="20483" creationId="{00000000-0000-0000-0000-000000000000}"/>
          </ac:spMkLst>
        </pc:spChg>
      </pc:sldChg>
      <pc:sldChg chg="modSp add mod modNotesTx">
        <pc:chgData name="GOMEZ, Paula" userId="c93cf399-3ed7-4230-9282-8831e3fe5ae7" providerId="ADAL" clId="{E5223C57-D1B3-477B-AD73-D312A28D5278}" dt="2022-06-27T16:07:49.148" v="211" actId="20577"/>
        <pc:sldMkLst>
          <pc:docMk/>
          <pc:sldMk cId="2338560034" sldId="454"/>
        </pc:sldMkLst>
        <pc:spChg chg="mod">
          <ac:chgData name="GOMEZ, Paula" userId="c93cf399-3ed7-4230-9282-8831e3fe5ae7" providerId="ADAL" clId="{E5223C57-D1B3-477B-AD73-D312A28D5278}" dt="2022-06-27T16:07:49.148" v="211" actId="20577"/>
          <ac:spMkLst>
            <pc:docMk/>
            <pc:sldMk cId="2338560034" sldId="454"/>
            <ac:spMk id="17410" creationId="{00000000-0000-0000-0000-000000000000}"/>
          </ac:spMkLst>
        </pc:spChg>
        <pc:spChg chg="mod">
          <ac:chgData name="GOMEZ, Paula" userId="c93cf399-3ed7-4230-9282-8831e3fe5ae7" providerId="ADAL" clId="{E5223C57-D1B3-477B-AD73-D312A28D5278}" dt="2022-06-27T15:58:18.276" v="33" actId="14100"/>
          <ac:spMkLst>
            <pc:docMk/>
            <pc:sldMk cId="2338560034" sldId="454"/>
            <ac:spMk id="17411" creationId="{00000000-0000-0000-0000-000000000000}"/>
          </ac:spMkLst>
        </pc:spChg>
      </pc:sldChg>
      <pc:sldChg chg="addSp delSp modSp add mod modAnim">
        <pc:chgData name="GOMEZ, Paula" userId="c93cf399-3ed7-4230-9282-8831e3fe5ae7" providerId="ADAL" clId="{E5223C57-D1B3-477B-AD73-D312A28D5278}" dt="2022-06-27T16:38:54.119" v="699" actId="2711"/>
        <pc:sldMkLst>
          <pc:docMk/>
          <pc:sldMk cId="2073101629" sldId="547"/>
        </pc:sldMkLst>
        <pc:spChg chg="mod">
          <ac:chgData name="GOMEZ, Paula" userId="c93cf399-3ed7-4230-9282-8831e3fe5ae7" providerId="ADAL" clId="{E5223C57-D1B3-477B-AD73-D312A28D5278}" dt="2022-06-27T16:31:30.558" v="636" actId="20577"/>
          <ac:spMkLst>
            <pc:docMk/>
            <pc:sldMk cId="2073101629" sldId="547"/>
            <ac:spMk id="3" creationId="{E1F70D37-C59B-467D-B97F-49E3F2121C37}"/>
          </ac:spMkLst>
        </pc:spChg>
        <pc:spChg chg="mod">
          <ac:chgData name="GOMEZ, Paula" userId="c93cf399-3ed7-4230-9282-8831e3fe5ae7" providerId="ADAL" clId="{E5223C57-D1B3-477B-AD73-D312A28D5278}" dt="2022-06-27T16:38:54.119" v="699" actId="2711"/>
          <ac:spMkLst>
            <pc:docMk/>
            <pc:sldMk cId="2073101629" sldId="547"/>
            <ac:spMk id="4" creationId="{CF6A1E68-1FC1-4A20-50F1-EC4B027DA584}"/>
          </ac:spMkLst>
        </pc:spChg>
        <pc:spChg chg="mod">
          <ac:chgData name="GOMEZ, Paula" userId="c93cf399-3ed7-4230-9282-8831e3fe5ae7" providerId="ADAL" clId="{E5223C57-D1B3-477B-AD73-D312A28D5278}" dt="2022-06-27T16:28:43.300" v="587" actId="20577"/>
          <ac:spMkLst>
            <pc:docMk/>
            <pc:sldMk cId="2073101629" sldId="547"/>
            <ac:spMk id="7" creationId="{D79EE107-F8FC-46F2-993A-170D24233BC3}"/>
          </ac:spMkLst>
        </pc:spChg>
        <pc:spChg chg="mod">
          <ac:chgData name="GOMEZ, Paula" userId="c93cf399-3ed7-4230-9282-8831e3fe5ae7" providerId="ADAL" clId="{E5223C57-D1B3-477B-AD73-D312A28D5278}" dt="2022-06-27T16:31:55.110" v="637" actId="20577"/>
          <ac:spMkLst>
            <pc:docMk/>
            <pc:sldMk cId="2073101629" sldId="547"/>
            <ac:spMk id="8" creationId="{5E9CF669-F27A-4D51-975C-31E54BDD2E49}"/>
          </ac:spMkLst>
        </pc:spChg>
        <pc:spChg chg="mod">
          <ac:chgData name="GOMEZ, Paula" userId="c93cf399-3ed7-4230-9282-8831e3fe5ae7" providerId="ADAL" clId="{E5223C57-D1B3-477B-AD73-D312A28D5278}" dt="2022-06-27T16:30:52.538" v="616" actId="20577"/>
          <ac:spMkLst>
            <pc:docMk/>
            <pc:sldMk cId="2073101629" sldId="547"/>
            <ac:spMk id="10" creationId="{AC3049EF-E810-4AEE-A4C7-7AA64165AD9B}"/>
          </ac:spMkLst>
        </pc:spChg>
        <pc:spChg chg="mod">
          <ac:chgData name="GOMEZ, Paula" userId="c93cf399-3ed7-4230-9282-8831e3fe5ae7" providerId="ADAL" clId="{E5223C57-D1B3-477B-AD73-D312A28D5278}" dt="2022-06-27T16:31:00.091" v="620" actId="20577"/>
          <ac:spMkLst>
            <pc:docMk/>
            <pc:sldMk cId="2073101629" sldId="547"/>
            <ac:spMk id="11" creationId="{2E16986D-A8AB-4FD3-9D82-EBB5CFB9712E}"/>
          </ac:spMkLst>
        </pc:spChg>
        <pc:spChg chg="mod">
          <ac:chgData name="GOMEZ, Paula" userId="c93cf399-3ed7-4230-9282-8831e3fe5ae7" providerId="ADAL" clId="{E5223C57-D1B3-477B-AD73-D312A28D5278}" dt="2022-06-27T16:28:22.023" v="572" actId="20577"/>
          <ac:spMkLst>
            <pc:docMk/>
            <pc:sldMk cId="2073101629" sldId="547"/>
            <ac:spMk id="13" creationId="{BA1B4895-8926-7949-5E9D-5A3E1CD26507}"/>
          </ac:spMkLst>
        </pc:spChg>
        <pc:spChg chg="mod">
          <ac:chgData name="GOMEZ, Paula" userId="c93cf399-3ed7-4230-9282-8831e3fe5ae7" providerId="ADAL" clId="{E5223C57-D1B3-477B-AD73-D312A28D5278}" dt="2022-06-27T16:29:25.899" v="592" actId="207"/>
          <ac:spMkLst>
            <pc:docMk/>
            <pc:sldMk cId="2073101629" sldId="547"/>
            <ac:spMk id="15" creationId="{EC70C3D7-7B24-47F5-8F27-6AFC823DA351}"/>
          </ac:spMkLst>
        </pc:spChg>
        <pc:spChg chg="del">
          <ac:chgData name="GOMEZ, Paula" userId="c93cf399-3ed7-4230-9282-8831e3fe5ae7" providerId="ADAL" clId="{E5223C57-D1B3-477B-AD73-D312A28D5278}" dt="2022-06-27T16:32:35.847" v="643" actId="478"/>
          <ac:spMkLst>
            <pc:docMk/>
            <pc:sldMk cId="2073101629" sldId="547"/>
            <ac:spMk id="16" creationId="{0E2AD11C-EA4A-6908-4722-3A5A6C262892}"/>
          </ac:spMkLst>
        </pc:spChg>
        <pc:spChg chg="add mod">
          <ac:chgData name="GOMEZ, Paula" userId="c93cf399-3ed7-4230-9282-8831e3fe5ae7" providerId="ADAL" clId="{E5223C57-D1B3-477B-AD73-D312A28D5278}" dt="2022-06-27T16:36:01.162" v="662" actId="164"/>
          <ac:spMkLst>
            <pc:docMk/>
            <pc:sldMk cId="2073101629" sldId="547"/>
            <ac:spMk id="20" creationId="{E3380068-8BE4-4F9F-BE88-F9651659118F}"/>
          </ac:spMkLst>
        </pc:spChg>
        <pc:spChg chg="mod">
          <ac:chgData name="GOMEZ, Paula" userId="c93cf399-3ed7-4230-9282-8831e3fe5ae7" providerId="ADAL" clId="{E5223C57-D1B3-477B-AD73-D312A28D5278}" dt="2022-06-27T16:33:36.130" v="647" actId="164"/>
          <ac:spMkLst>
            <pc:docMk/>
            <pc:sldMk cId="2073101629" sldId="547"/>
            <ac:spMk id="23" creationId="{8BE48BEA-4C1B-B838-2CDE-5880DA71354E}"/>
          </ac:spMkLst>
        </pc:spChg>
        <pc:spChg chg="mod">
          <ac:chgData name="GOMEZ, Paula" userId="c93cf399-3ed7-4230-9282-8831e3fe5ae7" providerId="ADAL" clId="{E5223C57-D1B3-477B-AD73-D312A28D5278}" dt="2022-06-27T16:33:55.028" v="649" actId="164"/>
          <ac:spMkLst>
            <pc:docMk/>
            <pc:sldMk cId="2073101629" sldId="547"/>
            <ac:spMk id="24" creationId="{BC080303-03FA-0FA8-0291-350967659879}"/>
          </ac:spMkLst>
        </pc:spChg>
        <pc:spChg chg="add mod">
          <ac:chgData name="GOMEZ, Paula" userId="c93cf399-3ed7-4230-9282-8831e3fe5ae7" providerId="ADAL" clId="{E5223C57-D1B3-477B-AD73-D312A28D5278}" dt="2022-06-27T16:34:22.283" v="651" actId="164"/>
          <ac:spMkLst>
            <pc:docMk/>
            <pc:sldMk cId="2073101629" sldId="547"/>
            <ac:spMk id="26" creationId="{D27C3BD1-CEEE-42CB-B909-36433383B5BF}"/>
          </ac:spMkLst>
        </pc:spChg>
        <pc:spChg chg="mod">
          <ac:chgData name="GOMEZ, Paula" userId="c93cf399-3ed7-4230-9282-8831e3fe5ae7" providerId="ADAL" clId="{E5223C57-D1B3-477B-AD73-D312A28D5278}" dt="2022-06-27T16:28:58.438" v="588" actId="207"/>
          <ac:spMkLst>
            <pc:docMk/>
            <pc:sldMk cId="2073101629" sldId="547"/>
            <ac:spMk id="589" creationId="{4F51D68D-E452-4824-85B8-C7F9AE991EB8}"/>
          </ac:spMkLst>
        </pc:spChg>
        <pc:spChg chg="mod">
          <ac:chgData name="GOMEZ, Paula" userId="c93cf399-3ed7-4230-9282-8831e3fe5ae7" providerId="ADAL" clId="{E5223C57-D1B3-477B-AD73-D312A28D5278}" dt="2022-06-27T16:29:01.011" v="589" actId="207"/>
          <ac:spMkLst>
            <pc:docMk/>
            <pc:sldMk cId="2073101629" sldId="547"/>
            <ac:spMk id="590" creationId="{D3843728-2E38-48A3-A4EB-C57AFE543902}"/>
          </ac:spMkLst>
        </pc:spChg>
        <pc:spChg chg="mod">
          <ac:chgData name="GOMEZ, Paula" userId="c93cf399-3ed7-4230-9282-8831e3fe5ae7" providerId="ADAL" clId="{E5223C57-D1B3-477B-AD73-D312A28D5278}" dt="2022-06-27T16:29:04.772" v="590" actId="207"/>
          <ac:spMkLst>
            <pc:docMk/>
            <pc:sldMk cId="2073101629" sldId="547"/>
            <ac:spMk id="591" creationId="{7AD0EFF4-DD5D-436D-A42F-99863F4C9AC3}"/>
          </ac:spMkLst>
        </pc:spChg>
        <pc:spChg chg="mod">
          <ac:chgData name="GOMEZ, Paula" userId="c93cf399-3ed7-4230-9282-8831e3fe5ae7" providerId="ADAL" clId="{E5223C57-D1B3-477B-AD73-D312A28D5278}" dt="2022-06-27T16:29:21.674" v="591" actId="207"/>
          <ac:spMkLst>
            <pc:docMk/>
            <pc:sldMk cId="2073101629" sldId="547"/>
            <ac:spMk id="592" creationId="{D1B588EA-EE73-4B9B-8186-B39B6E821C87}"/>
          </ac:spMkLst>
        </pc:spChg>
        <pc:grpChg chg="mod">
          <ac:chgData name="GOMEZ, Paula" userId="c93cf399-3ed7-4230-9282-8831e3fe5ae7" providerId="ADAL" clId="{E5223C57-D1B3-477B-AD73-D312A28D5278}" dt="2022-06-27T16:33:55.028" v="649" actId="164"/>
          <ac:grpSpMkLst>
            <pc:docMk/>
            <pc:sldMk cId="2073101629" sldId="547"/>
            <ac:grpSpMk id="2" creationId="{B3B67405-81A5-45F7-9718-441D0474245F}"/>
          </ac:grpSpMkLst>
        </pc:grpChg>
        <pc:grpChg chg="mod">
          <ac:chgData name="GOMEZ, Paula" userId="c93cf399-3ed7-4230-9282-8831e3fe5ae7" providerId="ADAL" clId="{E5223C57-D1B3-477B-AD73-D312A28D5278}" dt="2022-06-27T16:33:36.130" v="647" actId="164"/>
          <ac:grpSpMkLst>
            <pc:docMk/>
            <pc:sldMk cId="2073101629" sldId="547"/>
            <ac:grpSpMk id="5" creationId="{2DE8DA67-B4D5-4568-9C7B-D3F6EB9762B9}"/>
          </ac:grpSpMkLst>
        </pc:grpChg>
        <pc:grpChg chg="add mod">
          <ac:chgData name="GOMEZ, Paula" userId="c93cf399-3ed7-4230-9282-8831e3fe5ae7" providerId="ADAL" clId="{E5223C57-D1B3-477B-AD73-D312A28D5278}" dt="2022-06-27T16:34:22.283" v="651" actId="164"/>
          <ac:grpSpMkLst>
            <pc:docMk/>
            <pc:sldMk cId="2073101629" sldId="547"/>
            <ac:grpSpMk id="14" creationId="{A9030861-4CCE-477C-8328-02A855A10C8B}"/>
          </ac:grpSpMkLst>
        </pc:grpChg>
        <pc:grpChg chg="add mod">
          <ac:chgData name="GOMEZ, Paula" userId="c93cf399-3ed7-4230-9282-8831e3fe5ae7" providerId="ADAL" clId="{E5223C57-D1B3-477B-AD73-D312A28D5278}" dt="2022-06-27T16:33:55.028" v="649" actId="164"/>
          <ac:grpSpMkLst>
            <pc:docMk/>
            <pc:sldMk cId="2073101629" sldId="547"/>
            <ac:grpSpMk id="17" creationId="{3C0526DF-EABE-49AB-889D-0D7BCA638861}"/>
          </ac:grpSpMkLst>
        </pc:grpChg>
        <pc:grpChg chg="add mod">
          <ac:chgData name="GOMEZ, Paula" userId="c93cf399-3ed7-4230-9282-8831e3fe5ae7" providerId="ADAL" clId="{E5223C57-D1B3-477B-AD73-D312A28D5278}" dt="2022-06-27T16:36:01.162" v="662" actId="164"/>
          <ac:grpSpMkLst>
            <pc:docMk/>
            <pc:sldMk cId="2073101629" sldId="547"/>
            <ac:grpSpMk id="19" creationId="{FC3B3BEA-BC9A-463E-B97B-B6F7C96DF28E}"/>
          </ac:grpSpMkLst>
        </pc:grpChg>
        <pc:grpChg chg="add mod">
          <ac:chgData name="GOMEZ, Paula" userId="c93cf399-3ed7-4230-9282-8831e3fe5ae7" providerId="ADAL" clId="{E5223C57-D1B3-477B-AD73-D312A28D5278}" dt="2022-06-27T16:36:01.162" v="662" actId="164"/>
          <ac:grpSpMkLst>
            <pc:docMk/>
            <pc:sldMk cId="2073101629" sldId="547"/>
            <ac:grpSpMk id="21" creationId="{024BDB6D-03F7-48F0-AB04-D6A2FACB27A6}"/>
          </ac:grpSpMkLst>
        </pc:grpChg>
      </pc:sldChg>
      <pc:sldChg chg="delSp modSp add del mod">
        <pc:chgData name="GOMEZ, Paula" userId="c93cf399-3ed7-4230-9282-8831e3fe5ae7" providerId="ADAL" clId="{E5223C57-D1B3-477B-AD73-D312A28D5278}" dt="2022-06-27T16:05:31.689" v="138" actId="2696"/>
        <pc:sldMkLst>
          <pc:docMk/>
          <pc:sldMk cId="3847882138" sldId="1635"/>
        </pc:sldMkLst>
        <pc:spChg chg="del">
          <ac:chgData name="GOMEZ, Paula" userId="c93cf399-3ed7-4230-9282-8831e3fe5ae7" providerId="ADAL" clId="{E5223C57-D1B3-477B-AD73-D312A28D5278}" dt="2022-06-27T16:03:44.990" v="47" actId="478"/>
          <ac:spMkLst>
            <pc:docMk/>
            <pc:sldMk cId="3847882138" sldId="1635"/>
            <ac:spMk id="2" creationId="{B026B1FB-3A81-4B91-B03C-1CAE6AD2D66D}"/>
          </ac:spMkLst>
        </pc:spChg>
        <pc:spChg chg="mod">
          <ac:chgData name="GOMEZ, Paula" userId="c93cf399-3ed7-4230-9282-8831e3fe5ae7" providerId="ADAL" clId="{E5223C57-D1B3-477B-AD73-D312A28D5278}" dt="2022-06-27T16:05:18.685" v="137" actId="207"/>
          <ac:spMkLst>
            <pc:docMk/>
            <pc:sldMk cId="3847882138" sldId="1635"/>
            <ac:spMk id="647" creationId="{00000000-0000-0000-0000-000000000000}"/>
          </ac:spMkLst>
        </pc:spChg>
        <pc:spChg chg="mod">
          <ac:chgData name="GOMEZ, Paula" userId="c93cf399-3ed7-4230-9282-8831e3fe5ae7" providerId="ADAL" clId="{E5223C57-D1B3-477B-AD73-D312A28D5278}" dt="2022-06-27T16:05:13.292" v="136" actId="20577"/>
          <ac:spMkLst>
            <pc:docMk/>
            <pc:sldMk cId="3847882138" sldId="1635"/>
            <ac:spMk id="649" creationId="{00000000-0000-0000-0000-000000000000}"/>
          </ac:spMkLst>
        </pc:spChg>
      </pc:sldChg>
      <pc:sldChg chg="modSp add mod">
        <pc:chgData name="GOMEZ, Paula" userId="c93cf399-3ed7-4230-9282-8831e3fe5ae7" providerId="ADAL" clId="{E5223C57-D1B3-477B-AD73-D312A28D5278}" dt="2022-06-27T16:06:34.190" v="199"/>
        <pc:sldMkLst>
          <pc:docMk/>
          <pc:sldMk cId="1635111036" sldId="1636"/>
        </pc:sldMkLst>
        <pc:spChg chg="mod">
          <ac:chgData name="GOMEZ, Paula" userId="c93cf399-3ed7-4230-9282-8831e3fe5ae7" providerId="ADAL" clId="{E5223C57-D1B3-477B-AD73-D312A28D5278}" dt="2022-06-27T16:06:12.075" v="196" actId="1076"/>
          <ac:spMkLst>
            <pc:docMk/>
            <pc:sldMk cId="1635111036" sldId="1636"/>
            <ac:spMk id="647" creationId="{00000000-0000-0000-0000-000000000000}"/>
          </ac:spMkLst>
        </pc:spChg>
        <pc:spChg chg="mod">
          <ac:chgData name="GOMEZ, Paula" userId="c93cf399-3ed7-4230-9282-8831e3fe5ae7" providerId="ADAL" clId="{E5223C57-D1B3-477B-AD73-D312A28D5278}" dt="2022-06-27T16:06:34.190" v="199"/>
          <ac:spMkLst>
            <pc:docMk/>
            <pc:sldMk cId="1635111036" sldId="1636"/>
            <ac:spMk id="649" creationId="{00000000-0000-0000-0000-000000000000}"/>
          </ac:spMkLst>
        </pc:spChg>
      </pc:sldChg>
      <pc:sldChg chg="delSp modSp add del mod">
        <pc:chgData name="GOMEZ, Paula" userId="c93cf399-3ed7-4230-9282-8831e3fe5ae7" providerId="ADAL" clId="{E5223C57-D1B3-477B-AD73-D312A28D5278}" dt="2022-06-27T16:18:40.467" v="405" actId="2696"/>
        <pc:sldMkLst>
          <pc:docMk/>
          <pc:sldMk cId="4281517686" sldId="1637"/>
        </pc:sldMkLst>
        <pc:spChg chg="mod">
          <ac:chgData name="GOMEZ, Paula" userId="c93cf399-3ed7-4230-9282-8831e3fe5ae7" providerId="ADAL" clId="{E5223C57-D1B3-477B-AD73-D312A28D5278}" dt="2022-06-27T16:12:18.175" v="403" actId="20577"/>
          <ac:spMkLst>
            <pc:docMk/>
            <pc:sldMk cId="4281517686" sldId="1637"/>
            <ac:spMk id="17410" creationId="{00000000-0000-0000-0000-000000000000}"/>
          </ac:spMkLst>
        </pc:spChg>
        <pc:spChg chg="mod">
          <ac:chgData name="GOMEZ, Paula" userId="c93cf399-3ed7-4230-9282-8831e3fe5ae7" providerId="ADAL" clId="{E5223C57-D1B3-477B-AD73-D312A28D5278}" dt="2022-06-27T16:12:03.498" v="357" actId="20577"/>
          <ac:spMkLst>
            <pc:docMk/>
            <pc:sldMk cId="4281517686" sldId="1637"/>
            <ac:spMk id="17411" creationId="{00000000-0000-0000-0000-000000000000}"/>
          </ac:spMkLst>
        </pc:spChg>
        <pc:picChg chg="del">
          <ac:chgData name="GOMEZ, Paula" userId="c93cf399-3ed7-4230-9282-8831e3fe5ae7" providerId="ADAL" clId="{E5223C57-D1B3-477B-AD73-D312A28D5278}" dt="2022-06-27T16:08:12.361" v="245" actId="478"/>
          <ac:picMkLst>
            <pc:docMk/>
            <pc:sldMk cId="4281517686" sldId="1637"/>
            <ac:picMk id="3" creationId="{0D4EF805-CA0A-47FA-B398-04585B055B39}"/>
          </ac:picMkLst>
        </pc:picChg>
      </pc:sldChg>
      <pc:sldChg chg="modSp add mod">
        <pc:chgData name="GOMEZ, Paula" userId="c93cf399-3ed7-4230-9282-8831e3fe5ae7" providerId="ADAL" clId="{E5223C57-D1B3-477B-AD73-D312A28D5278}" dt="2022-06-27T16:19:12.515" v="424" actId="14100"/>
        <pc:sldMkLst>
          <pc:docMk/>
          <pc:sldMk cId="586175537" sldId="1773"/>
        </pc:sldMkLst>
        <pc:spChg chg="mod">
          <ac:chgData name="GOMEZ, Paula" userId="c93cf399-3ed7-4230-9282-8831e3fe5ae7" providerId="ADAL" clId="{E5223C57-D1B3-477B-AD73-D312A28D5278}" dt="2022-06-27T16:18:53.366" v="407" actId="255"/>
          <ac:spMkLst>
            <pc:docMk/>
            <pc:sldMk cId="586175537" sldId="1773"/>
            <ac:spMk id="2"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3"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4" creationId="{5E7E00B6-F305-B5CE-A316-A563C6BC0684}"/>
          </ac:spMkLst>
        </pc:spChg>
        <pc:spChg chg="mod">
          <ac:chgData name="GOMEZ, Paula" userId="c93cf399-3ed7-4230-9282-8831e3fe5ae7" providerId="ADAL" clId="{E5223C57-D1B3-477B-AD73-D312A28D5278}" dt="2022-06-27T16:19:00.254" v="420" actId="1036"/>
          <ac:spMkLst>
            <pc:docMk/>
            <pc:sldMk cId="586175537" sldId="1773"/>
            <ac:spMk id="6"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7" creationId="{00000000-0000-0000-0000-000000000000}"/>
          </ac:spMkLst>
        </pc:spChg>
        <pc:spChg chg="mod">
          <ac:chgData name="GOMEZ, Paula" userId="c93cf399-3ed7-4230-9282-8831e3fe5ae7" providerId="ADAL" clId="{E5223C57-D1B3-477B-AD73-D312A28D5278}" dt="2022-06-27T16:19:00.254" v="420" actId="1036"/>
          <ac:spMkLst>
            <pc:docMk/>
            <pc:sldMk cId="586175537" sldId="1773"/>
            <ac:spMk id="8" creationId="{00000000-0000-0000-0000-000000000000}"/>
          </ac:spMkLst>
        </pc:spChg>
        <pc:spChg chg="mod">
          <ac:chgData name="GOMEZ, Paula" userId="c93cf399-3ed7-4230-9282-8831e3fe5ae7" providerId="ADAL" clId="{E5223C57-D1B3-477B-AD73-D312A28D5278}" dt="2022-06-27T16:19:12.515" v="424" actId="14100"/>
          <ac:spMkLst>
            <pc:docMk/>
            <pc:sldMk cId="586175537" sldId="1773"/>
            <ac:spMk id="10" creationId="{00000000-0000-0000-0000-000000000000}"/>
          </ac:spMkLst>
        </pc:spChg>
      </pc:sldChg>
      <pc:sldChg chg="delSp modSp add del mod">
        <pc:chgData name="GOMEZ, Paula" userId="c93cf399-3ed7-4230-9282-8831e3fe5ae7" providerId="ADAL" clId="{E5223C57-D1B3-477B-AD73-D312A28D5278}" dt="2022-06-27T16:27:35.387" v="548" actId="2696"/>
        <pc:sldMkLst>
          <pc:docMk/>
          <pc:sldMk cId="1839019790" sldId="1782"/>
        </pc:sldMkLst>
        <pc:spChg chg="mod">
          <ac:chgData name="GOMEZ, Paula" userId="c93cf399-3ed7-4230-9282-8831e3fe5ae7" providerId="ADAL" clId="{E5223C57-D1B3-477B-AD73-D312A28D5278}" dt="2022-06-27T16:22:54.602" v="490" actId="255"/>
          <ac:spMkLst>
            <pc:docMk/>
            <pc:sldMk cId="1839019790" sldId="1782"/>
            <ac:spMk id="9" creationId="{00000000-0000-0000-0000-000000000000}"/>
          </ac:spMkLst>
        </pc:spChg>
        <pc:spChg chg="del mod">
          <ac:chgData name="GOMEZ, Paula" userId="c93cf399-3ed7-4230-9282-8831e3fe5ae7" providerId="ADAL" clId="{E5223C57-D1B3-477B-AD73-D312A28D5278}" dt="2022-06-27T16:23:15.422" v="493"/>
          <ac:spMkLst>
            <pc:docMk/>
            <pc:sldMk cId="1839019790" sldId="1782"/>
            <ac:spMk id="17" creationId="{00000000-0000-0000-0000-000000000000}"/>
          </ac:spMkLst>
        </pc:spChg>
      </pc:sldChg>
      <pc:sldChg chg="modSp add mod">
        <pc:chgData name="GOMEZ, Paula" userId="c93cf399-3ed7-4230-9282-8831e3fe5ae7" providerId="ADAL" clId="{E5223C57-D1B3-477B-AD73-D312A28D5278}" dt="2022-06-27T16:10:25.156" v="331" actId="1076"/>
        <pc:sldMkLst>
          <pc:docMk/>
          <pc:sldMk cId="683834260" sldId="1794"/>
        </pc:sldMkLst>
        <pc:spChg chg="mod">
          <ac:chgData name="GOMEZ, Paula" userId="c93cf399-3ed7-4230-9282-8831e3fe5ae7" providerId="ADAL" clId="{E5223C57-D1B3-477B-AD73-D312A28D5278}" dt="2022-06-27T16:09:56.715" v="326" actId="1076"/>
          <ac:spMkLst>
            <pc:docMk/>
            <pc:sldMk cId="683834260" sldId="1794"/>
            <ac:spMk id="2" creationId="{C8F74B9B-0CB8-450A-B9A4-941FEF43E84F}"/>
          </ac:spMkLst>
        </pc:spChg>
        <pc:spChg chg="mod">
          <ac:chgData name="GOMEZ, Paula" userId="c93cf399-3ed7-4230-9282-8831e3fe5ae7" providerId="ADAL" clId="{E5223C57-D1B3-477B-AD73-D312A28D5278}" dt="2022-06-27T16:10:13.706" v="330" actId="255"/>
          <ac:spMkLst>
            <pc:docMk/>
            <pc:sldMk cId="683834260" sldId="1794"/>
            <ac:spMk id="3" creationId="{04479457-6D4C-4D12-80E4-FE5D30D6C1A4}"/>
          </ac:spMkLst>
        </pc:spChg>
        <pc:spChg chg="mod">
          <ac:chgData name="GOMEZ, Paula" userId="c93cf399-3ed7-4230-9282-8831e3fe5ae7" providerId="ADAL" clId="{E5223C57-D1B3-477B-AD73-D312A28D5278}" dt="2022-06-27T16:10:25.156" v="331" actId="1076"/>
          <ac:spMkLst>
            <pc:docMk/>
            <pc:sldMk cId="683834260" sldId="1794"/>
            <ac:spMk id="60" creationId="{B5CA748F-765D-4ABB-B433-CE7D1F9C6216}"/>
          </ac:spMkLst>
        </pc:spChg>
      </pc:sldChg>
      <pc:sldChg chg="modSp add mod modNotesTx">
        <pc:chgData name="GOMEZ, Paula" userId="c93cf399-3ed7-4230-9282-8831e3fe5ae7" providerId="ADAL" clId="{E5223C57-D1B3-477B-AD73-D312A28D5278}" dt="2022-06-27T16:37:27.083" v="673" actId="207"/>
        <pc:sldMkLst>
          <pc:docMk/>
          <pc:sldMk cId="1652572690" sldId="1867"/>
        </pc:sldMkLst>
        <pc:spChg chg="mod">
          <ac:chgData name="GOMEZ, Paula" userId="c93cf399-3ed7-4230-9282-8831e3fe5ae7" providerId="ADAL" clId="{E5223C57-D1B3-477B-AD73-D312A28D5278}" dt="2022-06-27T16:22:30.067" v="485" actId="1076"/>
          <ac:spMkLst>
            <pc:docMk/>
            <pc:sldMk cId="1652572690" sldId="1867"/>
            <ac:spMk id="3" creationId="{86DA8CE5-0E6E-4D30-91C2-37222C8BE89E}"/>
          </ac:spMkLst>
        </pc:spChg>
        <pc:spChg chg="mod">
          <ac:chgData name="GOMEZ, Paula" userId="c93cf399-3ed7-4230-9282-8831e3fe5ae7" providerId="ADAL" clId="{E5223C57-D1B3-477B-AD73-D312A28D5278}" dt="2022-06-27T16:36:58.491" v="667" actId="207"/>
          <ac:spMkLst>
            <pc:docMk/>
            <pc:sldMk cId="1652572690" sldId="1867"/>
            <ac:spMk id="16" creationId="{1D51FF9A-A8C7-47B7-8575-E3D898650C18}"/>
          </ac:spMkLst>
        </pc:spChg>
        <pc:spChg chg="mod">
          <ac:chgData name="GOMEZ, Paula" userId="c93cf399-3ed7-4230-9282-8831e3fe5ae7" providerId="ADAL" clId="{E5223C57-D1B3-477B-AD73-D312A28D5278}" dt="2022-06-27T16:37:01.128" v="668" actId="207"/>
          <ac:spMkLst>
            <pc:docMk/>
            <pc:sldMk cId="1652572690" sldId="1867"/>
            <ac:spMk id="19" creationId="{FAA2AA44-9A26-4819-94A0-E80AAA83D5BB}"/>
          </ac:spMkLst>
        </pc:spChg>
        <pc:spChg chg="mod">
          <ac:chgData name="GOMEZ, Paula" userId="c93cf399-3ed7-4230-9282-8831e3fe5ae7" providerId="ADAL" clId="{E5223C57-D1B3-477B-AD73-D312A28D5278}" dt="2022-06-27T16:37:03.931" v="669" actId="207"/>
          <ac:spMkLst>
            <pc:docMk/>
            <pc:sldMk cId="1652572690" sldId="1867"/>
            <ac:spMk id="20" creationId="{550E0EC1-910F-47A1-ACD5-0AEC76E26685}"/>
          </ac:spMkLst>
        </pc:spChg>
        <pc:spChg chg="mod">
          <ac:chgData name="GOMEZ, Paula" userId="c93cf399-3ed7-4230-9282-8831e3fe5ae7" providerId="ADAL" clId="{E5223C57-D1B3-477B-AD73-D312A28D5278}" dt="2022-06-27T16:37:08.068" v="670" actId="207"/>
          <ac:spMkLst>
            <pc:docMk/>
            <pc:sldMk cId="1652572690" sldId="1867"/>
            <ac:spMk id="41" creationId="{B9F635AD-AA7B-4E00-AC29-2EC95953C118}"/>
          </ac:spMkLst>
        </pc:spChg>
        <pc:spChg chg="mod">
          <ac:chgData name="GOMEZ, Paula" userId="c93cf399-3ed7-4230-9282-8831e3fe5ae7" providerId="ADAL" clId="{E5223C57-D1B3-477B-AD73-D312A28D5278}" dt="2022-06-27T16:37:27.083" v="673" actId="207"/>
          <ac:spMkLst>
            <pc:docMk/>
            <pc:sldMk cId="1652572690" sldId="1867"/>
            <ac:spMk id="42" creationId="{45DED119-EFC7-43E5-9130-5C5A0B85BAF1}"/>
          </ac:spMkLst>
        </pc:spChg>
        <pc:spChg chg="mod">
          <ac:chgData name="GOMEZ, Paula" userId="c93cf399-3ed7-4230-9282-8831e3fe5ae7" providerId="ADAL" clId="{E5223C57-D1B3-477B-AD73-D312A28D5278}" dt="2022-06-27T16:37:21.483" v="672" actId="207"/>
          <ac:spMkLst>
            <pc:docMk/>
            <pc:sldMk cId="1652572690" sldId="1867"/>
            <ac:spMk id="44" creationId="{752E4BE6-2EB6-4D60-88CF-93897165F077}"/>
          </ac:spMkLst>
        </pc:spChg>
        <pc:spChg chg="mod">
          <ac:chgData name="GOMEZ, Paula" userId="c93cf399-3ed7-4230-9282-8831e3fe5ae7" providerId="ADAL" clId="{E5223C57-D1B3-477B-AD73-D312A28D5278}" dt="2022-06-27T16:37:17.408" v="671" actId="207"/>
          <ac:spMkLst>
            <pc:docMk/>
            <pc:sldMk cId="1652572690" sldId="1867"/>
            <ac:spMk id="50" creationId="{1F5FD40A-24D4-46F3-956A-3B63F684EEEC}"/>
          </ac:spMkLst>
        </pc:spChg>
        <pc:spChg chg="mod">
          <ac:chgData name="GOMEZ, Paula" userId="c93cf399-3ed7-4230-9282-8831e3fe5ae7" providerId="ADAL" clId="{E5223C57-D1B3-477B-AD73-D312A28D5278}" dt="2022-06-27T16:36:55.971" v="666" actId="207"/>
          <ac:spMkLst>
            <pc:docMk/>
            <pc:sldMk cId="1652572690" sldId="1867"/>
            <ac:spMk id="181" creationId="{C9A42B17-3B25-4EDE-8ABB-47AEDAC5AFCB}"/>
          </ac:spMkLst>
        </pc:spChg>
      </pc:sldChg>
      <pc:sldChg chg="delSp modSp add mod">
        <pc:chgData name="GOMEZ, Paula" userId="c93cf399-3ed7-4230-9282-8831e3fe5ae7" providerId="ADAL" clId="{E5223C57-D1B3-477B-AD73-D312A28D5278}" dt="2022-06-27T16:37:51.779" v="674" actId="1076"/>
        <pc:sldMkLst>
          <pc:docMk/>
          <pc:sldMk cId="205788296" sldId="1868"/>
        </pc:sldMkLst>
        <pc:spChg chg="mod">
          <ac:chgData name="GOMEZ, Paula" userId="c93cf399-3ed7-4230-9282-8831e3fe5ae7" providerId="ADAL" clId="{E5223C57-D1B3-477B-AD73-D312A28D5278}" dt="2022-06-27T16:37:51.779" v="674" actId="1076"/>
          <ac:spMkLst>
            <pc:docMk/>
            <pc:sldMk cId="205788296" sldId="1868"/>
            <ac:spMk id="9" creationId="{00000000-0000-0000-0000-000000000000}"/>
          </ac:spMkLst>
        </pc:spChg>
        <pc:spChg chg="mod">
          <ac:chgData name="GOMEZ, Paula" userId="c93cf399-3ed7-4230-9282-8831e3fe5ae7" providerId="ADAL" clId="{E5223C57-D1B3-477B-AD73-D312A28D5278}" dt="2022-06-27T16:24:11.991" v="515" actId="255"/>
          <ac:spMkLst>
            <pc:docMk/>
            <pc:sldMk cId="205788296" sldId="1868"/>
            <ac:spMk id="17" creationId="{00000000-0000-0000-0000-000000000000}"/>
          </ac:spMkLst>
        </pc:spChg>
        <pc:picChg chg="del mod">
          <ac:chgData name="GOMEZ, Paula" userId="c93cf399-3ed7-4230-9282-8831e3fe5ae7" providerId="ADAL" clId="{E5223C57-D1B3-477B-AD73-D312A28D5278}" dt="2022-06-27T16:23:55.704" v="510" actId="478"/>
          <ac:picMkLst>
            <pc:docMk/>
            <pc:sldMk cId="205788296" sldId="1868"/>
            <ac:picMk id="3" creationId="{CD198D6D-B91D-2FB7-EB8C-C12CBDF2390F}"/>
          </ac:picMkLst>
        </pc:picChg>
      </pc:sldChg>
      <pc:sldChg chg="modSp add mod">
        <pc:chgData name="GOMEZ, Paula" userId="c93cf399-3ed7-4230-9282-8831e3fe5ae7" providerId="ADAL" clId="{E5223C57-D1B3-477B-AD73-D312A28D5278}" dt="2022-06-27T16:39:39.462" v="709" actId="207"/>
        <pc:sldMkLst>
          <pc:docMk/>
          <pc:sldMk cId="2358863873" sldId="1869"/>
        </pc:sldMkLst>
        <pc:spChg chg="mod">
          <ac:chgData name="GOMEZ, Paula" userId="c93cf399-3ed7-4230-9282-8831e3fe5ae7" providerId="ADAL" clId="{E5223C57-D1B3-477B-AD73-D312A28D5278}" dt="2022-06-27T16:24:45.418" v="540" actId="20577"/>
          <ac:spMkLst>
            <pc:docMk/>
            <pc:sldMk cId="2358863873" sldId="1869"/>
            <ac:spMk id="9" creationId="{00000000-0000-0000-0000-000000000000}"/>
          </ac:spMkLst>
        </pc:spChg>
        <pc:spChg chg="mod">
          <ac:chgData name="GOMEZ, Paula" userId="c93cf399-3ed7-4230-9282-8831e3fe5ae7" providerId="ADAL" clId="{E5223C57-D1B3-477B-AD73-D312A28D5278}" dt="2022-06-27T16:39:39.462" v="709" actId="207"/>
          <ac:spMkLst>
            <pc:docMk/>
            <pc:sldMk cId="2358863873" sldId="1869"/>
            <ac:spMk id="17" creationId="{00000000-0000-0000-0000-000000000000}"/>
          </ac:spMkLst>
        </pc:spChg>
        <pc:picChg chg="mod">
          <ac:chgData name="GOMEZ, Paula" userId="c93cf399-3ed7-4230-9282-8831e3fe5ae7" providerId="ADAL" clId="{E5223C57-D1B3-477B-AD73-D312A28D5278}" dt="2022-06-27T16:25:28.986" v="546" actId="14100"/>
          <ac:picMkLst>
            <pc:docMk/>
            <pc:sldMk cId="2358863873" sldId="1869"/>
            <ac:picMk id="3" creationId="{CD198D6D-B91D-2FB7-EB8C-C12CBDF2390F}"/>
          </ac:picMkLst>
        </pc:picChg>
      </pc:sldChg>
      <pc:sldChg chg="modSp add mod">
        <pc:chgData name="GOMEZ, Paula" userId="c93cf399-3ed7-4230-9282-8831e3fe5ae7" providerId="ADAL" clId="{E5223C57-D1B3-477B-AD73-D312A28D5278}" dt="2022-06-27T16:58:04.510" v="1191" actId="12"/>
        <pc:sldMkLst>
          <pc:docMk/>
          <pc:sldMk cId="446284212" sldId="1870"/>
        </pc:sldMkLst>
        <pc:spChg chg="mod">
          <ac:chgData name="GOMEZ, Paula" userId="c93cf399-3ed7-4230-9282-8831e3fe5ae7" providerId="ADAL" clId="{E5223C57-D1B3-477B-AD73-D312A28D5278}" dt="2022-06-27T16:43:57.799" v="825" actId="20577"/>
          <ac:spMkLst>
            <pc:docMk/>
            <pc:sldMk cId="446284212" sldId="1870"/>
            <ac:spMk id="20482" creationId="{C0154A34-9975-45F1-8059-125489D4C21A}"/>
          </ac:spMkLst>
        </pc:spChg>
        <pc:spChg chg="mod">
          <ac:chgData name="GOMEZ, Paula" userId="c93cf399-3ed7-4230-9282-8831e3fe5ae7" providerId="ADAL" clId="{E5223C57-D1B3-477B-AD73-D312A28D5278}" dt="2022-06-27T16:58:04.510" v="1191" actId="12"/>
          <ac:spMkLst>
            <pc:docMk/>
            <pc:sldMk cId="446284212" sldId="1870"/>
            <ac:spMk id="20483" creationId="{1BD00435-6460-4E09-9B49-27DB96F0977E}"/>
          </ac:spMkLst>
        </pc:spChg>
      </pc:sldChg>
      <pc:sldChg chg="modSp add mod">
        <pc:chgData name="GOMEZ, Paula" userId="c93cf399-3ed7-4230-9282-8831e3fe5ae7" providerId="ADAL" clId="{E5223C57-D1B3-477B-AD73-D312A28D5278}" dt="2022-06-27T16:44:36.257" v="830" actId="207"/>
        <pc:sldMkLst>
          <pc:docMk/>
          <pc:sldMk cId="4030171585" sldId="1871"/>
        </pc:sldMkLst>
        <pc:spChg chg="mod">
          <ac:chgData name="GOMEZ, Paula" userId="c93cf399-3ed7-4230-9282-8831e3fe5ae7" providerId="ADAL" clId="{E5223C57-D1B3-477B-AD73-D312A28D5278}" dt="2022-06-27T16:44:08.220" v="827" actId="1076"/>
          <ac:spMkLst>
            <pc:docMk/>
            <pc:sldMk cId="4030171585" sldId="1871"/>
            <ac:spMk id="20482" creationId="{C0154A34-9975-45F1-8059-125489D4C21A}"/>
          </ac:spMkLst>
        </pc:spChg>
        <pc:spChg chg="mod">
          <ac:chgData name="GOMEZ, Paula" userId="c93cf399-3ed7-4230-9282-8831e3fe5ae7" providerId="ADAL" clId="{E5223C57-D1B3-477B-AD73-D312A28D5278}" dt="2022-06-27T16:44:36.257" v="830" actId="207"/>
          <ac:spMkLst>
            <pc:docMk/>
            <pc:sldMk cId="4030171585" sldId="1871"/>
            <ac:spMk id="20483" creationId="{1BD00435-6460-4E09-9B49-27DB96F0977E}"/>
          </ac:spMkLst>
        </pc:spChg>
      </pc:sldChg>
      <pc:sldChg chg="modSp add mod">
        <pc:chgData name="GOMEZ, Paula" userId="c93cf399-3ed7-4230-9282-8831e3fe5ae7" providerId="ADAL" clId="{E5223C57-D1B3-477B-AD73-D312A28D5278}" dt="2022-06-27T16:45:18.423" v="836" actId="207"/>
        <pc:sldMkLst>
          <pc:docMk/>
          <pc:sldMk cId="1496654695" sldId="1872"/>
        </pc:sldMkLst>
        <pc:spChg chg="mod">
          <ac:chgData name="GOMEZ, Paula" userId="c93cf399-3ed7-4230-9282-8831e3fe5ae7" providerId="ADAL" clId="{E5223C57-D1B3-477B-AD73-D312A28D5278}" dt="2022-06-27T16:45:18.423" v="836" actId="207"/>
          <ac:spMkLst>
            <pc:docMk/>
            <pc:sldMk cId="1496654695" sldId="1872"/>
            <ac:spMk id="20483" creationId="{1BD00435-6460-4E09-9B49-27DB96F0977E}"/>
          </ac:spMkLst>
        </pc:spChg>
      </pc:sldChg>
      <pc:sldChg chg="modSp add mod">
        <pc:chgData name="GOMEZ, Paula" userId="c93cf399-3ed7-4230-9282-8831e3fe5ae7" providerId="ADAL" clId="{E5223C57-D1B3-477B-AD73-D312A28D5278}" dt="2022-06-27T16:50:20.246" v="980" actId="20577"/>
        <pc:sldMkLst>
          <pc:docMk/>
          <pc:sldMk cId="2211168158" sldId="1873"/>
        </pc:sldMkLst>
        <pc:spChg chg="mod">
          <ac:chgData name="GOMEZ, Paula" userId="c93cf399-3ed7-4230-9282-8831e3fe5ae7" providerId="ADAL" clId="{E5223C57-D1B3-477B-AD73-D312A28D5278}" dt="2022-06-27T16:50:20.246" v="980" actId="20577"/>
          <ac:spMkLst>
            <pc:docMk/>
            <pc:sldMk cId="2211168158" sldId="1873"/>
            <ac:spMk id="20482" creationId="{C0154A34-9975-45F1-8059-125489D4C21A}"/>
          </ac:spMkLst>
        </pc:spChg>
        <pc:spChg chg="mod">
          <ac:chgData name="GOMEZ, Paula" userId="c93cf399-3ed7-4230-9282-8831e3fe5ae7" providerId="ADAL" clId="{E5223C57-D1B3-477B-AD73-D312A28D5278}" dt="2022-06-27T16:46:39.838" v="867" actId="20577"/>
          <ac:spMkLst>
            <pc:docMk/>
            <pc:sldMk cId="2211168158" sldId="1873"/>
            <ac:spMk id="20483" creationId="{1BD00435-6460-4E09-9B49-27DB96F0977E}"/>
          </ac:spMkLst>
        </pc:spChg>
      </pc:sldChg>
      <pc:sldChg chg="modSp add mod">
        <pc:chgData name="GOMEZ, Paula" userId="c93cf399-3ed7-4230-9282-8831e3fe5ae7" providerId="ADAL" clId="{E5223C57-D1B3-477B-AD73-D312A28D5278}" dt="2022-06-27T16:50:31.795" v="981" actId="20577"/>
        <pc:sldMkLst>
          <pc:docMk/>
          <pc:sldMk cId="203650695" sldId="1874"/>
        </pc:sldMkLst>
        <pc:spChg chg="mod">
          <ac:chgData name="GOMEZ, Paula" userId="c93cf399-3ed7-4230-9282-8831e3fe5ae7" providerId="ADAL" clId="{E5223C57-D1B3-477B-AD73-D312A28D5278}" dt="2022-06-27T16:50:31.795" v="981" actId="20577"/>
          <ac:spMkLst>
            <pc:docMk/>
            <pc:sldMk cId="203650695" sldId="1874"/>
            <ac:spMk id="20482" creationId="{C0154A34-9975-45F1-8059-125489D4C21A}"/>
          </ac:spMkLst>
        </pc:spChg>
        <pc:spChg chg="mod">
          <ac:chgData name="GOMEZ, Paula" userId="c93cf399-3ed7-4230-9282-8831e3fe5ae7" providerId="ADAL" clId="{E5223C57-D1B3-477B-AD73-D312A28D5278}" dt="2022-06-27T16:46:49.496" v="870" actId="20577"/>
          <ac:spMkLst>
            <pc:docMk/>
            <pc:sldMk cId="203650695" sldId="1874"/>
            <ac:spMk id="20483" creationId="{1BD00435-6460-4E09-9B49-27DB96F0977E}"/>
          </ac:spMkLst>
        </pc:spChg>
      </pc:sldChg>
      <pc:sldChg chg="modSp add mod">
        <pc:chgData name="GOMEZ, Paula" userId="c93cf399-3ed7-4230-9282-8831e3fe5ae7" providerId="ADAL" clId="{E5223C57-D1B3-477B-AD73-D312A28D5278}" dt="2022-06-27T16:50:08.066" v="976" actId="207"/>
        <pc:sldMkLst>
          <pc:docMk/>
          <pc:sldMk cId="2597871857" sldId="1875"/>
        </pc:sldMkLst>
        <pc:spChg chg="mod">
          <ac:chgData name="GOMEZ, Paula" userId="c93cf399-3ed7-4230-9282-8831e3fe5ae7" providerId="ADAL" clId="{E5223C57-D1B3-477B-AD73-D312A28D5278}" dt="2022-06-27T16:50:08.066" v="976" actId="207"/>
          <ac:spMkLst>
            <pc:docMk/>
            <pc:sldMk cId="2597871857" sldId="1875"/>
            <ac:spMk id="20482" creationId="{C0154A34-9975-45F1-8059-125489D4C21A}"/>
          </ac:spMkLst>
        </pc:spChg>
        <pc:spChg chg="mod">
          <ac:chgData name="GOMEZ, Paula" userId="c93cf399-3ed7-4230-9282-8831e3fe5ae7" providerId="ADAL" clId="{E5223C57-D1B3-477B-AD73-D312A28D5278}" dt="2022-06-27T16:49:50.297" v="959" actId="20577"/>
          <ac:spMkLst>
            <pc:docMk/>
            <pc:sldMk cId="2597871857" sldId="1875"/>
            <ac:spMk id="20483" creationId="{1BD00435-6460-4E09-9B49-27DB96F0977E}"/>
          </ac:spMkLst>
        </pc:spChg>
      </pc:sldChg>
      <pc:sldChg chg="modSp add mod">
        <pc:chgData name="GOMEZ, Paula" userId="c93cf399-3ed7-4230-9282-8831e3fe5ae7" providerId="ADAL" clId="{E5223C57-D1B3-477B-AD73-D312A28D5278}" dt="2022-06-27T16:55:51.557" v="1021" actId="20577"/>
        <pc:sldMkLst>
          <pc:docMk/>
          <pc:sldMk cId="887582403" sldId="1876"/>
        </pc:sldMkLst>
        <pc:spChg chg="mod">
          <ac:chgData name="GOMEZ, Paula" userId="c93cf399-3ed7-4230-9282-8831e3fe5ae7" providerId="ADAL" clId="{E5223C57-D1B3-477B-AD73-D312A28D5278}" dt="2022-06-27T16:55:51.557" v="1021" actId="20577"/>
          <ac:spMkLst>
            <pc:docMk/>
            <pc:sldMk cId="887582403" sldId="1876"/>
            <ac:spMk id="20483" creationId="{1BD00435-6460-4E09-9B49-27DB96F0977E}"/>
          </ac:spMkLst>
        </pc:spChg>
      </pc:sldChg>
      <pc:sldChg chg="modSp add mod">
        <pc:chgData name="GOMEZ, Paula" userId="c93cf399-3ed7-4230-9282-8831e3fe5ae7" providerId="ADAL" clId="{E5223C57-D1B3-477B-AD73-D312A28D5278}" dt="2022-06-30T12:43:42.602" v="2986" actId="255"/>
        <pc:sldMkLst>
          <pc:docMk/>
          <pc:sldMk cId="2571962232" sldId="1877"/>
        </pc:sldMkLst>
        <pc:spChg chg="mod">
          <ac:chgData name="GOMEZ, Paula" userId="c93cf399-3ed7-4230-9282-8831e3fe5ae7" providerId="ADAL" clId="{E5223C57-D1B3-477B-AD73-D312A28D5278}" dt="2022-06-30T12:43:42.602" v="2986" actId="255"/>
          <ac:spMkLst>
            <pc:docMk/>
            <pc:sldMk cId="2571962232" sldId="1877"/>
            <ac:spMk id="20483" creationId="{1BD00435-6460-4E09-9B49-27DB96F0977E}"/>
          </ac:spMkLst>
        </pc:spChg>
      </pc:sldChg>
      <pc:sldChg chg="delSp modSp add mod">
        <pc:chgData name="GOMEZ, Paula" userId="c93cf399-3ed7-4230-9282-8831e3fe5ae7" providerId="ADAL" clId="{E5223C57-D1B3-477B-AD73-D312A28D5278}" dt="2022-06-27T17:01:33.245" v="1352" actId="20577"/>
        <pc:sldMkLst>
          <pc:docMk/>
          <pc:sldMk cId="2396034958" sldId="1878"/>
        </pc:sldMkLst>
        <pc:spChg chg="del mod">
          <ac:chgData name="GOMEZ, Paula" userId="c93cf399-3ed7-4230-9282-8831e3fe5ae7" providerId="ADAL" clId="{E5223C57-D1B3-477B-AD73-D312A28D5278}" dt="2022-06-27T17:00:15.259" v="1286" actId="478"/>
          <ac:spMkLst>
            <pc:docMk/>
            <pc:sldMk cId="2396034958" sldId="1878"/>
            <ac:spMk id="20482" creationId="{C0154A34-9975-45F1-8059-125489D4C21A}"/>
          </ac:spMkLst>
        </pc:spChg>
        <pc:spChg chg="mod">
          <ac:chgData name="GOMEZ, Paula" userId="c93cf399-3ed7-4230-9282-8831e3fe5ae7" providerId="ADAL" clId="{E5223C57-D1B3-477B-AD73-D312A28D5278}" dt="2022-06-27T17:01:33.245" v="1352" actId="20577"/>
          <ac:spMkLst>
            <pc:docMk/>
            <pc:sldMk cId="2396034958" sldId="1878"/>
            <ac:spMk id="20483" creationId="{1BD00435-6460-4E09-9B49-27DB96F0977E}"/>
          </ac:spMkLst>
        </pc:spChg>
      </pc:sldChg>
      <pc:sldChg chg="modSp add mod">
        <pc:chgData name="GOMEZ, Paula" userId="c93cf399-3ed7-4230-9282-8831e3fe5ae7" providerId="ADAL" clId="{E5223C57-D1B3-477B-AD73-D312A28D5278}" dt="2022-06-30T08:53:00.968" v="1770" actId="20577"/>
        <pc:sldMkLst>
          <pc:docMk/>
          <pc:sldMk cId="939966799" sldId="1879"/>
        </pc:sldMkLst>
        <pc:spChg chg="mod">
          <ac:chgData name="GOMEZ, Paula" userId="c93cf399-3ed7-4230-9282-8831e3fe5ae7" providerId="ADAL" clId="{E5223C57-D1B3-477B-AD73-D312A28D5278}" dt="2022-06-30T08:53:00.968" v="1770" actId="20577"/>
          <ac:spMkLst>
            <pc:docMk/>
            <pc:sldMk cId="939966799" sldId="1879"/>
            <ac:spMk id="20483" creationId="{1BD00435-6460-4E09-9B49-27DB96F0977E}"/>
          </ac:spMkLst>
        </pc:spChg>
      </pc:sldChg>
      <pc:sldChg chg="modSp add mod">
        <pc:chgData name="GOMEZ, Paula" userId="c93cf399-3ed7-4230-9282-8831e3fe5ae7" providerId="ADAL" clId="{E5223C57-D1B3-477B-AD73-D312A28D5278}" dt="2022-06-30T12:23:55.476" v="2080" actId="20577"/>
        <pc:sldMkLst>
          <pc:docMk/>
          <pc:sldMk cId="1251195186" sldId="1880"/>
        </pc:sldMkLst>
        <pc:spChg chg="mod">
          <ac:chgData name="GOMEZ, Paula" userId="c93cf399-3ed7-4230-9282-8831e3fe5ae7" providerId="ADAL" clId="{E5223C57-D1B3-477B-AD73-D312A28D5278}" dt="2022-06-30T12:23:55.476" v="2080" actId="20577"/>
          <ac:spMkLst>
            <pc:docMk/>
            <pc:sldMk cId="1251195186" sldId="1880"/>
            <ac:spMk id="308" creationId="{00000000-0000-0000-0000-000000000000}"/>
          </ac:spMkLst>
        </pc:spChg>
      </pc:sldChg>
      <pc:sldChg chg="modSp add mod">
        <pc:chgData name="GOMEZ, Paula" userId="c93cf399-3ed7-4230-9282-8831e3fe5ae7" providerId="ADAL" clId="{E5223C57-D1B3-477B-AD73-D312A28D5278}" dt="2022-06-30T12:30:44.496" v="2095" actId="20577"/>
        <pc:sldMkLst>
          <pc:docMk/>
          <pc:sldMk cId="934207900" sldId="1881"/>
        </pc:sldMkLst>
        <pc:spChg chg="mod">
          <ac:chgData name="GOMEZ, Paula" userId="c93cf399-3ed7-4230-9282-8831e3fe5ae7" providerId="ADAL" clId="{E5223C57-D1B3-477B-AD73-D312A28D5278}" dt="2022-06-30T12:30:44.496" v="2095" actId="20577"/>
          <ac:spMkLst>
            <pc:docMk/>
            <pc:sldMk cId="934207900" sldId="1881"/>
            <ac:spMk id="4" creationId="{121547C1-0B95-475F-B0E3-22D7571B96CE}"/>
          </ac:spMkLst>
        </pc:spChg>
      </pc:sldChg>
      <pc:sldChg chg="addSp modSp add mod">
        <pc:chgData name="GOMEZ, Paula" userId="c93cf399-3ed7-4230-9282-8831e3fe5ae7" providerId="ADAL" clId="{E5223C57-D1B3-477B-AD73-D312A28D5278}" dt="2022-06-30T12:51:50.101" v="3330" actId="1076"/>
        <pc:sldMkLst>
          <pc:docMk/>
          <pc:sldMk cId="3084473459" sldId="1882"/>
        </pc:sldMkLst>
        <pc:spChg chg="add mod">
          <ac:chgData name="GOMEZ, Paula" userId="c93cf399-3ed7-4230-9282-8831e3fe5ae7" providerId="ADAL" clId="{E5223C57-D1B3-477B-AD73-D312A28D5278}" dt="2022-06-30T12:51:50.101" v="3330" actId="1076"/>
          <ac:spMkLst>
            <pc:docMk/>
            <pc:sldMk cId="3084473459" sldId="1882"/>
            <ac:spMk id="4" creationId="{C29BE8D5-C6D8-4101-A006-2974C96144EF}"/>
          </ac:spMkLst>
        </pc:spChg>
        <pc:spChg chg="mod">
          <ac:chgData name="GOMEZ, Paula" userId="c93cf399-3ed7-4230-9282-8831e3fe5ae7" providerId="ADAL" clId="{E5223C57-D1B3-477B-AD73-D312A28D5278}" dt="2022-06-30T12:32:19.353" v="2161" actId="20577"/>
          <ac:spMkLst>
            <pc:docMk/>
            <pc:sldMk cId="3084473459" sldId="1882"/>
            <ac:spMk id="20482" creationId="{C0154A34-9975-45F1-8059-125489D4C21A}"/>
          </ac:spMkLst>
        </pc:spChg>
        <pc:spChg chg="mod">
          <ac:chgData name="GOMEZ, Paula" userId="c93cf399-3ed7-4230-9282-8831e3fe5ae7" providerId="ADAL" clId="{E5223C57-D1B3-477B-AD73-D312A28D5278}" dt="2022-06-30T12:48:35.037" v="3310" actId="14100"/>
          <ac:spMkLst>
            <pc:docMk/>
            <pc:sldMk cId="3084473459" sldId="1882"/>
            <ac:spMk id="20483" creationId="{1BD00435-6460-4E09-9B49-27DB96F0977E}"/>
          </ac:spMkLst>
        </pc:spChg>
        <pc:picChg chg="add mod modCrop">
          <ac:chgData name="GOMEZ, Paula" userId="c93cf399-3ed7-4230-9282-8831e3fe5ae7" providerId="ADAL" clId="{E5223C57-D1B3-477B-AD73-D312A28D5278}" dt="2022-06-30T12:51:11.862" v="3321" actId="732"/>
          <ac:picMkLst>
            <pc:docMk/>
            <pc:sldMk cId="3084473459" sldId="1882"/>
            <ac:picMk id="3" creationId="{06D2DBCD-1069-4D37-93DE-6F8A39F5DF11}"/>
          </ac:picMkLst>
        </pc:picChg>
      </pc:sldChg>
      <pc:sldChg chg="add del">
        <pc:chgData name="GOMEZ, Paula" userId="c93cf399-3ed7-4230-9282-8831e3fe5ae7" providerId="ADAL" clId="{E5223C57-D1B3-477B-AD73-D312A28D5278}" dt="2022-06-30T12:23:51.039" v="2078" actId="2696"/>
        <pc:sldMkLst>
          <pc:docMk/>
          <pc:sldMk cId="2394240" sldId="1883"/>
        </pc:sldMkLst>
      </pc:sldChg>
      <pc:sldChg chg="modSp add mod">
        <pc:chgData name="GOMEZ, Paula" userId="c93cf399-3ed7-4230-9282-8831e3fe5ae7" providerId="ADAL" clId="{E5223C57-D1B3-477B-AD73-D312A28D5278}" dt="2022-06-30T12:46:27.554" v="3163" actId="20577"/>
        <pc:sldMkLst>
          <pc:docMk/>
          <pc:sldMk cId="2688422778" sldId="1883"/>
        </pc:sldMkLst>
        <pc:spChg chg="mod">
          <ac:chgData name="GOMEZ, Paula" userId="c93cf399-3ed7-4230-9282-8831e3fe5ae7" providerId="ADAL" clId="{E5223C57-D1B3-477B-AD73-D312A28D5278}" dt="2022-06-30T12:31:36.072" v="2116" actId="20577"/>
          <ac:spMkLst>
            <pc:docMk/>
            <pc:sldMk cId="2688422778" sldId="1883"/>
            <ac:spMk id="20482" creationId="{C0154A34-9975-45F1-8059-125489D4C21A}"/>
          </ac:spMkLst>
        </pc:spChg>
        <pc:spChg chg="mod">
          <ac:chgData name="GOMEZ, Paula" userId="c93cf399-3ed7-4230-9282-8831e3fe5ae7" providerId="ADAL" clId="{E5223C57-D1B3-477B-AD73-D312A28D5278}" dt="2022-06-30T12:46:27.554" v="3163" actId="20577"/>
          <ac:spMkLst>
            <pc:docMk/>
            <pc:sldMk cId="2688422778" sldId="1883"/>
            <ac:spMk id="20483" creationId="{1BD00435-6460-4E09-9B49-27DB96F0977E}"/>
          </ac:spMkLst>
        </pc:spChg>
      </pc:sldChg>
      <pc:sldChg chg="modSp add mod">
        <pc:chgData name="GOMEZ, Paula" userId="c93cf399-3ed7-4230-9282-8831e3fe5ae7" providerId="ADAL" clId="{E5223C57-D1B3-477B-AD73-D312A28D5278}" dt="2022-07-11T14:57:15.885" v="3725" actId="20577"/>
        <pc:sldMkLst>
          <pc:docMk/>
          <pc:sldMk cId="390926972" sldId="1884"/>
        </pc:sldMkLst>
        <pc:spChg chg="mod">
          <ac:chgData name="GOMEZ, Paula" userId="c93cf399-3ed7-4230-9282-8831e3fe5ae7" providerId="ADAL" clId="{E5223C57-D1B3-477B-AD73-D312A28D5278}" dt="2022-07-11T14:57:15.885" v="3725" actId="20577"/>
          <ac:spMkLst>
            <pc:docMk/>
            <pc:sldMk cId="390926972" sldId="1884"/>
            <ac:spMk id="20483" creationId="{1BD00435-6460-4E09-9B49-27DB96F0977E}"/>
          </ac:spMkLst>
        </pc:spChg>
      </pc:sldChg>
      <pc:sldChg chg="modSp add mod">
        <pc:chgData name="GOMEZ, Paula" userId="c93cf399-3ed7-4230-9282-8831e3fe5ae7" providerId="ADAL" clId="{E5223C57-D1B3-477B-AD73-D312A28D5278}" dt="2022-06-30T13:31:41.870" v="3522" actId="20577"/>
        <pc:sldMkLst>
          <pc:docMk/>
          <pc:sldMk cId="1563875708" sldId="1885"/>
        </pc:sldMkLst>
        <pc:spChg chg="mod">
          <ac:chgData name="GOMEZ, Paula" userId="c93cf399-3ed7-4230-9282-8831e3fe5ae7" providerId="ADAL" clId="{E5223C57-D1B3-477B-AD73-D312A28D5278}" dt="2022-06-30T13:31:41.870" v="3522" actId="20577"/>
          <ac:spMkLst>
            <pc:docMk/>
            <pc:sldMk cId="1563875708" sldId="1885"/>
            <ac:spMk id="20483" creationId="{1BD00435-6460-4E09-9B49-27DB96F0977E}"/>
          </ac:spMkLst>
        </pc:spChg>
      </pc:sldChg>
      <pc:sldChg chg="modSp add mod ord">
        <pc:chgData name="GOMEZ, Paula" userId="c93cf399-3ed7-4230-9282-8831e3fe5ae7" providerId="ADAL" clId="{E5223C57-D1B3-477B-AD73-D312A28D5278}" dt="2022-07-01T09:56:24.560" v="3659"/>
        <pc:sldMkLst>
          <pc:docMk/>
          <pc:sldMk cId="3194878380" sldId="1986"/>
        </pc:sldMkLst>
        <pc:spChg chg="mod">
          <ac:chgData name="GOMEZ, Paula" userId="c93cf399-3ed7-4230-9282-8831e3fe5ae7" providerId="ADAL" clId="{E5223C57-D1B3-477B-AD73-D312A28D5278}" dt="2022-07-01T09:52:36.342" v="3545" actId="20577"/>
          <ac:spMkLst>
            <pc:docMk/>
            <pc:sldMk cId="3194878380" sldId="1986"/>
            <ac:spMk id="15362" creationId="{00000000-0000-0000-0000-000000000000}"/>
          </ac:spMkLst>
        </pc:spChg>
        <pc:graphicFrameChg chg="mod modGraphic">
          <ac:chgData name="GOMEZ, Paula" userId="c93cf399-3ed7-4230-9282-8831e3fe5ae7" providerId="ADAL" clId="{E5223C57-D1B3-477B-AD73-D312A28D5278}" dt="2022-07-01T09:52:45.455" v="3547" actId="14100"/>
          <ac:graphicFrameMkLst>
            <pc:docMk/>
            <pc:sldMk cId="3194878380" sldId="1986"/>
            <ac:graphicFrameMk id="2" creationId="{20F09B98-F780-4A35-BD1D-F3362EC5EEAD}"/>
          </ac:graphicFrameMkLst>
        </pc:graphicFrameChg>
      </pc:sldChg>
      <pc:sldChg chg="new">
        <pc:chgData name="GOMEZ, Paula" userId="c93cf399-3ed7-4230-9282-8831e3fe5ae7" providerId="ADAL" clId="{E5223C57-D1B3-477B-AD73-D312A28D5278}" dt="2022-07-11T15:01:32.675" v="3726" actId="680"/>
        <pc:sldMkLst>
          <pc:docMk/>
          <pc:sldMk cId="1692882771" sldId="1987"/>
        </pc:sldMkLst>
      </pc:sldChg>
    </pc:docChg>
  </pc:docChgLst>
  <pc:docChgLst>
    <pc:chgData name="EZZINE, Hind" userId="S::ezzineh@who.int::edcab00f-6318-46e5-a4a9-188b01ee222f" providerId="AD" clId="Web-{9A4ECB47-3A15-97B4-E966-F14103E7560E}"/>
    <pc:docChg chg="modSld">
      <pc:chgData name="EZZINE, Hind" userId="S::ezzineh@who.int::edcab00f-6318-46e5-a4a9-188b01ee222f" providerId="AD" clId="Web-{9A4ECB47-3A15-97B4-E966-F14103E7560E}" dt="2023-07-04T17:51:14.260" v="32" actId="20577"/>
      <pc:docMkLst>
        <pc:docMk/>
      </pc:docMkLst>
      <pc:sldChg chg="modSp">
        <pc:chgData name="EZZINE, Hind" userId="S::ezzineh@who.int::edcab00f-6318-46e5-a4a9-188b01ee222f" providerId="AD" clId="Web-{9A4ECB47-3A15-97B4-E966-F14103E7560E}" dt="2023-07-04T17:45:54.186" v="10" actId="1076"/>
        <pc:sldMkLst>
          <pc:docMk/>
          <pc:sldMk cId="0" sldId="336"/>
        </pc:sldMkLst>
        <pc:spChg chg="mod">
          <ac:chgData name="EZZINE, Hind" userId="S::ezzineh@who.int::edcab00f-6318-46e5-a4a9-188b01ee222f" providerId="AD" clId="Web-{9A4ECB47-3A15-97B4-E966-F14103E7560E}" dt="2023-07-04T17:45:54.186" v="10" actId="1076"/>
          <ac:spMkLst>
            <pc:docMk/>
            <pc:sldMk cId="0" sldId="336"/>
            <ac:spMk id="16387" creationId="{5A5E1C72-A1A2-45C8-AB70-3B5B315DBF5D}"/>
          </ac:spMkLst>
        </pc:spChg>
      </pc:sldChg>
      <pc:sldChg chg="modSp">
        <pc:chgData name="EZZINE, Hind" userId="S::ezzineh@who.int::edcab00f-6318-46e5-a4a9-188b01ee222f" providerId="AD" clId="Web-{9A4ECB47-3A15-97B4-E966-F14103E7560E}" dt="2023-07-04T17:51:14.260" v="32" actId="20577"/>
        <pc:sldMkLst>
          <pc:docMk/>
          <pc:sldMk cId="2591776142" sldId="4487"/>
        </pc:sldMkLst>
        <pc:spChg chg="mod">
          <ac:chgData name="EZZINE, Hind" userId="S::ezzineh@who.int::edcab00f-6318-46e5-a4a9-188b01ee222f" providerId="AD" clId="Web-{9A4ECB47-3A15-97B4-E966-F14103E7560E}" dt="2023-07-04T17:51:14.260" v="32" actId="20577"/>
          <ac:spMkLst>
            <pc:docMk/>
            <pc:sldMk cId="2591776142" sldId="4487"/>
            <ac:spMk id="2" creationId="{00000000-0000-0000-0000-000000000000}"/>
          </ac:spMkLst>
        </pc:spChg>
      </pc:sldChg>
    </pc:docChg>
  </pc:docChgLst>
  <pc:docChgLst>
    <pc:chgData name="Morales, Marissa (CDC/DDPHSIS/CGH/DGHP)" userId="S::quu4_cdc.gov#ext#@worldhealthorg.onmicrosoft.com::c54d35d8-a7ff-491e-bd69-664acc16cd3f" providerId="AD" clId="Web-{A7F740C7-9084-CBCB-A719-EEBF59DF759A}"/>
    <pc:docChg chg="modSld">
      <pc:chgData name="Morales, Marissa (CDC/DDPHSIS/CGH/DGHP)" userId="S::quu4_cdc.gov#ext#@worldhealthorg.onmicrosoft.com::c54d35d8-a7ff-491e-bd69-664acc16cd3f" providerId="AD" clId="Web-{A7F740C7-9084-CBCB-A719-EEBF59DF759A}" dt="2022-08-16T13:08:55.394" v="208"/>
      <pc:docMkLst>
        <pc:docMk/>
      </pc:docMkLst>
      <pc:sldChg chg="modSp">
        <pc:chgData name="Morales, Marissa (CDC/DDPHSIS/CGH/DGHP)" userId="S::quu4_cdc.gov#ext#@worldhealthorg.onmicrosoft.com::c54d35d8-a7ff-491e-bd69-664acc16cd3f" providerId="AD" clId="Web-{A7F740C7-9084-CBCB-A719-EEBF59DF759A}" dt="2022-08-16T13:08:55.394" v="208"/>
        <pc:sldMkLst>
          <pc:docMk/>
          <pc:sldMk cId="3535192343" sldId="267"/>
        </pc:sldMkLst>
        <pc:graphicFrameChg chg="mod modGraphic">
          <ac:chgData name="Morales, Marissa (CDC/DDPHSIS/CGH/DGHP)" userId="S::quu4_cdc.gov#ext#@worldhealthorg.onmicrosoft.com::c54d35d8-a7ff-491e-bd69-664acc16cd3f" providerId="AD" clId="Web-{A7F740C7-9084-CBCB-A719-EEBF59DF759A}" dt="2022-08-16T13:08:55.394" v="208"/>
          <ac:graphicFrameMkLst>
            <pc:docMk/>
            <pc:sldMk cId="3535192343" sldId="267"/>
            <ac:graphicFrameMk id="4" creationId="{00000000-0000-0000-0000-000000000000}"/>
          </ac:graphicFrameMkLst>
        </pc:graphicFrameChg>
      </pc:sldChg>
    </pc:docChg>
  </pc:docChgLst>
  <pc:docChgLst>
    <pc:chgData name="EZZINE, Hind" userId="S::ezzineh@who.int::edcab00f-6318-46e5-a4a9-188b01ee222f" providerId="AD" clId="Web-{F8F89ABB-707A-1F4F-B395-A597984528BF}"/>
    <pc:docChg chg="modSld">
      <pc:chgData name="EZZINE, Hind" userId="S::ezzineh@who.int::edcab00f-6318-46e5-a4a9-188b01ee222f" providerId="AD" clId="Web-{F8F89ABB-707A-1F4F-B395-A597984528BF}" dt="2022-06-03T00:47:07.608" v="5" actId="20577"/>
      <pc:docMkLst>
        <pc:docMk/>
      </pc:docMkLst>
      <pc:sldChg chg="modSp">
        <pc:chgData name="EZZINE, Hind" userId="S::ezzineh@who.int::edcab00f-6318-46e5-a4a9-188b01ee222f" providerId="AD" clId="Web-{F8F89ABB-707A-1F4F-B395-A597984528BF}" dt="2022-06-03T00:47:07.608" v="5" actId="20577"/>
        <pc:sldMkLst>
          <pc:docMk/>
          <pc:sldMk cId="520941827" sldId="366"/>
        </pc:sldMkLst>
        <pc:spChg chg="mod">
          <ac:chgData name="EZZINE, Hind" userId="S::ezzineh@who.int::edcab00f-6318-46e5-a4a9-188b01ee222f" providerId="AD" clId="Web-{F8F89ABB-707A-1F4F-B395-A597984528BF}" dt="2022-06-03T00:47:07.608" v="5" actId="20577"/>
          <ac:spMkLst>
            <pc:docMk/>
            <pc:sldMk cId="520941827" sldId="366"/>
            <ac:spMk id="3" creationId="{FE715C1D-0AFD-4B24-93D9-2F4112C6A19E}"/>
          </ac:spMkLst>
        </pc:spChg>
      </pc:sldChg>
    </pc:docChg>
  </pc:docChgLst>
  <pc:docChgLst>
    <pc:chgData name="GOMEZ, Paula" userId="c93cf399-3ed7-4230-9282-8831e3fe5ae7" providerId="ADAL" clId="{4DC5809D-699E-4F77-91E2-58D06310EDD9}"/>
    <pc:docChg chg="undo custSel addSld delSld modSld">
      <pc:chgData name="GOMEZ, Paula" userId="c93cf399-3ed7-4230-9282-8831e3fe5ae7" providerId="ADAL" clId="{4DC5809D-699E-4F77-91E2-58D06310EDD9}" dt="2022-07-29T14:21:47.248" v="4151"/>
      <pc:docMkLst>
        <pc:docMk/>
      </pc:docMkLst>
      <pc:sldChg chg="modSp add mod">
        <pc:chgData name="GOMEZ, Paula" userId="c93cf399-3ed7-4230-9282-8831e3fe5ae7" providerId="ADAL" clId="{4DC5809D-699E-4F77-91E2-58D06310EDD9}" dt="2022-07-29T14:20:11.217" v="4119" actId="207"/>
        <pc:sldMkLst>
          <pc:docMk/>
          <pc:sldMk cId="3405161056" sldId="263"/>
        </pc:sldMkLst>
        <pc:spChg chg="mod">
          <ac:chgData name="GOMEZ, Paula" userId="c93cf399-3ed7-4230-9282-8831e3fe5ae7" providerId="ADAL" clId="{4DC5809D-699E-4F77-91E2-58D06310EDD9}" dt="2022-07-29T14:20:11.217" v="4119" actId="207"/>
          <ac:spMkLst>
            <pc:docMk/>
            <pc:sldMk cId="3405161056" sldId="263"/>
            <ac:spMk id="2" creationId="{00000000-0000-0000-0000-000000000000}"/>
          </ac:spMkLst>
        </pc:spChg>
        <pc:spChg chg="mod">
          <ac:chgData name="GOMEZ, Paula" userId="c93cf399-3ed7-4230-9282-8831e3fe5ae7" providerId="ADAL" clId="{4DC5809D-699E-4F77-91E2-58D06310EDD9}" dt="2022-07-26T16:33:04.318" v="2395" actId="20577"/>
          <ac:spMkLst>
            <pc:docMk/>
            <pc:sldMk cId="3405161056" sldId="263"/>
            <ac:spMk id="5" creationId="{00000000-0000-0000-0000-000000000000}"/>
          </ac:spMkLst>
        </pc:spChg>
      </pc:sldChg>
      <pc:sldChg chg="add del">
        <pc:chgData name="GOMEZ, Paula" userId="c93cf399-3ed7-4230-9282-8831e3fe5ae7" providerId="ADAL" clId="{4DC5809D-699E-4F77-91E2-58D06310EDD9}" dt="2022-07-26T16:30:09.232" v="2352" actId="2696"/>
        <pc:sldMkLst>
          <pc:docMk/>
          <pc:sldMk cId="1315136602" sldId="264"/>
        </pc:sldMkLst>
      </pc:sldChg>
      <pc:sldChg chg="modSp add mod">
        <pc:chgData name="GOMEZ, Paula" userId="c93cf399-3ed7-4230-9282-8831e3fe5ae7" providerId="ADAL" clId="{4DC5809D-699E-4F77-91E2-58D06310EDD9}" dt="2022-07-29T14:21:06.177" v="4150" actId="20577"/>
        <pc:sldMkLst>
          <pc:docMk/>
          <pc:sldMk cId="3535192343" sldId="267"/>
        </pc:sldMkLst>
        <pc:spChg chg="mod">
          <ac:chgData name="GOMEZ, Paula" userId="c93cf399-3ed7-4230-9282-8831e3fe5ae7" providerId="ADAL" clId="{4DC5809D-699E-4F77-91E2-58D06310EDD9}" dt="2022-07-29T14:21:06.177" v="4150" actId="20577"/>
          <ac:spMkLst>
            <pc:docMk/>
            <pc:sldMk cId="3535192343" sldId="267"/>
            <ac:spMk id="2" creationId="{00000000-0000-0000-0000-000000000000}"/>
          </ac:spMkLst>
        </pc:spChg>
        <pc:graphicFrameChg chg="mod modGraphic">
          <ac:chgData name="GOMEZ, Paula" userId="c93cf399-3ed7-4230-9282-8831e3fe5ae7" providerId="ADAL" clId="{4DC5809D-699E-4F77-91E2-58D06310EDD9}" dt="2022-07-29T14:20:40.248" v="4123" actId="1076"/>
          <ac:graphicFrameMkLst>
            <pc:docMk/>
            <pc:sldMk cId="3535192343" sldId="267"/>
            <ac:graphicFrameMk id="4" creationId="{00000000-0000-0000-0000-000000000000}"/>
          </ac:graphicFrameMkLst>
        </pc:graphicFrameChg>
      </pc:sldChg>
      <pc:sldChg chg="add">
        <pc:chgData name="GOMEZ, Paula" userId="c93cf399-3ed7-4230-9282-8831e3fe5ae7" providerId="ADAL" clId="{4DC5809D-699E-4F77-91E2-58D06310EDD9}" dt="2022-07-26T16:29:34.619" v="2351"/>
        <pc:sldMkLst>
          <pc:docMk/>
          <pc:sldMk cId="2261698068" sldId="268"/>
        </pc:sldMkLst>
      </pc:sldChg>
      <pc:sldChg chg="modSp mod">
        <pc:chgData name="GOMEZ, Paula" userId="c93cf399-3ed7-4230-9282-8831e3fe5ae7" providerId="ADAL" clId="{4DC5809D-699E-4F77-91E2-58D06310EDD9}" dt="2022-07-29T13:44:17.316" v="2604" actId="20577"/>
        <pc:sldMkLst>
          <pc:docMk/>
          <pc:sldMk cId="0" sldId="336"/>
        </pc:sldMkLst>
        <pc:spChg chg="mod">
          <ac:chgData name="GOMEZ, Paula" userId="c93cf399-3ed7-4230-9282-8831e3fe5ae7" providerId="ADAL" clId="{4DC5809D-699E-4F77-91E2-58D06310EDD9}" dt="2022-07-29T13:44:17.316" v="2604" actId="20577"/>
          <ac:spMkLst>
            <pc:docMk/>
            <pc:sldMk cId="0" sldId="336"/>
            <ac:spMk id="16387" creationId="{5A5E1C72-A1A2-45C8-AB70-3B5B315DBF5D}"/>
          </ac:spMkLst>
        </pc:spChg>
      </pc:sldChg>
      <pc:sldChg chg="modSp mod">
        <pc:chgData name="GOMEZ, Paula" userId="c93cf399-3ed7-4230-9282-8831e3fe5ae7" providerId="ADAL" clId="{4DC5809D-699E-4F77-91E2-58D06310EDD9}" dt="2022-07-26T15:25:10.064" v="368" actId="20577"/>
        <pc:sldMkLst>
          <pc:docMk/>
          <pc:sldMk cId="0" sldId="339"/>
        </pc:sldMkLst>
        <pc:spChg chg="mod">
          <ac:chgData name="GOMEZ, Paula" userId="c93cf399-3ed7-4230-9282-8831e3fe5ae7" providerId="ADAL" clId="{4DC5809D-699E-4F77-91E2-58D06310EDD9}" dt="2022-07-26T15:25:10.064" v="368" actId="20577"/>
          <ac:spMkLst>
            <pc:docMk/>
            <pc:sldMk cId="0" sldId="339"/>
            <ac:spMk id="39938" creationId="{32962E8E-4AE6-4F00-94AE-526268535180}"/>
          </ac:spMkLst>
        </pc:spChg>
      </pc:sldChg>
      <pc:sldChg chg="addSp delSp modSp mod">
        <pc:chgData name="GOMEZ, Paula" userId="c93cf399-3ed7-4230-9282-8831e3fe5ae7" providerId="ADAL" clId="{4DC5809D-699E-4F77-91E2-58D06310EDD9}" dt="2022-07-29T13:48:07.177" v="2701" actId="1076"/>
        <pc:sldMkLst>
          <pc:docMk/>
          <pc:sldMk cId="0" sldId="341"/>
        </pc:sldMkLst>
        <pc:spChg chg="add mod">
          <ac:chgData name="GOMEZ, Paula" userId="c93cf399-3ed7-4230-9282-8831e3fe5ae7" providerId="ADAL" clId="{4DC5809D-699E-4F77-91E2-58D06310EDD9}" dt="2022-07-29T13:48:07.177" v="2701" actId="1076"/>
          <ac:spMkLst>
            <pc:docMk/>
            <pc:sldMk cId="0" sldId="341"/>
            <ac:spMk id="4" creationId="{2AA102AF-4D0B-4B35-9F6D-3E4A1AEE0CA9}"/>
          </ac:spMkLst>
        </pc:spChg>
        <pc:spChg chg="del">
          <ac:chgData name="GOMEZ, Paula" userId="c93cf399-3ed7-4230-9282-8831e3fe5ae7" providerId="ADAL" clId="{4DC5809D-699E-4F77-91E2-58D06310EDD9}" dt="2022-07-29T13:44:59.750" v="2605" actId="478"/>
          <ac:spMkLst>
            <pc:docMk/>
            <pc:sldMk cId="0" sldId="341"/>
            <ac:spMk id="44034" creationId="{7B1A93B5-CAE6-401A-84CA-C7219725234B}"/>
          </ac:spMkLst>
        </pc:spChg>
        <pc:graphicFrameChg chg="add mod modGraphic">
          <ac:chgData name="GOMEZ, Paula" userId="c93cf399-3ed7-4230-9282-8831e3fe5ae7" providerId="ADAL" clId="{4DC5809D-699E-4F77-91E2-58D06310EDD9}" dt="2022-07-29T13:47:43.954" v="2699" actId="113"/>
          <ac:graphicFrameMkLst>
            <pc:docMk/>
            <pc:sldMk cId="0" sldId="341"/>
            <ac:graphicFrameMk id="2" creationId="{92D12274-EEC8-4765-9263-FE49036EEC18}"/>
          </ac:graphicFrameMkLst>
        </pc:graphicFrameChg>
      </pc:sldChg>
      <pc:sldChg chg="modSp mod">
        <pc:chgData name="GOMEZ, Paula" userId="c93cf399-3ed7-4230-9282-8831e3fe5ae7" providerId="ADAL" clId="{4DC5809D-699E-4F77-91E2-58D06310EDD9}" dt="2022-07-26T16:47:27.018" v="2602" actId="20577"/>
        <pc:sldMkLst>
          <pc:docMk/>
          <pc:sldMk cId="0" sldId="344"/>
        </pc:sldMkLst>
        <pc:spChg chg="mod">
          <ac:chgData name="GOMEZ, Paula" userId="c93cf399-3ed7-4230-9282-8831e3fe5ae7" providerId="ADAL" clId="{4DC5809D-699E-4F77-91E2-58D06310EDD9}" dt="2022-07-26T16:47:27.018" v="2602" actId="20577"/>
          <ac:spMkLst>
            <pc:docMk/>
            <pc:sldMk cId="0" sldId="344"/>
            <ac:spMk id="29699" creationId="{A84D096C-B9D6-414E-9059-A12297B77D58}"/>
          </ac:spMkLst>
        </pc:spChg>
      </pc:sldChg>
      <pc:sldChg chg="add del">
        <pc:chgData name="GOMEZ, Paula" userId="c93cf399-3ed7-4230-9282-8831e3fe5ae7" providerId="ADAL" clId="{4DC5809D-699E-4F77-91E2-58D06310EDD9}" dt="2022-07-26T15:44:49.897" v="1059" actId="2696"/>
        <pc:sldMkLst>
          <pc:docMk/>
          <pc:sldMk cId="0" sldId="350"/>
        </pc:sldMkLst>
      </pc:sldChg>
      <pc:sldChg chg="modCm">
        <pc:chgData name="GOMEZ, Paula" userId="c93cf399-3ed7-4230-9282-8831e3fe5ae7" providerId="ADAL" clId="{4DC5809D-699E-4F77-91E2-58D06310EDD9}" dt="2022-07-29T14:21:47.248" v="4151"/>
        <pc:sldMkLst>
          <pc:docMk/>
          <pc:sldMk cId="2086906395" sldId="353"/>
        </pc:sldMkLst>
      </pc:sldChg>
      <pc:sldChg chg="modSp mod">
        <pc:chgData name="GOMEZ, Paula" userId="c93cf399-3ed7-4230-9282-8831e3fe5ae7" providerId="ADAL" clId="{4DC5809D-699E-4F77-91E2-58D06310EDD9}" dt="2022-07-26T16:37:57.927" v="2464" actId="20577"/>
        <pc:sldMkLst>
          <pc:docMk/>
          <pc:sldMk cId="0" sldId="354"/>
        </pc:sldMkLst>
        <pc:graphicFrameChg chg="mod modGraphic">
          <ac:chgData name="GOMEZ, Paula" userId="c93cf399-3ed7-4230-9282-8831e3fe5ae7" providerId="ADAL" clId="{4DC5809D-699E-4F77-91E2-58D06310EDD9}" dt="2022-07-26T16:37:57.927" v="2464" actId="20577"/>
          <ac:graphicFrameMkLst>
            <pc:docMk/>
            <pc:sldMk cId="0" sldId="354"/>
            <ac:graphicFrameMk id="3" creationId="{39A97CC5-9C2C-47E6-9CA7-2DBCE71E622B}"/>
          </ac:graphicFrameMkLst>
        </pc:graphicFrameChg>
      </pc:sldChg>
      <pc:sldChg chg="modSp add mod">
        <pc:chgData name="GOMEZ, Paula" userId="c93cf399-3ed7-4230-9282-8831e3fe5ae7" providerId="ADAL" clId="{4DC5809D-699E-4F77-91E2-58D06310EDD9}" dt="2022-07-29T13:51:49.256" v="2840" actId="14100"/>
        <pc:sldMkLst>
          <pc:docMk/>
          <pc:sldMk cId="0" sldId="357"/>
        </pc:sldMkLst>
        <pc:spChg chg="mod">
          <ac:chgData name="GOMEZ, Paula" userId="c93cf399-3ed7-4230-9282-8831e3fe5ae7" providerId="ADAL" clId="{4DC5809D-699E-4F77-91E2-58D06310EDD9}" dt="2022-07-29T13:51:49.256" v="2840" actId="14100"/>
          <ac:spMkLst>
            <pc:docMk/>
            <pc:sldMk cId="0" sldId="357"/>
            <ac:spMk id="10" creationId="{9AAB9FC1-209F-4371-9301-FF59BDA2C115}"/>
          </ac:spMkLst>
        </pc:spChg>
        <pc:spChg chg="mod">
          <ac:chgData name="GOMEZ, Paula" userId="c93cf399-3ed7-4230-9282-8831e3fe5ae7" providerId="ADAL" clId="{4DC5809D-699E-4F77-91E2-58D06310EDD9}" dt="2022-07-29T13:50:24.169" v="2758" actId="20577"/>
          <ac:spMkLst>
            <pc:docMk/>
            <pc:sldMk cId="0" sldId="357"/>
            <ac:spMk id="14" creationId="{FAB34D75-7FC1-4002-B4B0-52AE27D01679}"/>
          </ac:spMkLst>
        </pc:spChg>
        <pc:spChg chg="mod">
          <ac:chgData name="GOMEZ, Paula" userId="c93cf399-3ed7-4230-9282-8831e3fe5ae7" providerId="ADAL" clId="{4DC5809D-699E-4F77-91E2-58D06310EDD9}" dt="2022-07-29T13:50:17.448" v="2747" actId="20577"/>
          <ac:spMkLst>
            <pc:docMk/>
            <pc:sldMk cId="0" sldId="357"/>
            <ac:spMk id="17" creationId="{FE25E54E-94E6-4674-B741-11F60E9A14CC}"/>
          </ac:spMkLst>
        </pc:spChg>
        <pc:spChg chg="mod">
          <ac:chgData name="GOMEZ, Paula" userId="c93cf399-3ed7-4230-9282-8831e3fe5ae7" providerId="ADAL" clId="{4DC5809D-699E-4F77-91E2-58D06310EDD9}" dt="2022-07-29T13:50:28.534" v="2767" actId="20577"/>
          <ac:spMkLst>
            <pc:docMk/>
            <pc:sldMk cId="0" sldId="357"/>
            <ac:spMk id="41" creationId="{DA75CFFC-4909-46B0-9798-2148E4FD5E5D}"/>
          </ac:spMkLst>
        </pc:spChg>
        <pc:spChg chg="mod">
          <ac:chgData name="GOMEZ, Paula" userId="c93cf399-3ed7-4230-9282-8831e3fe5ae7" providerId="ADAL" clId="{4DC5809D-699E-4F77-91E2-58D06310EDD9}" dt="2022-07-29T13:51:27.658" v="2836" actId="20577"/>
          <ac:spMkLst>
            <pc:docMk/>
            <pc:sldMk cId="0" sldId="357"/>
            <ac:spMk id="33794" creationId="{98A558E2-DF42-421D-95BA-106854751C8C}"/>
          </ac:spMkLst>
        </pc:spChg>
      </pc:sldChg>
      <pc:sldChg chg="modSp mod">
        <pc:chgData name="GOMEZ, Paula" userId="c93cf399-3ed7-4230-9282-8831e3fe5ae7" providerId="ADAL" clId="{4DC5809D-699E-4F77-91E2-58D06310EDD9}" dt="2022-07-29T13:43:58.712" v="2603" actId="207"/>
        <pc:sldMkLst>
          <pc:docMk/>
          <pc:sldMk cId="0" sldId="358"/>
        </pc:sldMkLst>
        <pc:spChg chg="mod">
          <ac:chgData name="GOMEZ, Paula" userId="c93cf399-3ed7-4230-9282-8831e3fe5ae7" providerId="ADAL" clId="{4DC5809D-699E-4F77-91E2-58D06310EDD9}" dt="2022-07-29T13:43:58.712" v="2603" actId="207"/>
          <ac:spMkLst>
            <pc:docMk/>
            <pc:sldMk cId="0" sldId="358"/>
            <ac:spMk id="24579" creationId="{6FA11F00-3065-48BC-8212-D93723259126}"/>
          </ac:spMkLst>
        </pc:spChg>
      </pc:sldChg>
      <pc:sldChg chg="modSp mod">
        <pc:chgData name="GOMEZ, Paula" userId="c93cf399-3ed7-4230-9282-8831e3fe5ae7" providerId="ADAL" clId="{4DC5809D-699E-4F77-91E2-58D06310EDD9}" dt="2022-07-26T15:26:00.824" v="421" actId="13926"/>
        <pc:sldMkLst>
          <pc:docMk/>
          <pc:sldMk cId="3542789810" sldId="360"/>
        </pc:sldMkLst>
        <pc:spChg chg="mod">
          <ac:chgData name="GOMEZ, Paula" userId="c93cf399-3ed7-4230-9282-8831e3fe5ae7" providerId="ADAL" clId="{4DC5809D-699E-4F77-91E2-58D06310EDD9}" dt="2022-07-26T15:26:00.824" v="421" actId="13926"/>
          <ac:spMkLst>
            <pc:docMk/>
            <pc:sldMk cId="3542789810" sldId="360"/>
            <ac:spMk id="33794" creationId="{8BBB8AF4-35EB-43D5-8E09-11BBB310091B}"/>
          </ac:spMkLst>
        </pc:spChg>
      </pc:sldChg>
      <pc:sldChg chg="addSp delSp modSp mod">
        <pc:chgData name="GOMEZ, Paula" userId="c93cf399-3ed7-4230-9282-8831e3fe5ae7" providerId="ADAL" clId="{4DC5809D-699E-4F77-91E2-58D06310EDD9}" dt="2022-07-26T15:12:29.481" v="43" actId="20577"/>
        <pc:sldMkLst>
          <pc:docMk/>
          <pc:sldMk cId="520941827" sldId="366"/>
        </pc:sldMkLst>
        <pc:spChg chg="mod">
          <ac:chgData name="GOMEZ, Paula" userId="c93cf399-3ed7-4230-9282-8831e3fe5ae7" providerId="ADAL" clId="{4DC5809D-699E-4F77-91E2-58D06310EDD9}" dt="2022-07-26T15:12:29.481" v="43" actId="20577"/>
          <ac:spMkLst>
            <pc:docMk/>
            <pc:sldMk cId="520941827" sldId="366"/>
            <ac:spMk id="5" creationId="{637BBC0E-F8A1-4F34-A06A-A6D527623571}"/>
          </ac:spMkLst>
        </pc:spChg>
        <pc:spChg chg="mod">
          <ac:chgData name="GOMEZ, Paula" userId="c93cf399-3ed7-4230-9282-8831e3fe5ae7" providerId="ADAL" clId="{4DC5809D-699E-4F77-91E2-58D06310EDD9}" dt="2022-07-26T15:09:34.440" v="39" actId="20577"/>
          <ac:spMkLst>
            <pc:docMk/>
            <pc:sldMk cId="520941827" sldId="366"/>
            <ac:spMk id="7" creationId="{CC0349B5-314B-4196-9D2D-7757D77AB0A7}"/>
          </ac:spMkLst>
        </pc:spChg>
        <pc:picChg chg="del">
          <ac:chgData name="GOMEZ, Paula" userId="c93cf399-3ed7-4230-9282-8831e3fe5ae7" providerId="ADAL" clId="{4DC5809D-699E-4F77-91E2-58D06310EDD9}" dt="2022-07-26T15:07:20.462" v="0" actId="478"/>
          <ac:picMkLst>
            <pc:docMk/>
            <pc:sldMk cId="520941827" sldId="366"/>
            <ac:picMk id="4" creationId="{8167B4EC-30D5-434F-B890-08DB20FF2CE8}"/>
          </ac:picMkLst>
        </pc:picChg>
        <pc:picChg chg="add mod">
          <ac:chgData name="GOMEZ, Paula" userId="c93cf399-3ed7-4230-9282-8831e3fe5ae7" providerId="ADAL" clId="{4DC5809D-699E-4F77-91E2-58D06310EDD9}" dt="2022-07-26T15:08:48.880" v="5" actId="1076"/>
          <ac:picMkLst>
            <pc:docMk/>
            <pc:sldMk cId="520941827" sldId="366"/>
            <ac:picMk id="1026" creationId="{4203DC16-ABC4-44CC-ADEC-B32963C52984}"/>
          </ac:picMkLst>
        </pc:picChg>
      </pc:sldChg>
      <pc:sldChg chg="addSp delSp modSp mod">
        <pc:chgData name="GOMEZ, Paula" userId="c93cf399-3ed7-4230-9282-8831e3fe5ae7" providerId="ADAL" clId="{4DC5809D-699E-4F77-91E2-58D06310EDD9}" dt="2022-07-26T15:14:06.343" v="92" actId="13926"/>
        <pc:sldMkLst>
          <pc:docMk/>
          <pc:sldMk cId="4260797382" sldId="372"/>
        </pc:sldMkLst>
        <pc:spChg chg="mod">
          <ac:chgData name="GOMEZ, Paula" userId="c93cf399-3ed7-4230-9282-8831e3fe5ae7" providerId="ADAL" clId="{4DC5809D-699E-4F77-91E2-58D06310EDD9}" dt="2022-07-26T15:14:03.247" v="91" actId="13926"/>
          <ac:spMkLst>
            <pc:docMk/>
            <pc:sldMk cId="4260797382" sldId="372"/>
            <ac:spMk id="2" creationId="{5FCDE3D3-6385-4B90-B910-5A9A2543F030}"/>
          </ac:spMkLst>
        </pc:spChg>
        <pc:spChg chg="mod">
          <ac:chgData name="GOMEZ, Paula" userId="c93cf399-3ed7-4230-9282-8831e3fe5ae7" providerId="ADAL" clId="{4DC5809D-699E-4F77-91E2-58D06310EDD9}" dt="2022-07-26T15:14:06.343" v="92" actId="13926"/>
          <ac:spMkLst>
            <pc:docMk/>
            <pc:sldMk cId="4260797382" sldId="372"/>
            <ac:spMk id="8" creationId="{7BD7D860-956A-4DE1-9BBB-FB8B1945C4DA}"/>
          </ac:spMkLst>
        </pc:spChg>
        <pc:picChg chg="del">
          <ac:chgData name="GOMEZ, Paula" userId="c93cf399-3ed7-4230-9282-8831e3fe5ae7" providerId="ADAL" clId="{4DC5809D-699E-4F77-91E2-58D06310EDD9}" dt="2022-07-26T15:12:41.330" v="44" actId="478"/>
          <ac:picMkLst>
            <pc:docMk/>
            <pc:sldMk cId="4260797382" sldId="372"/>
            <ac:picMk id="9" creationId="{DE28F1C6-50C6-435F-ACF1-7A86D1838804}"/>
          </ac:picMkLst>
        </pc:picChg>
        <pc:picChg chg="add mod">
          <ac:chgData name="GOMEZ, Paula" userId="c93cf399-3ed7-4230-9282-8831e3fe5ae7" providerId="ADAL" clId="{4DC5809D-699E-4F77-91E2-58D06310EDD9}" dt="2022-07-26T15:12:42.528" v="45"/>
          <ac:picMkLst>
            <pc:docMk/>
            <pc:sldMk cId="4260797382" sldId="372"/>
            <ac:picMk id="10" creationId="{F4D2488F-394D-4103-B260-52F9B6AF7A1B}"/>
          </ac:picMkLst>
        </pc:picChg>
      </pc:sldChg>
      <pc:sldChg chg="modSp mod">
        <pc:chgData name="GOMEZ, Paula" userId="c93cf399-3ed7-4230-9282-8831e3fe5ae7" providerId="ADAL" clId="{4DC5809D-699E-4F77-91E2-58D06310EDD9}" dt="2022-07-26T16:20:24.261" v="2248" actId="20577"/>
        <pc:sldMkLst>
          <pc:docMk/>
          <pc:sldMk cId="3518861403" sldId="376"/>
        </pc:sldMkLst>
        <pc:spChg chg="mod">
          <ac:chgData name="GOMEZ, Paula" userId="c93cf399-3ed7-4230-9282-8831e3fe5ae7" providerId="ADAL" clId="{4DC5809D-699E-4F77-91E2-58D06310EDD9}" dt="2022-07-26T16:20:24.261" v="2248" actId="20577"/>
          <ac:spMkLst>
            <pc:docMk/>
            <pc:sldMk cId="3518861403" sldId="376"/>
            <ac:spMk id="308" creationId="{00000000-0000-0000-0000-000000000000}"/>
          </ac:spMkLst>
        </pc:spChg>
      </pc:sldChg>
      <pc:sldChg chg="modSp mod">
        <pc:chgData name="GOMEZ, Paula" userId="c93cf399-3ed7-4230-9282-8831e3fe5ae7" providerId="ADAL" clId="{4DC5809D-699E-4F77-91E2-58D06310EDD9}" dt="2022-07-26T16:21:47.364" v="2265" actId="20577"/>
        <pc:sldMkLst>
          <pc:docMk/>
          <pc:sldMk cId="3061121191" sldId="377"/>
        </pc:sldMkLst>
        <pc:spChg chg="mod">
          <ac:chgData name="GOMEZ, Paula" userId="c93cf399-3ed7-4230-9282-8831e3fe5ae7" providerId="ADAL" clId="{4DC5809D-699E-4F77-91E2-58D06310EDD9}" dt="2022-07-26T16:21:47.364" v="2265" actId="20577"/>
          <ac:spMkLst>
            <pc:docMk/>
            <pc:sldMk cId="3061121191" sldId="377"/>
            <ac:spMk id="308" creationId="{00000000-0000-0000-0000-000000000000}"/>
          </ac:spMkLst>
        </pc:spChg>
      </pc:sldChg>
      <pc:sldChg chg="modSp mod">
        <pc:chgData name="GOMEZ, Paula" userId="c93cf399-3ed7-4230-9282-8831e3fe5ae7" providerId="ADAL" clId="{4DC5809D-699E-4F77-91E2-58D06310EDD9}" dt="2022-07-26T15:27:15.314" v="471" actId="20577"/>
        <pc:sldMkLst>
          <pc:docMk/>
          <pc:sldMk cId="3115173167" sldId="378"/>
        </pc:sldMkLst>
        <pc:spChg chg="mod">
          <ac:chgData name="GOMEZ, Paula" userId="c93cf399-3ed7-4230-9282-8831e3fe5ae7" providerId="ADAL" clId="{4DC5809D-699E-4F77-91E2-58D06310EDD9}" dt="2022-07-26T15:27:15.314" v="471" actId="20577"/>
          <ac:spMkLst>
            <pc:docMk/>
            <pc:sldMk cId="3115173167" sldId="378"/>
            <ac:spMk id="308" creationId="{00000000-0000-0000-0000-000000000000}"/>
          </ac:spMkLst>
        </pc:spChg>
      </pc:sldChg>
      <pc:sldChg chg="modSp mod">
        <pc:chgData name="GOMEZ, Paula" userId="c93cf399-3ed7-4230-9282-8831e3fe5ae7" providerId="ADAL" clId="{4DC5809D-699E-4F77-91E2-58D06310EDD9}" dt="2022-07-26T16:23:53.637" v="2334" actId="20577"/>
        <pc:sldMkLst>
          <pc:docMk/>
          <pc:sldMk cId="884335975" sldId="379"/>
        </pc:sldMkLst>
        <pc:spChg chg="mod">
          <ac:chgData name="GOMEZ, Paula" userId="c93cf399-3ed7-4230-9282-8831e3fe5ae7" providerId="ADAL" clId="{4DC5809D-699E-4F77-91E2-58D06310EDD9}" dt="2022-07-26T16:23:53.637" v="2334" actId="20577"/>
          <ac:spMkLst>
            <pc:docMk/>
            <pc:sldMk cId="884335975" sldId="379"/>
            <ac:spMk id="308" creationId="{00000000-0000-0000-0000-000000000000}"/>
          </ac:spMkLst>
        </pc:spChg>
      </pc:sldChg>
      <pc:sldChg chg="del">
        <pc:chgData name="GOMEZ, Paula" userId="c93cf399-3ed7-4230-9282-8831e3fe5ae7" providerId="ADAL" clId="{4DC5809D-699E-4F77-91E2-58D06310EDD9}" dt="2022-07-26T16:24:12.862" v="2346" actId="2696"/>
        <pc:sldMkLst>
          <pc:docMk/>
          <pc:sldMk cId="1896788206" sldId="380"/>
        </pc:sldMkLst>
      </pc:sldChg>
      <pc:sldChg chg="modSp mod">
        <pc:chgData name="GOMEZ, Paula" userId="c93cf399-3ed7-4230-9282-8831e3fe5ae7" providerId="ADAL" clId="{4DC5809D-699E-4F77-91E2-58D06310EDD9}" dt="2022-07-26T15:27:31.892" v="478" actId="20577"/>
        <pc:sldMkLst>
          <pc:docMk/>
          <pc:sldMk cId="3322563932" sldId="384"/>
        </pc:sldMkLst>
        <pc:spChg chg="mod">
          <ac:chgData name="GOMEZ, Paula" userId="c93cf399-3ed7-4230-9282-8831e3fe5ae7" providerId="ADAL" clId="{4DC5809D-699E-4F77-91E2-58D06310EDD9}" dt="2022-07-26T15:27:31.892" v="478" actId="20577"/>
          <ac:spMkLst>
            <pc:docMk/>
            <pc:sldMk cId="3322563932" sldId="384"/>
            <ac:spMk id="4" creationId="{121547C1-0B95-475F-B0E3-22D7571B96CE}"/>
          </ac:spMkLst>
        </pc:spChg>
      </pc:sldChg>
      <pc:sldChg chg="modSp mod">
        <pc:chgData name="GOMEZ, Paula" userId="c93cf399-3ed7-4230-9282-8831e3fe5ae7" providerId="ADAL" clId="{4DC5809D-699E-4F77-91E2-58D06310EDD9}" dt="2022-07-26T16:39:45.460" v="2548" actId="20577"/>
        <pc:sldMkLst>
          <pc:docMk/>
          <pc:sldMk cId="4240706445" sldId="387"/>
        </pc:sldMkLst>
        <pc:spChg chg="mod">
          <ac:chgData name="GOMEZ, Paula" userId="c93cf399-3ed7-4230-9282-8831e3fe5ae7" providerId="ADAL" clId="{4DC5809D-699E-4F77-91E2-58D06310EDD9}" dt="2022-07-26T16:39:45.460" v="2548" actId="20577"/>
          <ac:spMkLst>
            <pc:docMk/>
            <pc:sldMk cId="4240706445" sldId="387"/>
            <ac:spMk id="20483" creationId="{1BD00435-6460-4E09-9B49-27DB96F0977E}"/>
          </ac:spMkLst>
        </pc:spChg>
      </pc:sldChg>
      <pc:sldChg chg="modSp mod">
        <pc:chgData name="GOMEZ, Paula" userId="c93cf399-3ed7-4230-9282-8831e3fe5ae7" providerId="ADAL" clId="{4DC5809D-699E-4F77-91E2-58D06310EDD9}" dt="2022-07-26T16:30:57.763" v="2356" actId="20577"/>
        <pc:sldMkLst>
          <pc:docMk/>
          <pc:sldMk cId="3481910623" sldId="390"/>
        </pc:sldMkLst>
        <pc:spChg chg="mod">
          <ac:chgData name="GOMEZ, Paula" userId="c93cf399-3ed7-4230-9282-8831e3fe5ae7" providerId="ADAL" clId="{4DC5809D-699E-4F77-91E2-58D06310EDD9}" dt="2022-07-26T16:30:57.763" v="2356" actId="20577"/>
          <ac:spMkLst>
            <pc:docMk/>
            <pc:sldMk cId="3481910623" sldId="390"/>
            <ac:spMk id="4" creationId="{121547C1-0B95-475F-B0E3-22D7571B96CE}"/>
          </ac:spMkLst>
        </pc:spChg>
      </pc:sldChg>
      <pc:sldChg chg="modSp mod">
        <pc:chgData name="GOMEZ, Paula" userId="c93cf399-3ed7-4230-9282-8831e3fe5ae7" providerId="ADAL" clId="{4DC5809D-699E-4F77-91E2-58D06310EDD9}" dt="2022-07-26T16:32:09.697" v="2375" actId="13926"/>
        <pc:sldMkLst>
          <pc:docMk/>
          <pc:sldMk cId="1560231357" sldId="391"/>
        </pc:sldMkLst>
        <pc:spChg chg="mod">
          <ac:chgData name="GOMEZ, Paula" userId="c93cf399-3ed7-4230-9282-8831e3fe5ae7" providerId="ADAL" clId="{4DC5809D-699E-4F77-91E2-58D06310EDD9}" dt="2022-07-26T16:32:09.697" v="2375" actId="13926"/>
          <ac:spMkLst>
            <pc:docMk/>
            <pc:sldMk cId="1560231357" sldId="391"/>
            <ac:spMk id="20483" creationId="{1BD00435-6460-4E09-9B49-27DB96F0977E}"/>
          </ac:spMkLst>
        </pc:spChg>
      </pc:sldChg>
      <pc:sldChg chg="del">
        <pc:chgData name="GOMEZ, Paula" userId="c93cf399-3ed7-4230-9282-8831e3fe5ae7" providerId="ADAL" clId="{4DC5809D-699E-4F77-91E2-58D06310EDD9}" dt="2022-07-26T16:24:08.637" v="2343" actId="2696"/>
        <pc:sldMkLst>
          <pc:docMk/>
          <pc:sldMk cId="3048483072" sldId="393"/>
        </pc:sldMkLst>
      </pc:sldChg>
      <pc:sldChg chg="del">
        <pc:chgData name="GOMEZ, Paula" userId="c93cf399-3ed7-4230-9282-8831e3fe5ae7" providerId="ADAL" clId="{4DC5809D-699E-4F77-91E2-58D06310EDD9}" dt="2022-07-26T16:24:09.942" v="2344" actId="2696"/>
        <pc:sldMkLst>
          <pc:docMk/>
          <pc:sldMk cId="2691176550" sldId="394"/>
        </pc:sldMkLst>
      </pc:sldChg>
      <pc:sldChg chg="del">
        <pc:chgData name="GOMEZ, Paula" userId="c93cf399-3ed7-4230-9282-8831e3fe5ae7" providerId="ADAL" clId="{4DC5809D-699E-4F77-91E2-58D06310EDD9}" dt="2022-07-26T16:24:14.522" v="2348" actId="2696"/>
        <pc:sldMkLst>
          <pc:docMk/>
          <pc:sldMk cId="2305590066" sldId="395"/>
        </pc:sldMkLst>
      </pc:sldChg>
      <pc:sldChg chg="del">
        <pc:chgData name="GOMEZ, Paula" userId="c93cf399-3ed7-4230-9282-8831e3fe5ae7" providerId="ADAL" clId="{4DC5809D-699E-4F77-91E2-58D06310EDD9}" dt="2022-07-26T16:24:06.588" v="2342" actId="2696"/>
        <pc:sldMkLst>
          <pc:docMk/>
          <pc:sldMk cId="1674926201" sldId="397"/>
        </pc:sldMkLst>
      </pc:sldChg>
      <pc:sldChg chg="del">
        <pc:chgData name="GOMEZ, Paula" userId="c93cf399-3ed7-4230-9282-8831e3fe5ae7" providerId="ADAL" clId="{4DC5809D-699E-4F77-91E2-58D06310EDD9}" dt="2022-07-26T16:24:11.158" v="2345" actId="2696"/>
        <pc:sldMkLst>
          <pc:docMk/>
          <pc:sldMk cId="1437812697" sldId="398"/>
        </pc:sldMkLst>
      </pc:sldChg>
      <pc:sldChg chg="del">
        <pc:chgData name="GOMEZ, Paula" userId="c93cf399-3ed7-4230-9282-8831e3fe5ae7" providerId="ADAL" clId="{4DC5809D-699E-4F77-91E2-58D06310EDD9}" dt="2022-07-26T16:24:13.645" v="2347" actId="2696"/>
        <pc:sldMkLst>
          <pc:docMk/>
          <pc:sldMk cId="388208700" sldId="399"/>
        </pc:sldMkLst>
      </pc:sldChg>
      <pc:sldChg chg="del">
        <pc:chgData name="GOMEZ, Paula" userId="c93cf399-3ed7-4230-9282-8831e3fe5ae7" providerId="ADAL" clId="{4DC5809D-699E-4F77-91E2-58D06310EDD9}" dt="2022-07-26T16:24:15.709" v="2349" actId="2696"/>
        <pc:sldMkLst>
          <pc:docMk/>
          <pc:sldMk cId="2965843955" sldId="400"/>
        </pc:sldMkLst>
      </pc:sldChg>
      <pc:sldChg chg="modSp mod">
        <pc:chgData name="GOMEZ, Paula" userId="c93cf399-3ed7-4230-9282-8831e3fe5ae7" providerId="ADAL" clId="{4DC5809D-699E-4F77-91E2-58D06310EDD9}" dt="2022-07-26T15:35:53.828" v="650" actId="20577"/>
        <pc:sldMkLst>
          <pc:docMk/>
          <pc:sldMk cId="2073101629" sldId="547"/>
        </pc:sldMkLst>
        <pc:spChg chg="mod">
          <ac:chgData name="GOMEZ, Paula" userId="c93cf399-3ed7-4230-9282-8831e3fe5ae7" providerId="ADAL" clId="{4DC5809D-699E-4F77-91E2-58D06310EDD9}" dt="2022-07-26T15:29:06.839" v="540" actId="20577"/>
          <ac:spMkLst>
            <pc:docMk/>
            <pc:sldMk cId="2073101629" sldId="547"/>
            <ac:spMk id="3" creationId="{E1F70D37-C59B-467D-B97F-49E3F2121C37}"/>
          </ac:spMkLst>
        </pc:spChg>
        <pc:spChg chg="mod">
          <ac:chgData name="GOMEZ, Paula" userId="c93cf399-3ed7-4230-9282-8831e3fe5ae7" providerId="ADAL" clId="{4DC5809D-699E-4F77-91E2-58D06310EDD9}" dt="2022-07-26T15:29:52.283" v="585" actId="20577"/>
          <ac:spMkLst>
            <pc:docMk/>
            <pc:sldMk cId="2073101629" sldId="547"/>
            <ac:spMk id="4" creationId="{CF6A1E68-1FC1-4A20-50F1-EC4B027DA584}"/>
          </ac:spMkLst>
        </pc:spChg>
        <pc:spChg chg="mod">
          <ac:chgData name="GOMEZ, Paula" userId="c93cf399-3ed7-4230-9282-8831e3fe5ae7" providerId="ADAL" clId="{4DC5809D-699E-4F77-91E2-58D06310EDD9}" dt="2022-07-26T15:35:53.828" v="650" actId="20577"/>
          <ac:spMkLst>
            <pc:docMk/>
            <pc:sldMk cId="2073101629" sldId="547"/>
            <ac:spMk id="7" creationId="{D79EE107-F8FC-46F2-993A-170D24233BC3}"/>
          </ac:spMkLst>
        </pc:spChg>
        <pc:spChg chg="mod">
          <ac:chgData name="GOMEZ, Paula" userId="c93cf399-3ed7-4230-9282-8831e3fe5ae7" providerId="ADAL" clId="{4DC5809D-699E-4F77-91E2-58D06310EDD9}" dt="2022-07-26T15:30:22.894" v="599" actId="20577"/>
          <ac:spMkLst>
            <pc:docMk/>
            <pc:sldMk cId="2073101629" sldId="547"/>
            <ac:spMk id="8" creationId="{5E9CF669-F27A-4D51-975C-31E54BDD2E49}"/>
          </ac:spMkLst>
        </pc:spChg>
        <pc:spChg chg="mod">
          <ac:chgData name="GOMEZ, Paula" userId="c93cf399-3ed7-4230-9282-8831e3fe5ae7" providerId="ADAL" clId="{4DC5809D-699E-4F77-91E2-58D06310EDD9}" dt="2022-07-26T15:30:57.239" v="620" actId="20577"/>
          <ac:spMkLst>
            <pc:docMk/>
            <pc:sldMk cId="2073101629" sldId="547"/>
            <ac:spMk id="10" creationId="{AC3049EF-E810-4AEE-A4C7-7AA64165AD9B}"/>
          </ac:spMkLst>
        </pc:spChg>
        <pc:spChg chg="mod">
          <ac:chgData name="GOMEZ, Paula" userId="c93cf399-3ed7-4230-9282-8831e3fe5ae7" providerId="ADAL" clId="{4DC5809D-699E-4F77-91E2-58D06310EDD9}" dt="2022-07-26T15:31:52.494" v="640" actId="255"/>
          <ac:spMkLst>
            <pc:docMk/>
            <pc:sldMk cId="2073101629" sldId="547"/>
            <ac:spMk id="11" creationId="{2E16986D-A8AB-4FD3-9D82-EBB5CFB9712E}"/>
          </ac:spMkLst>
        </pc:spChg>
        <pc:spChg chg="mod">
          <ac:chgData name="GOMEZ, Paula" userId="c93cf399-3ed7-4230-9282-8831e3fe5ae7" providerId="ADAL" clId="{4DC5809D-699E-4F77-91E2-58D06310EDD9}" dt="2022-07-26T15:29:16.674" v="553" actId="20577"/>
          <ac:spMkLst>
            <pc:docMk/>
            <pc:sldMk cId="2073101629" sldId="547"/>
            <ac:spMk id="13" creationId="{BA1B4895-8926-7949-5E9D-5A3E1CD26507}"/>
          </ac:spMkLst>
        </pc:spChg>
        <pc:spChg chg="mod">
          <ac:chgData name="GOMEZ, Paula" userId="c93cf399-3ed7-4230-9282-8831e3fe5ae7" providerId="ADAL" clId="{4DC5809D-699E-4F77-91E2-58D06310EDD9}" dt="2022-07-26T15:30:35.572" v="615" actId="20577"/>
          <ac:spMkLst>
            <pc:docMk/>
            <pc:sldMk cId="2073101629" sldId="547"/>
            <ac:spMk id="26" creationId="{D27C3BD1-CEEE-42CB-B909-36433383B5BF}"/>
          </ac:spMkLst>
        </pc:spChg>
      </pc:sldChg>
      <pc:sldChg chg="modSp mod modCm modNotesTx">
        <pc:chgData name="GOMEZ, Paula" userId="c93cf399-3ed7-4230-9282-8831e3fe5ae7" providerId="ADAL" clId="{4DC5809D-699E-4F77-91E2-58D06310EDD9}" dt="2022-07-29T14:17:20.170" v="4039"/>
        <pc:sldMkLst>
          <pc:docMk/>
          <pc:sldMk cId="446284212" sldId="1870"/>
        </pc:sldMkLst>
        <pc:spChg chg="mod">
          <ac:chgData name="GOMEZ, Paula" userId="c93cf399-3ed7-4230-9282-8831e3fe5ae7" providerId="ADAL" clId="{4DC5809D-699E-4F77-91E2-58D06310EDD9}" dt="2022-07-26T16:34:20.133" v="2463" actId="20577"/>
          <ac:spMkLst>
            <pc:docMk/>
            <pc:sldMk cId="446284212" sldId="1870"/>
            <ac:spMk id="20483" creationId="{1BD00435-6460-4E09-9B49-27DB96F0977E}"/>
          </ac:spMkLst>
        </pc:spChg>
      </pc:sldChg>
      <pc:sldChg chg="addSp modSp mod">
        <pc:chgData name="GOMEZ, Paula" userId="c93cf399-3ed7-4230-9282-8831e3fe5ae7" providerId="ADAL" clId="{4DC5809D-699E-4F77-91E2-58D06310EDD9}" dt="2022-07-29T14:18:27.113" v="4116" actId="207"/>
        <pc:sldMkLst>
          <pc:docMk/>
          <pc:sldMk cId="4030171585" sldId="1871"/>
        </pc:sldMkLst>
        <pc:spChg chg="add mod">
          <ac:chgData name="GOMEZ, Paula" userId="c93cf399-3ed7-4230-9282-8831e3fe5ae7" providerId="ADAL" clId="{4DC5809D-699E-4F77-91E2-58D06310EDD9}" dt="2022-07-29T14:18:27.113" v="4116" actId="207"/>
          <ac:spMkLst>
            <pc:docMk/>
            <pc:sldMk cId="4030171585" sldId="1871"/>
            <ac:spMk id="2" creationId="{459B0FCD-77DD-440C-AF00-D6E6FD6BCF76}"/>
          </ac:spMkLst>
        </pc:spChg>
      </pc:sldChg>
      <pc:sldChg chg="modSp mod">
        <pc:chgData name="GOMEZ, Paula" userId="c93cf399-3ed7-4230-9282-8831e3fe5ae7" providerId="ADAL" clId="{4DC5809D-699E-4F77-91E2-58D06310EDD9}" dt="2022-07-29T14:19:01.509" v="4117" actId="13926"/>
        <pc:sldMkLst>
          <pc:docMk/>
          <pc:sldMk cId="2597871857" sldId="1875"/>
        </pc:sldMkLst>
        <pc:spChg chg="mod">
          <ac:chgData name="GOMEZ, Paula" userId="c93cf399-3ed7-4230-9282-8831e3fe5ae7" providerId="ADAL" clId="{4DC5809D-699E-4F77-91E2-58D06310EDD9}" dt="2022-07-29T14:19:01.509" v="4117" actId="13926"/>
          <ac:spMkLst>
            <pc:docMk/>
            <pc:sldMk cId="2597871857" sldId="1875"/>
            <ac:spMk id="20483" creationId="{1BD00435-6460-4E09-9B49-27DB96F0977E}"/>
          </ac:spMkLst>
        </pc:spChg>
      </pc:sldChg>
      <pc:sldChg chg="del">
        <pc:chgData name="GOMEZ, Paula" userId="c93cf399-3ed7-4230-9282-8831e3fe5ae7" providerId="ADAL" clId="{4DC5809D-699E-4F77-91E2-58D06310EDD9}" dt="2022-07-26T16:24:16.545" v="2350" actId="2696"/>
        <pc:sldMkLst>
          <pc:docMk/>
          <pc:sldMk cId="939966799" sldId="1879"/>
        </pc:sldMkLst>
      </pc:sldChg>
      <pc:sldChg chg="del">
        <pc:chgData name="GOMEZ, Paula" userId="c93cf399-3ed7-4230-9282-8831e3fe5ae7" providerId="ADAL" clId="{4DC5809D-699E-4F77-91E2-58D06310EDD9}" dt="2022-07-26T16:24:05.543" v="2341" actId="2696"/>
        <pc:sldMkLst>
          <pc:docMk/>
          <pc:sldMk cId="1251195186" sldId="1880"/>
        </pc:sldMkLst>
      </pc:sldChg>
      <pc:sldChg chg="del">
        <pc:chgData name="GOMEZ, Paula" userId="c93cf399-3ed7-4230-9282-8831e3fe5ae7" providerId="ADAL" clId="{4DC5809D-699E-4F77-91E2-58D06310EDD9}" dt="2022-07-26T16:23:59.248" v="2335" actId="2696"/>
        <pc:sldMkLst>
          <pc:docMk/>
          <pc:sldMk cId="934207900" sldId="1881"/>
        </pc:sldMkLst>
      </pc:sldChg>
      <pc:sldChg chg="del">
        <pc:chgData name="GOMEZ, Paula" userId="c93cf399-3ed7-4230-9282-8831e3fe5ae7" providerId="ADAL" clId="{4DC5809D-699E-4F77-91E2-58D06310EDD9}" dt="2022-07-26T16:24:02.012" v="2339" actId="2696"/>
        <pc:sldMkLst>
          <pc:docMk/>
          <pc:sldMk cId="3084473459" sldId="1882"/>
        </pc:sldMkLst>
      </pc:sldChg>
      <pc:sldChg chg="del">
        <pc:chgData name="GOMEZ, Paula" userId="c93cf399-3ed7-4230-9282-8831e3fe5ae7" providerId="ADAL" clId="{4DC5809D-699E-4F77-91E2-58D06310EDD9}" dt="2022-07-26T16:23:59.845" v="2336" actId="2696"/>
        <pc:sldMkLst>
          <pc:docMk/>
          <pc:sldMk cId="2688422778" sldId="1883"/>
        </pc:sldMkLst>
      </pc:sldChg>
      <pc:sldChg chg="del">
        <pc:chgData name="GOMEZ, Paula" userId="c93cf399-3ed7-4230-9282-8831e3fe5ae7" providerId="ADAL" clId="{4DC5809D-699E-4F77-91E2-58D06310EDD9}" dt="2022-07-26T16:24:00.987" v="2337" actId="2696"/>
        <pc:sldMkLst>
          <pc:docMk/>
          <pc:sldMk cId="390926972" sldId="1884"/>
        </pc:sldMkLst>
      </pc:sldChg>
      <pc:sldChg chg="del">
        <pc:chgData name="GOMEZ, Paula" userId="c93cf399-3ed7-4230-9282-8831e3fe5ae7" providerId="ADAL" clId="{4DC5809D-699E-4F77-91E2-58D06310EDD9}" dt="2022-07-26T16:24:01.391" v="2338" actId="2696"/>
        <pc:sldMkLst>
          <pc:docMk/>
          <pc:sldMk cId="1563875708" sldId="1885"/>
        </pc:sldMkLst>
      </pc:sldChg>
      <pc:sldChg chg="modSp add mod">
        <pc:chgData name="GOMEZ, Paula" userId="c93cf399-3ed7-4230-9282-8831e3fe5ae7" providerId="ADAL" clId="{4DC5809D-699E-4F77-91E2-58D06310EDD9}" dt="2022-07-26T16:19:36.246" v="2237" actId="20577"/>
        <pc:sldMkLst>
          <pc:docMk/>
          <pc:sldMk cId="4275876265" sldId="1974"/>
        </pc:sldMkLst>
        <pc:spChg chg="mod">
          <ac:chgData name="GOMEZ, Paula" userId="c93cf399-3ed7-4230-9282-8831e3fe5ae7" providerId="ADAL" clId="{4DC5809D-699E-4F77-91E2-58D06310EDD9}" dt="2022-07-26T16:19:36.246" v="2237" actId="20577"/>
          <ac:spMkLst>
            <pc:docMk/>
            <pc:sldMk cId="4275876265" sldId="1974"/>
            <ac:spMk id="3" creationId="{00000000-0000-0000-0000-000000000000}"/>
          </ac:spMkLst>
        </pc:spChg>
      </pc:sldChg>
      <pc:sldChg chg="modSp add mod addCm">
        <pc:chgData name="GOMEZ, Paula" userId="c93cf399-3ed7-4230-9282-8831e3fe5ae7" providerId="ADAL" clId="{4DC5809D-699E-4F77-91E2-58D06310EDD9}" dt="2022-07-29T14:14:56.714" v="4037"/>
        <pc:sldMkLst>
          <pc:docMk/>
          <pc:sldMk cId="3459695667" sldId="1975"/>
        </pc:sldMkLst>
        <pc:spChg chg="mod">
          <ac:chgData name="GOMEZ, Paula" userId="c93cf399-3ed7-4230-9282-8831e3fe5ae7" providerId="ADAL" clId="{4DC5809D-699E-4F77-91E2-58D06310EDD9}" dt="2022-07-26T16:20:10.515" v="2246" actId="20577"/>
          <ac:spMkLst>
            <pc:docMk/>
            <pc:sldMk cId="3459695667" sldId="1975"/>
            <ac:spMk id="3" creationId="{00000000-0000-0000-0000-000000000000}"/>
          </ac:spMkLst>
        </pc:spChg>
      </pc:sldChg>
      <pc:sldChg chg="modSp mod">
        <pc:chgData name="GOMEZ, Paula" userId="c93cf399-3ed7-4230-9282-8831e3fe5ae7" providerId="ADAL" clId="{4DC5809D-699E-4F77-91E2-58D06310EDD9}" dt="2022-07-26T16:32:25.574" v="2377" actId="20577"/>
        <pc:sldMkLst>
          <pc:docMk/>
          <pc:sldMk cId="3194878380" sldId="1986"/>
        </pc:sldMkLst>
        <pc:graphicFrameChg chg="modGraphic">
          <ac:chgData name="GOMEZ, Paula" userId="c93cf399-3ed7-4230-9282-8831e3fe5ae7" providerId="ADAL" clId="{4DC5809D-699E-4F77-91E2-58D06310EDD9}" dt="2022-07-26T16:32:25.574" v="2377" actId="20577"/>
          <ac:graphicFrameMkLst>
            <pc:docMk/>
            <pc:sldMk cId="3194878380" sldId="1986"/>
            <ac:graphicFrameMk id="2" creationId="{20F09B98-F780-4A35-BD1D-F3362EC5EEAD}"/>
          </ac:graphicFrameMkLst>
        </pc:graphicFrameChg>
      </pc:sldChg>
      <pc:sldChg chg="del">
        <pc:chgData name="GOMEZ, Paula" userId="c93cf399-3ed7-4230-9282-8831e3fe5ae7" providerId="ADAL" clId="{4DC5809D-699E-4F77-91E2-58D06310EDD9}" dt="2022-07-26T16:24:03.331" v="2340" actId="2696"/>
        <pc:sldMkLst>
          <pc:docMk/>
          <pc:sldMk cId="1692882771" sldId="1987"/>
        </pc:sldMkLst>
      </pc:sldChg>
      <pc:sldChg chg="addSp modSp add mod">
        <pc:chgData name="GOMEZ, Paula" userId="c93cf399-3ed7-4230-9282-8831e3fe5ae7" providerId="ADAL" clId="{4DC5809D-699E-4F77-91E2-58D06310EDD9}" dt="2022-07-29T13:50:04.680" v="2738" actId="1076"/>
        <pc:sldMkLst>
          <pc:docMk/>
          <pc:sldMk cId="0" sldId="1988"/>
        </pc:sldMkLst>
        <pc:spChg chg="add mod">
          <ac:chgData name="GOMEZ, Paula" userId="c93cf399-3ed7-4230-9282-8831e3fe5ae7" providerId="ADAL" clId="{4DC5809D-699E-4F77-91E2-58D06310EDD9}" dt="2022-07-29T13:50:04.680" v="2738" actId="1076"/>
          <ac:spMkLst>
            <pc:docMk/>
            <pc:sldMk cId="0" sldId="1988"/>
            <ac:spMk id="2" creationId="{3C1C9FDD-FBC1-4CE7-85D2-771FB9DC2C0C}"/>
          </ac:spMkLst>
        </pc:spChg>
        <pc:spChg chg="mod">
          <ac:chgData name="GOMEZ, Paula" userId="c93cf399-3ed7-4230-9282-8831e3fe5ae7" providerId="ADAL" clId="{4DC5809D-699E-4F77-91E2-58D06310EDD9}" dt="2022-07-29T13:49:02.817" v="2711" actId="20577"/>
          <ac:spMkLst>
            <pc:docMk/>
            <pc:sldMk cId="0" sldId="1988"/>
            <ac:spMk id="24578" creationId="{9D0F65AF-BAC0-421F-8FD2-ACFE1575AB83}"/>
          </ac:spMkLst>
        </pc:spChg>
        <pc:spChg chg="mod">
          <ac:chgData name="GOMEZ, Paula" userId="c93cf399-3ed7-4230-9282-8831e3fe5ae7" providerId="ADAL" clId="{4DC5809D-699E-4F77-91E2-58D06310EDD9}" dt="2022-07-26T15:40:33.146" v="680" actId="255"/>
          <ac:spMkLst>
            <pc:docMk/>
            <pc:sldMk cId="0" sldId="1988"/>
            <ac:spMk id="24579" creationId="{6FA11F00-3065-48BC-8212-D93723259126}"/>
          </ac:spMkLst>
        </pc:spChg>
      </pc:sldChg>
      <pc:sldChg chg="addSp delSp modSp add mod">
        <pc:chgData name="GOMEZ, Paula" userId="c93cf399-3ed7-4230-9282-8831e3fe5ae7" providerId="ADAL" clId="{4DC5809D-699E-4F77-91E2-58D06310EDD9}" dt="2022-07-29T13:51:06.302" v="2823" actId="20577"/>
        <pc:sldMkLst>
          <pc:docMk/>
          <pc:sldMk cId="0" sldId="1989"/>
        </pc:sldMkLst>
        <pc:spChg chg="add del mod">
          <ac:chgData name="GOMEZ, Paula" userId="c93cf399-3ed7-4230-9282-8831e3fe5ae7" providerId="ADAL" clId="{4DC5809D-699E-4F77-91E2-58D06310EDD9}" dt="2022-07-26T15:45:36.631" v="1070" actId="478"/>
          <ac:spMkLst>
            <pc:docMk/>
            <pc:sldMk cId="0" sldId="1989"/>
            <ac:spMk id="2" creationId="{2024AF8D-36E3-427E-9404-86876013BDF6}"/>
          </ac:spMkLst>
        </pc:spChg>
        <pc:spChg chg="add mod">
          <ac:chgData name="GOMEZ, Paula" userId="c93cf399-3ed7-4230-9282-8831e3fe5ae7" providerId="ADAL" clId="{4DC5809D-699E-4F77-91E2-58D06310EDD9}" dt="2022-07-29T13:49:50.035" v="2735" actId="20577"/>
          <ac:spMkLst>
            <pc:docMk/>
            <pc:sldMk cId="0" sldId="1989"/>
            <ac:spMk id="5" creationId="{BB759A6A-E6F6-48FB-A43E-7B16DF0997C3}"/>
          </ac:spMkLst>
        </pc:spChg>
        <pc:spChg chg="add mod">
          <ac:chgData name="GOMEZ, Paula" userId="c93cf399-3ed7-4230-9282-8831e3fe5ae7" providerId="ADAL" clId="{4DC5809D-699E-4F77-91E2-58D06310EDD9}" dt="2022-07-29T13:49:54.824" v="2736" actId="1076"/>
          <ac:spMkLst>
            <pc:docMk/>
            <pc:sldMk cId="0" sldId="1989"/>
            <ac:spMk id="6" creationId="{7A1907C3-C1CC-44B2-A16A-6243A0BF1ACF}"/>
          </ac:spMkLst>
        </pc:spChg>
        <pc:spChg chg="del">
          <ac:chgData name="GOMEZ, Paula" userId="c93cf399-3ed7-4230-9282-8831e3fe5ae7" providerId="ADAL" clId="{4DC5809D-699E-4F77-91E2-58D06310EDD9}" dt="2022-07-26T15:45:34.153" v="1069" actId="478"/>
          <ac:spMkLst>
            <pc:docMk/>
            <pc:sldMk cId="0" sldId="1989"/>
            <ac:spMk id="29698" creationId="{DC2380ED-66A3-4729-9AFB-C83676284690}"/>
          </ac:spMkLst>
        </pc:spChg>
        <pc:spChg chg="mod">
          <ac:chgData name="GOMEZ, Paula" userId="c93cf399-3ed7-4230-9282-8831e3fe5ae7" providerId="ADAL" clId="{4DC5809D-699E-4F77-91E2-58D06310EDD9}" dt="2022-07-29T13:51:06.302" v="2823" actId="20577"/>
          <ac:spMkLst>
            <pc:docMk/>
            <pc:sldMk cId="0" sldId="1989"/>
            <ac:spMk id="29699" creationId="{A84D096C-B9D6-414E-9059-A12297B77D58}"/>
          </ac:spMkLst>
        </pc:spChg>
      </pc:sldChg>
      <pc:sldChg chg="modSp add mod">
        <pc:chgData name="GOMEZ, Paula" userId="c93cf399-3ed7-4230-9282-8831e3fe5ae7" providerId="ADAL" clId="{4DC5809D-699E-4F77-91E2-58D06310EDD9}" dt="2022-07-29T13:54:23.266" v="2932" actId="14100"/>
        <pc:sldMkLst>
          <pc:docMk/>
          <pc:sldMk cId="0" sldId="1990"/>
        </pc:sldMkLst>
        <pc:spChg chg="mod">
          <ac:chgData name="GOMEZ, Paula" userId="c93cf399-3ed7-4230-9282-8831e3fe5ae7" providerId="ADAL" clId="{4DC5809D-699E-4F77-91E2-58D06310EDD9}" dt="2022-07-29T13:52:09.934" v="2858" actId="20577"/>
          <ac:spMkLst>
            <pc:docMk/>
            <pc:sldMk cId="0" sldId="1990"/>
            <ac:spMk id="9" creationId="{433E8D15-D942-4745-AA3D-CA94CC0498BA}"/>
          </ac:spMkLst>
        </pc:spChg>
        <pc:spChg chg="mod">
          <ac:chgData name="GOMEZ, Paula" userId="c93cf399-3ed7-4230-9282-8831e3fe5ae7" providerId="ADAL" clId="{4DC5809D-699E-4F77-91E2-58D06310EDD9}" dt="2022-07-29T13:52:00.821" v="2846" actId="20577"/>
          <ac:spMkLst>
            <pc:docMk/>
            <pc:sldMk cId="0" sldId="1990"/>
            <ac:spMk id="10" creationId="{EEB3D251-89E2-411A-BBB2-6000D3DFC33A}"/>
          </ac:spMkLst>
        </pc:spChg>
        <pc:spChg chg="mod">
          <ac:chgData name="GOMEZ, Paula" userId="c93cf399-3ed7-4230-9282-8831e3fe5ae7" providerId="ADAL" clId="{4DC5809D-699E-4F77-91E2-58D06310EDD9}" dt="2022-07-29T13:52:05.170" v="2852" actId="20577"/>
          <ac:spMkLst>
            <pc:docMk/>
            <pc:sldMk cId="0" sldId="1990"/>
            <ac:spMk id="11" creationId="{323A0425-DCAC-44A5-B932-ED8F568CB5E4}"/>
          </ac:spMkLst>
        </pc:spChg>
        <pc:spChg chg="mod">
          <ac:chgData name="GOMEZ, Paula" userId="c93cf399-3ed7-4230-9282-8831e3fe5ae7" providerId="ADAL" clId="{4DC5809D-699E-4F77-91E2-58D06310EDD9}" dt="2022-07-29T13:53:59.102" v="2924" actId="14100"/>
          <ac:spMkLst>
            <pc:docMk/>
            <pc:sldMk cId="0" sldId="1990"/>
            <ac:spMk id="13" creationId="{4813709B-2A3E-48A4-8669-A760F09645D9}"/>
          </ac:spMkLst>
        </pc:spChg>
        <pc:spChg chg="mod">
          <ac:chgData name="GOMEZ, Paula" userId="c93cf399-3ed7-4230-9282-8831e3fe5ae7" providerId="ADAL" clId="{4DC5809D-699E-4F77-91E2-58D06310EDD9}" dt="2022-07-29T13:53:40.214" v="2917" actId="1036"/>
          <ac:spMkLst>
            <pc:docMk/>
            <pc:sldMk cId="0" sldId="1990"/>
            <ac:spMk id="16" creationId="{CA3B43E4-7371-48F6-8F53-E5D1F74F51E1}"/>
          </ac:spMkLst>
        </pc:spChg>
        <pc:spChg chg="mod">
          <ac:chgData name="GOMEZ, Paula" userId="c93cf399-3ed7-4230-9282-8831e3fe5ae7" providerId="ADAL" clId="{4DC5809D-699E-4F77-91E2-58D06310EDD9}" dt="2022-07-29T13:54:23.266" v="2932" actId="14100"/>
          <ac:spMkLst>
            <pc:docMk/>
            <pc:sldMk cId="0" sldId="1990"/>
            <ac:spMk id="17" creationId="{056C2D48-16FD-4937-B88E-A381EA0824A8}"/>
          </ac:spMkLst>
        </pc:spChg>
        <pc:spChg chg="mod">
          <ac:chgData name="GOMEZ, Paula" userId="c93cf399-3ed7-4230-9282-8831e3fe5ae7" providerId="ADAL" clId="{4DC5809D-699E-4F77-91E2-58D06310EDD9}" dt="2022-07-29T13:53:50.196" v="2922" actId="1036"/>
          <ac:spMkLst>
            <pc:docMk/>
            <pc:sldMk cId="0" sldId="1990"/>
            <ac:spMk id="18" creationId="{05F935F5-4AED-4409-B7C5-EC2536FABFE2}"/>
          </ac:spMkLst>
        </pc:spChg>
        <pc:spChg chg="mod">
          <ac:chgData name="GOMEZ, Paula" userId="c93cf399-3ed7-4230-9282-8831e3fe5ae7" providerId="ADAL" clId="{4DC5809D-699E-4F77-91E2-58D06310EDD9}" dt="2022-07-29T13:53:53.193" v="2923" actId="1036"/>
          <ac:spMkLst>
            <pc:docMk/>
            <pc:sldMk cId="0" sldId="1990"/>
            <ac:spMk id="19" creationId="{0313934A-8202-4152-8F31-551476EE9CC8}"/>
          </ac:spMkLst>
        </pc:spChg>
        <pc:spChg chg="mod">
          <ac:chgData name="GOMEZ, Paula" userId="c93cf399-3ed7-4230-9282-8831e3fe5ae7" providerId="ADAL" clId="{4DC5809D-699E-4F77-91E2-58D06310EDD9}" dt="2022-07-26T15:48:31.293" v="1157" actId="20577"/>
          <ac:spMkLst>
            <pc:docMk/>
            <pc:sldMk cId="0" sldId="1990"/>
            <ac:spMk id="35842" creationId="{76BE3507-82A8-461A-9394-8A4DE79875DB}"/>
          </ac:spMkLst>
        </pc:spChg>
      </pc:sldChg>
      <pc:sldChg chg="modSp add mod">
        <pc:chgData name="GOMEZ, Paula" userId="c93cf399-3ed7-4230-9282-8831e3fe5ae7" providerId="ADAL" clId="{4DC5809D-699E-4F77-91E2-58D06310EDD9}" dt="2022-07-29T13:50:00.206" v="2737" actId="1076"/>
        <pc:sldMkLst>
          <pc:docMk/>
          <pc:sldMk cId="4056592766" sldId="1991"/>
        </pc:sldMkLst>
        <pc:spChg chg="mod">
          <ac:chgData name="GOMEZ, Paula" userId="c93cf399-3ed7-4230-9282-8831e3fe5ae7" providerId="ADAL" clId="{4DC5809D-699E-4F77-91E2-58D06310EDD9}" dt="2022-07-29T13:50:00.206" v="2737" actId="1076"/>
          <ac:spMkLst>
            <pc:docMk/>
            <pc:sldMk cId="4056592766" sldId="1991"/>
            <ac:spMk id="2" creationId="{3C1C9FDD-FBC1-4CE7-85D2-771FB9DC2C0C}"/>
          </ac:spMkLst>
        </pc:spChg>
        <pc:spChg chg="mod">
          <ac:chgData name="GOMEZ, Paula" userId="c93cf399-3ed7-4230-9282-8831e3fe5ae7" providerId="ADAL" clId="{4DC5809D-699E-4F77-91E2-58D06310EDD9}" dt="2022-07-26T15:45:13.137" v="1068" actId="1076"/>
          <ac:spMkLst>
            <pc:docMk/>
            <pc:sldMk cId="4056592766" sldId="1991"/>
            <ac:spMk id="24578" creationId="{9D0F65AF-BAC0-421F-8FD2-ACFE1575AB83}"/>
          </ac:spMkLst>
        </pc:spChg>
        <pc:spChg chg="mod">
          <ac:chgData name="GOMEZ, Paula" userId="c93cf399-3ed7-4230-9282-8831e3fe5ae7" providerId="ADAL" clId="{4DC5809D-699E-4F77-91E2-58D06310EDD9}" dt="2022-07-29T13:49:37.872" v="2727" actId="20577"/>
          <ac:spMkLst>
            <pc:docMk/>
            <pc:sldMk cId="4056592766" sldId="1991"/>
            <ac:spMk id="24579" creationId="{6FA11F00-3065-48BC-8212-D93723259126}"/>
          </ac:spMkLst>
        </pc:spChg>
      </pc:sldChg>
      <pc:sldChg chg="addSp delSp modSp add mod delAnim">
        <pc:chgData name="GOMEZ, Paula" userId="c93cf399-3ed7-4230-9282-8831e3fe5ae7" providerId="ADAL" clId="{4DC5809D-699E-4F77-91E2-58D06310EDD9}" dt="2022-07-26T15:51:29.053" v="1192" actId="1038"/>
        <pc:sldMkLst>
          <pc:docMk/>
          <pc:sldMk cId="469280409" sldId="1992"/>
        </pc:sldMkLst>
        <pc:spChg chg="add del mod">
          <ac:chgData name="GOMEZ, Paula" userId="c93cf399-3ed7-4230-9282-8831e3fe5ae7" providerId="ADAL" clId="{4DC5809D-699E-4F77-91E2-58D06310EDD9}" dt="2022-07-26T15:50:49.443" v="1172" actId="478"/>
          <ac:spMkLst>
            <pc:docMk/>
            <pc:sldMk cId="469280409" sldId="1992"/>
            <ac:spMk id="5" creationId="{D909F051-C664-408B-968E-A02F5FFFA14A}"/>
          </ac:spMkLst>
        </pc:spChg>
        <pc:spChg chg="del">
          <ac:chgData name="GOMEZ, Paula" userId="c93cf399-3ed7-4230-9282-8831e3fe5ae7" providerId="ADAL" clId="{4DC5809D-699E-4F77-91E2-58D06310EDD9}" dt="2022-07-26T15:49:01.283" v="1160" actId="478"/>
          <ac:spMkLst>
            <pc:docMk/>
            <pc:sldMk cId="469280409" sldId="1992"/>
            <ac:spMk id="9" creationId="{433E8D15-D942-4745-AA3D-CA94CC0498BA}"/>
          </ac:spMkLst>
        </pc:spChg>
        <pc:spChg chg="del">
          <ac:chgData name="GOMEZ, Paula" userId="c93cf399-3ed7-4230-9282-8831e3fe5ae7" providerId="ADAL" clId="{4DC5809D-699E-4F77-91E2-58D06310EDD9}" dt="2022-07-26T15:49:01.283" v="1160" actId="478"/>
          <ac:spMkLst>
            <pc:docMk/>
            <pc:sldMk cId="469280409" sldId="1992"/>
            <ac:spMk id="10" creationId="{EEB3D251-89E2-411A-BBB2-6000D3DFC33A}"/>
          </ac:spMkLst>
        </pc:spChg>
        <pc:spChg chg="del">
          <ac:chgData name="GOMEZ, Paula" userId="c93cf399-3ed7-4230-9282-8831e3fe5ae7" providerId="ADAL" clId="{4DC5809D-699E-4F77-91E2-58D06310EDD9}" dt="2022-07-26T15:49:01.283" v="1160" actId="478"/>
          <ac:spMkLst>
            <pc:docMk/>
            <pc:sldMk cId="469280409" sldId="1992"/>
            <ac:spMk id="11" creationId="{323A0425-DCAC-44A5-B932-ED8F568CB5E4}"/>
          </ac:spMkLst>
        </pc:spChg>
        <pc:spChg chg="del">
          <ac:chgData name="GOMEZ, Paula" userId="c93cf399-3ed7-4230-9282-8831e3fe5ae7" providerId="ADAL" clId="{4DC5809D-699E-4F77-91E2-58D06310EDD9}" dt="2022-07-26T15:49:01.283" v="1160" actId="478"/>
          <ac:spMkLst>
            <pc:docMk/>
            <pc:sldMk cId="469280409" sldId="1992"/>
            <ac:spMk id="13" creationId="{4813709B-2A3E-48A4-8669-A760F09645D9}"/>
          </ac:spMkLst>
        </pc:spChg>
        <pc:spChg chg="del">
          <ac:chgData name="GOMEZ, Paula" userId="c93cf399-3ed7-4230-9282-8831e3fe5ae7" providerId="ADAL" clId="{4DC5809D-699E-4F77-91E2-58D06310EDD9}" dt="2022-07-26T15:49:01.283" v="1160" actId="478"/>
          <ac:spMkLst>
            <pc:docMk/>
            <pc:sldMk cId="469280409" sldId="1992"/>
            <ac:spMk id="16" creationId="{CA3B43E4-7371-48F6-8F53-E5D1F74F51E1}"/>
          </ac:spMkLst>
        </pc:spChg>
        <pc:spChg chg="del">
          <ac:chgData name="GOMEZ, Paula" userId="c93cf399-3ed7-4230-9282-8831e3fe5ae7" providerId="ADAL" clId="{4DC5809D-699E-4F77-91E2-58D06310EDD9}" dt="2022-07-26T15:49:01.283" v="1160" actId="478"/>
          <ac:spMkLst>
            <pc:docMk/>
            <pc:sldMk cId="469280409" sldId="1992"/>
            <ac:spMk id="17" creationId="{056C2D48-16FD-4937-B88E-A381EA0824A8}"/>
          </ac:spMkLst>
        </pc:spChg>
        <pc:spChg chg="del">
          <ac:chgData name="GOMEZ, Paula" userId="c93cf399-3ed7-4230-9282-8831e3fe5ae7" providerId="ADAL" clId="{4DC5809D-699E-4F77-91E2-58D06310EDD9}" dt="2022-07-26T15:49:01.283" v="1160" actId="478"/>
          <ac:spMkLst>
            <pc:docMk/>
            <pc:sldMk cId="469280409" sldId="1992"/>
            <ac:spMk id="18" creationId="{05F935F5-4AED-4409-B7C5-EC2536FABFE2}"/>
          </ac:spMkLst>
        </pc:spChg>
        <pc:spChg chg="del">
          <ac:chgData name="GOMEZ, Paula" userId="c93cf399-3ed7-4230-9282-8831e3fe5ae7" providerId="ADAL" clId="{4DC5809D-699E-4F77-91E2-58D06310EDD9}" dt="2022-07-26T15:49:01.283" v="1160" actId="478"/>
          <ac:spMkLst>
            <pc:docMk/>
            <pc:sldMk cId="469280409" sldId="1992"/>
            <ac:spMk id="19" creationId="{0313934A-8202-4152-8F31-551476EE9CC8}"/>
          </ac:spMkLst>
        </pc:spChg>
        <pc:spChg chg="del">
          <ac:chgData name="GOMEZ, Paula" userId="c93cf399-3ed7-4230-9282-8831e3fe5ae7" providerId="ADAL" clId="{4DC5809D-699E-4F77-91E2-58D06310EDD9}" dt="2022-07-26T15:50:45.174" v="1171" actId="478"/>
          <ac:spMkLst>
            <pc:docMk/>
            <pc:sldMk cId="469280409" sldId="1992"/>
            <ac:spMk id="35842" creationId="{76BE3507-82A8-461A-9394-8A4DE79875DB}"/>
          </ac:spMkLst>
        </pc:spChg>
        <pc:graphicFrameChg chg="del">
          <ac:chgData name="GOMEZ, Paula" userId="c93cf399-3ed7-4230-9282-8831e3fe5ae7" providerId="ADAL" clId="{4DC5809D-699E-4F77-91E2-58D06310EDD9}" dt="2022-07-26T15:48:56.673" v="1159" actId="478"/>
          <ac:graphicFrameMkLst>
            <pc:docMk/>
            <pc:sldMk cId="469280409" sldId="1992"/>
            <ac:graphicFrameMk id="3" creationId="{39A97CC5-9C2C-47E6-9CA7-2DBCE71E622B}"/>
          </ac:graphicFrameMkLst>
        </pc:graphicFrameChg>
        <pc:picChg chg="add mod modCrop">
          <ac:chgData name="GOMEZ, Paula" userId="c93cf399-3ed7-4230-9282-8831e3fe5ae7" providerId="ADAL" clId="{4DC5809D-699E-4F77-91E2-58D06310EDD9}" dt="2022-07-26T15:51:29.053" v="1192" actId="1038"/>
          <ac:picMkLst>
            <pc:docMk/>
            <pc:sldMk cId="469280409" sldId="1992"/>
            <ac:picMk id="4" creationId="{2FD0B9B8-8A78-4A7F-9A51-BBEF6430A483}"/>
          </ac:picMkLst>
        </pc:picChg>
      </pc:sldChg>
      <pc:sldChg chg="modSp add mod">
        <pc:chgData name="GOMEZ, Paula" userId="c93cf399-3ed7-4230-9282-8831e3fe5ae7" providerId="ADAL" clId="{4DC5809D-699E-4F77-91E2-58D06310EDD9}" dt="2022-07-26T15:53:36.763" v="1207" actId="20577"/>
        <pc:sldMkLst>
          <pc:docMk/>
          <pc:sldMk cId="1383535322" sldId="1993"/>
        </pc:sldMkLst>
        <pc:spChg chg="mod">
          <ac:chgData name="GOMEZ, Paula" userId="c93cf399-3ed7-4230-9282-8831e3fe5ae7" providerId="ADAL" clId="{4DC5809D-699E-4F77-91E2-58D06310EDD9}" dt="2022-07-26T15:53:36.763" v="1207" actId="20577"/>
          <ac:spMkLst>
            <pc:docMk/>
            <pc:sldMk cId="1383535322" sldId="1993"/>
            <ac:spMk id="308" creationId="{00000000-0000-0000-0000-000000000000}"/>
          </ac:spMkLst>
        </pc:spChg>
      </pc:sldChg>
      <pc:sldChg chg="modSp add mod">
        <pc:chgData name="GOMEZ, Paula" userId="c93cf399-3ed7-4230-9282-8831e3fe5ae7" providerId="ADAL" clId="{4DC5809D-699E-4F77-91E2-58D06310EDD9}" dt="2022-07-26T15:55:42.291" v="1315" actId="20577"/>
        <pc:sldMkLst>
          <pc:docMk/>
          <pc:sldMk cId="3765076071" sldId="1994"/>
        </pc:sldMkLst>
        <pc:spChg chg="mod">
          <ac:chgData name="GOMEZ, Paula" userId="c93cf399-3ed7-4230-9282-8831e3fe5ae7" providerId="ADAL" clId="{4DC5809D-699E-4F77-91E2-58D06310EDD9}" dt="2022-07-26T15:55:42.291" v="1315" actId="20577"/>
          <ac:spMkLst>
            <pc:docMk/>
            <pc:sldMk cId="3765076071" sldId="1994"/>
            <ac:spMk id="4" creationId="{121547C1-0B95-475F-B0E3-22D7571B96CE}"/>
          </ac:spMkLst>
        </pc:spChg>
      </pc:sldChg>
      <pc:sldChg chg="modSp add mod">
        <pc:chgData name="GOMEZ, Paula" userId="c93cf399-3ed7-4230-9282-8831e3fe5ae7" providerId="ADAL" clId="{4DC5809D-699E-4F77-91E2-58D06310EDD9}" dt="2022-07-26T16:39:24.773" v="2540" actId="20577"/>
        <pc:sldMkLst>
          <pc:docMk/>
          <pc:sldMk cId="842580990" sldId="1995"/>
        </pc:sldMkLst>
        <pc:spChg chg="mod">
          <ac:chgData name="GOMEZ, Paula" userId="c93cf399-3ed7-4230-9282-8831e3fe5ae7" providerId="ADAL" clId="{4DC5809D-699E-4F77-91E2-58D06310EDD9}" dt="2022-07-26T16:39:16.894" v="2534" actId="13926"/>
          <ac:spMkLst>
            <pc:docMk/>
            <pc:sldMk cId="842580990" sldId="1995"/>
            <ac:spMk id="4" creationId="{121547C1-0B95-475F-B0E3-22D7571B96CE}"/>
          </ac:spMkLst>
        </pc:spChg>
        <pc:spChg chg="mod">
          <ac:chgData name="GOMEZ, Paula" userId="c93cf399-3ed7-4230-9282-8831e3fe5ae7" providerId="ADAL" clId="{4DC5809D-699E-4F77-91E2-58D06310EDD9}" dt="2022-07-26T16:39:24.773" v="2540" actId="20577"/>
          <ac:spMkLst>
            <pc:docMk/>
            <pc:sldMk cId="842580990" sldId="1995"/>
            <ac:spMk id="307" creationId="{00000000-0000-0000-0000-000000000000}"/>
          </ac:spMkLst>
        </pc:spChg>
      </pc:sldChg>
      <pc:sldChg chg="modSp add mod addCm">
        <pc:chgData name="GOMEZ, Paula" userId="c93cf399-3ed7-4230-9282-8831e3fe5ae7" providerId="ADAL" clId="{4DC5809D-699E-4F77-91E2-58D06310EDD9}" dt="2022-07-29T14:13:33.785" v="4034"/>
        <pc:sldMkLst>
          <pc:docMk/>
          <pc:sldMk cId="2626724953" sldId="1996"/>
        </pc:sldMkLst>
        <pc:spChg chg="mod">
          <ac:chgData name="GOMEZ, Paula" userId="c93cf399-3ed7-4230-9282-8831e3fe5ae7" providerId="ADAL" clId="{4DC5809D-699E-4F77-91E2-58D06310EDD9}" dt="2022-07-29T13:55:09.762" v="2948" actId="20577"/>
          <ac:spMkLst>
            <pc:docMk/>
            <pc:sldMk cId="2626724953" sldId="1996"/>
            <ac:spMk id="2" creationId="{00000000-0000-0000-0000-000000000000}"/>
          </ac:spMkLst>
        </pc:spChg>
        <pc:spChg chg="mod">
          <ac:chgData name="GOMEZ, Paula" userId="c93cf399-3ed7-4230-9282-8831e3fe5ae7" providerId="ADAL" clId="{4DC5809D-699E-4F77-91E2-58D06310EDD9}" dt="2022-07-29T14:10:21.566" v="3846" actId="20577"/>
          <ac:spMkLst>
            <pc:docMk/>
            <pc:sldMk cId="2626724953" sldId="1996"/>
            <ac:spMk id="3" creationId="{00000000-0000-0000-0000-000000000000}"/>
          </ac:spMkLst>
        </pc:spChg>
      </pc:sldChg>
      <pc:sldChg chg="modSp add mod addCm">
        <pc:chgData name="GOMEZ, Paula" userId="c93cf399-3ed7-4230-9282-8831e3fe5ae7" providerId="ADAL" clId="{4DC5809D-699E-4F77-91E2-58D06310EDD9}" dt="2022-07-29T14:15:16.497" v="4038" actId="33524"/>
        <pc:sldMkLst>
          <pc:docMk/>
          <pc:sldMk cId="3184393168" sldId="1997"/>
        </pc:sldMkLst>
        <pc:spChg chg="mod">
          <ac:chgData name="GOMEZ, Paula" userId="c93cf399-3ed7-4230-9282-8831e3fe5ae7" providerId="ADAL" clId="{4DC5809D-699E-4F77-91E2-58D06310EDD9}" dt="2022-07-29T14:15:16.497" v="4038" actId="33524"/>
          <ac:spMkLst>
            <pc:docMk/>
            <pc:sldMk cId="3184393168" sldId="1997"/>
            <ac:spMk id="3" creationId="{00000000-0000-0000-0000-000000000000}"/>
          </ac:spMkLst>
        </pc:spChg>
      </pc:sldChg>
      <pc:sldChg chg="modSp add mod addCm">
        <pc:chgData name="GOMEZ, Paula" userId="c93cf399-3ed7-4230-9282-8831e3fe5ae7" providerId="ADAL" clId="{4DC5809D-699E-4F77-91E2-58D06310EDD9}" dt="2022-07-29T14:14:03.323" v="4036"/>
        <pc:sldMkLst>
          <pc:docMk/>
          <pc:sldMk cId="4049217193" sldId="1998"/>
        </pc:sldMkLst>
        <pc:spChg chg="mod">
          <ac:chgData name="GOMEZ, Paula" userId="c93cf399-3ed7-4230-9282-8831e3fe5ae7" providerId="ADAL" clId="{4DC5809D-699E-4F77-91E2-58D06310EDD9}" dt="2022-07-29T14:12:50.299" v="4033" actId="20577"/>
          <ac:spMkLst>
            <pc:docMk/>
            <pc:sldMk cId="4049217193" sldId="1998"/>
            <ac:spMk id="3" creationId="{00000000-0000-0000-0000-000000000000}"/>
          </ac:spMkLst>
        </pc:spChg>
      </pc:sldChg>
    </pc:docChg>
  </pc:docChgLst>
  <pc:docChgLst>
    <pc:chgData name="GOMEZ, Paula" userId="S::gomezp@who.int::c93cf399-3ed7-4230-9282-8831e3fe5ae7" providerId="AD" clId="Web-{0002AB26-FB3F-B2F2-286B-B8B6DFE30C7A}"/>
    <pc:docChg chg="modSld">
      <pc:chgData name="GOMEZ, Paula" userId="S::gomezp@who.int::c93cf399-3ed7-4230-9282-8831e3fe5ae7" providerId="AD" clId="Web-{0002AB26-FB3F-B2F2-286B-B8B6DFE30C7A}" dt="2022-11-01T10:32:07.185" v="9" actId="20577"/>
      <pc:docMkLst>
        <pc:docMk/>
      </pc:docMkLst>
      <pc:sldChg chg="modSp">
        <pc:chgData name="GOMEZ, Paula" userId="S::gomezp@who.int::c93cf399-3ed7-4230-9282-8831e3fe5ae7" providerId="AD" clId="Web-{0002AB26-FB3F-B2F2-286B-B8B6DFE30C7A}" dt="2022-11-01T10:32:07.185" v="9" actId="20577"/>
        <pc:sldMkLst>
          <pc:docMk/>
          <pc:sldMk cId="0" sldId="336"/>
        </pc:sldMkLst>
        <pc:spChg chg="mod">
          <ac:chgData name="GOMEZ, Paula" userId="S::gomezp@who.int::c93cf399-3ed7-4230-9282-8831e3fe5ae7" providerId="AD" clId="Web-{0002AB26-FB3F-B2F2-286B-B8B6DFE30C7A}" dt="2022-11-01T10:32:07.185" v="9" actId="20577"/>
          <ac:spMkLst>
            <pc:docMk/>
            <pc:sldMk cId="0" sldId="336"/>
            <ac:spMk id="16387" creationId="{5A5E1C72-A1A2-45C8-AB70-3B5B315DBF5D}"/>
          </ac:spMkLst>
        </pc:spChg>
      </pc:sldChg>
      <pc:sldChg chg="modSp">
        <pc:chgData name="GOMEZ, Paula" userId="S::gomezp@who.int::c93cf399-3ed7-4230-9282-8831e3fe5ae7" providerId="AD" clId="Web-{0002AB26-FB3F-B2F2-286B-B8B6DFE30C7A}" dt="2022-11-01T10:31:48.559" v="1" actId="20577"/>
        <pc:sldMkLst>
          <pc:docMk/>
          <pc:sldMk cId="2624105914" sldId="4472"/>
        </pc:sldMkLst>
        <pc:spChg chg="mod">
          <ac:chgData name="GOMEZ, Paula" userId="S::gomezp@who.int::c93cf399-3ed7-4230-9282-8831e3fe5ae7" providerId="AD" clId="Web-{0002AB26-FB3F-B2F2-286B-B8B6DFE30C7A}" dt="2022-11-01T10:31:48.559" v="1" actId="20577"/>
          <ac:spMkLst>
            <pc:docMk/>
            <pc:sldMk cId="2624105914" sldId="4472"/>
            <ac:spMk id="308" creationId="{00000000-0000-0000-0000-000000000000}"/>
          </ac:spMkLst>
        </pc:spChg>
      </pc:sldChg>
    </pc:docChg>
  </pc:docChgLst>
  <pc:docChgLst>
    <pc:chgData name="EZZINE, Hind" userId="S::ezzineh@who.int::edcab00f-6318-46e5-a4a9-188b01ee222f" providerId="AD" clId="Web-{F6849BEB-AC96-1B0F-4434-15DAC25E73DD}"/>
    <pc:docChg chg="modSld">
      <pc:chgData name="EZZINE, Hind" userId="S::ezzineh@who.int::edcab00f-6318-46e5-a4a9-188b01ee222f" providerId="AD" clId="Web-{F6849BEB-AC96-1B0F-4434-15DAC25E73DD}" dt="2023-07-10T11:55:19.347" v="183"/>
      <pc:docMkLst>
        <pc:docMk/>
      </pc:docMkLst>
      <pc:sldChg chg="modSp">
        <pc:chgData name="EZZINE, Hind" userId="S::ezzineh@who.int::edcab00f-6318-46e5-a4a9-188b01ee222f" providerId="AD" clId="Web-{F6849BEB-AC96-1B0F-4434-15DAC25E73DD}" dt="2023-07-10T11:50:32.349" v="66" actId="20577"/>
        <pc:sldMkLst>
          <pc:docMk/>
          <pc:sldMk cId="0" sldId="336"/>
        </pc:sldMkLst>
        <pc:spChg chg="mod">
          <ac:chgData name="EZZINE, Hind" userId="S::ezzineh@who.int::edcab00f-6318-46e5-a4a9-188b01ee222f" providerId="AD" clId="Web-{F6849BEB-AC96-1B0F-4434-15DAC25E73DD}" dt="2023-07-10T11:50:32.349" v="66" actId="20577"/>
          <ac:spMkLst>
            <pc:docMk/>
            <pc:sldMk cId="0" sldId="336"/>
            <ac:spMk id="16387" creationId="{5A5E1C72-A1A2-45C8-AB70-3B5B315DBF5D}"/>
          </ac:spMkLst>
        </pc:spChg>
      </pc:sldChg>
      <pc:sldChg chg="modSp">
        <pc:chgData name="EZZINE, Hind" userId="S::ezzineh@who.int::edcab00f-6318-46e5-a4a9-188b01ee222f" providerId="AD" clId="Web-{F6849BEB-AC96-1B0F-4434-15DAC25E73DD}" dt="2023-07-10T11:54:16.485" v="135" actId="20577"/>
        <pc:sldMkLst>
          <pc:docMk/>
          <pc:sldMk cId="0" sldId="344"/>
        </pc:sldMkLst>
        <pc:spChg chg="mod">
          <ac:chgData name="EZZINE, Hind" userId="S::ezzineh@who.int::edcab00f-6318-46e5-a4a9-188b01ee222f" providerId="AD" clId="Web-{F6849BEB-AC96-1B0F-4434-15DAC25E73DD}" dt="2023-07-10T11:54:16.485" v="135" actId="20577"/>
          <ac:spMkLst>
            <pc:docMk/>
            <pc:sldMk cId="0" sldId="344"/>
            <ac:spMk id="29699" creationId="{A84D096C-B9D6-414E-9059-A12297B77D58}"/>
          </ac:spMkLst>
        </pc:spChg>
      </pc:sldChg>
      <pc:sldChg chg="modSp">
        <pc:chgData name="EZZINE, Hind" userId="S::ezzineh@who.int::edcab00f-6318-46e5-a4a9-188b01ee222f" providerId="AD" clId="Web-{F6849BEB-AC96-1B0F-4434-15DAC25E73DD}" dt="2023-07-10T11:55:19.347" v="183"/>
        <pc:sldMkLst>
          <pc:docMk/>
          <pc:sldMk cId="0" sldId="354"/>
        </pc:sldMkLst>
        <pc:graphicFrameChg chg="mod modGraphic">
          <ac:chgData name="EZZINE, Hind" userId="S::ezzineh@who.int::edcab00f-6318-46e5-a4a9-188b01ee222f" providerId="AD" clId="Web-{F6849BEB-AC96-1B0F-4434-15DAC25E73DD}" dt="2023-07-10T11:55:19.347" v="183"/>
          <ac:graphicFrameMkLst>
            <pc:docMk/>
            <pc:sldMk cId="0" sldId="354"/>
            <ac:graphicFrameMk id="3" creationId="{39A97CC5-9C2C-47E6-9CA7-2DBCE71E622B}"/>
          </ac:graphicFrameMkLst>
        </pc:graphicFrameChg>
      </pc:sldChg>
      <pc:sldChg chg="modSp">
        <pc:chgData name="EZZINE, Hind" userId="S::ezzineh@who.int::edcab00f-6318-46e5-a4a9-188b01ee222f" providerId="AD" clId="Web-{F6849BEB-AC96-1B0F-4434-15DAC25E73DD}" dt="2023-07-10T11:47:50.451" v="37" actId="20577"/>
        <pc:sldMkLst>
          <pc:docMk/>
          <pc:sldMk cId="1715616205" sldId="4476"/>
        </pc:sldMkLst>
        <pc:spChg chg="mod">
          <ac:chgData name="EZZINE, Hind" userId="S::ezzineh@who.int::edcab00f-6318-46e5-a4a9-188b01ee222f" providerId="AD" clId="Web-{F6849BEB-AC96-1B0F-4434-15DAC25E73DD}" dt="2023-07-10T11:47:50.451" v="37" actId="20577"/>
          <ac:spMkLst>
            <pc:docMk/>
            <pc:sldMk cId="1715616205" sldId="4476"/>
            <ac:spMk id="2" creationId="{A7808A23-4501-4ADD-8A5D-E91B6B716867}"/>
          </ac:spMkLst>
        </pc:spChg>
      </pc:sldChg>
      <pc:sldChg chg="modSp">
        <pc:chgData name="EZZINE, Hind" userId="S::ezzineh@who.int::edcab00f-6318-46e5-a4a9-188b01ee222f" providerId="AD" clId="Web-{F6849BEB-AC96-1B0F-4434-15DAC25E73DD}" dt="2023-07-10T11:47:22.387" v="17" actId="20577"/>
        <pc:sldMkLst>
          <pc:docMk/>
          <pc:sldMk cId="2499116336" sldId="4477"/>
        </pc:sldMkLst>
        <pc:spChg chg="mod">
          <ac:chgData name="EZZINE, Hind" userId="S::ezzineh@who.int::edcab00f-6318-46e5-a4a9-188b01ee222f" providerId="AD" clId="Web-{F6849BEB-AC96-1B0F-4434-15DAC25E73DD}" dt="2023-07-10T11:47:22.387" v="17" actId="20577"/>
          <ac:spMkLst>
            <pc:docMk/>
            <pc:sldMk cId="2499116336" sldId="4477"/>
            <ac:spMk id="307" creationId="{00000000-0000-0000-0000-000000000000}"/>
          </ac:spMkLst>
        </pc:spChg>
      </pc:sldChg>
      <pc:sldChg chg="modSp">
        <pc:chgData name="EZZINE, Hind" userId="S::ezzineh@who.int::edcab00f-6318-46e5-a4a9-188b01ee222f" providerId="AD" clId="Web-{F6849BEB-AC96-1B0F-4434-15DAC25E73DD}" dt="2023-07-10T11:46:09.071" v="8" actId="20577"/>
        <pc:sldMkLst>
          <pc:docMk/>
          <pc:sldMk cId="3188088561" sldId="4479"/>
        </pc:sldMkLst>
        <pc:spChg chg="mod">
          <ac:chgData name="EZZINE, Hind" userId="S::ezzineh@who.int::edcab00f-6318-46e5-a4a9-188b01ee222f" providerId="AD" clId="Web-{F6849BEB-AC96-1B0F-4434-15DAC25E73DD}" dt="2023-07-10T11:46:09.071" v="8" actId="20577"/>
          <ac:spMkLst>
            <pc:docMk/>
            <pc:sldMk cId="3188088561" sldId="4479"/>
            <ac:spMk id="18435" creationId="{B1A25376-BC15-4ECC-A8EC-7B05485C055D}"/>
          </ac:spMkLst>
        </pc:spChg>
      </pc:sldChg>
      <pc:sldChg chg="modSp">
        <pc:chgData name="EZZINE, Hind" userId="S::ezzineh@who.int::edcab00f-6318-46e5-a4a9-188b01ee222f" providerId="AD" clId="Web-{F6849BEB-AC96-1B0F-4434-15DAC25E73DD}" dt="2023-07-10T11:46:37.151" v="11" actId="1076"/>
        <pc:sldMkLst>
          <pc:docMk/>
          <pc:sldMk cId="3310119342" sldId="4484"/>
        </pc:sldMkLst>
        <pc:spChg chg="mod">
          <ac:chgData name="EZZINE, Hind" userId="S::ezzineh@who.int::edcab00f-6318-46e5-a4a9-188b01ee222f" providerId="AD" clId="Web-{F6849BEB-AC96-1B0F-4434-15DAC25E73DD}" dt="2023-07-10T11:46:37.151" v="11" actId="1076"/>
          <ac:spMkLst>
            <pc:docMk/>
            <pc:sldMk cId="3310119342" sldId="4484"/>
            <ac:spMk id="584" creationId="{00000000-0000-0000-0000-000000000000}"/>
          </ac:spMkLst>
        </pc:spChg>
        <pc:spChg chg="mod">
          <ac:chgData name="EZZINE, Hind" userId="S::ezzineh@who.int::edcab00f-6318-46e5-a4a9-188b01ee222f" providerId="AD" clId="Web-{F6849BEB-AC96-1B0F-4434-15DAC25E73DD}" dt="2023-07-10T11:46:32.900" v="10" actId="20577"/>
          <ac:spMkLst>
            <pc:docMk/>
            <pc:sldMk cId="3310119342" sldId="4484"/>
            <ac:spMk id="585" creationId="{00000000-0000-0000-0000-000000000000}"/>
          </ac:spMkLst>
        </pc:spChg>
      </pc:sldChg>
    </pc:docChg>
  </pc:docChgLst>
  <pc:docChgLst>
    <pc:chgData name="EZZINE, Hind" userId="S::ezzineh@who.int::edcab00f-6318-46e5-a4a9-188b01ee222f" providerId="AD" clId="Web-{6AF2F405-17EC-F0CD-C71E-D89076AE3E1D}"/>
    <pc:docChg chg="delSld sldOrd">
      <pc:chgData name="EZZINE, Hind" userId="S::ezzineh@who.int::edcab00f-6318-46e5-a4a9-188b01ee222f" providerId="AD" clId="Web-{6AF2F405-17EC-F0CD-C71E-D89076AE3E1D}" dt="2022-06-08T08:52:18.031" v="1"/>
      <pc:docMkLst>
        <pc:docMk/>
      </pc:docMkLst>
      <pc:sldChg chg="del">
        <pc:chgData name="EZZINE, Hind" userId="S::ezzineh@who.int::edcab00f-6318-46e5-a4a9-188b01ee222f" providerId="AD" clId="Web-{6AF2F405-17EC-F0CD-C71E-D89076AE3E1D}" dt="2022-06-08T08:52:18.031" v="1"/>
        <pc:sldMkLst>
          <pc:docMk/>
          <pc:sldMk cId="0" sldId="288"/>
        </pc:sldMkLst>
      </pc:sldChg>
      <pc:sldChg chg="ord">
        <pc:chgData name="EZZINE, Hind" userId="S::ezzineh@who.int::edcab00f-6318-46e5-a4a9-188b01ee222f" providerId="AD" clId="Web-{6AF2F405-17EC-F0CD-C71E-D89076AE3E1D}" dt="2022-06-08T08:52:14.500" v="0"/>
        <pc:sldMkLst>
          <pc:docMk/>
          <pc:sldMk cId="1154234060" sldId="367"/>
        </pc:sldMkLst>
      </pc:sldChg>
    </pc:docChg>
  </pc:docChgLst>
  <pc:docChgLst>
    <pc:chgData name="EZZINE, Hind" userId="S::ezzineh@who.int::edcab00f-6318-46e5-a4a9-188b01ee222f" providerId="AD" clId="Web-{FFDDE89F-4263-A20D-C669-121DC9E1640B}"/>
    <pc:docChg chg="mod addSld delSld modSld modMainMaster">
      <pc:chgData name="EZZINE, Hind" userId="S::ezzineh@who.int::edcab00f-6318-46e5-a4a9-188b01ee222f" providerId="AD" clId="Web-{FFDDE89F-4263-A20D-C669-121DC9E1640B}" dt="2022-05-12T10:52:53.875" v="150"/>
      <pc:docMkLst>
        <pc:docMk/>
      </pc:docMkLst>
      <pc:sldChg chg="modSp">
        <pc:chgData name="EZZINE, Hind" userId="S::ezzineh@who.int::edcab00f-6318-46e5-a4a9-188b01ee222f" providerId="AD" clId="Web-{FFDDE89F-4263-A20D-C669-121DC9E1640B}" dt="2022-05-12T10:50:39.310" v="147" actId="20577"/>
        <pc:sldMkLst>
          <pc:docMk/>
          <pc:sldMk cId="0" sldId="288"/>
        </pc:sldMkLst>
        <pc:spChg chg="mod">
          <ac:chgData name="EZZINE, Hind" userId="S::ezzineh@who.int::edcab00f-6318-46e5-a4a9-188b01ee222f" providerId="AD" clId="Web-{FFDDE89F-4263-A20D-C669-121DC9E1640B}" dt="2022-05-12T08:59:18.393" v="48" actId="20577"/>
          <ac:spMkLst>
            <pc:docMk/>
            <pc:sldMk cId="0" sldId="288"/>
            <ac:spMk id="16386" creationId="{619436EC-E022-4CF5-8DDD-7248D94277C9}"/>
          </ac:spMkLst>
        </pc:spChg>
        <pc:spChg chg="mod">
          <ac:chgData name="EZZINE, Hind" userId="S::ezzineh@who.int::edcab00f-6318-46e5-a4a9-188b01ee222f" providerId="AD" clId="Web-{FFDDE89F-4263-A20D-C669-121DC9E1640B}" dt="2022-05-12T10:50:39.310" v="147" actId="20577"/>
          <ac:spMkLst>
            <pc:docMk/>
            <pc:sldMk cId="0" sldId="288"/>
            <ac:spMk id="16389" creationId="{5F69A835-3FB7-47B4-A345-F945353D87CC}"/>
          </ac:spMkLst>
        </pc:spChg>
      </pc:sldChg>
      <pc:sldChg chg="modSp mod modClrScheme chgLayout">
        <pc:chgData name="EZZINE, Hind" userId="S::ezzineh@who.int::edcab00f-6318-46e5-a4a9-188b01ee222f" providerId="AD" clId="Web-{FFDDE89F-4263-A20D-C669-121DC9E1640B}" dt="2022-05-12T10:13:22.727" v="97" actId="20577"/>
        <pc:sldMkLst>
          <pc:docMk/>
          <pc:sldMk cId="0" sldId="336"/>
        </pc:sldMkLst>
        <pc:spChg chg="mod ord">
          <ac:chgData name="EZZINE, Hind" userId="S::ezzineh@who.int::edcab00f-6318-46e5-a4a9-188b01ee222f" providerId="AD" clId="Web-{FFDDE89F-4263-A20D-C669-121DC9E1640B}" dt="2022-05-12T10:13:22.727" v="97" actId="20577"/>
          <ac:spMkLst>
            <pc:docMk/>
            <pc:sldMk cId="0" sldId="336"/>
            <ac:spMk id="16387" creationId="{5A5E1C72-A1A2-45C8-AB70-3B5B315DBF5D}"/>
          </ac:spMkLst>
        </pc:spChg>
        <pc:spChg chg="mod ord">
          <ac:chgData name="EZZINE, Hind" userId="S::ezzineh@who.int::edcab00f-6318-46e5-a4a9-188b01ee222f" providerId="AD" clId="Web-{FFDDE89F-4263-A20D-C669-121DC9E1640B}" dt="2022-05-12T08:56:50.295" v="22"/>
          <ac:spMkLst>
            <pc:docMk/>
            <pc:sldMk cId="0" sldId="336"/>
            <ac:spMk id="27650" creationId="{EFC362FD-B863-4FDF-8761-CF6DF2AD29E7}"/>
          </ac:spMkLst>
        </pc:spChg>
      </pc:sldChg>
      <pc:sldChg chg="modSp mod modClrScheme chgLayout">
        <pc:chgData name="EZZINE, Hind" userId="S::ezzineh@who.int::edcab00f-6318-46e5-a4a9-188b01ee222f" providerId="AD" clId="Web-{FFDDE89F-4263-A20D-C669-121DC9E1640B}" dt="2022-05-12T10:17:57.876" v="120" actId="20577"/>
        <pc:sldMkLst>
          <pc:docMk/>
          <pc:sldMk cId="0" sldId="339"/>
        </pc:sldMkLst>
        <pc:spChg chg="mod ord">
          <ac:chgData name="EZZINE, Hind" userId="S::ezzineh@who.int::edcab00f-6318-46e5-a4a9-188b01ee222f" providerId="AD" clId="Web-{FFDDE89F-4263-A20D-C669-121DC9E1640B}" dt="2022-05-12T08:56:50.217" v="20"/>
          <ac:spMkLst>
            <pc:docMk/>
            <pc:sldMk cId="0" sldId="339"/>
            <ac:spMk id="39938" creationId="{32962E8E-4AE6-4F00-94AE-526268535180}"/>
          </ac:spMkLst>
        </pc:spChg>
        <pc:spChg chg="mod ord">
          <ac:chgData name="EZZINE, Hind" userId="S::ezzineh@who.int::edcab00f-6318-46e5-a4a9-188b01ee222f" providerId="AD" clId="Web-{FFDDE89F-4263-A20D-C669-121DC9E1640B}" dt="2022-05-12T10:17:57.876" v="120" actId="20577"/>
          <ac:spMkLst>
            <pc:docMk/>
            <pc:sldMk cId="0" sldId="339"/>
            <ac:spMk id="39939" creationId="{D1506F32-455A-48F7-8C78-4075E3D043B5}"/>
          </ac:spMkLst>
        </pc:spChg>
      </pc:sldChg>
      <pc:sldChg chg="addSp delSp modSp mod modClrScheme chgLayout">
        <pc:chgData name="EZZINE, Hind" userId="S::ezzineh@who.int::edcab00f-6318-46e5-a4a9-188b01ee222f" providerId="AD" clId="Web-{FFDDE89F-4263-A20D-C669-121DC9E1640B}" dt="2022-05-12T10:17:24.344" v="111" actId="20577"/>
        <pc:sldMkLst>
          <pc:docMk/>
          <pc:sldMk cId="0" sldId="344"/>
        </pc:sldMkLst>
        <pc:spChg chg="add del mod ord">
          <ac:chgData name="EZZINE, Hind" userId="S::ezzineh@who.int::edcab00f-6318-46e5-a4a9-188b01ee222f" providerId="AD" clId="Web-{FFDDE89F-4263-A20D-C669-121DC9E1640B}" dt="2022-05-12T10:05:27.198" v="70"/>
          <ac:spMkLst>
            <pc:docMk/>
            <pc:sldMk cId="0" sldId="344"/>
            <ac:spMk id="2" creationId="{9A946325-3C76-C85A-AFFC-7BEFA195C09B}"/>
          </ac:spMkLst>
        </pc:spChg>
        <pc:spChg chg="mod ord">
          <ac:chgData name="EZZINE, Hind" userId="S::ezzineh@who.int::edcab00f-6318-46e5-a4a9-188b01ee222f" providerId="AD" clId="Web-{FFDDE89F-4263-A20D-C669-121DC9E1640B}" dt="2022-05-12T10:17:24.344" v="111" actId="20577"/>
          <ac:spMkLst>
            <pc:docMk/>
            <pc:sldMk cId="0" sldId="344"/>
            <ac:spMk id="29698" creationId="{DC2380ED-66A3-4729-9AFB-C83676284690}"/>
          </ac:spMkLst>
        </pc:spChg>
        <pc:spChg chg="mod">
          <ac:chgData name="EZZINE, Hind" userId="S::ezzineh@who.int::edcab00f-6318-46e5-a4a9-188b01ee222f" providerId="AD" clId="Web-{FFDDE89F-4263-A20D-C669-121DC9E1640B}" dt="2022-05-12T10:08:51.282" v="72" actId="20577"/>
          <ac:spMkLst>
            <pc:docMk/>
            <pc:sldMk cId="0" sldId="344"/>
            <ac:spMk id="29699" creationId="{A84D096C-B9D6-414E-9059-A12297B77D58}"/>
          </ac:spMkLst>
        </pc:spChg>
      </pc:sldChg>
      <pc:sldChg chg="addSp delSp modSp mod modClrScheme chgLayout">
        <pc:chgData name="EZZINE, Hind" userId="S::ezzineh@who.int::edcab00f-6318-46e5-a4a9-188b01ee222f" providerId="AD" clId="Web-{FFDDE89F-4263-A20D-C669-121DC9E1640B}" dt="2022-05-12T10:17:30.047" v="113" actId="20577"/>
        <pc:sldMkLst>
          <pc:docMk/>
          <pc:sldMk cId="0" sldId="348"/>
        </pc:sldMkLst>
        <pc:spChg chg="add del mod ord">
          <ac:chgData name="EZZINE, Hind" userId="S::ezzineh@who.int::edcab00f-6318-46e5-a4a9-188b01ee222f" providerId="AD" clId="Web-{FFDDE89F-4263-A20D-C669-121DC9E1640B}" dt="2022-05-12T10:08:51.376" v="73"/>
          <ac:spMkLst>
            <pc:docMk/>
            <pc:sldMk cId="0" sldId="348"/>
            <ac:spMk id="2" creationId="{21380E12-D700-1F16-D544-509B0F446DF0}"/>
          </ac:spMkLst>
        </pc:spChg>
        <pc:spChg chg="mod ord">
          <ac:chgData name="EZZINE, Hind" userId="S::ezzineh@who.int::edcab00f-6318-46e5-a4a9-188b01ee222f" providerId="AD" clId="Web-{FFDDE89F-4263-A20D-C669-121DC9E1640B}" dt="2022-05-12T10:17:30.047" v="113" actId="20577"/>
          <ac:spMkLst>
            <pc:docMk/>
            <pc:sldMk cId="0" sldId="348"/>
            <ac:spMk id="31746" creationId="{EB78D264-2D91-4587-A680-D3BD41D8DFB4}"/>
          </ac:spMkLst>
        </pc:spChg>
      </pc:sldChg>
      <pc:sldChg chg="modSp mod modClrScheme chgLayout">
        <pc:chgData name="EZZINE, Hind" userId="S::ezzineh@who.int::edcab00f-6318-46e5-a4a9-188b01ee222f" providerId="AD" clId="Web-{FFDDE89F-4263-A20D-C669-121DC9E1640B}" dt="2022-05-12T09:07:39.689" v="58" actId="20577"/>
        <pc:sldMkLst>
          <pc:docMk/>
          <pc:sldMk cId="0" sldId="350"/>
        </pc:sldMkLst>
        <pc:spChg chg="mod ord">
          <ac:chgData name="EZZINE, Hind" userId="S::ezzineh@who.int::edcab00f-6318-46e5-a4a9-188b01ee222f" providerId="AD" clId="Web-{FFDDE89F-4263-A20D-C669-121DC9E1640B}" dt="2022-05-12T09:07:39.689" v="58" actId="20577"/>
          <ac:spMkLst>
            <pc:docMk/>
            <pc:sldMk cId="0" sldId="350"/>
            <ac:spMk id="26626" creationId="{B35DA960-F7FF-414C-A260-3BA8BAAE4F0D}"/>
          </ac:spMkLst>
        </pc:spChg>
        <pc:spChg chg="mod ord">
          <ac:chgData name="EZZINE, Hind" userId="S::ezzineh@who.int::edcab00f-6318-46e5-a4a9-188b01ee222f" providerId="AD" clId="Web-{FFDDE89F-4263-A20D-C669-121DC9E1640B}" dt="2022-05-12T08:56:50.186" v="19"/>
          <ac:spMkLst>
            <pc:docMk/>
            <pc:sldMk cId="0" sldId="350"/>
            <ac:spMk id="26627" creationId="{14920C47-A086-40CA-8862-C0F82DB34CAF}"/>
          </ac:spMkLst>
        </pc:spChg>
      </pc:sldChg>
      <pc:sldChg chg="addSp delSp modSp mod modClrScheme addCm chgLayout">
        <pc:chgData name="EZZINE, Hind" userId="S::ezzineh@who.int::edcab00f-6318-46e5-a4a9-188b01ee222f" providerId="AD" clId="Web-{FFDDE89F-4263-A20D-C669-121DC9E1640B}" dt="2022-05-12T10:52:39.922" v="149"/>
        <pc:sldMkLst>
          <pc:docMk/>
          <pc:sldMk cId="0" sldId="354"/>
        </pc:sldMkLst>
        <pc:spChg chg="add del mod ord">
          <ac:chgData name="EZZINE, Hind" userId="S::ezzineh@who.int::edcab00f-6318-46e5-a4a9-188b01ee222f" providerId="AD" clId="Web-{FFDDE89F-4263-A20D-C669-121DC9E1640B}" dt="2022-05-12T10:29:00.348" v="130"/>
          <ac:spMkLst>
            <pc:docMk/>
            <pc:sldMk cId="0" sldId="354"/>
            <ac:spMk id="2" creationId="{B08FAA7A-B5B2-1C36-1E02-5AB706C8AC31}"/>
          </ac:spMkLst>
        </pc:spChg>
        <pc:spChg chg="mod">
          <ac:chgData name="EZZINE, Hind" userId="S::ezzineh@who.int::edcab00f-6318-46e5-a4a9-188b01ee222f" providerId="AD" clId="Web-{FFDDE89F-4263-A20D-C669-121DC9E1640B}" dt="2022-05-12T10:29:17.427" v="133" actId="1076"/>
          <ac:spMkLst>
            <pc:docMk/>
            <pc:sldMk cId="0" sldId="354"/>
            <ac:spMk id="10" creationId="{EEB3D251-89E2-411A-BBB2-6000D3DFC33A}"/>
          </ac:spMkLst>
        </pc:spChg>
        <pc:spChg chg="mod">
          <ac:chgData name="EZZINE, Hind" userId="S::ezzineh@who.int::edcab00f-6318-46e5-a4a9-188b01ee222f" providerId="AD" clId="Web-{FFDDE89F-4263-A20D-C669-121DC9E1640B}" dt="2022-05-12T10:29:26.568" v="135" actId="1076"/>
          <ac:spMkLst>
            <pc:docMk/>
            <pc:sldMk cId="0" sldId="354"/>
            <ac:spMk id="11" creationId="{323A0425-DCAC-44A5-B932-ED8F568CB5E4}"/>
          </ac:spMkLst>
        </pc:spChg>
        <pc:spChg chg="mod">
          <ac:chgData name="EZZINE, Hind" userId="S::ezzineh@who.int::edcab00f-6318-46e5-a4a9-188b01ee222f" providerId="AD" clId="Web-{FFDDE89F-4263-A20D-C669-121DC9E1640B}" dt="2022-05-12T10:31:49.572" v="142" actId="20577"/>
          <ac:spMkLst>
            <pc:docMk/>
            <pc:sldMk cId="0" sldId="354"/>
            <ac:spMk id="12" creationId="{9A98A545-8653-4BD1-B733-3D240F2A24F7}"/>
          </ac:spMkLst>
        </pc:spChg>
        <pc:spChg chg="mod">
          <ac:chgData name="EZZINE, Hind" userId="S::ezzineh@who.int::edcab00f-6318-46e5-a4a9-188b01ee222f" providerId="AD" clId="Web-{FFDDE89F-4263-A20D-C669-121DC9E1640B}" dt="2022-05-12T10:29:30.568" v="136" actId="1076"/>
          <ac:spMkLst>
            <pc:docMk/>
            <pc:sldMk cId="0" sldId="354"/>
            <ac:spMk id="14" creationId="{4BC4BAEA-F6FB-4C95-AAE0-BE8454CF7F87}"/>
          </ac:spMkLst>
        </pc:spChg>
        <pc:spChg chg="mod ord">
          <ac:chgData name="EZZINE, Hind" userId="S::ezzineh@who.int::edcab00f-6318-46e5-a4a9-188b01ee222f" providerId="AD" clId="Web-{FFDDE89F-4263-A20D-C669-121DC9E1640B}" dt="2022-05-12T10:17:44.485" v="116" actId="20577"/>
          <ac:spMkLst>
            <pc:docMk/>
            <pc:sldMk cId="0" sldId="354"/>
            <ac:spMk id="35842" creationId="{76BE3507-82A8-461A-9394-8A4DE79875DB}"/>
          </ac:spMkLst>
        </pc:spChg>
        <pc:graphicFrameChg chg="mod">
          <ac:chgData name="EZZINE, Hind" userId="S::ezzineh@who.int::edcab00f-6318-46e5-a4a9-188b01ee222f" providerId="AD" clId="Web-{FFDDE89F-4263-A20D-C669-121DC9E1640B}" dt="2022-05-12T10:29:11.161" v="132" actId="1076"/>
          <ac:graphicFrameMkLst>
            <pc:docMk/>
            <pc:sldMk cId="0" sldId="354"/>
            <ac:graphicFrameMk id="3" creationId="{39A97CC5-9C2C-47E6-9CA7-2DBCE71E622B}"/>
          </ac:graphicFrameMkLst>
        </pc:graphicFrameChg>
      </pc:sldChg>
      <pc:sldChg chg="addSp delSp modSp mod modClrScheme addCm chgLayout">
        <pc:chgData name="EZZINE, Hind" userId="S::ezzineh@who.int::edcab00f-6318-46e5-a4a9-188b01ee222f" providerId="AD" clId="Web-{FFDDE89F-4263-A20D-C669-121DC9E1640B}" dt="2022-05-12T10:52:53.875" v="150"/>
        <pc:sldMkLst>
          <pc:docMk/>
          <pc:sldMk cId="0" sldId="355"/>
        </pc:sldMkLst>
        <pc:spChg chg="add del mod ord">
          <ac:chgData name="EZZINE, Hind" userId="S::ezzineh@who.int::edcab00f-6318-46e5-a4a9-188b01ee222f" providerId="AD" clId="Web-{FFDDE89F-4263-A20D-C669-121DC9E1640B}" dt="2022-05-12T10:30:38.788" v="138"/>
          <ac:spMkLst>
            <pc:docMk/>
            <pc:sldMk cId="0" sldId="355"/>
            <ac:spMk id="2" creationId="{F2A2A804-78D3-7334-BDC2-028B298D36BA}"/>
          </ac:spMkLst>
        </pc:spChg>
        <pc:spChg chg="mod ord">
          <ac:chgData name="EZZINE, Hind" userId="S::ezzineh@who.int::edcab00f-6318-46e5-a4a9-188b01ee222f" providerId="AD" clId="Web-{FFDDE89F-4263-A20D-C669-121DC9E1640B}" dt="2022-05-12T10:17:52.813" v="118" actId="20577"/>
          <ac:spMkLst>
            <pc:docMk/>
            <pc:sldMk cId="0" sldId="355"/>
            <ac:spMk id="37890" creationId="{FEB04760-13FE-4714-B700-BADBC11079A2}"/>
          </ac:spMkLst>
        </pc:spChg>
        <pc:graphicFrameChg chg="mod">
          <ac:chgData name="EZZINE, Hind" userId="S::ezzineh@who.int::edcab00f-6318-46e5-a4a9-188b01ee222f" providerId="AD" clId="Web-{FFDDE89F-4263-A20D-C669-121DC9E1640B}" dt="2022-05-12T10:30:42.757" v="139" actId="1076"/>
          <ac:graphicFrameMkLst>
            <pc:docMk/>
            <pc:sldMk cId="0" sldId="355"/>
            <ac:graphicFrameMk id="5" creationId="{17B0CD35-615D-4E23-AD70-28CE4F28C0AD}"/>
          </ac:graphicFrameMkLst>
        </pc:graphicFrameChg>
      </pc:sldChg>
      <pc:sldChg chg="addSp delSp modSp mod modClrScheme chgLayout">
        <pc:chgData name="EZZINE, Hind" userId="S::ezzineh@who.int::edcab00f-6318-46e5-a4a9-188b01ee222f" providerId="AD" clId="Web-{FFDDE89F-4263-A20D-C669-121DC9E1640B}" dt="2022-05-12T10:17:32.453" v="114"/>
        <pc:sldMkLst>
          <pc:docMk/>
          <pc:sldMk cId="0" sldId="357"/>
        </pc:sldMkLst>
        <pc:spChg chg="add del mod ord">
          <ac:chgData name="EZZINE, Hind" userId="S::ezzineh@who.int::edcab00f-6318-46e5-a4a9-188b01ee222f" providerId="AD" clId="Web-{FFDDE89F-4263-A20D-C669-121DC9E1640B}" dt="2022-05-12T10:16:33.733" v="108"/>
          <ac:spMkLst>
            <pc:docMk/>
            <pc:sldMk cId="0" sldId="357"/>
            <ac:spMk id="2" creationId="{9A5AE1D3-B5E9-B885-ABE2-7F82C5725309}"/>
          </ac:spMkLst>
        </pc:spChg>
        <pc:spChg chg="mod">
          <ac:chgData name="EZZINE, Hind" userId="S::ezzineh@who.int::edcab00f-6318-46e5-a4a9-188b01ee222f" providerId="AD" clId="Web-{FFDDE89F-4263-A20D-C669-121DC9E1640B}" dt="2022-05-12T10:14:12.948" v="101" actId="1076"/>
          <ac:spMkLst>
            <pc:docMk/>
            <pc:sldMk cId="0" sldId="357"/>
            <ac:spMk id="10" creationId="{9AAB9FC1-209F-4371-9301-FF59BDA2C115}"/>
          </ac:spMkLst>
        </pc:spChg>
        <pc:spChg chg="mod">
          <ac:chgData name="EZZINE, Hind" userId="S::ezzineh@who.int::edcab00f-6318-46e5-a4a9-188b01ee222f" providerId="AD" clId="Web-{FFDDE89F-4263-A20D-C669-121DC9E1640B}" dt="2022-05-12T10:16:41.905" v="109" actId="1076"/>
          <ac:spMkLst>
            <pc:docMk/>
            <pc:sldMk cId="0" sldId="357"/>
            <ac:spMk id="14" creationId="{FAB34D75-7FC1-4002-B4B0-52AE27D01679}"/>
          </ac:spMkLst>
        </pc:spChg>
        <pc:spChg chg="mod">
          <ac:chgData name="EZZINE, Hind" userId="S::ezzineh@who.int::edcab00f-6318-46e5-a4a9-188b01ee222f" providerId="AD" clId="Web-{FFDDE89F-4263-A20D-C669-121DC9E1640B}" dt="2022-05-12T10:15:16.059" v="106" actId="20577"/>
          <ac:spMkLst>
            <pc:docMk/>
            <pc:sldMk cId="0" sldId="357"/>
            <ac:spMk id="17" creationId="{FE25E54E-94E6-4674-B741-11F60E9A14CC}"/>
          </ac:spMkLst>
        </pc:spChg>
        <pc:spChg chg="mod ord">
          <ac:chgData name="EZZINE, Hind" userId="S::ezzineh@who.int::edcab00f-6318-46e5-a4a9-188b01ee222f" providerId="AD" clId="Web-{FFDDE89F-4263-A20D-C669-121DC9E1640B}" dt="2022-05-12T10:17:32.453" v="114"/>
          <ac:spMkLst>
            <pc:docMk/>
            <pc:sldMk cId="0" sldId="357"/>
            <ac:spMk id="33794" creationId="{98A558E2-DF42-421D-95BA-106854751C8C}"/>
          </ac:spMkLst>
        </pc:spChg>
      </pc:sldChg>
      <pc:sldChg chg="modSp">
        <pc:chgData name="EZZINE, Hind" userId="S::ezzineh@who.int::edcab00f-6318-46e5-a4a9-188b01ee222f" providerId="AD" clId="Web-{FFDDE89F-4263-A20D-C669-121DC9E1640B}" dt="2022-05-12T09:01:21.490" v="56" actId="1076"/>
        <pc:sldMkLst>
          <pc:docMk/>
          <pc:sldMk cId="0" sldId="358"/>
        </pc:sldMkLst>
        <pc:spChg chg="mod">
          <ac:chgData name="EZZINE, Hind" userId="S::ezzineh@who.int::edcab00f-6318-46e5-a4a9-188b01ee222f" providerId="AD" clId="Web-{FFDDE89F-4263-A20D-C669-121DC9E1640B}" dt="2022-05-12T08:55:43.387" v="7"/>
          <ac:spMkLst>
            <pc:docMk/>
            <pc:sldMk cId="0" sldId="358"/>
            <ac:spMk id="24578" creationId="{9D0F65AF-BAC0-421F-8FD2-ACFE1575AB83}"/>
          </ac:spMkLst>
        </pc:spChg>
        <pc:spChg chg="mod">
          <ac:chgData name="EZZINE, Hind" userId="S::ezzineh@who.int::edcab00f-6318-46e5-a4a9-188b01ee222f" providerId="AD" clId="Web-{FFDDE89F-4263-A20D-C669-121DC9E1640B}" dt="2022-05-12T09:01:21.490" v="56" actId="1076"/>
          <ac:spMkLst>
            <pc:docMk/>
            <pc:sldMk cId="0" sldId="358"/>
            <ac:spMk id="24579" creationId="{6FA11F00-3065-48BC-8212-D93723259126}"/>
          </ac:spMkLst>
        </pc:spChg>
      </pc:sldChg>
      <pc:sldChg chg="modSp">
        <pc:chgData name="EZZINE, Hind" userId="S::ezzineh@who.int::edcab00f-6318-46e5-a4a9-188b01ee222f" providerId="AD" clId="Web-{FFDDE89F-4263-A20D-C669-121DC9E1640B}" dt="2022-05-12T08:55:06.948" v="4" actId="20577"/>
        <pc:sldMkLst>
          <pc:docMk/>
          <pc:sldMk cId="0" sldId="359"/>
        </pc:sldMkLst>
        <pc:spChg chg="mod">
          <ac:chgData name="EZZINE, Hind" userId="S::ezzineh@who.int::edcab00f-6318-46e5-a4a9-188b01ee222f" providerId="AD" clId="Web-{FFDDE89F-4263-A20D-C669-121DC9E1640B}" dt="2022-05-12T08:55:06.948" v="4" actId="20577"/>
          <ac:spMkLst>
            <pc:docMk/>
            <pc:sldMk cId="0" sldId="359"/>
            <ac:spMk id="20482" creationId="{C0154A34-9975-45F1-8059-125489D4C21A}"/>
          </ac:spMkLst>
        </pc:spChg>
      </pc:sldChg>
      <pc:sldChg chg="modSp mod modClrScheme chgLayout">
        <pc:chgData name="EZZINE, Hind" userId="S::ezzineh@who.int::edcab00f-6318-46e5-a4a9-188b01ee222f" providerId="AD" clId="Web-{FFDDE89F-4263-A20D-C669-121DC9E1640B}" dt="2022-05-12T10:18:07.048" v="122" actId="20577"/>
        <pc:sldMkLst>
          <pc:docMk/>
          <pc:sldMk cId="3542789810" sldId="360"/>
        </pc:sldMkLst>
        <pc:spChg chg="mod ord">
          <ac:chgData name="EZZINE, Hind" userId="S::ezzineh@who.int::edcab00f-6318-46e5-a4a9-188b01ee222f" providerId="AD" clId="Web-{FFDDE89F-4263-A20D-C669-121DC9E1640B}" dt="2022-05-12T08:56:50.248" v="21"/>
          <ac:spMkLst>
            <pc:docMk/>
            <pc:sldMk cId="3542789810" sldId="360"/>
            <ac:spMk id="33794" creationId="{8BBB8AF4-35EB-43D5-8E09-11BBB310091B}"/>
          </ac:spMkLst>
        </pc:spChg>
        <pc:spChg chg="mod ord">
          <ac:chgData name="EZZINE, Hind" userId="S::ezzineh@who.int::edcab00f-6318-46e5-a4a9-188b01ee222f" providerId="AD" clId="Web-{FFDDE89F-4263-A20D-C669-121DC9E1640B}" dt="2022-05-12T10:18:07.048" v="122" actId="20577"/>
          <ac:spMkLst>
            <pc:docMk/>
            <pc:sldMk cId="3542789810" sldId="360"/>
            <ac:spMk id="41987" creationId="{9BEAD51B-B901-4FAA-8731-7616078E626B}"/>
          </ac:spMkLst>
        </pc:spChg>
      </pc:sldChg>
      <pc:sldChg chg="modSp mod modClrScheme chgLayout">
        <pc:chgData name="EZZINE, Hind" userId="S::ezzineh@who.int::edcab00f-6318-46e5-a4a9-188b01ee222f" providerId="AD" clId="Web-{FFDDE89F-4263-A20D-C669-121DC9E1640B}" dt="2022-05-12T08:55:33.480" v="6"/>
        <pc:sldMkLst>
          <pc:docMk/>
          <pc:sldMk cId="0" sldId="361"/>
        </pc:sldMkLst>
        <pc:spChg chg="mod ord">
          <ac:chgData name="EZZINE, Hind" userId="S::ezzineh@who.int::edcab00f-6318-46e5-a4a9-188b01ee222f" providerId="AD" clId="Web-{FFDDE89F-4263-A20D-C669-121DC9E1640B}" dt="2022-05-12T08:54:46.073" v="2" actId="1076"/>
          <ac:spMkLst>
            <pc:docMk/>
            <pc:sldMk cId="0" sldId="361"/>
            <ac:spMk id="18435" creationId="{B1A25376-BC15-4ECC-A8EC-7B05485C055D}"/>
          </ac:spMkLst>
        </pc:spChg>
        <pc:spChg chg="mod ord">
          <ac:chgData name="EZZINE, Hind" userId="S::ezzineh@who.int::edcab00f-6318-46e5-a4a9-188b01ee222f" providerId="AD" clId="Web-{FFDDE89F-4263-A20D-C669-121DC9E1640B}" dt="2022-05-12T08:55:33.480" v="6"/>
          <ac:spMkLst>
            <pc:docMk/>
            <pc:sldMk cId="0" sldId="361"/>
            <ac:spMk id="22530" creationId="{FED9B0A0-A003-404C-8D9A-9412066C3D15}"/>
          </ac:spMkLst>
        </pc:spChg>
      </pc:sldChg>
      <pc:sldChg chg="modSp">
        <pc:chgData name="EZZINE, Hind" userId="S::ezzineh@who.int::edcab00f-6318-46e5-a4a9-188b01ee222f" providerId="AD" clId="Web-{FFDDE89F-4263-A20D-C669-121DC9E1640B}" dt="2022-05-12T08:55:15.683" v="5" actId="20577"/>
        <pc:sldMkLst>
          <pc:docMk/>
          <pc:sldMk cId="4059664225" sldId="364"/>
        </pc:sldMkLst>
        <pc:spChg chg="mod">
          <ac:chgData name="EZZINE, Hind" userId="S::ezzineh@who.int::edcab00f-6318-46e5-a4a9-188b01ee222f" providerId="AD" clId="Web-{FFDDE89F-4263-A20D-C669-121DC9E1640B}" dt="2022-05-12T08:55:15.683" v="5" actId="20577"/>
          <ac:spMkLst>
            <pc:docMk/>
            <pc:sldMk cId="4059664225" sldId="364"/>
            <ac:spMk id="307" creationId="{00000000-0000-0000-0000-000000000000}"/>
          </ac:spMkLst>
        </pc:spChg>
      </pc:sldChg>
      <pc:sldChg chg="modSp">
        <pc:chgData name="EZZINE, Hind" userId="S::ezzineh@who.int::edcab00f-6318-46e5-a4a9-188b01ee222f" providerId="AD" clId="Web-{FFDDE89F-4263-A20D-C669-121DC9E1640B}" dt="2022-05-12T08:59:40.800" v="52" actId="20577"/>
        <pc:sldMkLst>
          <pc:docMk/>
          <pc:sldMk cId="520941827" sldId="366"/>
        </pc:sldMkLst>
        <pc:spChg chg="mod">
          <ac:chgData name="EZZINE, Hind" userId="S::ezzineh@who.int::edcab00f-6318-46e5-a4a9-188b01ee222f" providerId="AD" clId="Web-{FFDDE89F-4263-A20D-C669-121DC9E1640B}" dt="2022-05-12T08:59:40.800" v="52" actId="20577"/>
          <ac:spMkLst>
            <pc:docMk/>
            <pc:sldMk cId="520941827" sldId="366"/>
            <ac:spMk id="3" creationId="{FE715C1D-0AFD-4B24-93D9-2F4112C6A19E}"/>
          </ac:spMkLst>
        </pc:spChg>
      </pc:sldChg>
      <pc:sldChg chg="add">
        <pc:chgData name="EZZINE, Hind" userId="S::ezzineh@who.int::edcab00f-6318-46e5-a4a9-188b01ee222f" providerId="AD" clId="Web-{FFDDE89F-4263-A20D-C669-121DC9E1640B}" dt="2022-05-12T10:33:38.497" v="145"/>
        <pc:sldMkLst>
          <pc:docMk/>
          <pc:sldMk cId="1154234060" sldId="367"/>
        </pc:sldMkLst>
      </pc:sldChg>
      <pc:sldChg chg="del">
        <pc:chgData name="EZZINE, Hind" userId="S::ezzineh@who.int::edcab00f-6318-46e5-a4a9-188b01ee222f" providerId="AD" clId="Web-{FFDDE89F-4263-A20D-C669-121DC9E1640B}" dt="2022-05-12T10:33:19.559" v="144"/>
        <pc:sldMkLst>
          <pc:docMk/>
          <pc:sldMk cId="2124603496" sldId="367"/>
        </pc:sldMkLst>
      </pc:sldChg>
      <pc:sldChg chg="del">
        <pc:chgData name="EZZINE, Hind" userId="S::ezzineh@who.int::edcab00f-6318-46e5-a4a9-188b01ee222f" providerId="AD" clId="Web-{FFDDE89F-4263-A20D-C669-121DC9E1640B}" dt="2022-05-12T10:32:58.042" v="143"/>
        <pc:sldMkLst>
          <pc:docMk/>
          <pc:sldMk cId="102040960" sldId="368"/>
        </pc:sldMkLst>
      </pc:sldChg>
      <pc:sldMasterChg chg="addSldLayout modSldLayout">
        <pc:chgData name="EZZINE, Hind" userId="S::ezzineh@who.int::edcab00f-6318-46e5-a4a9-188b01ee222f" providerId="AD" clId="Web-{FFDDE89F-4263-A20D-C669-121DC9E1640B}" dt="2022-05-12T10:33:38.497" v="145"/>
        <pc:sldMasterMkLst>
          <pc:docMk/>
          <pc:sldMasterMk cId="1533177493" sldId="2147483781"/>
        </pc:sldMasterMkLst>
        <pc:sldLayoutChg chg="add">
          <pc:chgData name="EZZINE, Hind" userId="S::ezzineh@who.int::edcab00f-6318-46e5-a4a9-188b01ee222f" providerId="AD" clId="Web-{FFDDE89F-4263-A20D-C669-121DC9E1640B}" dt="2022-05-12T10:33:38.497" v="145"/>
          <pc:sldLayoutMkLst>
            <pc:docMk/>
            <pc:sldMasterMk cId="1533177493" sldId="2147483781"/>
            <pc:sldLayoutMk cId="681889584" sldId="2147483783"/>
          </pc:sldLayoutMkLst>
        </pc:sldLayoutChg>
        <pc:sldLayoutChg chg="replId">
          <pc:chgData name="EZZINE, Hind" userId="S::ezzineh@who.int::edcab00f-6318-46e5-a4a9-188b01ee222f" providerId="AD" clId="Web-{FFDDE89F-4263-A20D-C669-121DC9E1640B}" dt="2022-05-12T10:33:38.497" v="145"/>
          <pc:sldLayoutMkLst>
            <pc:docMk/>
            <pc:sldMasterMk cId="1533177493" sldId="2147483781"/>
            <pc:sldLayoutMk cId="978302285" sldId="2147484843"/>
          </pc:sldLayoutMkLst>
        </pc:sldLayoutChg>
      </pc:sldMasterChg>
    </pc:docChg>
  </pc:docChgLst>
  <pc:docChgLst>
    <pc:chgData name="Guest User" userId="S::urn:spo:anon#eaf9c13d872bb4e03d62bac4295a813d0d5a716b11aa44fafa21b72e3f50fa97::" providerId="AD" clId="Web-{D8A93964-1BB2-1867-2D07-9BF3246D9055}"/>
    <pc:docChg chg="delSld">
      <pc:chgData name="Guest User" userId="S::urn:spo:anon#eaf9c13d872bb4e03d62bac4295a813d0d5a716b11aa44fafa21b72e3f50fa97::" providerId="AD" clId="Web-{D8A93964-1BB2-1867-2D07-9BF3246D9055}" dt="2022-08-15T17:25:24.343" v="0"/>
      <pc:docMkLst>
        <pc:docMk/>
      </pc:docMkLst>
      <pc:sldChg chg="del">
        <pc:chgData name="Guest User" userId="S::urn:spo:anon#eaf9c13d872bb4e03d62bac4295a813d0d5a716b11aa44fafa21b72e3f50fa97::" providerId="AD" clId="Web-{D8A93964-1BB2-1867-2D07-9BF3246D9055}" dt="2022-08-15T17:25:24.343" v="0"/>
        <pc:sldMkLst>
          <pc:docMk/>
          <pc:sldMk cId="3319631508" sldId="2003"/>
        </pc:sldMkLst>
      </pc:sldChg>
    </pc:docChg>
  </pc:docChgLst>
  <pc:docChgLst>
    <pc:chgData name="GOMEZ, Paula" userId="c93cf399-3ed7-4230-9282-8831e3fe5ae7" providerId="ADAL" clId="{2D325BD0-1288-498B-B4DB-7B16F5D992E5}"/>
    <pc:docChg chg="undo custSel addSld delSld modSld sldOrd modMainMaster">
      <pc:chgData name="GOMEZ, Paula" userId="c93cf399-3ed7-4230-9282-8831e3fe5ae7" providerId="ADAL" clId="{2D325BD0-1288-498B-B4DB-7B16F5D992E5}" dt="2022-06-27T13:24:48.849" v="4283"/>
      <pc:docMkLst>
        <pc:docMk/>
      </pc:docMkLst>
      <pc:sldChg chg="modSp add mod">
        <pc:chgData name="GOMEZ, Paula" userId="c93cf399-3ed7-4230-9282-8831e3fe5ae7" providerId="ADAL" clId="{2D325BD0-1288-498B-B4DB-7B16F5D992E5}" dt="2022-06-27T13:24:31.811" v="4281" actId="12"/>
        <pc:sldMkLst>
          <pc:docMk/>
          <pc:sldMk cId="0" sldId="335"/>
        </pc:sldMkLst>
        <pc:spChg chg="mod">
          <ac:chgData name="GOMEZ, Paula" userId="c93cf399-3ed7-4230-9282-8831e3fe5ae7" providerId="ADAL" clId="{2D325BD0-1288-498B-B4DB-7B16F5D992E5}" dt="2022-06-27T13:24:31.811" v="4281" actId="12"/>
          <ac:spMkLst>
            <pc:docMk/>
            <pc:sldMk cId="0" sldId="335"/>
            <ac:spMk id="5" creationId="{00000000-0000-0000-0000-000000000000}"/>
          </ac:spMkLst>
        </pc:spChg>
        <pc:spChg chg="mod">
          <ac:chgData name="GOMEZ, Paula" userId="c93cf399-3ed7-4230-9282-8831e3fe5ae7" providerId="ADAL" clId="{2D325BD0-1288-498B-B4DB-7B16F5D992E5}" dt="2022-06-27T13:22:38.942" v="4130" actId="20577"/>
          <ac:spMkLst>
            <pc:docMk/>
            <pc:sldMk cId="0" sldId="335"/>
            <ac:spMk id="15362" creationId="{00000000-0000-0000-0000-000000000000}"/>
          </ac:spMkLst>
        </pc:spChg>
      </pc:sldChg>
      <pc:sldChg chg="modSp mod">
        <pc:chgData name="GOMEZ, Paula" userId="c93cf399-3ed7-4230-9282-8831e3fe5ae7" providerId="ADAL" clId="{2D325BD0-1288-498B-B4DB-7B16F5D992E5}" dt="2022-06-27T07:33:31.095" v="195" actId="20577"/>
        <pc:sldMkLst>
          <pc:docMk/>
          <pc:sldMk cId="0" sldId="336"/>
        </pc:sldMkLst>
        <pc:spChg chg="mod">
          <ac:chgData name="GOMEZ, Paula" userId="c93cf399-3ed7-4230-9282-8831e3fe5ae7" providerId="ADAL" clId="{2D325BD0-1288-498B-B4DB-7B16F5D992E5}" dt="2022-06-27T07:33:28.261" v="194" actId="1076"/>
          <ac:spMkLst>
            <pc:docMk/>
            <pc:sldMk cId="0" sldId="336"/>
            <ac:spMk id="16387" creationId="{5A5E1C72-A1A2-45C8-AB70-3B5B315DBF5D}"/>
          </ac:spMkLst>
        </pc:spChg>
        <pc:spChg chg="mod">
          <ac:chgData name="GOMEZ, Paula" userId="c93cf399-3ed7-4230-9282-8831e3fe5ae7" providerId="ADAL" clId="{2D325BD0-1288-498B-B4DB-7B16F5D992E5}" dt="2022-06-27T07:33:31.095" v="195" actId="20577"/>
          <ac:spMkLst>
            <pc:docMk/>
            <pc:sldMk cId="0" sldId="336"/>
            <ac:spMk id="27650" creationId="{EFC362FD-B863-4FDF-8761-CF6DF2AD29E7}"/>
          </ac:spMkLst>
        </pc:spChg>
      </pc:sldChg>
      <pc:sldChg chg="modSp mod">
        <pc:chgData name="GOMEZ, Paula" userId="c93cf399-3ed7-4230-9282-8831e3fe5ae7" providerId="ADAL" clId="{2D325BD0-1288-498B-B4DB-7B16F5D992E5}" dt="2022-06-27T13:24:48.849" v="4283"/>
        <pc:sldMkLst>
          <pc:docMk/>
          <pc:sldMk cId="0" sldId="341"/>
        </pc:sldMkLst>
        <pc:spChg chg="mod">
          <ac:chgData name="GOMEZ, Paula" userId="c93cf399-3ed7-4230-9282-8831e3fe5ae7" providerId="ADAL" clId="{2D325BD0-1288-498B-B4DB-7B16F5D992E5}" dt="2022-06-27T13:24:48.849" v="4283"/>
          <ac:spMkLst>
            <pc:docMk/>
            <pc:sldMk cId="0" sldId="341"/>
            <ac:spMk id="44034" creationId="{7B1A93B5-CAE6-401A-84CA-C7219725234B}"/>
          </ac:spMkLst>
        </pc:spChg>
      </pc:sldChg>
      <pc:sldChg chg="modSp mod">
        <pc:chgData name="GOMEZ, Paula" userId="c93cf399-3ed7-4230-9282-8831e3fe5ae7" providerId="ADAL" clId="{2D325BD0-1288-498B-B4DB-7B16F5D992E5}" dt="2022-06-27T07:44:44.358" v="382" actId="20577"/>
        <pc:sldMkLst>
          <pc:docMk/>
          <pc:sldMk cId="0" sldId="344"/>
        </pc:sldMkLst>
        <pc:spChg chg="mod">
          <ac:chgData name="GOMEZ, Paula" userId="c93cf399-3ed7-4230-9282-8831e3fe5ae7" providerId="ADAL" clId="{2D325BD0-1288-498B-B4DB-7B16F5D992E5}" dt="2022-06-27T07:33:47.143" v="207" actId="20577"/>
          <ac:spMkLst>
            <pc:docMk/>
            <pc:sldMk cId="0" sldId="344"/>
            <ac:spMk id="29698" creationId="{DC2380ED-66A3-4729-9AFB-C83676284690}"/>
          </ac:spMkLst>
        </pc:spChg>
        <pc:spChg chg="mod">
          <ac:chgData name="GOMEZ, Paula" userId="c93cf399-3ed7-4230-9282-8831e3fe5ae7" providerId="ADAL" clId="{2D325BD0-1288-498B-B4DB-7B16F5D992E5}" dt="2022-06-27T07:44:44.358" v="382" actId="20577"/>
          <ac:spMkLst>
            <pc:docMk/>
            <pc:sldMk cId="0" sldId="344"/>
            <ac:spMk id="29699" creationId="{A84D096C-B9D6-414E-9059-A12297B77D58}"/>
          </ac:spMkLst>
        </pc:spChg>
      </pc:sldChg>
      <pc:sldChg chg="del">
        <pc:chgData name="GOMEZ, Paula" userId="c93cf399-3ed7-4230-9282-8831e3fe5ae7" providerId="ADAL" clId="{2D325BD0-1288-498B-B4DB-7B16F5D992E5}" dt="2022-06-27T10:04:44.038" v="812" actId="2696"/>
        <pc:sldMkLst>
          <pc:docMk/>
          <pc:sldMk cId="0" sldId="350"/>
        </pc:sldMkLst>
      </pc:sldChg>
      <pc:sldChg chg="addSp delSp modSp add mod">
        <pc:chgData name="GOMEZ, Paula" userId="c93cf399-3ed7-4230-9282-8831e3fe5ae7" providerId="ADAL" clId="{2D325BD0-1288-498B-B4DB-7B16F5D992E5}" dt="2022-06-27T13:22:07.767" v="4127" actId="1076"/>
        <pc:sldMkLst>
          <pc:docMk/>
          <pc:sldMk cId="2086906395" sldId="353"/>
        </pc:sldMkLst>
        <pc:spChg chg="mod">
          <ac:chgData name="GOMEZ, Paula" userId="c93cf399-3ed7-4230-9282-8831e3fe5ae7" providerId="ADAL" clId="{2D325BD0-1288-498B-B4DB-7B16F5D992E5}" dt="2022-06-27T13:15:34.385" v="3967" actId="20577"/>
          <ac:spMkLst>
            <pc:docMk/>
            <pc:sldMk cId="2086906395" sldId="353"/>
            <ac:spMk id="6" creationId="{00000000-0000-0000-0000-000000000000}"/>
          </ac:spMkLst>
        </pc:spChg>
        <pc:spChg chg="mod">
          <ac:chgData name="GOMEZ, Paula" userId="c93cf399-3ed7-4230-9282-8831e3fe5ae7" providerId="ADAL" clId="{2D325BD0-1288-498B-B4DB-7B16F5D992E5}" dt="2022-06-27T13:21:59.840" v="4125" actId="1076"/>
          <ac:spMkLst>
            <pc:docMk/>
            <pc:sldMk cId="2086906395" sldId="353"/>
            <ac:spMk id="10" creationId="{00000000-0000-0000-0000-000000000000}"/>
          </ac:spMkLst>
        </pc:spChg>
        <pc:spChg chg="mod">
          <ac:chgData name="GOMEZ, Paula" userId="c93cf399-3ed7-4230-9282-8831e3fe5ae7" providerId="ADAL" clId="{2D325BD0-1288-498B-B4DB-7B16F5D992E5}" dt="2022-06-27T13:22:02.989" v="4126" actId="1076"/>
          <ac:spMkLst>
            <pc:docMk/>
            <pc:sldMk cId="2086906395" sldId="353"/>
            <ac:spMk id="11" creationId="{00000000-0000-0000-0000-000000000000}"/>
          </ac:spMkLst>
        </pc:spChg>
        <pc:spChg chg="mod">
          <ac:chgData name="GOMEZ, Paula" userId="c93cf399-3ed7-4230-9282-8831e3fe5ae7" providerId="ADAL" clId="{2D325BD0-1288-498B-B4DB-7B16F5D992E5}" dt="2022-06-27T13:22:07.767" v="4127" actId="1076"/>
          <ac:spMkLst>
            <pc:docMk/>
            <pc:sldMk cId="2086906395" sldId="353"/>
            <ac:spMk id="12" creationId="{00000000-0000-0000-0000-000000000000}"/>
          </ac:spMkLst>
        </pc:spChg>
        <pc:picChg chg="del">
          <ac:chgData name="GOMEZ, Paula" userId="c93cf399-3ed7-4230-9282-8831e3fe5ae7" providerId="ADAL" clId="{2D325BD0-1288-498B-B4DB-7B16F5D992E5}" dt="2022-06-27T13:19:04.593" v="4109" actId="478"/>
          <ac:picMkLst>
            <pc:docMk/>
            <pc:sldMk cId="2086906395" sldId="353"/>
            <ac:picMk id="7" creationId="{00000000-0000-0000-0000-000000000000}"/>
          </ac:picMkLst>
        </pc:picChg>
        <pc:picChg chg="del">
          <ac:chgData name="GOMEZ, Paula" userId="c93cf399-3ed7-4230-9282-8831e3fe5ae7" providerId="ADAL" clId="{2D325BD0-1288-498B-B4DB-7B16F5D992E5}" dt="2022-06-27T13:19:02.711" v="4108" actId="478"/>
          <ac:picMkLst>
            <pc:docMk/>
            <pc:sldMk cId="2086906395" sldId="353"/>
            <ac:picMk id="8" creationId="{00000000-0000-0000-0000-000000000000}"/>
          </ac:picMkLst>
        </pc:picChg>
        <pc:picChg chg="del mod modCrop">
          <ac:chgData name="GOMEZ, Paula" userId="c93cf399-3ed7-4230-9282-8831e3fe5ae7" providerId="ADAL" clId="{2D325BD0-1288-498B-B4DB-7B16F5D992E5}" dt="2022-06-27T13:18:45.492" v="4104" actId="478"/>
          <ac:picMkLst>
            <pc:docMk/>
            <pc:sldMk cId="2086906395" sldId="353"/>
            <ac:picMk id="9" creationId="{00000000-0000-0000-0000-000000000000}"/>
          </ac:picMkLst>
        </pc:picChg>
        <pc:picChg chg="add mod">
          <ac:chgData name="GOMEZ, Paula" userId="c93cf399-3ed7-4230-9282-8831e3fe5ae7" providerId="ADAL" clId="{2D325BD0-1288-498B-B4DB-7B16F5D992E5}" dt="2022-06-27T13:21:52.230" v="4124" actId="14100"/>
          <ac:picMkLst>
            <pc:docMk/>
            <pc:sldMk cId="2086906395" sldId="353"/>
            <ac:picMk id="2050" creationId="{D0E5FE7A-0E26-4593-B647-5DD7983556EB}"/>
          </ac:picMkLst>
        </pc:picChg>
        <pc:picChg chg="add mod">
          <ac:chgData name="GOMEZ, Paula" userId="c93cf399-3ed7-4230-9282-8831e3fe5ae7" providerId="ADAL" clId="{2D325BD0-1288-498B-B4DB-7B16F5D992E5}" dt="2022-06-27T13:19:50.124" v="4113" actId="14100"/>
          <ac:picMkLst>
            <pc:docMk/>
            <pc:sldMk cId="2086906395" sldId="353"/>
            <ac:picMk id="2052" creationId="{5EDC29CF-3FA5-4328-B562-5379B062679B}"/>
          </ac:picMkLst>
        </pc:picChg>
        <pc:picChg chg="add del">
          <ac:chgData name="GOMEZ, Paula" userId="c93cf399-3ed7-4230-9282-8831e3fe5ae7" providerId="ADAL" clId="{2D325BD0-1288-498B-B4DB-7B16F5D992E5}" dt="2022-06-27T13:21:34.498" v="4119" actId="478"/>
          <ac:picMkLst>
            <pc:docMk/>
            <pc:sldMk cId="2086906395" sldId="353"/>
            <ac:picMk id="2054" creationId="{E1865A03-ED51-4A03-8817-652A85DD9E78}"/>
          </ac:picMkLst>
        </pc:picChg>
        <pc:picChg chg="add del">
          <ac:chgData name="GOMEZ, Paula" userId="c93cf399-3ed7-4230-9282-8831e3fe5ae7" providerId="ADAL" clId="{2D325BD0-1288-498B-B4DB-7B16F5D992E5}" dt="2022-06-27T13:21:28.298" v="4118" actId="478"/>
          <ac:picMkLst>
            <pc:docMk/>
            <pc:sldMk cId="2086906395" sldId="353"/>
            <ac:picMk id="2056" creationId="{CC66EC88-2BD9-4056-8FEB-FE2BB477651E}"/>
          </ac:picMkLst>
        </pc:picChg>
        <pc:picChg chg="add mod">
          <ac:chgData name="GOMEZ, Paula" userId="c93cf399-3ed7-4230-9282-8831e3fe5ae7" providerId="ADAL" clId="{2D325BD0-1288-498B-B4DB-7B16F5D992E5}" dt="2022-06-27T13:21:45.734" v="4121" actId="1076"/>
          <ac:picMkLst>
            <pc:docMk/>
            <pc:sldMk cId="2086906395" sldId="353"/>
            <ac:picMk id="2058" creationId="{99B84105-3F8D-4F13-BAC2-8E82CE4B7479}"/>
          </ac:picMkLst>
        </pc:picChg>
      </pc:sldChg>
      <pc:sldChg chg="addSp delSp modSp mod delAnim">
        <pc:chgData name="GOMEZ, Paula" userId="c93cf399-3ed7-4230-9282-8831e3fe5ae7" providerId="ADAL" clId="{2D325BD0-1288-498B-B4DB-7B16F5D992E5}" dt="2022-06-27T10:05:11.238" v="813" actId="255"/>
        <pc:sldMkLst>
          <pc:docMk/>
          <pc:sldMk cId="0" sldId="354"/>
        </pc:sldMkLst>
        <pc:spChg chg="del">
          <ac:chgData name="GOMEZ, Paula" userId="c93cf399-3ed7-4230-9282-8831e3fe5ae7" providerId="ADAL" clId="{2D325BD0-1288-498B-B4DB-7B16F5D992E5}" dt="2022-06-27T07:42:13.704" v="360" actId="478"/>
          <ac:spMkLst>
            <pc:docMk/>
            <pc:sldMk cId="0" sldId="354"/>
            <ac:spMk id="9" creationId="{433E8D15-D942-4745-AA3D-CA94CC0498BA}"/>
          </ac:spMkLst>
        </pc:spChg>
        <pc:spChg chg="del">
          <ac:chgData name="GOMEZ, Paula" userId="c93cf399-3ed7-4230-9282-8831e3fe5ae7" providerId="ADAL" clId="{2D325BD0-1288-498B-B4DB-7B16F5D992E5}" dt="2022-06-27T07:42:41.957" v="364" actId="478"/>
          <ac:spMkLst>
            <pc:docMk/>
            <pc:sldMk cId="0" sldId="354"/>
            <ac:spMk id="10" creationId="{EEB3D251-89E2-411A-BBB2-6000D3DFC33A}"/>
          </ac:spMkLst>
        </pc:spChg>
        <pc:spChg chg="del">
          <ac:chgData name="GOMEZ, Paula" userId="c93cf399-3ed7-4230-9282-8831e3fe5ae7" providerId="ADAL" clId="{2D325BD0-1288-498B-B4DB-7B16F5D992E5}" dt="2022-06-27T07:42:07.859" v="359" actId="478"/>
          <ac:spMkLst>
            <pc:docMk/>
            <pc:sldMk cId="0" sldId="354"/>
            <ac:spMk id="11" creationId="{323A0425-DCAC-44A5-B932-ED8F568CB5E4}"/>
          </ac:spMkLst>
        </pc:spChg>
        <pc:spChg chg="del">
          <ac:chgData name="GOMEZ, Paula" userId="c93cf399-3ed7-4230-9282-8831e3fe5ae7" providerId="ADAL" clId="{2D325BD0-1288-498B-B4DB-7B16F5D992E5}" dt="2022-06-27T07:42:29.451" v="362" actId="478"/>
          <ac:spMkLst>
            <pc:docMk/>
            <pc:sldMk cId="0" sldId="354"/>
            <ac:spMk id="13" creationId="{4813709B-2A3E-48A4-8669-A760F09645D9}"/>
          </ac:spMkLst>
        </pc:spChg>
        <pc:spChg chg="del">
          <ac:chgData name="GOMEZ, Paula" userId="c93cf399-3ed7-4230-9282-8831e3fe5ae7" providerId="ADAL" clId="{2D325BD0-1288-498B-B4DB-7B16F5D992E5}" dt="2022-06-27T07:47:21.793" v="485" actId="478"/>
          <ac:spMkLst>
            <pc:docMk/>
            <pc:sldMk cId="0" sldId="354"/>
            <ac:spMk id="16" creationId="{CA3B43E4-7371-48F6-8F53-E5D1F74F51E1}"/>
          </ac:spMkLst>
        </pc:spChg>
        <pc:spChg chg="del">
          <ac:chgData name="GOMEZ, Paula" userId="c93cf399-3ed7-4230-9282-8831e3fe5ae7" providerId="ADAL" clId="{2D325BD0-1288-498B-B4DB-7B16F5D992E5}" dt="2022-06-27T07:47:19.212" v="484" actId="478"/>
          <ac:spMkLst>
            <pc:docMk/>
            <pc:sldMk cId="0" sldId="354"/>
            <ac:spMk id="17" creationId="{056C2D48-16FD-4937-B88E-A381EA0824A8}"/>
          </ac:spMkLst>
        </pc:spChg>
        <pc:spChg chg="del">
          <ac:chgData name="GOMEZ, Paula" userId="c93cf399-3ed7-4230-9282-8831e3fe5ae7" providerId="ADAL" clId="{2D325BD0-1288-498B-B4DB-7B16F5D992E5}" dt="2022-06-27T07:47:24.327" v="486" actId="478"/>
          <ac:spMkLst>
            <pc:docMk/>
            <pc:sldMk cId="0" sldId="354"/>
            <ac:spMk id="18" creationId="{05F935F5-4AED-4409-B7C5-EC2536FABFE2}"/>
          </ac:spMkLst>
        </pc:spChg>
        <pc:spChg chg="del">
          <ac:chgData name="GOMEZ, Paula" userId="c93cf399-3ed7-4230-9282-8831e3fe5ae7" providerId="ADAL" clId="{2D325BD0-1288-498B-B4DB-7B16F5D992E5}" dt="2022-06-27T07:47:26.539" v="487" actId="478"/>
          <ac:spMkLst>
            <pc:docMk/>
            <pc:sldMk cId="0" sldId="354"/>
            <ac:spMk id="19" creationId="{0313934A-8202-4152-8F31-551476EE9CC8}"/>
          </ac:spMkLst>
        </pc:spChg>
        <pc:spChg chg="mod">
          <ac:chgData name="GOMEZ, Paula" userId="c93cf399-3ed7-4230-9282-8831e3fe5ae7" providerId="ADAL" clId="{2D325BD0-1288-498B-B4DB-7B16F5D992E5}" dt="2022-06-27T07:42:03.199" v="358" actId="20577"/>
          <ac:spMkLst>
            <pc:docMk/>
            <pc:sldMk cId="0" sldId="354"/>
            <ac:spMk id="35842" creationId="{76BE3507-82A8-461A-9394-8A4DE79875DB}"/>
          </ac:spMkLst>
        </pc:spChg>
        <pc:graphicFrameChg chg="mod modGraphic">
          <ac:chgData name="GOMEZ, Paula" userId="c93cf399-3ed7-4230-9282-8831e3fe5ae7" providerId="ADAL" clId="{2D325BD0-1288-498B-B4DB-7B16F5D992E5}" dt="2022-06-27T10:05:11.238" v="813" actId="255"/>
          <ac:graphicFrameMkLst>
            <pc:docMk/>
            <pc:sldMk cId="0" sldId="354"/>
            <ac:graphicFrameMk id="3" creationId="{39A97CC5-9C2C-47E6-9CA7-2DBCE71E622B}"/>
          </ac:graphicFrameMkLst>
        </pc:graphicFrameChg>
        <pc:graphicFrameChg chg="add mod">
          <ac:chgData name="GOMEZ, Paula" userId="c93cf399-3ed7-4230-9282-8831e3fe5ae7" providerId="ADAL" clId="{2D325BD0-1288-498B-B4DB-7B16F5D992E5}" dt="2022-06-27T07:50:10.903" v="557"/>
          <ac:graphicFrameMkLst>
            <pc:docMk/>
            <pc:sldMk cId="0" sldId="354"/>
            <ac:graphicFrameMk id="12" creationId="{A5572C81-E112-404B-BB58-27278E1305EF}"/>
          </ac:graphicFrameMkLst>
        </pc:graphicFrameChg>
      </pc:sldChg>
      <pc:sldChg chg="del">
        <pc:chgData name="GOMEZ, Paula" userId="c93cf399-3ed7-4230-9282-8831e3fe5ae7" providerId="ADAL" clId="{2D325BD0-1288-498B-B4DB-7B16F5D992E5}" dt="2022-06-27T07:41:39.351" v="345" actId="2696"/>
        <pc:sldMkLst>
          <pc:docMk/>
          <pc:sldMk cId="0" sldId="357"/>
        </pc:sldMkLst>
      </pc:sldChg>
      <pc:sldChg chg="modSp mod">
        <pc:chgData name="GOMEZ, Paula" userId="c93cf399-3ed7-4230-9282-8831e3fe5ae7" providerId="ADAL" clId="{2D325BD0-1288-498B-B4DB-7B16F5D992E5}" dt="2022-06-27T07:32:31.343" v="173" actId="313"/>
        <pc:sldMkLst>
          <pc:docMk/>
          <pc:sldMk cId="0" sldId="358"/>
        </pc:sldMkLst>
        <pc:spChg chg="mod">
          <ac:chgData name="GOMEZ, Paula" userId="c93cf399-3ed7-4230-9282-8831e3fe5ae7" providerId="ADAL" clId="{2D325BD0-1288-498B-B4DB-7B16F5D992E5}" dt="2022-06-27T07:32:24.291" v="172" actId="20577"/>
          <ac:spMkLst>
            <pc:docMk/>
            <pc:sldMk cId="0" sldId="358"/>
            <ac:spMk id="24578" creationId="{9D0F65AF-BAC0-421F-8FD2-ACFE1575AB83}"/>
          </ac:spMkLst>
        </pc:spChg>
        <pc:spChg chg="mod">
          <ac:chgData name="GOMEZ, Paula" userId="c93cf399-3ed7-4230-9282-8831e3fe5ae7" providerId="ADAL" clId="{2D325BD0-1288-498B-B4DB-7B16F5D992E5}" dt="2022-06-27T07:32:31.343" v="173" actId="313"/>
          <ac:spMkLst>
            <pc:docMk/>
            <pc:sldMk cId="0" sldId="358"/>
            <ac:spMk id="24579" creationId="{6FA11F00-3065-48BC-8212-D93723259126}"/>
          </ac:spMkLst>
        </pc:spChg>
      </pc:sldChg>
      <pc:sldChg chg="modSp mod">
        <pc:chgData name="GOMEZ, Paula" userId="c93cf399-3ed7-4230-9282-8831e3fe5ae7" providerId="ADAL" clId="{2D325BD0-1288-498B-B4DB-7B16F5D992E5}" dt="2022-06-27T07:33:15.997" v="188" actId="20577"/>
        <pc:sldMkLst>
          <pc:docMk/>
          <pc:sldMk cId="0" sldId="359"/>
        </pc:sldMkLst>
        <pc:spChg chg="mod">
          <ac:chgData name="GOMEZ, Paula" userId="c93cf399-3ed7-4230-9282-8831e3fe5ae7" providerId="ADAL" clId="{2D325BD0-1288-498B-B4DB-7B16F5D992E5}" dt="2022-06-27T07:33:15.997" v="188" actId="20577"/>
          <ac:spMkLst>
            <pc:docMk/>
            <pc:sldMk cId="0" sldId="359"/>
            <ac:spMk id="20483" creationId="{1BD00435-6460-4E09-9B49-27DB96F0977E}"/>
          </ac:spMkLst>
        </pc:spChg>
      </pc:sldChg>
      <pc:sldChg chg="modSp mod">
        <pc:chgData name="GOMEZ, Paula" userId="c93cf399-3ed7-4230-9282-8831e3fe5ae7" providerId="ADAL" clId="{2D325BD0-1288-498B-B4DB-7B16F5D992E5}" dt="2022-06-27T07:28:58.312" v="155" actId="20577"/>
        <pc:sldMkLst>
          <pc:docMk/>
          <pc:sldMk cId="0" sldId="361"/>
        </pc:sldMkLst>
        <pc:spChg chg="mod">
          <ac:chgData name="GOMEZ, Paula" userId="c93cf399-3ed7-4230-9282-8831e3fe5ae7" providerId="ADAL" clId="{2D325BD0-1288-498B-B4DB-7B16F5D992E5}" dt="2022-06-27T07:28:58.312" v="155" actId="20577"/>
          <ac:spMkLst>
            <pc:docMk/>
            <pc:sldMk cId="0" sldId="361"/>
            <ac:spMk id="18435" creationId="{B1A25376-BC15-4ECC-A8EC-7B05485C055D}"/>
          </ac:spMkLst>
        </pc:spChg>
      </pc:sldChg>
      <pc:sldChg chg="modSp mod">
        <pc:chgData name="GOMEZ, Paula" userId="c93cf399-3ed7-4230-9282-8831e3fe5ae7" providerId="ADAL" clId="{2D325BD0-1288-498B-B4DB-7B16F5D992E5}" dt="2022-06-27T07:22:40.871" v="48" actId="20577"/>
        <pc:sldMkLst>
          <pc:docMk/>
          <pc:sldMk cId="4059664225" sldId="364"/>
        </pc:sldMkLst>
        <pc:spChg chg="mod">
          <ac:chgData name="GOMEZ, Paula" userId="c93cf399-3ed7-4230-9282-8831e3fe5ae7" providerId="ADAL" clId="{2D325BD0-1288-498B-B4DB-7B16F5D992E5}" dt="2022-06-27T07:22:40.871" v="48" actId="20577"/>
          <ac:spMkLst>
            <pc:docMk/>
            <pc:sldMk cId="4059664225" sldId="364"/>
            <ac:spMk id="4" creationId="{121547C1-0B95-475F-B0E3-22D7571B96CE}"/>
          </ac:spMkLst>
        </pc:spChg>
      </pc:sldChg>
      <pc:sldChg chg="addSp delSp modSp mod">
        <pc:chgData name="GOMEZ, Paula" userId="c93cf399-3ed7-4230-9282-8831e3fe5ae7" providerId="ADAL" clId="{2D325BD0-1288-498B-B4DB-7B16F5D992E5}" dt="2022-06-27T07:57:37.810" v="787" actId="1076"/>
        <pc:sldMkLst>
          <pc:docMk/>
          <pc:sldMk cId="520941827" sldId="366"/>
        </pc:sldMkLst>
        <pc:spChg chg="mod">
          <ac:chgData name="GOMEZ, Paula" userId="c93cf399-3ed7-4230-9282-8831e3fe5ae7" providerId="ADAL" clId="{2D325BD0-1288-498B-B4DB-7B16F5D992E5}" dt="2022-06-27T07:21:43.446" v="34" actId="207"/>
          <ac:spMkLst>
            <pc:docMk/>
            <pc:sldMk cId="520941827" sldId="366"/>
            <ac:spMk id="2" creationId="{5FCDE3D3-6385-4B90-B910-5A9A2543F030}"/>
          </ac:spMkLst>
        </pc:spChg>
        <pc:spChg chg="mod">
          <ac:chgData name="GOMEZ, Paula" userId="c93cf399-3ed7-4230-9282-8831e3fe5ae7" providerId="ADAL" clId="{2D325BD0-1288-498B-B4DB-7B16F5D992E5}" dt="2022-06-27T07:21:58.432" v="35" actId="207"/>
          <ac:spMkLst>
            <pc:docMk/>
            <pc:sldMk cId="520941827" sldId="366"/>
            <ac:spMk id="3" creationId="{FE715C1D-0AFD-4B24-93D9-2F4112C6A19E}"/>
          </ac:spMkLst>
        </pc:spChg>
        <pc:spChg chg="del mod">
          <ac:chgData name="GOMEZ, Paula" userId="c93cf399-3ed7-4230-9282-8831e3fe5ae7" providerId="ADAL" clId="{2D325BD0-1288-498B-B4DB-7B16F5D992E5}" dt="2022-06-27T07:57:26.717" v="785" actId="478"/>
          <ac:spMkLst>
            <pc:docMk/>
            <pc:sldMk cId="520941827" sldId="366"/>
            <ac:spMk id="4" creationId="{FF51000C-1D75-4A6E-9B2A-2990E600EB80}"/>
          </ac:spMkLst>
        </pc:spChg>
        <pc:spChg chg="mod">
          <ac:chgData name="GOMEZ, Paula" userId="c93cf399-3ed7-4230-9282-8831e3fe5ae7" providerId="ADAL" clId="{2D325BD0-1288-498B-B4DB-7B16F5D992E5}" dt="2022-06-27T07:20:48.710" v="8" actId="20577"/>
          <ac:spMkLst>
            <pc:docMk/>
            <pc:sldMk cId="520941827" sldId="366"/>
            <ac:spMk id="5" creationId="{637BBC0E-F8A1-4F34-A06A-A6D527623571}"/>
          </ac:spMkLst>
        </pc:spChg>
        <pc:spChg chg="mod">
          <ac:chgData name="GOMEZ, Paula" userId="c93cf399-3ed7-4230-9282-8831e3fe5ae7" providerId="ADAL" clId="{2D325BD0-1288-498B-B4DB-7B16F5D992E5}" dt="2022-06-27T07:56:44.719" v="782" actId="114"/>
          <ac:spMkLst>
            <pc:docMk/>
            <pc:sldMk cId="520941827" sldId="366"/>
            <ac:spMk id="7" creationId="{CC0349B5-314B-4196-9D2D-7757D77AB0A7}"/>
          </ac:spMkLst>
        </pc:spChg>
        <pc:picChg chg="add mod">
          <ac:chgData name="GOMEZ, Paula" userId="c93cf399-3ed7-4230-9282-8831e3fe5ae7" providerId="ADAL" clId="{2D325BD0-1288-498B-B4DB-7B16F5D992E5}" dt="2022-06-27T07:57:37.810" v="787" actId="1076"/>
          <ac:picMkLst>
            <pc:docMk/>
            <pc:sldMk cId="520941827" sldId="366"/>
            <ac:picMk id="1026" creationId="{905A549F-75C4-41E0-AB7B-840E76E32EC8}"/>
          </ac:picMkLst>
        </pc:picChg>
      </pc:sldChg>
      <pc:sldChg chg="addSp delSp modSp mod">
        <pc:chgData name="GOMEZ, Paula" userId="c93cf399-3ed7-4230-9282-8831e3fe5ae7" providerId="ADAL" clId="{2D325BD0-1288-498B-B4DB-7B16F5D992E5}" dt="2022-06-27T10:06:15.140" v="816" actId="20577"/>
        <pc:sldMkLst>
          <pc:docMk/>
          <pc:sldMk cId="1154234060" sldId="367"/>
        </pc:sldMkLst>
        <pc:spChg chg="add del mod">
          <ac:chgData name="GOMEZ, Paula" userId="c93cf399-3ed7-4230-9282-8831e3fe5ae7" providerId="ADAL" clId="{2D325BD0-1288-498B-B4DB-7B16F5D992E5}" dt="2022-06-27T07:58:41.125" v="801" actId="478"/>
          <ac:spMkLst>
            <pc:docMk/>
            <pc:sldMk cId="1154234060" sldId="367"/>
            <ac:spMk id="2" creationId="{67D81366-A658-4E71-BB8B-606DF397986A}"/>
          </ac:spMkLst>
        </pc:spChg>
        <pc:spChg chg="del">
          <ac:chgData name="GOMEZ, Paula" userId="c93cf399-3ed7-4230-9282-8831e3fe5ae7" providerId="ADAL" clId="{2D325BD0-1288-498B-B4DB-7B16F5D992E5}" dt="2022-06-27T07:58:38.573" v="800" actId="478"/>
          <ac:spMkLst>
            <pc:docMk/>
            <pc:sldMk cId="1154234060" sldId="367"/>
            <ac:spMk id="307" creationId="{00000000-0000-0000-0000-000000000000}"/>
          </ac:spMkLst>
        </pc:spChg>
        <pc:spChg chg="mod">
          <ac:chgData name="GOMEZ, Paula" userId="c93cf399-3ed7-4230-9282-8831e3fe5ae7" providerId="ADAL" clId="{2D325BD0-1288-498B-B4DB-7B16F5D992E5}" dt="2022-06-27T10:06:15.140" v="816" actId="20577"/>
          <ac:spMkLst>
            <pc:docMk/>
            <pc:sldMk cId="1154234060" sldId="367"/>
            <ac:spMk id="308" creationId="{00000000-0000-0000-0000-000000000000}"/>
          </ac:spMkLst>
        </pc:spChg>
      </pc:sldChg>
      <pc:sldChg chg="del">
        <pc:chgData name="GOMEZ, Paula" userId="c93cf399-3ed7-4230-9282-8831e3fe5ae7" providerId="ADAL" clId="{2D325BD0-1288-498B-B4DB-7B16F5D992E5}" dt="2022-06-27T07:33:37.980" v="196" actId="2696"/>
        <pc:sldMkLst>
          <pc:docMk/>
          <pc:sldMk cId="68602450" sldId="368"/>
        </pc:sldMkLst>
      </pc:sldChg>
      <pc:sldChg chg="del">
        <pc:chgData name="GOMEZ, Paula" userId="c93cf399-3ed7-4230-9282-8831e3fe5ae7" providerId="ADAL" clId="{2D325BD0-1288-498B-B4DB-7B16F5D992E5}" dt="2022-06-27T07:58:03.996" v="788" actId="2696"/>
        <pc:sldMkLst>
          <pc:docMk/>
          <pc:sldMk cId="2399973871" sldId="369"/>
        </pc:sldMkLst>
      </pc:sldChg>
      <pc:sldChg chg="modSp add del mod ord">
        <pc:chgData name="GOMEZ, Paula" userId="c93cf399-3ed7-4230-9282-8831e3fe5ae7" providerId="ADAL" clId="{2D325BD0-1288-498B-B4DB-7B16F5D992E5}" dt="2022-06-27T10:16:56.111" v="1298"/>
        <pc:sldMkLst>
          <pc:docMk/>
          <pc:sldMk cId="4053575958" sldId="370"/>
        </pc:sldMkLst>
        <pc:spChg chg="mod">
          <ac:chgData name="GOMEZ, Paula" userId="c93cf399-3ed7-4230-9282-8831e3fe5ae7" providerId="ADAL" clId="{2D325BD0-1288-498B-B4DB-7B16F5D992E5}" dt="2022-06-27T10:16:47.796" v="1296" actId="20577"/>
          <ac:spMkLst>
            <pc:docMk/>
            <pc:sldMk cId="4053575958" sldId="370"/>
            <ac:spMk id="2" creationId="{00000000-0000-0000-0000-000000000000}"/>
          </ac:spMkLst>
        </pc:spChg>
        <pc:spChg chg="mod">
          <ac:chgData name="GOMEZ, Paula" userId="c93cf399-3ed7-4230-9282-8831e3fe5ae7" providerId="ADAL" clId="{2D325BD0-1288-498B-B4DB-7B16F5D992E5}" dt="2022-06-27T10:16:20.391" v="1273" actId="20577"/>
          <ac:spMkLst>
            <pc:docMk/>
            <pc:sldMk cId="4053575958" sldId="370"/>
            <ac:spMk id="3" creationId="{00000000-0000-0000-0000-000000000000}"/>
          </ac:spMkLst>
        </pc:spChg>
      </pc:sldChg>
      <pc:sldChg chg="add del ord">
        <pc:chgData name="GOMEZ, Paula" userId="c93cf399-3ed7-4230-9282-8831e3fe5ae7" providerId="ADAL" clId="{2D325BD0-1288-498B-B4DB-7B16F5D992E5}" dt="2022-06-27T10:18:14.289" v="1306" actId="2696"/>
        <pc:sldMkLst>
          <pc:docMk/>
          <pc:sldMk cId="1819938038" sldId="371"/>
        </pc:sldMkLst>
      </pc:sldChg>
      <pc:sldChg chg="addSp delSp modSp add mod">
        <pc:chgData name="GOMEZ, Paula" userId="c93cf399-3ed7-4230-9282-8831e3fe5ae7" providerId="ADAL" clId="{2D325BD0-1288-498B-B4DB-7B16F5D992E5}" dt="2022-06-27T10:10:28.092" v="916" actId="1076"/>
        <pc:sldMkLst>
          <pc:docMk/>
          <pc:sldMk cId="4260797382" sldId="372"/>
        </pc:sldMkLst>
        <pc:spChg chg="mod">
          <ac:chgData name="GOMEZ, Paula" userId="c93cf399-3ed7-4230-9282-8831e3fe5ae7" providerId="ADAL" clId="{2D325BD0-1288-498B-B4DB-7B16F5D992E5}" dt="2022-06-27T10:09:35.172" v="881" actId="20577"/>
          <ac:spMkLst>
            <pc:docMk/>
            <pc:sldMk cId="4260797382" sldId="372"/>
            <ac:spMk id="2" creationId="{5FCDE3D3-6385-4B90-B910-5A9A2543F030}"/>
          </ac:spMkLst>
        </pc:spChg>
        <pc:spChg chg="del">
          <ac:chgData name="GOMEZ, Paula" userId="c93cf399-3ed7-4230-9282-8831e3fe5ae7" providerId="ADAL" clId="{2D325BD0-1288-498B-B4DB-7B16F5D992E5}" dt="2022-06-27T10:08:43.127" v="848" actId="478"/>
          <ac:spMkLst>
            <pc:docMk/>
            <pc:sldMk cId="4260797382" sldId="372"/>
            <ac:spMk id="3" creationId="{FE715C1D-0AFD-4B24-93D9-2F4112C6A19E}"/>
          </ac:spMkLst>
        </pc:spChg>
        <pc:spChg chg="add mod">
          <ac:chgData name="GOMEZ, Paula" userId="c93cf399-3ed7-4230-9282-8831e3fe5ae7" providerId="ADAL" clId="{2D325BD0-1288-498B-B4DB-7B16F5D992E5}" dt="2022-06-27T10:10:28.092" v="916" actId="1076"/>
          <ac:spMkLst>
            <pc:docMk/>
            <pc:sldMk cId="4260797382" sldId="372"/>
            <ac:spMk id="4" creationId="{CEEDB9E1-6D72-4A21-87B3-5A65FD627518}"/>
          </ac:spMkLst>
        </pc:spChg>
        <pc:spChg chg="del">
          <ac:chgData name="GOMEZ, Paula" userId="c93cf399-3ed7-4230-9282-8831e3fe5ae7" providerId="ADAL" clId="{2D325BD0-1288-498B-B4DB-7B16F5D992E5}" dt="2022-06-27T10:07:07.822" v="821" actId="478"/>
          <ac:spMkLst>
            <pc:docMk/>
            <pc:sldMk cId="4260797382" sldId="372"/>
            <ac:spMk id="5" creationId="{637BBC0E-F8A1-4F34-A06A-A6D527623571}"/>
          </ac:spMkLst>
        </pc:spChg>
        <pc:spChg chg="mod">
          <ac:chgData name="GOMEZ, Paula" userId="c93cf399-3ed7-4230-9282-8831e3fe5ae7" providerId="ADAL" clId="{2D325BD0-1288-498B-B4DB-7B16F5D992E5}" dt="2022-06-27T10:08:49.458" v="849" actId="21"/>
          <ac:spMkLst>
            <pc:docMk/>
            <pc:sldMk cId="4260797382" sldId="372"/>
            <ac:spMk id="7" creationId="{CC0349B5-314B-4196-9D2D-7757D77AB0A7}"/>
          </ac:spMkLst>
        </pc:spChg>
        <pc:spChg chg="add mod">
          <ac:chgData name="GOMEZ, Paula" userId="c93cf399-3ed7-4230-9282-8831e3fe5ae7" providerId="ADAL" clId="{2D325BD0-1288-498B-B4DB-7B16F5D992E5}" dt="2022-06-27T10:10:20.277" v="915" actId="14100"/>
          <ac:spMkLst>
            <pc:docMk/>
            <pc:sldMk cId="4260797382" sldId="372"/>
            <ac:spMk id="8" creationId="{7BD7D860-956A-4DE1-9BBB-FB8B1945C4DA}"/>
          </ac:spMkLst>
        </pc:spChg>
        <pc:picChg chg="add del">
          <ac:chgData name="GOMEZ, Paula" userId="c93cf399-3ed7-4230-9282-8831e3fe5ae7" providerId="ADAL" clId="{2D325BD0-1288-498B-B4DB-7B16F5D992E5}" dt="2022-06-27T10:08:21.808" v="833" actId="478"/>
          <ac:picMkLst>
            <pc:docMk/>
            <pc:sldMk cId="4260797382" sldId="372"/>
            <ac:picMk id="1026" creationId="{905A549F-75C4-41E0-AB7B-840E76E32EC8}"/>
          </ac:picMkLst>
        </pc:picChg>
      </pc:sldChg>
      <pc:sldChg chg="modSp add mod">
        <pc:chgData name="GOMEZ, Paula" userId="c93cf399-3ed7-4230-9282-8831e3fe5ae7" providerId="ADAL" clId="{2D325BD0-1288-498B-B4DB-7B16F5D992E5}" dt="2022-06-27T10:17:57.128" v="1305" actId="20577"/>
        <pc:sldMkLst>
          <pc:docMk/>
          <pc:sldMk cId="1167584339" sldId="373"/>
        </pc:sldMkLst>
        <pc:spChg chg="mod">
          <ac:chgData name="GOMEZ, Paula" userId="c93cf399-3ed7-4230-9282-8831e3fe5ae7" providerId="ADAL" clId="{2D325BD0-1288-498B-B4DB-7B16F5D992E5}" dt="2022-06-27T10:17:57.128" v="1305" actId="20577"/>
          <ac:spMkLst>
            <pc:docMk/>
            <pc:sldMk cId="1167584339" sldId="373"/>
            <ac:spMk id="308" creationId="{00000000-0000-0000-0000-000000000000}"/>
          </ac:spMkLst>
        </pc:spChg>
      </pc:sldChg>
      <pc:sldChg chg="modSp add mod ord">
        <pc:chgData name="GOMEZ, Paula" userId="c93cf399-3ed7-4230-9282-8831e3fe5ae7" providerId="ADAL" clId="{2D325BD0-1288-498B-B4DB-7B16F5D992E5}" dt="2022-06-27T10:17:40.403" v="1301" actId="20577"/>
        <pc:sldMkLst>
          <pc:docMk/>
          <pc:sldMk cId="679014158" sldId="374"/>
        </pc:sldMkLst>
        <pc:spChg chg="mod">
          <ac:chgData name="GOMEZ, Paula" userId="c93cf399-3ed7-4230-9282-8831e3fe5ae7" providerId="ADAL" clId="{2D325BD0-1288-498B-B4DB-7B16F5D992E5}" dt="2022-06-27T10:17:40.403" v="1301" actId="20577"/>
          <ac:spMkLst>
            <pc:docMk/>
            <pc:sldMk cId="679014158" sldId="374"/>
            <ac:spMk id="308" creationId="{00000000-0000-0000-0000-000000000000}"/>
          </ac:spMkLst>
        </pc:spChg>
      </pc:sldChg>
      <pc:sldChg chg="modSp add mod">
        <pc:chgData name="GOMEZ, Paula" userId="c93cf399-3ed7-4230-9282-8831e3fe5ae7" providerId="ADAL" clId="{2D325BD0-1288-498B-B4DB-7B16F5D992E5}" dt="2022-06-27T11:46:41.122" v="1908" actId="20577"/>
        <pc:sldMkLst>
          <pc:docMk/>
          <pc:sldMk cId="862928258" sldId="375"/>
        </pc:sldMkLst>
        <pc:spChg chg="mod">
          <ac:chgData name="GOMEZ, Paula" userId="c93cf399-3ed7-4230-9282-8831e3fe5ae7" providerId="ADAL" clId="{2D325BD0-1288-498B-B4DB-7B16F5D992E5}" dt="2022-06-27T11:46:41.122" v="1908" actId="20577"/>
          <ac:spMkLst>
            <pc:docMk/>
            <pc:sldMk cId="862928258" sldId="375"/>
            <ac:spMk id="308" creationId="{00000000-0000-0000-0000-000000000000}"/>
          </ac:spMkLst>
        </pc:spChg>
      </pc:sldChg>
      <pc:sldChg chg="modSp add mod">
        <pc:chgData name="GOMEZ, Paula" userId="c93cf399-3ed7-4230-9282-8831e3fe5ae7" providerId="ADAL" clId="{2D325BD0-1288-498B-B4DB-7B16F5D992E5}" dt="2022-06-27T11:53:16.301" v="2150" actId="20577"/>
        <pc:sldMkLst>
          <pc:docMk/>
          <pc:sldMk cId="3518861403" sldId="376"/>
        </pc:sldMkLst>
        <pc:spChg chg="mod">
          <ac:chgData name="GOMEZ, Paula" userId="c93cf399-3ed7-4230-9282-8831e3fe5ae7" providerId="ADAL" clId="{2D325BD0-1288-498B-B4DB-7B16F5D992E5}" dt="2022-06-27T11:53:16.301" v="2150" actId="20577"/>
          <ac:spMkLst>
            <pc:docMk/>
            <pc:sldMk cId="3518861403" sldId="376"/>
            <ac:spMk id="308" creationId="{00000000-0000-0000-0000-000000000000}"/>
          </ac:spMkLst>
        </pc:spChg>
      </pc:sldChg>
      <pc:sldChg chg="modSp add mod">
        <pc:chgData name="GOMEZ, Paula" userId="c93cf399-3ed7-4230-9282-8831e3fe5ae7" providerId="ADAL" clId="{2D325BD0-1288-498B-B4DB-7B16F5D992E5}" dt="2022-06-27T10:21:45.978" v="1331"/>
        <pc:sldMkLst>
          <pc:docMk/>
          <pc:sldMk cId="3061121191" sldId="377"/>
        </pc:sldMkLst>
        <pc:spChg chg="mod">
          <ac:chgData name="GOMEZ, Paula" userId="c93cf399-3ed7-4230-9282-8831e3fe5ae7" providerId="ADAL" clId="{2D325BD0-1288-498B-B4DB-7B16F5D992E5}" dt="2022-06-27T10:21:45.978" v="1331"/>
          <ac:spMkLst>
            <pc:docMk/>
            <pc:sldMk cId="3061121191" sldId="377"/>
            <ac:spMk id="308" creationId="{00000000-0000-0000-0000-000000000000}"/>
          </ac:spMkLst>
        </pc:spChg>
      </pc:sldChg>
      <pc:sldChg chg="add ord">
        <pc:chgData name="GOMEZ, Paula" userId="c93cf399-3ed7-4230-9282-8831e3fe5ae7" providerId="ADAL" clId="{2D325BD0-1288-498B-B4DB-7B16F5D992E5}" dt="2022-06-27T10:21:28.001" v="1326"/>
        <pc:sldMkLst>
          <pc:docMk/>
          <pc:sldMk cId="3115173167" sldId="378"/>
        </pc:sldMkLst>
      </pc:sldChg>
      <pc:sldChg chg="modSp add mod">
        <pc:chgData name="GOMEZ, Paula" userId="c93cf399-3ed7-4230-9282-8831e3fe5ae7" providerId="ADAL" clId="{2D325BD0-1288-498B-B4DB-7B16F5D992E5}" dt="2022-06-27T10:22:09.680" v="1334"/>
        <pc:sldMkLst>
          <pc:docMk/>
          <pc:sldMk cId="884335975" sldId="379"/>
        </pc:sldMkLst>
        <pc:spChg chg="mod">
          <ac:chgData name="GOMEZ, Paula" userId="c93cf399-3ed7-4230-9282-8831e3fe5ae7" providerId="ADAL" clId="{2D325BD0-1288-498B-B4DB-7B16F5D992E5}" dt="2022-06-27T10:22:09.680" v="1334"/>
          <ac:spMkLst>
            <pc:docMk/>
            <pc:sldMk cId="884335975" sldId="379"/>
            <ac:spMk id="308" creationId="{00000000-0000-0000-0000-000000000000}"/>
          </ac:spMkLst>
        </pc:spChg>
      </pc:sldChg>
      <pc:sldChg chg="modSp add mod">
        <pc:chgData name="GOMEZ, Paula" userId="c93cf399-3ed7-4230-9282-8831e3fe5ae7" providerId="ADAL" clId="{2D325BD0-1288-498B-B4DB-7B16F5D992E5}" dt="2022-06-27T10:22:55.308" v="1339" actId="20577"/>
        <pc:sldMkLst>
          <pc:docMk/>
          <pc:sldMk cId="1896788206" sldId="380"/>
        </pc:sldMkLst>
        <pc:spChg chg="mod">
          <ac:chgData name="GOMEZ, Paula" userId="c93cf399-3ed7-4230-9282-8831e3fe5ae7" providerId="ADAL" clId="{2D325BD0-1288-498B-B4DB-7B16F5D992E5}" dt="2022-06-27T10:22:55.308" v="1339" actId="20577"/>
          <ac:spMkLst>
            <pc:docMk/>
            <pc:sldMk cId="1896788206" sldId="380"/>
            <ac:spMk id="308" creationId="{00000000-0000-0000-0000-000000000000}"/>
          </ac:spMkLst>
        </pc:spChg>
      </pc:sldChg>
      <pc:sldChg chg="modSp add mod">
        <pc:chgData name="GOMEZ, Paula" userId="c93cf399-3ed7-4230-9282-8831e3fe5ae7" providerId="ADAL" clId="{2D325BD0-1288-498B-B4DB-7B16F5D992E5}" dt="2022-06-27T10:23:14.916" v="1363" actId="20577"/>
        <pc:sldMkLst>
          <pc:docMk/>
          <pc:sldMk cId="2970737412" sldId="381"/>
        </pc:sldMkLst>
        <pc:spChg chg="mod">
          <ac:chgData name="GOMEZ, Paula" userId="c93cf399-3ed7-4230-9282-8831e3fe5ae7" providerId="ADAL" clId="{2D325BD0-1288-498B-B4DB-7B16F5D992E5}" dt="2022-06-27T10:23:14.916" v="1363" actId="20577"/>
          <ac:spMkLst>
            <pc:docMk/>
            <pc:sldMk cId="2970737412" sldId="381"/>
            <ac:spMk id="308" creationId="{00000000-0000-0000-0000-000000000000}"/>
          </ac:spMkLst>
        </pc:spChg>
      </pc:sldChg>
      <pc:sldChg chg="modSp add mod">
        <pc:chgData name="GOMEZ, Paula" userId="c93cf399-3ed7-4230-9282-8831e3fe5ae7" providerId="ADAL" clId="{2D325BD0-1288-498B-B4DB-7B16F5D992E5}" dt="2022-06-27T11:09:23.448" v="1697" actId="20577"/>
        <pc:sldMkLst>
          <pc:docMk/>
          <pc:sldMk cId="4118279488" sldId="382"/>
        </pc:sldMkLst>
        <pc:spChg chg="mod">
          <ac:chgData name="GOMEZ, Paula" userId="c93cf399-3ed7-4230-9282-8831e3fe5ae7" providerId="ADAL" clId="{2D325BD0-1288-498B-B4DB-7B16F5D992E5}" dt="2022-06-27T11:07:45.362" v="1556" actId="20577"/>
          <ac:spMkLst>
            <pc:docMk/>
            <pc:sldMk cId="4118279488" sldId="382"/>
            <ac:spMk id="4" creationId="{121547C1-0B95-475F-B0E3-22D7571B96CE}"/>
          </ac:spMkLst>
        </pc:spChg>
        <pc:spChg chg="mod">
          <ac:chgData name="GOMEZ, Paula" userId="c93cf399-3ed7-4230-9282-8831e3fe5ae7" providerId="ADAL" clId="{2D325BD0-1288-498B-B4DB-7B16F5D992E5}" dt="2022-06-27T11:09:23.448" v="1697" actId="20577"/>
          <ac:spMkLst>
            <pc:docMk/>
            <pc:sldMk cId="4118279488" sldId="382"/>
            <ac:spMk id="307" creationId="{00000000-0000-0000-0000-000000000000}"/>
          </ac:spMkLst>
        </pc:spChg>
      </pc:sldChg>
      <pc:sldChg chg="modSp add mod">
        <pc:chgData name="GOMEZ, Paula" userId="c93cf399-3ed7-4230-9282-8831e3fe5ae7" providerId="ADAL" clId="{2D325BD0-1288-498B-B4DB-7B16F5D992E5}" dt="2022-06-27T11:08:54.660" v="1681" actId="20577"/>
        <pc:sldMkLst>
          <pc:docMk/>
          <pc:sldMk cId="65886996" sldId="383"/>
        </pc:sldMkLst>
        <pc:spChg chg="mod">
          <ac:chgData name="GOMEZ, Paula" userId="c93cf399-3ed7-4230-9282-8831e3fe5ae7" providerId="ADAL" clId="{2D325BD0-1288-498B-B4DB-7B16F5D992E5}" dt="2022-06-27T11:08:54.660" v="1681" actId="20577"/>
          <ac:spMkLst>
            <pc:docMk/>
            <pc:sldMk cId="65886996" sldId="383"/>
            <ac:spMk id="20483" creationId="{1BD00435-6460-4E09-9B49-27DB96F0977E}"/>
          </ac:spMkLst>
        </pc:spChg>
      </pc:sldChg>
      <pc:sldChg chg="modSp add mod">
        <pc:chgData name="GOMEZ, Paula" userId="c93cf399-3ed7-4230-9282-8831e3fe5ae7" providerId="ADAL" clId="{2D325BD0-1288-498B-B4DB-7B16F5D992E5}" dt="2022-06-27T11:43:47.332" v="1821" actId="20577"/>
        <pc:sldMkLst>
          <pc:docMk/>
          <pc:sldMk cId="3322563932" sldId="384"/>
        </pc:sldMkLst>
        <pc:spChg chg="mod">
          <ac:chgData name="GOMEZ, Paula" userId="c93cf399-3ed7-4230-9282-8831e3fe5ae7" providerId="ADAL" clId="{2D325BD0-1288-498B-B4DB-7B16F5D992E5}" dt="2022-06-27T11:43:47.332" v="1821" actId="20577"/>
          <ac:spMkLst>
            <pc:docMk/>
            <pc:sldMk cId="3322563932" sldId="384"/>
            <ac:spMk id="4" creationId="{121547C1-0B95-475F-B0E3-22D7571B96CE}"/>
          </ac:spMkLst>
        </pc:spChg>
        <pc:spChg chg="mod">
          <ac:chgData name="GOMEZ, Paula" userId="c93cf399-3ed7-4230-9282-8831e3fe5ae7" providerId="ADAL" clId="{2D325BD0-1288-498B-B4DB-7B16F5D992E5}" dt="2022-06-27T11:09:33.563" v="1712" actId="20577"/>
          <ac:spMkLst>
            <pc:docMk/>
            <pc:sldMk cId="3322563932" sldId="384"/>
            <ac:spMk id="307" creationId="{00000000-0000-0000-0000-000000000000}"/>
          </ac:spMkLst>
        </pc:spChg>
      </pc:sldChg>
      <pc:sldChg chg="modSp add mod">
        <pc:chgData name="GOMEZ, Paula" userId="c93cf399-3ed7-4230-9282-8831e3fe5ae7" providerId="ADAL" clId="{2D325BD0-1288-498B-B4DB-7B16F5D992E5}" dt="2022-06-27T11:38:06.187" v="1786" actId="20577"/>
        <pc:sldMkLst>
          <pc:docMk/>
          <pc:sldMk cId="3469322787" sldId="385"/>
        </pc:sldMkLst>
        <pc:spChg chg="mod">
          <ac:chgData name="GOMEZ, Paula" userId="c93cf399-3ed7-4230-9282-8831e3fe5ae7" providerId="ADAL" clId="{2D325BD0-1288-498B-B4DB-7B16F5D992E5}" dt="2022-06-27T11:38:06.187" v="1786" actId="20577"/>
          <ac:spMkLst>
            <pc:docMk/>
            <pc:sldMk cId="3469322787" sldId="385"/>
            <ac:spMk id="20483" creationId="{1BD00435-6460-4E09-9B49-27DB96F0977E}"/>
          </ac:spMkLst>
        </pc:spChg>
      </pc:sldChg>
      <pc:sldChg chg="modSp add mod">
        <pc:chgData name="GOMEZ, Paula" userId="c93cf399-3ed7-4230-9282-8831e3fe5ae7" providerId="ADAL" clId="{2D325BD0-1288-498B-B4DB-7B16F5D992E5}" dt="2022-06-27T11:47:29.098" v="1970" actId="20577"/>
        <pc:sldMkLst>
          <pc:docMk/>
          <pc:sldMk cId="331811252" sldId="386"/>
        </pc:sldMkLst>
        <pc:spChg chg="mod">
          <ac:chgData name="GOMEZ, Paula" userId="c93cf399-3ed7-4230-9282-8831e3fe5ae7" providerId="ADAL" clId="{2D325BD0-1288-498B-B4DB-7B16F5D992E5}" dt="2022-06-27T11:47:29.098" v="1970" actId="20577"/>
          <ac:spMkLst>
            <pc:docMk/>
            <pc:sldMk cId="331811252" sldId="386"/>
            <ac:spMk id="4" creationId="{121547C1-0B95-475F-B0E3-22D7571B96CE}"/>
          </ac:spMkLst>
        </pc:spChg>
      </pc:sldChg>
      <pc:sldChg chg="add">
        <pc:chgData name="GOMEZ, Paula" userId="c93cf399-3ed7-4230-9282-8831e3fe5ae7" providerId="ADAL" clId="{2D325BD0-1288-498B-B4DB-7B16F5D992E5}" dt="2022-06-27T11:45:14.748" v="1822"/>
        <pc:sldMkLst>
          <pc:docMk/>
          <pc:sldMk cId="4240706445" sldId="387"/>
        </pc:sldMkLst>
      </pc:sldChg>
      <pc:sldChg chg="modSp add mod">
        <pc:chgData name="GOMEZ, Paula" userId="c93cf399-3ed7-4230-9282-8831e3fe5ae7" providerId="ADAL" clId="{2D325BD0-1288-498B-B4DB-7B16F5D992E5}" dt="2022-06-27T11:59:31.218" v="2332"/>
        <pc:sldMkLst>
          <pc:docMk/>
          <pc:sldMk cId="1309953185" sldId="388"/>
        </pc:sldMkLst>
        <pc:spChg chg="mod">
          <ac:chgData name="GOMEZ, Paula" userId="c93cf399-3ed7-4230-9282-8831e3fe5ae7" providerId="ADAL" clId="{2D325BD0-1288-498B-B4DB-7B16F5D992E5}" dt="2022-06-27T11:51:18.681" v="2108" actId="20577"/>
          <ac:spMkLst>
            <pc:docMk/>
            <pc:sldMk cId="1309953185" sldId="388"/>
            <ac:spMk id="4" creationId="{121547C1-0B95-475F-B0E3-22D7571B96CE}"/>
          </ac:spMkLst>
        </pc:spChg>
        <pc:spChg chg="mod">
          <ac:chgData name="GOMEZ, Paula" userId="c93cf399-3ed7-4230-9282-8831e3fe5ae7" providerId="ADAL" clId="{2D325BD0-1288-498B-B4DB-7B16F5D992E5}" dt="2022-06-27T11:59:31.218" v="2332"/>
          <ac:spMkLst>
            <pc:docMk/>
            <pc:sldMk cId="1309953185" sldId="388"/>
            <ac:spMk id="307" creationId="{00000000-0000-0000-0000-000000000000}"/>
          </ac:spMkLst>
        </pc:spChg>
      </pc:sldChg>
      <pc:sldChg chg="add">
        <pc:chgData name="GOMEZ, Paula" userId="c93cf399-3ed7-4230-9282-8831e3fe5ae7" providerId="ADAL" clId="{2D325BD0-1288-498B-B4DB-7B16F5D992E5}" dt="2022-06-27T11:47:58.388" v="1971"/>
        <pc:sldMkLst>
          <pc:docMk/>
          <pc:sldMk cId="337156462" sldId="389"/>
        </pc:sldMkLst>
      </pc:sldChg>
      <pc:sldChg chg="modSp add mod">
        <pc:chgData name="GOMEZ, Paula" userId="c93cf399-3ed7-4230-9282-8831e3fe5ae7" providerId="ADAL" clId="{2D325BD0-1288-498B-B4DB-7B16F5D992E5}" dt="2022-06-27T11:59:40.564" v="2333"/>
        <pc:sldMkLst>
          <pc:docMk/>
          <pc:sldMk cId="3481910623" sldId="390"/>
        </pc:sldMkLst>
        <pc:spChg chg="mod">
          <ac:chgData name="GOMEZ, Paula" userId="c93cf399-3ed7-4230-9282-8831e3fe5ae7" providerId="ADAL" clId="{2D325BD0-1288-498B-B4DB-7B16F5D992E5}" dt="2022-06-27T11:54:22.956" v="2167" actId="20577"/>
          <ac:spMkLst>
            <pc:docMk/>
            <pc:sldMk cId="3481910623" sldId="390"/>
            <ac:spMk id="4" creationId="{121547C1-0B95-475F-B0E3-22D7571B96CE}"/>
          </ac:spMkLst>
        </pc:spChg>
        <pc:spChg chg="mod">
          <ac:chgData name="GOMEZ, Paula" userId="c93cf399-3ed7-4230-9282-8831e3fe5ae7" providerId="ADAL" clId="{2D325BD0-1288-498B-B4DB-7B16F5D992E5}" dt="2022-06-27T11:59:40.564" v="2333"/>
          <ac:spMkLst>
            <pc:docMk/>
            <pc:sldMk cId="3481910623" sldId="390"/>
            <ac:spMk id="307" creationId="{00000000-0000-0000-0000-000000000000}"/>
          </ac:spMkLst>
        </pc:spChg>
      </pc:sldChg>
      <pc:sldChg chg="modSp add mod">
        <pc:chgData name="GOMEZ, Paula" userId="c93cf399-3ed7-4230-9282-8831e3fe5ae7" providerId="ADAL" clId="{2D325BD0-1288-498B-B4DB-7B16F5D992E5}" dt="2022-06-27T12:22:06.289" v="3032" actId="20577"/>
        <pc:sldMkLst>
          <pc:docMk/>
          <pc:sldMk cId="1560231357" sldId="391"/>
        </pc:sldMkLst>
        <pc:spChg chg="mod">
          <ac:chgData name="GOMEZ, Paula" userId="c93cf399-3ed7-4230-9282-8831e3fe5ae7" providerId="ADAL" clId="{2D325BD0-1288-498B-B4DB-7B16F5D992E5}" dt="2022-06-27T11:57:15.301" v="2232" actId="20577"/>
          <ac:spMkLst>
            <pc:docMk/>
            <pc:sldMk cId="1560231357" sldId="391"/>
            <ac:spMk id="20482" creationId="{C0154A34-9975-45F1-8059-125489D4C21A}"/>
          </ac:spMkLst>
        </pc:spChg>
        <pc:spChg chg="mod">
          <ac:chgData name="GOMEZ, Paula" userId="c93cf399-3ed7-4230-9282-8831e3fe5ae7" providerId="ADAL" clId="{2D325BD0-1288-498B-B4DB-7B16F5D992E5}" dt="2022-06-27T12:22:06.289" v="3032" actId="20577"/>
          <ac:spMkLst>
            <pc:docMk/>
            <pc:sldMk cId="1560231357" sldId="391"/>
            <ac:spMk id="20483" creationId="{1BD00435-6460-4E09-9B49-27DB96F0977E}"/>
          </ac:spMkLst>
        </pc:spChg>
      </pc:sldChg>
      <pc:sldChg chg="modSp add mod">
        <pc:chgData name="GOMEZ, Paula" userId="c93cf399-3ed7-4230-9282-8831e3fe5ae7" providerId="ADAL" clId="{2D325BD0-1288-498B-B4DB-7B16F5D992E5}" dt="2022-06-27T12:09:22.612" v="2380" actId="255"/>
        <pc:sldMkLst>
          <pc:docMk/>
          <pc:sldMk cId="617954477" sldId="392"/>
        </pc:sldMkLst>
        <pc:spChg chg="mod">
          <ac:chgData name="GOMEZ, Paula" userId="c93cf399-3ed7-4230-9282-8831e3fe5ae7" providerId="ADAL" clId="{2D325BD0-1288-498B-B4DB-7B16F5D992E5}" dt="2022-06-27T12:00:04.265" v="2339" actId="20577"/>
          <ac:spMkLst>
            <pc:docMk/>
            <pc:sldMk cId="617954477" sldId="392"/>
            <ac:spMk id="20482" creationId="{C0154A34-9975-45F1-8059-125489D4C21A}"/>
          </ac:spMkLst>
        </pc:spChg>
        <pc:spChg chg="mod">
          <ac:chgData name="GOMEZ, Paula" userId="c93cf399-3ed7-4230-9282-8831e3fe5ae7" providerId="ADAL" clId="{2D325BD0-1288-498B-B4DB-7B16F5D992E5}" dt="2022-06-27T12:09:22.612" v="2380" actId="255"/>
          <ac:spMkLst>
            <pc:docMk/>
            <pc:sldMk cId="617954477" sldId="392"/>
            <ac:spMk id="20483" creationId="{1BD00435-6460-4E09-9B49-27DB96F0977E}"/>
          </ac:spMkLst>
        </pc:spChg>
      </pc:sldChg>
      <pc:sldChg chg="modSp add mod">
        <pc:chgData name="GOMEZ, Paula" userId="c93cf399-3ed7-4230-9282-8831e3fe5ae7" providerId="ADAL" clId="{2D325BD0-1288-498B-B4DB-7B16F5D992E5}" dt="2022-06-27T12:29:11.957" v="3059" actId="15"/>
        <pc:sldMkLst>
          <pc:docMk/>
          <pc:sldMk cId="3048483072" sldId="393"/>
        </pc:sldMkLst>
        <pc:spChg chg="mod">
          <ac:chgData name="GOMEZ, Paula" userId="c93cf399-3ed7-4230-9282-8831e3fe5ae7" providerId="ADAL" clId="{2D325BD0-1288-498B-B4DB-7B16F5D992E5}" dt="2022-06-27T12:29:11.957" v="3059" actId="15"/>
          <ac:spMkLst>
            <pc:docMk/>
            <pc:sldMk cId="3048483072" sldId="393"/>
            <ac:spMk id="20483" creationId="{1BD00435-6460-4E09-9B49-27DB96F0977E}"/>
          </ac:spMkLst>
        </pc:spChg>
      </pc:sldChg>
      <pc:sldChg chg="modSp add mod">
        <pc:chgData name="GOMEZ, Paula" userId="c93cf399-3ed7-4230-9282-8831e3fe5ae7" providerId="ADAL" clId="{2D325BD0-1288-498B-B4DB-7B16F5D992E5}" dt="2022-06-27T12:35:40.791" v="3218" actId="20577"/>
        <pc:sldMkLst>
          <pc:docMk/>
          <pc:sldMk cId="2691176550" sldId="394"/>
        </pc:sldMkLst>
        <pc:spChg chg="mod">
          <ac:chgData name="GOMEZ, Paula" userId="c93cf399-3ed7-4230-9282-8831e3fe5ae7" providerId="ADAL" clId="{2D325BD0-1288-498B-B4DB-7B16F5D992E5}" dt="2022-06-27T12:35:40.791" v="3218" actId="20577"/>
          <ac:spMkLst>
            <pc:docMk/>
            <pc:sldMk cId="2691176550" sldId="394"/>
            <ac:spMk id="20483" creationId="{1BD00435-6460-4E09-9B49-27DB96F0977E}"/>
          </ac:spMkLst>
        </pc:spChg>
      </pc:sldChg>
      <pc:sldChg chg="addSp delSp modSp add mod">
        <pc:chgData name="GOMEZ, Paula" userId="c93cf399-3ed7-4230-9282-8831e3fe5ae7" providerId="ADAL" clId="{2D325BD0-1288-498B-B4DB-7B16F5D992E5}" dt="2022-06-27T13:07:06.540" v="3741" actId="1038"/>
        <pc:sldMkLst>
          <pc:docMk/>
          <pc:sldMk cId="2305590066" sldId="395"/>
        </pc:sldMkLst>
        <pc:spChg chg="add del mod">
          <ac:chgData name="GOMEZ, Paula" userId="c93cf399-3ed7-4230-9282-8831e3fe5ae7" providerId="ADAL" clId="{2D325BD0-1288-498B-B4DB-7B16F5D992E5}" dt="2022-06-27T13:03:52.491" v="3705" actId="478"/>
          <ac:spMkLst>
            <pc:docMk/>
            <pc:sldMk cId="2305590066" sldId="395"/>
            <ac:spMk id="2" creationId="{4D3FF5FF-6D73-4FCD-A864-3A4C9DC53B92}"/>
          </ac:spMkLst>
        </pc:spChg>
        <pc:spChg chg="add mod">
          <ac:chgData name="GOMEZ, Paula" userId="c93cf399-3ed7-4230-9282-8831e3fe5ae7" providerId="ADAL" clId="{2D325BD0-1288-498B-B4DB-7B16F5D992E5}" dt="2022-06-27T13:07:06.540" v="3741" actId="1038"/>
          <ac:spMkLst>
            <pc:docMk/>
            <pc:sldMk cId="2305590066" sldId="395"/>
            <ac:spMk id="3" creationId="{FFACC92E-9BFD-46F5-87B8-E23A4AB40A7F}"/>
          </ac:spMkLst>
        </pc:spChg>
        <pc:spChg chg="mod">
          <ac:chgData name="GOMEZ, Paula" userId="c93cf399-3ed7-4230-9282-8831e3fe5ae7" providerId="ADAL" clId="{2D325BD0-1288-498B-B4DB-7B16F5D992E5}" dt="2022-06-27T12:49:25.373" v="3312" actId="20577"/>
          <ac:spMkLst>
            <pc:docMk/>
            <pc:sldMk cId="2305590066" sldId="395"/>
            <ac:spMk id="20482" creationId="{C0154A34-9975-45F1-8059-125489D4C21A}"/>
          </ac:spMkLst>
        </pc:spChg>
        <pc:spChg chg="mod">
          <ac:chgData name="GOMEZ, Paula" userId="c93cf399-3ed7-4230-9282-8831e3fe5ae7" providerId="ADAL" clId="{2D325BD0-1288-498B-B4DB-7B16F5D992E5}" dt="2022-06-27T13:06:31.094" v="3729" actId="1076"/>
          <ac:spMkLst>
            <pc:docMk/>
            <pc:sldMk cId="2305590066" sldId="395"/>
            <ac:spMk id="20483" creationId="{1BD00435-6460-4E09-9B49-27DB96F0977E}"/>
          </ac:spMkLst>
        </pc:spChg>
      </pc:sldChg>
      <pc:sldChg chg="modSp add del mod">
        <pc:chgData name="GOMEZ, Paula" userId="c93cf399-3ed7-4230-9282-8831e3fe5ae7" providerId="ADAL" clId="{2D325BD0-1288-498B-B4DB-7B16F5D992E5}" dt="2022-06-27T13:01:18.768" v="3679" actId="2696"/>
        <pc:sldMkLst>
          <pc:docMk/>
          <pc:sldMk cId="3433792454" sldId="396"/>
        </pc:sldMkLst>
        <pc:spChg chg="mod">
          <ac:chgData name="GOMEZ, Paula" userId="c93cf399-3ed7-4230-9282-8831e3fe5ae7" providerId="ADAL" clId="{2D325BD0-1288-498B-B4DB-7B16F5D992E5}" dt="2022-06-27T12:57:30.902" v="3662" actId="20577"/>
          <ac:spMkLst>
            <pc:docMk/>
            <pc:sldMk cId="3433792454" sldId="396"/>
            <ac:spMk id="20483" creationId="{1BD00435-6460-4E09-9B49-27DB96F0977E}"/>
          </ac:spMkLst>
        </pc:spChg>
      </pc:sldChg>
      <pc:sldChg chg="modSp add mod">
        <pc:chgData name="GOMEZ, Paula" userId="c93cf399-3ed7-4230-9282-8831e3fe5ae7" providerId="ADAL" clId="{2D325BD0-1288-498B-B4DB-7B16F5D992E5}" dt="2022-06-27T12:27:13.747" v="3049" actId="20577"/>
        <pc:sldMkLst>
          <pc:docMk/>
          <pc:sldMk cId="1674926201" sldId="397"/>
        </pc:sldMkLst>
        <pc:spChg chg="mod">
          <ac:chgData name="GOMEZ, Paula" userId="c93cf399-3ed7-4230-9282-8831e3fe5ae7" providerId="ADAL" clId="{2D325BD0-1288-498B-B4DB-7B16F5D992E5}" dt="2022-06-27T12:27:13.747" v="3049" actId="20577"/>
          <ac:spMkLst>
            <pc:docMk/>
            <pc:sldMk cId="1674926201" sldId="397"/>
            <ac:spMk id="4" creationId="{121547C1-0B95-475F-B0E3-22D7571B96CE}"/>
          </ac:spMkLst>
        </pc:spChg>
      </pc:sldChg>
      <pc:sldChg chg="modSp add mod">
        <pc:chgData name="GOMEZ, Paula" userId="c93cf399-3ed7-4230-9282-8831e3fe5ae7" providerId="ADAL" clId="{2D325BD0-1288-498B-B4DB-7B16F5D992E5}" dt="2022-06-27T12:46:20.712" v="3257" actId="20577"/>
        <pc:sldMkLst>
          <pc:docMk/>
          <pc:sldMk cId="1437812697" sldId="398"/>
        </pc:sldMkLst>
        <pc:spChg chg="mod">
          <ac:chgData name="GOMEZ, Paula" userId="c93cf399-3ed7-4230-9282-8831e3fe5ae7" providerId="ADAL" clId="{2D325BD0-1288-498B-B4DB-7B16F5D992E5}" dt="2022-06-27T12:46:20.712" v="3257" actId="20577"/>
          <ac:spMkLst>
            <pc:docMk/>
            <pc:sldMk cId="1437812697" sldId="398"/>
            <ac:spMk id="20482" creationId="{C0154A34-9975-45F1-8059-125489D4C21A}"/>
          </ac:spMkLst>
        </pc:spChg>
        <pc:spChg chg="mod">
          <ac:chgData name="GOMEZ, Paula" userId="c93cf399-3ed7-4230-9282-8831e3fe5ae7" providerId="ADAL" clId="{2D325BD0-1288-498B-B4DB-7B16F5D992E5}" dt="2022-06-27T12:45:59.949" v="3255" actId="20577"/>
          <ac:spMkLst>
            <pc:docMk/>
            <pc:sldMk cId="1437812697" sldId="398"/>
            <ac:spMk id="20483" creationId="{1BD00435-6460-4E09-9B49-27DB96F0977E}"/>
          </ac:spMkLst>
        </pc:spChg>
      </pc:sldChg>
      <pc:sldChg chg="modSp add mod ord">
        <pc:chgData name="GOMEZ, Paula" userId="c93cf399-3ed7-4230-9282-8831e3fe5ae7" providerId="ADAL" clId="{2D325BD0-1288-498B-B4DB-7B16F5D992E5}" dt="2022-06-27T12:48:36.733" v="3283" actId="20577"/>
        <pc:sldMkLst>
          <pc:docMk/>
          <pc:sldMk cId="388208700" sldId="399"/>
        </pc:sldMkLst>
        <pc:spChg chg="mod">
          <ac:chgData name="GOMEZ, Paula" userId="c93cf399-3ed7-4230-9282-8831e3fe5ae7" providerId="ADAL" clId="{2D325BD0-1288-498B-B4DB-7B16F5D992E5}" dt="2022-06-27T12:48:36.733" v="3283" actId="20577"/>
          <ac:spMkLst>
            <pc:docMk/>
            <pc:sldMk cId="388208700" sldId="399"/>
            <ac:spMk id="4" creationId="{121547C1-0B95-475F-B0E3-22D7571B96CE}"/>
          </ac:spMkLst>
        </pc:spChg>
      </pc:sldChg>
      <pc:sldChg chg="modSp add mod">
        <pc:chgData name="GOMEZ, Paula" userId="c93cf399-3ed7-4230-9282-8831e3fe5ae7" providerId="ADAL" clId="{2D325BD0-1288-498B-B4DB-7B16F5D992E5}" dt="2022-06-27T13:01:56.004" v="3683" actId="20577"/>
        <pc:sldMkLst>
          <pc:docMk/>
          <pc:sldMk cId="2965843955" sldId="400"/>
        </pc:sldMkLst>
        <pc:spChg chg="mod">
          <ac:chgData name="GOMEZ, Paula" userId="c93cf399-3ed7-4230-9282-8831e3fe5ae7" providerId="ADAL" clId="{2D325BD0-1288-498B-B4DB-7B16F5D992E5}" dt="2022-06-27T13:01:56.004" v="3683" actId="20577"/>
          <ac:spMkLst>
            <pc:docMk/>
            <pc:sldMk cId="2965843955" sldId="400"/>
            <ac:spMk id="20482" creationId="{C0154A34-9975-45F1-8059-125489D4C21A}"/>
          </ac:spMkLst>
        </pc:spChg>
        <pc:spChg chg="mod">
          <ac:chgData name="GOMEZ, Paula" userId="c93cf399-3ed7-4230-9282-8831e3fe5ae7" providerId="ADAL" clId="{2D325BD0-1288-498B-B4DB-7B16F5D992E5}" dt="2022-06-27T13:01:44.172" v="3681" actId="108"/>
          <ac:spMkLst>
            <pc:docMk/>
            <pc:sldMk cId="2965843955" sldId="400"/>
            <ac:spMk id="20483" creationId="{1BD00435-6460-4E09-9B49-27DB96F0977E}"/>
          </ac:spMkLst>
        </pc:spChg>
      </pc:sldChg>
      <pc:sldMasterChg chg="modSldLayout">
        <pc:chgData name="GOMEZ, Paula" userId="c93cf399-3ed7-4230-9282-8831e3fe5ae7" providerId="ADAL" clId="{2D325BD0-1288-498B-B4DB-7B16F5D992E5}" dt="2022-06-27T07:21:01.050" v="9" actId="14100"/>
        <pc:sldMasterMkLst>
          <pc:docMk/>
          <pc:sldMasterMk cId="1533177493" sldId="2147483781"/>
        </pc:sldMasterMkLst>
        <pc:sldLayoutChg chg="modSp mod">
          <pc:chgData name="GOMEZ, Paula" userId="c93cf399-3ed7-4230-9282-8831e3fe5ae7" providerId="ADAL" clId="{2D325BD0-1288-498B-B4DB-7B16F5D992E5}" dt="2022-06-27T07:21:01.050" v="9" actId="14100"/>
          <pc:sldLayoutMkLst>
            <pc:docMk/>
            <pc:sldMasterMk cId="1533177493" sldId="2147483781"/>
            <pc:sldLayoutMk cId="1828371406" sldId="2147483782"/>
          </pc:sldLayoutMkLst>
          <pc:picChg chg="mod">
            <ac:chgData name="GOMEZ, Paula" userId="c93cf399-3ed7-4230-9282-8831e3fe5ae7" providerId="ADAL" clId="{2D325BD0-1288-498B-B4DB-7B16F5D992E5}" dt="2022-06-27T07:21:01.050" v="9" actId="14100"/>
            <ac:picMkLst>
              <pc:docMk/>
              <pc:sldMasterMk cId="1533177493" sldId="2147483781"/>
              <pc:sldLayoutMk cId="1828371406" sldId="2147483782"/>
              <ac:picMk id="7" creationId="{45815C0E-0FCD-460B-BE3E-C4557D45D234}"/>
            </ac:picMkLst>
          </pc:picChg>
        </pc:sldLayoutChg>
      </pc:sldMasterChg>
    </pc:docChg>
  </pc:docChgLst>
  <pc:docChgLst>
    <pc:chgData name="GOMEZ, Paula" userId="c93cf399-3ed7-4230-9282-8831e3fe5ae7" providerId="ADAL" clId="{75414592-F880-446C-A614-EC1133A76483}"/>
    <pc:docChg chg="undo custSel modSld">
      <pc:chgData name="GOMEZ, Paula" userId="c93cf399-3ed7-4230-9282-8831e3fe5ae7" providerId="ADAL" clId="{75414592-F880-446C-A614-EC1133A76483}" dt="2022-09-09T07:56:52.261" v="15" actId="20577"/>
      <pc:docMkLst>
        <pc:docMk/>
      </pc:docMkLst>
      <pc:sldChg chg="modSp mod">
        <pc:chgData name="GOMEZ, Paula" userId="c93cf399-3ed7-4230-9282-8831e3fe5ae7" providerId="ADAL" clId="{75414592-F880-446C-A614-EC1133A76483}" dt="2022-09-09T07:56:52.261" v="15" actId="20577"/>
        <pc:sldMkLst>
          <pc:docMk/>
          <pc:sldMk cId="4275876265" sldId="1974"/>
        </pc:sldMkLst>
        <pc:spChg chg="mod">
          <ac:chgData name="GOMEZ, Paula" userId="c93cf399-3ed7-4230-9282-8831e3fe5ae7" providerId="ADAL" clId="{75414592-F880-446C-A614-EC1133A76483}" dt="2022-09-09T07:56:52.261" v="15" actId="20577"/>
          <ac:spMkLst>
            <pc:docMk/>
            <pc:sldMk cId="4275876265" sldId="1974"/>
            <ac:spMk id="3" creationId="{00000000-0000-0000-0000-000000000000}"/>
          </ac:spMkLst>
        </pc:spChg>
      </pc:sldChg>
    </pc:docChg>
  </pc:docChgLst>
  <pc:docChgLst>
    <pc:chgData name="Morales, Marissa (CDC/DDPHSIS/CGH/DGHP)" userId="S::quu4_cdc.gov#ext#@worldhealthorg.onmicrosoft.com::c54d35d8-a7ff-491e-bd69-664acc16cd3f" providerId="AD" clId="Web-{03945D81-BD19-40CD-8344-73AF864EBF7D}"/>
    <pc:docChg chg="addSld delSld modSld">
      <pc:chgData name="Morales, Marissa (CDC/DDPHSIS/CGH/DGHP)" userId="S::quu4_cdc.gov#ext#@worldhealthorg.onmicrosoft.com::c54d35d8-a7ff-491e-bd69-664acc16cd3f" providerId="AD" clId="Web-{03945D81-BD19-40CD-8344-73AF864EBF7D}" dt="2022-07-11T19:45:45.907" v="864"/>
      <pc:docMkLst>
        <pc:docMk/>
      </pc:docMkLst>
      <pc:sldChg chg="modNotes">
        <pc:chgData name="Morales, Marissa (CDC/DDPHSIS/CGH/DGHP)" userId="S::quu4_cdc.gov#ext#@worldhealthorg.onmicrosoft.com::c54d35d8-a7ff-491e-bd69-664acc16cd3f" providerId="AD" clId="Web-{03945D81-BD19-40CD-8344-73AF864EBF7D}" dt="2022-07-11T14:27:19.156" v="12"/>
        <pc:sldMkLst>
          <pc:docMk/>
          <pc:sldMk cId="1167584339" sldId="373"/>
        </pc:sldMkLst>
      </pc:sldChg>
      <pc:sldChg chg="modNotes">
        <pc:chgData name="Morales, Marissa (CDC/DDPHSIS/CGH/DGHP)" userId="S::quu4_cdc.gov#ext#@worldhealthorg.onmicrosoft.com::c54d35d8-a7ff-491e-bd69-664acc16cd3f" providerId="AD" clId="Web-{03945D81-BD19-40CD-8344-73AF864EBF7D}" dt="2022-07-11T14:27:05.702" v="9"/>
        <pc:sldMkLst>
          <pc:docMk/>
          <pc:sldMk cId="679014158" sldId="374"/>
        </pc:sldMkLst>
      </pc:sldChg>
      <pc:sldChg chg="modNotes">
        <pc:chgData name="Morales, Marissa (CDC/DDPHSIS/CGH/DGHP)" userId="S::quu4_cdc.gov#ext#@worldhealthorg.onmicrosoft.com::c54d35d8-a7ff-491e-bd69-664acc16cd3f" providerId="AD" clId="Web-{03945D81-BD19-40CD-8344-73AF864EBF7D}" dt="2022-07-11T14:26:15.465" v="5"/>
        <pc:sldMkLst>
          <pc:docMk/>
          <pc:sldMk cId="862928258" sldId="375"/>
        </pc:sldMkLst>
      </pc:sldChg>
      <pc:sldChg chg="modNotes">
        <pc:chgData name="Morales, Marissa (CDC/DDPHSIS/CGH/DGHP)" userId="S::quu4_cdc.gov#ext#@worldhealthorg.onmicrosoft.com::c54d35d8-a7ff-491e-bd69-664acc16cd3f" providerId="AD" clId="Web-{03945D81-BD19-40CD-8344-73AF864EBF7D}" dt="2022-07-11T14:28:34.614" v="111"/>
        <pc:sldMkLst>
          <pc:docMk/>
          <pc:sldMk cId="3518861403" sldId="376"/>
        </pc:sldMkLst>
      </pc:sldChg>
      <pc:sldChg chg="modNotes">
        <pc:chgData name="Morales, Marissa (CDC/DDPHSIS/CGH/DGHP)" userId="S::quu4_cdc.gov#ext#@worldhealthorg.onmicrosoft.com::c54d35d8-a7ff-491e-bd69-664acc16cd3f" providerId="AD" clId="Web-{03945D81-BD19-40CD-8344-73AF864EBF7D}" dt="2022-07-11T14:31:27.032" v="186"/>
        <pc:sldMkLst>
          <pc:docMk/>
          <pc:sldMk cId="3061121191" sldId="377"/>
        </pc:sldMkLst>
      </pc:sldChg>
      <pc:sldChg chg="modNotes">
        <pc:chgData name="Morales, Marissa (CDC/DDPHSIS/CGH/DGHP)" userId="S::quu4_cdc.gov#ext#@worldhealthorg.onmicrosoft.com::c54d35d8-a7ff-491e-bd69-664acc16cd3f" providerId="AD" clId="Web-{03945D81-BD19-40CD-8344-73AF864EBF7D}" dt="2022-07-11T14:26:25.356" v="7"/>
        <pc:sldMkLst>
          <pc:docMk/>
          <pc:sldMk cId="3115173167" sldId="378"/>
        </pc:sldMkLst>
      </pc:sldChg>
      <pc:sldChg chg="modNotes">
        <pc:chgData name="Morales, Marissa (CDC/DDPHSIS/CGH/DGHP)" userId="S::quu4_cdc.gov#ext#@worldhealthorg.onmicrosoft.com::c54d35d8-a7ff-491e-bd69-664acc16cd3f" providerId="AD" clId="Web-{03945D81-BD19-40CD-8344-73AF864EBF7D}" dt="2022-07-11T14:31:54.893" v="189"/>
        <pc:sldMkLst>
          <pc:docMk/>
          <pc:sldMk cId="884335975" sldId="379"/>
        </pc:sldMkLst>
      </pc:sldChg>
      <pc:sldChg chg="modNotes">
        <pc:chgData name="Morales, Marissa (CDC/DDPHSIS/CGH/DGHP)" userId="S::quu4_cdc.gov#ext#@worldhealthorg.onmicrosoft.com::c54d35d8-a7ff-491e-bd69-664acc16cd3f" providerId="AD" clId="Web-{03945D81-BD19-40CD-8344-73AF864EBF7D}" dt="2022-07-11T16:05:19.928" v="309"/>
        <pc:sldMkLst>
          <pc:docMk/>
          <pc:sldMk cId="1309953185" sldId="388"/>
        </pc:sldMkLst>
      </pc:sldChg>
      <pc:sldChg chg="modNotes">
        <pc:chgData name="Morales, Marissa (CDC/DDPHSIS/CGH/DGHP)" userId="S::quu4_cdc.gov#ext#@worldhealthorg.onmicrosoft.com::c54d35d8-a7ff-491e-bd69-664acc16cd3f" providerId="AD" clId="Web-{03945D81-BD19-40CD-8344-73AF864EBF7D}" dt="2022-07-11T16:31:51.736" v="346"/>
        <pc:sldMkLst>
          <pc:docMk/>
          <pc:sldMk cId="337156462" sldId="389"/>
        </pc:sldMkLst>
      </pc:sldChg>
      <pc:sldChg chg="modSp">
        <pc:chgData name="Morales, Marissa (CDC/DDPHSIS/CGH/DGHP)" userId="S::quu4_cdc.gov#ext#@worldhealthorg.onmicrosoft.com::c54d35d8-a7ff-491e-bd69-664acc16cd3f" providerId="AD" clId="Web-{03945D81-BD19-40CD-8344-73AF864EBF7D}" dt="2022-07-11T15:08:24.503" v="263" actId="20577"/>
        <pc:sldMkLst>
          <pc:docMk/>
          <pc:sldMk cId="2691176550" sldId="394"/>
        </pc:sldMkLst>
        <pc:spChg chg="mod">
          <ac:chgData name="Morales, Marissa (CDC/DDPHSIS/CGH/DGHP)" userId="S::quu4_cdc.gov#ext#@worldhealthorg.onmicrosoft.com::c54d35d8-a7ff-491e-bd69-664acc16cd3f" providerId="AD" clId="Web-{03945D81-BD19-40CD-8344-73AF864EBF7D}" dt="2022-07-11T15:08:24.503" v="263" actId="20577"/>
          <ac:spMkLst>
            <pc:docMk/>
            <pc:sldMk cId="2691176550" sldId="394"/>
            <ac:spMk id="20483" creationId="{1BD00435-6460-4E09-9B49-27DB96F0977E}"/>
          </ac:spMkLst>
        </pc:spChg>
      </pc:sldChg>
      <pc:sldChg chg="modSp">
        <pc:chgData name="Morales, Marissa (CDC/DDPHSIS/CGH/DGHP)" userId="S::quu4_cdc.gov#ext#@worldhealthorg.onmicrosoft.com::c54d35d8-a7ff-491e-bd69-664acc16cd3f" providerId="AD" clId="Web-{03945D81-BD19-40CD-8344-73AF864EBF7D}" dt="2022-07-11T15:16:17.205" v="267" actId="20577"/>
        <pc:sldMkLst>
          <pc:docMk/>
          <pc:sldMk cId="2965843955" sldId="400"/>
        </pc:sldMkLst>
        <pc:spChg chg="mod">
          <ac:chgData name="Morales, Marissa (CDC/DDPHSIS/CGH/DGHP)" userId="S::quu4_cdc.gov#ext#@worldhealthorg.onmicrosoft.com::c54d35d8-a7ff-491e-bd69-664acc16cd3f" providerId="AD" clId="Web-{03945D81-BD19-40CD-8344-73AF864EBF7D}" dt="2022-07-11T15:16:17.205" v="267" actId="20577"/>
          <ac:spMkLst>
            <pc:docMk/>
            <pc:sldMk cId="2965843955" sldId="400"/>
            <ac:spMk id="20483" creationId="{1BD00435-6460-4E09-9B49-27DB96F0977E}"/>
          </ac:spMkLst>
        </pc:spChg>
      </pc:sldChg>
      <pc:sldChg chg="modNotes">
        <pc:chgData name="Morales, Marissa (CDC/DDPHSIS/CGH/DGHP)" userId="S::quu4_cdc.gov#ext#@worldhealthorg.onmicrosoft.com::c54d35d8-a7ff-491e-bd69-664acc16cd3f" providerId="AD" clId="Web-{03945D81-BD19-40CD-8344-73AF864EBF7D}" dt="2022-07-11T16:35:10.935" v="436"/>
        <pc:sldMkLst>
          <pc:docMk/>
          <pc:sldMk cId="446284212" sldId="1870"/>
        </pc:sldMkLst>
      </pc:sldChg>
      <pc:sldChg chg="modNotes">
        <pc:chgData name="Morales, Marissa (CDC/DDPHSIS/CGH/DGHP)" userId="S::quu4_cdc.gov#ext#@worldhealthorg.onmicrosoft.com::c54d35d8-a7ff-491e-bd69-664acc16cd3f" providerId="AD" clId="Web-{03945D81-BD19-40CD-8344-73AF864EBF7D}" dt="2022-07-11T16:37:17.004" v="481"/>
        <pc:sldMkLst>
          <pc:docMk/>
          <pc:sldMk cId="4030171585" sldId="1871"/>
        </pc:sldMkLst>
      </pc:sldChg>
      <pc:sldChg chg="modNotes">
        <pc:chgData name="Morales, Marissa (CDC/DDPHSIS/CGH/DGHP)" userId="S::quu4_cdc.gov#ext#@worldhealthorg.onmicrosoft.com::c54d35d8-a7ff-491e-bd69-664acc16cd3f" providerId="AD" clId="Web-{03945D81-BD19-40CD-8344-73AF864EBF7D}" dt="2022-07-11T16:38:40.462" v="593"/>
        <pc:sldMkLst>
          <pc:docMk/>
          <pc:sldMk cId="1496654695" sldId="1872"/>
        </pc:sldMkLst>
      </pc:sldChg>
      <pc:sldChg chg="modSp modNotes">
        <pc:chgData name="Morales, Marissa (CDC/DDPHSIS/CGH/DGHP)" userId="S::quu4_cdc.gov#ext#@worldhealthorg.onmicrosoft.com::c54d35d8-a7ff-491e-bd69-664acc16cd3f" providerId="AD" clId="Web-{03945D81-BD19-40CD-8344-73AF864EBF7D}" dt="2022-07-11T16:40:57.860" v="692"/>
        <pc:sldMkLst>
          <pc:docMk/>
          <pc:sldMk cId="2211168158" sldId="1873"/>
        </pc:sldMkLst>
        <pc:spChg chg="mod">
          <ac:chgData name="Morales, Marissa (CDC/DDPHSIS/CGH/DGHP)" userId="S::quu4_cdc.gov#ext#@worldhealthorg.onmicrosoft.com::c54d35d8-a7ff-491e-bd69-664acc16cd3f" providerId="AD" clId="Web-{03945D81-BD19-40CD-8344-73AF864EBF7D}" dt="2022-07-11T16:39:25.980" v="642" actId="20577"/>
          <ac:spMkLst>
            <pc:docMk/>
            <pc:sldMk cId="2211168158" sldId="1873"/>
            <ac:spMk id="20483" creationId="{1BD00435-6460-4E09-9B49-27DB96F0977E}"/>
          </ac:spMkLst>
        </pc:spChg>
      </pc:sldChg>
      <pc:sldChg chg="modNotes">
        <pc:chgData name="Morales, Marissa (CDC/DDPHSIS/CGH/DGHP)" userId="S::quu4_cdc.gov#ext#@worldhealthorg.onmicrosoft.com::c54d35d8-a7ff-491e-bd69-664acc16cd3f" providerId="AD" clId="Web-{03945D81-BD19-40CD-8344-73AF864EBF7D}" dt="2022-07-11T16:43:48.433" v="779"/>
        <pc:sldMkLst>
          <pc:docMk/>
          <pc:sldMk cId="2597871857" sldId="1875"/>
        </pc:sldMkLst>
      </pc:sldChg>
      <pc:sldChg chg="modNotes">
        <pc:chgData name="Morales, Marissa (CDC/DDPHSIS/CGH/DGHP)" userId="S::quu4_cdc.gov#ext#@worldhealthorg.onmicrosoft.com::c54d35d8-a7ff-491e-bd69-664acc16cd3f" providerId="AD" clId="Web-{03945D81-BD19-40CD-8344-73AF864EBF7D}" dt="2022-07-11T16:39:12.714" v="637"/>
        <pc:sldMkLst>
          <pc:docMk/>
          <pc:sldMk cId="887582403" sldId="1876"/>
        </pc:sldMkLst>
      </pc:sldChg>
      <pc:sldChg chg="modNotes">
        <pc:chgData name="Morales, Marissa (CDC/DDPHSIS/CGH/DGHP)" userId="S::quu4_cdc.gov#ext#@worldhealthorg.onmicrosoft.com::c54d35d8-a7ff-491e-bd69-664acc16cd3f" providerId="AD" clId="Web-{03945D81-BD19-40CD-8344-73AF864EBF7D}" dt="2022-07-11T16:37:33.083" v="500"/>
        <pc:sldMkLst>
          <pc:docMk/>
          <pc:sldMk cId="2571962232" sldId="1877"/>
        </pc:sldMkLst>
      </pc:sldChg>
      <pc:sldChg chg="modNotes">
        <pc:chgData name="Morales, Marissa (CDC/DDPHSIS/CGH/DGHP)" userId="S::quu4_cdc.gov#ext#@worldhealthorg.onmicrosoft.com::c54d35d8-a7ff-491e-bd69-664acc16cd3f" providerId="AD" clId="Web-{03945D81-BD19-40CD-8344-73AF864EBF7D}" dt="2022-07-11T19:45:45.907" v="864"/>
        <pc:sldMkLst>
          <pc:docMk/>
          <pc:sldMk cId="2396034958" sldId="1878"/>
        </pc:sldMkLst>
      </pc:sldChg>
      <pc:sldChg chg="modNotes">
        <pc:chgData name="Morales, Marissa (CDC/DDPHSIS/CGH/DGHP)" userId="S::quu4_cdc.gov#ext#@worldhealthorg.onmicrosoft.com::c54d35d8-a7ff-491e-bd69-664acc16cd3f" providerId="AD" clId="Web-{03945D81-BD19-40CD-8344-73AF864EBF7D}" dt="2022-07-11T14:55:56.251" v="262"/>
        <pc:sldMkLst>
          <pc:docMk/>
          <pc:sldMk cId="1251195186" sldId="1880"/>
        </pc:sldMkLst>
      </pc:sldChg>
      <pc:sldChg chg="new del">
        <pc:chgData name="Morales, Marissa (CDC/DDPHSIS/CGH/DGHP)" userId="S::quu4_cdc.gov#ext#@worldhealthorg.onmicrosoft.com::c54d35d8-a7ff-491e-bd69-664acc16cd3f" providerId="AD" clId="Web-{03945D81-BD19-40CD-8344-73AF864EBF7D}" dt="2022-07-11T16:29:39.760" v="335"/>
        <pc:sldMkLst>
          <pc:docMk/>
          <pc:sldMk cId="1622363314" sldId="1988"/>
        </pc:sldMkLst>
      </pc:sldChg>
    </pc:docChg>
  </pc:docChgLst>
  <pc:docChgLst>
    <pc:chgData name="Guest User" userId="S::urn:spo:anon#e24f74ba5405bdc1a68bb8e88fe6a11e0a5eeb0b64955714b4fb8424316e4a67::" providerId="AD" clId="Web-{2FDFEDE2-C69F-429C-A8CF-36062A00180A}"/>
    <pc:docChg chg="modSld">
      <pc:chgData name="Guest User" userId="S::urn:spo:anon#e24f74ba5405bdc1a68bb8e88fe6a11e0a5eeb0b64955714b4fb8424316e4a67::" providerId="AD" clId="Web-{2FDFEDE2-C69F-429C-A8CF-36062A00180A}" dt="2022-07-28T08:54:09.805" v="0" actId="1076"/>
      <pc:docMkLst>
        <pc:docMk/>
      </pc:docMkLst>
      <pc:sldChg chg="modSp">
        <pc:chgData name="Guest User" userId="S::urn:spo:anon#e24f74ba5405bdc1a68bb8e88fe6a11e0a5eeb0b64955714b4fb8424316e4a67::" providerId="AD" clId="Web-{2FDFEDE2-C69F-429C-A8CF-36062A00180A}" dt="2022-07-28T08:54:09.805" v="0" actId="1076"/>
        <pc:sldMkLst>
          <pc:docMk/>
          <pc:sldMk cId="0" sldId="359"/>
        </pc:sldMkLst>
        <pc:spChg chg="mod">
          <ac:chgData name="Guest User" userId="S::urn:spo:anon#e24f74ba5405bdc1a68bb8e88fe6a11e0a5eeb0b64955714b4fb8424316e4a67::" providerId="AD" clId="Web-{2FDFEDE2-C69F-429C-A8CF-36062A00180A}" dt="2022-07-28T08:54:09.805" v="0" actId="1076"/>
          <ac:spMkLst>
            <pc:docMk/>
            <pc:sldMk cId="0" sldId="359"/>
            <ac:spMk id="20483" creationId="{1BD00435-6460-4E09-9B49-27DB96F0977E}"/>
          </ac:spMkLst>
        </pc:spChg>
      </pc:sldChg>
    </pc:docChg>
  </pc:docChgLst>
  <pc:docChgLst>
    <pc:chgData name="Morales, Marissa (CDC/DDPHSIS/CGH/DGHP)" userId="b91f4d76-671d-4767-9dae-42a4808b8e4c" providerId="ADAL" clId="{A69DF5F9-D33A-423C-A2FE-F0370D19AFE3}"/>
    <pc:docChg chg="undo custSel addSld delSld modSld">
      <pc:chgData name="Morales, Marissa (CDC/DDPHSIS/CGH/DGHP)" userId="b91f4d76-671d-4767-9dae-42a4808b8e4c" providerId="ADAL" clId="{A69DF5F9-D33A-423C-A2FE-F0370D19AFE3}" dt="2022-07-12T09:44:30.287" v="212" actId="20577"/>
      <pc:docMkLst>
        <pc:docMk/>
      </pc:docMkLst>
      <pc:sldChg chg="add del modNotesTx">
        <pc:chgData name="Morales, Marissa (CDC/DDPHSIS/CGH/DGHP)" userId="b91f4d76-671d-4767-9dae-42a4808b8e4c" providerId="ADAL" clId="{A69DF5F9-D33A-423C-A2FE-F0370D19AFE3}" dt="2022-07-12T09:44:30.287" v="212" actId="20577"/>
        <pc:sldMkLst>
          <pc:docMk/>
          <pc:sldMk cId="862928258" sldId="375"/>
        </pc:sldMkLst>
      </pc:sldChg>
      <pc:sldChg chg="modNotesTx">
        <pc:chgData name="Morales, Marissa (CDC/DDPHSIS/CGH/DGHP)" userId="b91f4d76-671d-4767-9dae-42a4808b8e4c" providerId="ADAL" clId="{A69DF5F9-D33A-423C-A2FE-F0370D19AFE3}" dt="2022-07-12T08:54:10.776" v="197" actId="20577"/>
        <pc:sldMkLst>
          <pc:docMk/>
          <pc:sldMk cId="2383710277" sldId="450"/>
        </pc:sldMkLst>
      </pc:sldChg>
      <pc:sldChg chg="modAnim">
        <pc:chgData name="Morales, Marissa (CDC/DDPHSIS/CGH/DGHP)" userId="b91f4d76-671d-4767-9dae-42a4808b8e4c" providerId="ADAL" clId="{A69DF5F9-D33A-423C-A2FE-F0370D19AFE3}" dt="2022-07-12T05:08:47.654" v="11"/>
        <pc:sldMkLst>
          <pc:docMk/>
          <pc:sldMk cId="4030171585" sldId="1871"/>
        </pc:sldMkLst>
      </pc:sldChg>
      <pc:sldChg chg="modAnim">
        <pc:chgData name="Morales, Marissa (CDC/DDPHSIS/CGH/DGHP)" userId="b91f4d76-671d-4767-9dae-42a4808b8e4c" providerId="ADAL" clId="{A69DF5F9-D33A-423C-A2FE-F0370D19AFE3}" dt="2022-07-12T05:09:02.740" v="12"/>
        <pc:sldMkLst>
          <pc:docMk/>
          <pc:sldMk cId="1496654695" sldId="1872"/>
        </pc:sldMkLst>
      </pc:sldChg>
      <pc:sldChg chg="modAnim">
        <pc:chgData name="Morales, Marissa (CDC/DDPHSIS/CGH/DGHP)" userId="b91f4d76-671d-4767-9dae-42a4808b8e4c" providerId="ADAL" clId="{A69DF5F9-D33A-423C-A2FE-F0370D19AFE3}" dt="2022-07-12T05:09:12.278" v="13"/>
        <pc:sldMkLst>
          <pc:docMk/>
          <pc:sldMk cId="2211168158" sldId="1873"/>
        </pc:sldMkLst>
      </pc:sldChg>
      <pc:sldChg chg="modAnim">
        <pc:chgData name="Morales, Marissa (CDC/DDPHSIS/CGH/DGHP)" userId="b91f4d76-671d-4767-9dae-42a4808b8e4c" providerId="ADAL" clId="{A69DF5F9-D33A-423C-A2FE-F0370D19AFE3}" dt="2022-07-12T05:09:18.283" v="14"/>
        <pc:sldMkLst>
          <pc:docMk/>
          <pc:sldMk cId="203650695" sldId="1874"/>
        </pc:sldMkLst>
      </pc:sldChg>
      <pc:sldChg chg="modSp mod">
        <pc:chgData name="Morales, Marissa (CDC/DDPHSIS/CGH/DGHP)" userId="b91f4d76-671d-4767-9dae-42a4808b8e4c" providerId="ADAL" clId="{A69DF5F9-D33A-423C-A2FE-F0370D19AFE3}" dt="2022-07-12T05:11:15.471" v="45" actId="115"/>
        <pc:sldMkLst>
          <pc:docMk/>
          <pc:sldMk cId="2597871857" sldId="1875"/>
        </pc:sldMkLst>
        <pc:spChg chg="mod">
          <ac:chgData name="Morales, Marissa (CDC/DDPHSIS/CGH/DGHP)" userId="b91f4d76-671d-4767-9dae-42a4808b8e4c" providerId="ADAL" clId="{A69DF5F9-D33A-423C-A2FE-F0370D19AFE3}" dt="2022-07-12T05:11:15.471" v="45" actId="115"/>
          <ac:spMkLst>
            <pc:docMk/>
            <pc:sldMk cId="2597871857" sldId="1875"/>
            <ac:spMk id="20483" creationId="{1BD00435-6460-4E09-9B49-27DB96F0977E}"/>
          </ac:spMkLst>
        </pc:spChg>
      </pc:sldChg>
      <pc:sldChg chg="modAnim">
        <pc:chgData name="Morales, Marissa (CDC/DDPHSIS/CGH/DGHP)" userId="b91f4d76-671d-4767-9dae-42a4808b8e4c" providerId="ADAL" clId="{A69DF5F9-D33A-423C-A2FE-F0370D19AFE3}" dt="2022-07-12T05:08:40.715" v="10"/>
        <pc:sldMkLst>
          <pc:docMk/>
          <pc:sldMk cId="2571962232" sldId="1877"/>
        </pc:sldMkLst>
      </pc:sldChg>
    </pc:docChg>
  </pc:docChgLst>
  <pc:docChgLst>
    <pc:chgData name="EZZINE, Hind" userId="S::ezzineh@who.int::edcab00f-6318-46e5-a4a9-188b01ee222f" providerId="AD" clId="Web-{947777D5-658E-6F89-BEE1-28675DC7FE52}"/>
    <pc:docChg chg="modSld">
      <pc:chgData name="EZZINE, Hind" userId="S::ezzineh@who.int::edcab00f-6318-46e5-a4a9-188b01ee222f" providerId="AD" clId="Web-{947777D5-658E-6F89-BEE1-28675DC7FE52}" dt="2022-01-07T12:49:23.095" v="1" actId="20577"/>
      <pc:docMkLst>
        <pc:docMk/>
      </pc:docMkLst>
      <pc:sldChg chg="modSp">
        <pc:chgData name="EZZINE, Hind" userId="S::ezzineh@who.int::edcab00f-6318-46e5-a4a9-188b01ee222f" providerId="AD" clId="Web-{947777D5-658E-6F89-BEE1-28675DC7FE52}" dt="2022-01-07T12:49:23.095" v="1" actId="20577"/>
        <pc:sldMkLst>
          <pc:docMk/>
          <pc:sldMk cId="0" sldId="335"/>
        </pc:sldMkLst>
        <pc:spChg chg="mod">
          <ac:chgData name="EZZINE, Hind" userId="S::ezzineh@who.int::edcab00f-6318-46e5-a4a9-188b01ee222f" providerId="AD" clId="Web-{947777D5-658E-6F89-BEE1-28675DC7FE52}" dt="2022-01-07T12:49:23.095" v="1" actId="20577"/>
          <ac:spMkLst>
            <pc:docMk/>
            <pc:sldMk cId="0" sldId="335"/>
            <ac:spMk id="18435" creationId="{E036C23D-3171-4CDB-9864-A3130868B858}"/>
          </ac:spMkLst>
        </pc:spChg>
      </pc:sldChg>
    </pc:docChg>
  </pc:docChgLst>
  <pc:docChgLst>
    <pc:chgData name="EZZINE, Hind" userId="S::ezzineh@who.int::edcab00f-6318-46e5-a4a9-188b01ee222f" providerId="AD" clId="Web-{74F90D15-8AE5-662E-2BE5-8D0ED922DFF5}"/>
    <pc:docChg chg="">
      <pc:chgData name="EZZINE, Hind" userId="S::ezzineh@who.int::edcab00f-6318-46e5-a4a9-188b01ee222f" providerId="AD" clId="Web-{74F90D15-8AE5-662E-2BE5-8D0ED922DFF5}" dt="2022-07-04T16:25:38.959" v="0"/>
      <pc:docMkLst>
        <pc:docMk/>
      </pc:docMkLst>
      <pc:sldChg chg="addCm">
        <pc:chgData name="EZZINE, Hind" userId="S::ezzineh@who.int::edcab00f-6318-46e5-a4a9-188b01ee222f" providerId="AD" clId="Web-{74F90D15-8AE5-662E-2BE5-8D0ED922DFF5}" dt="2022-07-04T16:25:38.959" v="0"/>
        <pc:sldMkLst>
          <pc:docMk/>
          <pc:sldMk cId="2965843955" sldId="400"/>
        </pc:sldMkLst>
      </pc:sldChg>
    </pc:docChg>
  </pc:docChgLst>
  <pc:docChgLst>
    <pc:chgData name="GOMEZ, Paula" userId="c93cf399-3ed7-4230-9282-8831e3fe5ae7" providerId="ADAL" clId="{E87E2C53-6242-4D6D-B359-EAE7154E7524}"/>
    <pc:docChg chg="custSel addSld modSld delMainMaster modMainMaster">
      <pc:chgData name="GOMEZ, Paula" userId="c93cf399-3ed7-4230-9282-8831e3fe5ae7" providerId="ADAL" clId="{E87E2C53-6242-4D6D-B359-EAE7154E7524}" dt="2023-06-12T10:20:47.639" v="90"/>
      <pc:docMkLst>
        <pc:docMk/>
      </pc:docMkLst>
      <pc:sldChg chg="modTransition">
        <pc:chgData name="GOMEZ, Paula" userId="c93cf399-3ed7-4230-9282-8831e3fe5ae7" providerId="ADAL" clId="{E87E2C53-6242-4D6D-B359-EAE7154E7524}" dt="2023-06-12T10:15:10.650" v="12"/>
        <pc:sldMkLst>
          <pc:docMk/>
          <pc:sldMk cId="3405161056" sldId="263"/>
        </pc:sldMkLst>
      </pc:sldChg>
      <pc:sldChg chg="modSp modTransition">
        <pc:chgData name="GOMEZ, Paula" userId="c93cf399-3ed7-4230-9282-8831e3fe5ae7" providerId="ADAL" clId="{E87E2C53-6242-4D6D-B359-EAE7154E7524}" dt="2023-06-12T10:15:10.650" v="12"/>
        <pc:sldMkLst>
          <pc:docMk/>
          <pc:sldMk cId="3535192343" sldId="267"/>
        </pc:sldMkLst>
        <pc:graphicFrameChg chg="mod">
          <ac:chgData name="GOMEZ, Paula" userId="c93cf399-3ed7-4230-9282-8831e3fe5ae7" providerId="ADAL" clId="{E87E2C53-6242-4D6D-B359-EAE7154E7524}" dt="2023-06-12T10:15:10.650" v="12"/>
          <ac:graphicFrameMkLst>
            <pc:docMk/>
            <pc:sldMk cId="3535192343" sldId="267"/>
            <ac:graphicFrameMk id="4" creationId="{00000000-0000-0000-0000-000000000000}"/>
          </ac:graphicFrameMkLst>
        </pc:graphicFrameChg>
      </pc:sldChg>
      <pc:sldChg chg="modSp mod">
        <pc:chgData name="GOMEZ, Paula" userId="c93cf399-3ed7-4230-9282-8831e3fe5ae7" providerId="ADAL" clId="{E87E2C53-6242-4D6D-B359-EAE7154E7524}" dt="2023-06-12T10:15:11.131" v="33" actId="27636"/>
        <pc:sldMkLst>
          <pc:docMk/>
          <pc:sldMk cId="2261698068" sldId="268"/>
        </pc:sldMkLst>
        <pc:spChg chg="mod">
          <ac:chgData name="GOMEZ, Paula" userId="c93cf399-3ed7-4230-9282-8831e3fe5ae7" providerId="ADAL" clId="{E87E2C53-6242-4D6D-B359-EAE7154E7524}" dt="2023-06-12T10:15:11.131" v="33" actId="27636"/>
          <ac:spMkLst>
            <pc:docMk/>
            <pc:sldMk cId="2261698068" sldId="268"/>
            <ac:spMk id="4" creationId="{00000000-0000-0000-0000-000000000000}"/>
          </ac:spMkLst>
        </pc:spChg>
      </pc:sldChg>
      <pc:sldChg chg="modSp">
        <pc:chgData name="GOMEZ, Paula" userId="c93cf399-3ed7-4230-9282-8831e3fe5ae7" providerId="ADAL" clId="{E87E2C53-6242-4D6D-B359-EAE7154E7524}" dt="2023-06-12T10:15:10.650" v="12"/>
        <pc:sldMkLst>
          <pc:docMk/>
          <pc:sldMk cId="0" sldId="336"/>
        </pc:sldMkLst>
        <pc:spChg chg="mod">
          <ac:chgData name="GOMEZ, Paula" userId="c93cf399-3ed7-4230-9282-8831e3fe5ae7" providerId="ADAL" clId="{E87E2C53-6242-4D6D-B359-EAE7154E7524}" dt="2023-06-12T10:15:10.650" v="12"/>
          <ac:spMkLst>
            <pc:docMk/>
            <pc:sldMk cId="0" sldId="336"/>
            <ac:spMk id="27650" creationId="{EFC362FD-B863-4FDF-8761-CF6DF2AD29E7}"/>
          </ac:spMkLst>
        </pc:spChg>
      </pc:sldChg>
      <pc:sldChg chg="modTransition">
        <pc:chgData name="GOMEZ, Paula" userId="c93cf399-3ed7-4230-9282-8831e3fe5ae7" providerId="ADAL" clId="{E87E2C53-6242-4D6D-B359-EAE7154E7524}" dt="2023-06-12T10:15:10.650" v="12"/>
        <pc:sldMkLst>
          <pc:docMk/>
          <pc:sldMk cId="0" sldId="341"/>
        </pc:sldMkLst>
      </pc:sldChg>
      <pc:sldChg chg="modSp">
        <pc:chgData name="GOMEZ, Paula" userId="c93cf399-3ed7-4230-9282-8831e3fe5ae7" providerId="ADAL" clId="{E87E2C53-6242-4D6D-B359-EAE7154E7524}" dt="2023-06-12T10:15:10.650" v="12"/>
        <pc:sldMkLst>
          <pc:docMk/>
          <pc:sldMk cId="0" sldId="344"/>
        </pc:sldMkLst>
        <pc:spChg chg="mod">
          <ac:chgData name="GOMEZ, Paula" userId="c93cf399-3ed7-4230-9282-8831e3fe5ae7" providerId="ADAL" clId="{E87E2C53-6242-4D6D-B359-EAE7154E7524}" dt="2023-06-12T10:15:10.650" v="12"/>
          <ac:spMkLst>
            <pc:docMk/>
            <pc:sldMk cId="0" sldId="344"/>
            <ac:spMk id="29698" creationId="{DC2380ED-66A3-4729-9AFB-C83676284690}"/>
          </ac:spMkLst>
        </pc:spChg>
      </pc:sldChg>
      <pc:sldChg chg="modSp">
        <pc:chgData name="GOMEZ, Paula" userId="c93cf399-3ed7-4230-9282-8831e3fe5ae7" providerId="ADAL" clId="{E87E2C53-6242-4D6D-B359-EAE7154E7524}" dt="2023-06-12T10:15:10.650" v="12"/>
        <pc:sldMkLst>
          <pc:docMk/>
          <pc:sldMk cId="2086906395" sldId="353"/>
        </pc:sldMkLst>
        <pc:spChg chg="mod">
          <ac:chgData name="GOMEZ, Paula" userId="c93cf399-3ed7-4230-9282-8831e3fe5ae7" providerId="ADAL" clId="{E87E2C53-6242-4D6D-B359-EAE7154E7524}" dt="2023-06-12T10:15:10.650" v="12"/>
          <ac:spMkLst>
            <pc:docMk/>
            <pc:sldMk cId="2086906395" sldId="353"/>
            <ac:spMk id="6" creationId="{00000000-0000-0000-0000-000000000000}"/>
          </ac:spMkLst>
        </pc:spChg>
      </pc:sldChg>
      <pc:sldChg chg="modSp modTransition">
        <pc:chgData name="GOMEZ, Paula" userId="c93cf399-3ed7-4230-9282-8831e3fe5ae7" providerId="ADAL" clId="{E87E2C53-6242-4D6D-B359-EAE7154E7524}" dt="2023-06-12T10:15:10.650" v="12"/>
        <pc:sldMkLst>
          <pc:docMk/>
          <pc:sldMk cId="0" sldId="358"/>
        </pc:sldMkLst>
        <pc:spChg chg="mod">
          <ac:chgData name="GOMEZ, Paula" userId="c93cf399-3ed7-4230-9282-8831e3fe5ae7" providerId="ADAL" clId="{E87E2C53-6242-4D6D-B359-EAE7154E7524}" dt="2023-06-12T10:15:10.650" v="12"/>
          <ac:spMkLst>
            <pc:docMk/>
            <pc:sldMk cId="0" sldId="358"/>
            <ac:spMk id="24579" creationId="{6FA11F00-3065-48BC-8212-D93723259126}"/>
          </ac:spMkLst>
        </pc:spChg>
      </pc:sldChg>
      <pc:sldChg chg="modSp mod modClrScheme chgLayout">
        <pc:chgData name="GOMEZ, Paula" userId="c93cf399-3ed7-4230-9282-8831e3fe5ae7" providerId="ADAL" clId="{E87E2C53-6242-4D6D-B359-EAE7154E7524}" dt="2023-06-12T10:19:53.134" v="87" actId="14100"/>
        <pc:sldMkLst>
          <pc:docMk/>
          <pc:sldMk cId="0" sldId="359"/>
        </pc:sldMkLst>
        <pc:spChg chg="mod ord">
          <ac:chgData name="GOMEZ, Paula" userId="c93cf399-3ed7-4230-9282-8831e3fe5ae7" providerId="ADAL" clId="{E87E2C53-6242-4D6D-B359-EAE7154E7524}" dt="2023-06-12T10:19:47.223" v="85" actId="1076"/>
          <ac:spMkLst>
            <pc:docMk/>
            <pc:sldMk cId="0" sldId="359"/>
            <ac:spMk id="20482" creationId="{C0154A34-9975-45F1-8059-125489D4C21A}"/>
          </ac:spMkLst>
        </pc:spChg>
        <pc:spChg chg="mod ord">
          <ac:chgData name="GOMEZ, Paula" userId="c93cf399-3ed7-4230-9282-8831e3fe5ae7" providerId="ADAL" clId="{E87E2C53-6242-4D6D-B359-EAE7154E7524}" dt="2023-06-12T10:19:53.134" v="87" actId="14100"/>
          <ac:spMkLst>
            <pc:docMk/>
            <pc:sldMk cId="0" sldId="359"/>
            <ac:spMk id="20483" creationId="{1BD00435-6460-4E09-9B49-27DB96F0977E}"/>
          </ac:spMkLst>
        </pc:spChg>
      </pc:sldChg>
      <pc:sldChg chg="modSp modTransition">
        <pc:chgData name="GOMEZ, Paula" userId="c93cf399-3ed7-4230-9282-8831e3fe5ae7" providerId="ADAL" clId="{E87E2C53-6242-4D6D-B359-EAE7154E7524}" dt="2023-06-12T10:15:10.650" v="12"/>
        <pc:sldMkLst>
          <pc:docMk/>
          <pc:sldMk cId="3542789810" sldId="360"/>
        </pc:sldMkLst>
        <pc:spChg chg="mod">
          <ac:chgData name="GOMEZ, Paula" userId="c93cf399-3ed7-4230-9282-8831e3fe5ae7" providerId="ADAL" clId="{E87E2C53-6242-4D6D-B359-EAE7154E7524}" dt="2023-06-12T10:15:10.650" v="12"/>
          <ac:spMkLst>
            <pc:docMk/>
            <pc:sldMk cId="3542789810" sldId="360"/>
            <ac:spMk id="60419"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4059664225" sldId="364"/>
        </pc:sldMkLst>
        <pc:spChg chg="add mod ord">
          <ac:chgData name="GOMEZ, Paula" userId="c93cf399-3ed7-4230-9282-8831e3fe5ae7" providerId="ADAL" clId="{E87E2C53-6242-4D6D-B359-EAE7154E7524}" dt="2023-06-12T10:17:15.671" v="69" actId="700"/>
          <ac:spMkLst>
            <pc:docMk/>
            <pc:sldMk cId="4059664225" sldId="364"/>
            <ac:spMk id="2" creationId="{735A6EDF-7BF2-4FB1-822D-0AA06CFA4502}"/>
          </ac:spMkLst>
        </pc:spChg>
        <pc:spChg chg="mod ord">
          <ac:chgData name="GOMEZ, Paula" userId="c93cf399-3ed7-4230-9282-8831e3fe5ae7" providerId="ADAL" clId="{E87E2C53-6242-4D6D-B359-EAE7154E7524}" dt="2023-06-12T10:17:15.671" v="69" actId="700"/>
          <ac:spMkLst>
            <pc:docMk/>
            <pc:sldMk cId="4059664225" sldId="364"/>
            <ac:spMk id="307" creationId="{00000000-0000-0000-0000-000000000000}"/>
          </ac:spMkLst>
        </pc:spChg>
      </pc:sldChg>
      <pc:sldChg chg="addSp modSp mod modTransition modClrScheme chgLayout">
        <pc:chgData name="GOMEZ, Paula" userId="c93cf399-3ed7-4230-9282-8831e3fe5ae7" providerId="ADAL" clId="{E87E2C53-6242-4D6D-B359-EAE7154E7524}" dt="2023-06-12T10:17:15.671" v="69" actId="700"/>
        <pc:sldMkLst>
          <pc:docMk/>
          <pc:sldMk cId="520941827" sldId="366"/>
        </pc:sldMkLst>
        <pc:spChg chg="add mod ord">
          <ac:chgData name="GOMEZ, Paula" userId="c93cf399-3ed7-4230-9282-8831e3fe5ae7" providerId="ADAL" clId="{E87E2C53-6242-4D6D-B359-EAE7154E7524}" dt="2023-06-12T10:17:15.671" v="69" actId="700"/>
          <ac:spMkLst>
            <pc:docMk/>
            <pc:sldMk cId="520941827" sldId="366"/>
            <ac:spMk id="2" creationId="{5B7045DB-ADA8-4F67-8328-FE7590D9B410}"/>
          </ac:spMkLst>
        </pc:spChg>
        <pc:spChg chg="mod ord">
          <ac:chgData name="GOMEZ, Paula" userId="c93cf399-3ed7-4230-9282-8831e3fe5ae7" providerId="ADAL" clId="{E87E2C53-6242-4D6D-B359-EAE7154E7524}" dt="2023-06-12T10:17:15.671" v="69" actId="700"/>
          <ac:spMkLst>
            <pc:docMk/>
            <pc:sldMk cId="520941827" sldId="366"/>
            <ac:spMk id="3" creationId="{FE715C1D-0AFD-4B24-93D9-2F4112C6A19E}"/>
          </ac:spMkLst>
        </pc:spChg>
      </pc:sldChg>
      <pc:sldChg chg="addSp modSp mod chgLayout">
        <pc:chgData name="GOMEZ, Paula" userId="c93cf399-3ed7-4230-9282-8831e3fe5ae7" providerId="ADAL" clId="{E87E2C53-6242-4D6D-B359-EAE7154E7524}" dt="2023-06-12T10:17:53.003" v="72" actId="700"/>
        <pc:sldMkLst>
          <pc:docMk/>
          <pc:sldMk cId="1154234060" sldId="367"/>
        </pc:sldMkLst>
        <pc:spChg chg="add mod ord">
          <ac:chgData name="GOMEZ, Paula" userId="c93cf399-3ed7-4230-9282-8831e3fe5ae7" providerId="ADAL" clId="{E87E2C53-6242-4D6D-B359-EAE7154E7524}" dt="2023-06-12T10:17:53.003" v="72" actId="700"/>
          <ac:spMkLst>
            <pc:docMk/>
            <pc:sldMk cId="1154234060" sldId="367"/>
            <ac:spMk id="2" creationId="{FACACB72-D69A-4795-9C57-135B975ED83C}"/>
          </ac:spMkLst>
        </pc:spChg>
        <pc:spChg chg="mod ord">
          <ac:chgData name="GOMEZ, Paula" userId="c93cf399-3ed7-4230-9282-8831e3fe5ae7" providerId="ADAL" clId="{E87E2C53-6242-4D6D-B359-EAE7154E7524}" dt="2023-06-12T10:17:53.003" v="72" actId="700"/>
          <ac:spMkLst>
            <pc:docMk/>
            <pc:sldMk cId="1154234060" sldId="367"/>
            <ac:spMk id="308" creationId="{00000000-0000-0000-0000-000000000000}"/>
          </ac:spMkLst>
        </pc:spChg>
      </pc:sldChg>
      <pc:sldChg chg="modSp">
        <pc:chgData name="GOMEZ, Paula" userId="c93cf399-3ed7-4230-9282-8831e3fe5ae7" providerId="ADAL" clId="{E87E2C53-6242-4D6D-B359-EAE7154E7524}" dt="2023-06-12T10:15:17.299" v="48"/>
        <pc:sldMkLst>
          <pc:docMk/>
          <pc:sldMk cId="4053575958" sldId="370"/>
        </pc:sldMkLst>
        <pc:spChg chg="mod">
          <ac:chgData name="GOMEZ, Paula" userId="c93cf399-3ed7-4230-9282-8831e3fe5ae7" providerId="ADAL" clId="{E87E2C53-6242-4D6D-B359-EAE7154E7524}" dt="2023-06-12T10:15:17.299" v="48"/>
          <ac:spMkLst>
            <pc:docMk/>
            <pc:sldMk cId="4053575958" sldId="370"/>
            <ac:spMk id="2" creationId="{00000000-0000-0000-0000-000000000000}"/>
          </ac:spMkLst>
        </pc:spChg>
        <pc:spChg chg="mod">
          <ac:chgData name="GOMEZ, Paula" userId="c93cf399-3ed7-4230-9282-8831e3fe5ae7" providerId="ADAL" clId="{E87E2C53-6242-4D6D-B359-EAE7154E7524}" dt="2023-06-12T10:15:17.299" v="48"/>
          <ac:spMkLst>
            <pc:docMk/>
            <pc:sldMk cId="4053575958" sldId="370"/>
            <ac:spMk id="3" creationId="{00000000-0000-0000-0000-000000000000}"/>
          </ac:spMkLst>
        </pc:spChg>
      </pc:sldChg>
      <pc:sldChg chg="addSp delSp modSp mod modClrScheme chgLayout">
        <pc:chgData name="GOMEZ, Paula" userId="c93cf399-3ed7-4230-9282-8831e3fe5ae7" providerId="ADAL" clId="{E87E2C53-6242-4D6D-B359-EAE7154E7524}" dt="2023-06-12T10:18:59.297" v="78" actId="255"/>
        <pc:sldMkLst>
          <pc:docMk/>
          <pc:sldMk cId="1167584339" sldId="373"/>
        </pc:sldMkLst>
        <pc:spChg chg="add del mod ord">
          <ac:chgData name="GOMEZ, Paula" userId="c93cf399-3ed7-4230-9282-8831e3fe5ae7" providerId="ADAL" clId="{E87E2C53-6242-4D6D-B359-EAE7154E7524}" dt="2023-06-12T10:18:43.450" v="75" actId="478"/>
          <ac:spMkLst>
            <pc:docMk/>
            <pc:sldMk cId="1167584339" sldId="373"/>
            <ac:spMk id="2" creationId="{65846FDC-F26D-4860-BA1E-CD95DEFD6BD8}"/>
          </ac:spMkLst>
        </pc:spChg>
        <pc:spChg chg="mod ord">
          <ac:chgData name="GOMEZ, Paula" userId="c93cf399-3ed7-4230-9282-8831e3fe5ae7" providerId="ADAL" clId="{E87E2C53-6242-4D6D-B359-EAE7154E7524}" dt="2023-06-12T10:18:59.297" v="78" actId="255"/>
          <ac:spMkLst>
            <pc:docMk/>
            <pc:sldMk cId="1167584339" sldId="373"/>
            <ac:spMk id="308" creationId="{00000000-0000-0000-0000-000000000000}"/>
          </ac:spMkLst>
        </pc:spChg>
      </pc:sldChg>
      <pc:sldChg chg="modSp">
        <pc:chgData name="GOMEZ, Paula" userId="c93cf399-3ed7-4230-9282-8831e3fe5ae7" providerId="ADAL" clId="{E87E2C53-6242-4D6D-B359-EAE7154E7524}" dt="2023-06-12T10:15:10.650" v="12"/>
        <pc:sldMkLst>
          <pc:docMk/>
          <pc:sldMk cId="4118279488" sldId="382"/>
        </pc:sldMkLst>
        <pc:spChg chg="mod">
          <ac:chgData name="GOMEZ, Paula" userId="c93cf399-3ed7-4230-9282-8831e3fe5ae7" providerId="ADAL" clId="{E87E2C53-6242-4D6D-B359-EAE7154E7524}" dt="2023-06-12T10:15:10.650" v="12"/>
          <ac:spMkLst>
            <pc:docMk/>
            <pc:sldMk cId="4118279488" sldId="382"/>
            <ac:spMk id="307" creationId="{00000000-0000-0000-0000-000000000000}"/>
          </ac:spMkLst>
        </pc:spChg>
      </pc:sldChg>
      <pc:sldChg chg="modSp mod">
        <pc:chgData name="GOMEZ, Paula" userId="c93cf399-3ed7-4230-9282-8831e3fe5ae7" providerId="ADAL" clId="{E87E2C53-6242-4D6D-B359-EAE7154E7524}" dt="2023-06-12T10:15:10.841" v="15" actId="27636"/>
        <pc:sldMkLst>
          <pc:docMk/>
          <pc:sldMk cId="65886996" sldId="383"/>
        </pc:sldMkLst>
        <pc:spChg chg="mod">
          <ac:chgData name="GOMEZ, Paula" userId="c93cf399-3ed7-4230-9282-8831e3fe5ae7" providerId="ADAL" clId="{E87E2C53-6242-4D6D-B359-EAE7154E7524}" dt="2023-06-12T10:15:10.650" v="12"/>
          <ac:spMkLst>
            <pc:docMk/>
            <pc:sldMk cId="65886996" sldId="383"/>
            <ac:spMk id="20482" creationId="{C0154A34-9975-45F1-8059-125489D4C21A}"/>
          </ac:spMkLst>
        </pc:spChg>
        <pc:spChg chg="mod">
          <ac:chgData name="GOMEZ, Paula" userId="c93cf399-3ed7-4230-9282-8831e3fe5ae7" providerId="ADAL" clId="{E87E2C53-6242-4D6D-B359-EAE7154E7524}" dt="2023-06-12T10:15:10.841" v="15" actId="27636"/>
          <ac:spMkLst>
            <pc:docMk/>
            <pc:sldMk cId="65886996" sldId="383"/>
            <ac:spMk id="20483" creationId="{1BD00435-6460-4E09-9B49-27DB96F0977E}"/>
          </ac:spMkLst>
        </pc:spChg>
      </pc:sldChg>
      <pc:sldChg chg="modSp">
        <pc:chgData name="GOMEZ, Paula" userId="c93cf399-3ed7-4230-9282-8831e3fe5ae7" providerId="ADAL" clId="{E87E2C53-6242-4D6D-B359-EAE7154E7524}" dt="2023-06-12T10:15:10.650" v="12"/>
        <pc:sldMkLst>
          <pc:docMk/>
          <pc:sldMk cId="4240706445" sldId="387"/>
        </pc:sldMkLst>
        <pc:spChg chg="mod">
          <ac:chgData name="GOMEZ, Paula" userId="c93cf399-3ed7-4230-9282-8831e3fe5ae7" providerId="ADAL" clId="{E87E2C53-6242-4D6D-B359-EAE7154E7524}" dt="2023-06-12T10:15:10.650" v="12"/>
          <ac:spMkLst>
            <pc:docMk/>
            <pc:sldMk cId="4240706445" sldId="387"/>
            <ac:spMk id="20482" creationId="{C0154A34-9975-45F1-8059-125489D4C21A}"/>
          </ac:spMkLst>
        </pc:spChg>
      </pc:sldChg>
      <pc:sldChg chg="modSp">
        <pc:chgData name="GOMEZ, Paula" userId="c93cf399-3ed7-4230-9282-8831e3fe5ae7" providerId="ADAL" clId="{E87E2C53-6242-4D6D-B359-EAE7154E7524}" dt="2023-06-12T10:15:10.650" v="12"/>
        <pc:sldMkLst>
          <pc:docMk/>
          <pc:sldMk cId="1309953185" sldId="388"/>
        </pc:sldMkLst>
        <pc:spChg chg="mod">
          <ac:chgData name="GOMEZ, Paula" userId="c93cf399-3ed7-4230-9282-8831e3fe5ae7" providerId="ADAL" clId="{E87E2C53-6242-4D6D-B359-EAE7154E7524}" dt="2023-06-12T10:15:10.650" v="12"/>
          <ac:spMkLst>
            <pc:docMk/>
            <pc:sldMk cId="1309953185" sldId="388"/>
            <ac:spMk id="307" creationId="{00000000-0000-0000-0000-000000000000}"/>
          </ac:spMkLst>
        </pc:spChg>
      </pc:sldChg>
      <pc:sldChg chg="modSp mod">
        <pc:chgData name="GOMEZ, Paula" userId="c93cf399-3ed7-4230-9282-8831e3fe5ae7" providerId="ADAL" clId="{E87E2C53-6242-4D6D-B359-EAE7154E7524}" dt="2023-06-12T10:15:10.927" v="18" actId="27636"/>
        <pc:sldMkLst>
          <pc:docMk/>
          <pc:sldMk cId="337156462" sldId="389"/>
        </pc:sldMkLst>
        <pc:spChg chg="mod">
          <ac:chgData name="GOMEZ, Paula" userId="c93cf399-3ed7-4230-9282-8831e3fe5ae7" providerId="ADAL" clId="{E87E2C53-6242-4D6D-B359-EAE7154E7524}" dt="2023-06-12T10:15:10.650" v="12"/>
          <ac:spMkLst>
            <pc:docMk/>
            <pc:sldMk cId="337156462" sldId="389"/>
            <ac:spMk id="20482" creationId="{C0154A34-9975-45F1-8059-125489D4C21A}"/>
          </ac:spMkLst>
        </pc:spChg>
        <pc:spChg chg="mod">
          <ac:chgData name="GOMEZ, Paula" userId="c93cf399-3ed7-4230-9282-8831e3fe5ae7" providerId="ADAL" clId="{E87E2C53-6242-4D6D-B359-EAE7154E7524}" dt="2023-06-12T10:15:10.927" v="18" actId="27636"/>
          <ac:spMkLst>
            <pc:docMk/>
            <pc:sldMk cId="337156462" sldId="389"/>
            <ac:spMk id="20483" creationId="{1BD00435-6460-4E09-9B49-27DB96F0977E}"/>
          </ac:spMkLst>
        </pc:spChg>
      </pc:sldChg>
      <pc:sldChg chg="modSp">
        <pc:chgData name="GOMEZ, Paula" userId="c93cf399-3ed7-4230-9282-8831e3fe5ae7" providerId="ADAL" clId="{E87E2C53-6242-4D6D-B359-EAE7154E7524}" dt="2023-06-12T10:15:10.650" v="12"/>
        <pc:sldMkLst>
          <pc:docMk/>
          <pc:sldMk cId="3481910623" sldId="390"/>
        </pc:sldMkLst>
        <pc:spChg chg="mod">
          <ac:chgData name="GOMEZ, Paula" userId="c93cf399-3ed7-4230-9282-8831e3fe5ae7" providerId="ADAL" clId="{E87E2C53-6242-4D6D-B359-EAE7154E7524}" dt="2023-06-12T10:15:10.650" v="12"/>
          <ac:spMkLst>
            <pc:docMk/>
            <pc:sldMk cId="3481910623" sldId="390"/>
            <ac:spMk id="307" creationId="{00000000-0000-0000-0000-000000000000}"/>
          </ac:spMkLst>
        </pc:spChg>
      </pc:sldChg>
      <pc:sldChg chg="modSp">
        <pc:chgData name="GOMEZ, Paula" userId="c93cf399-3ed7-4230-9282-8831e3fe5ae7" providerId="ADAL" clId="{E87E2C53-6242-4D6D-B359-EAE7154E7524}" dt="2023-06-12T10:15:10.650" v="12"/>
        <pc:sldMkLst>
          <pc:docMk/>
          <pc:sldMk cId="1560231357" sldId="391"/>
        </pc:sldMkLst>
        <pc:spChg chg="mod">
          <ac:chgData name="GOMEZ, Paula" userId="c93cf399-3ed7-4230-9282-8831e3fe5ae7" providerId="ADAL" clId="{E87E2C53-6242-4D6D-B359-EAE7154E7524}" dt="2023-06-12T10:15:10.650" v="12"/>
          <ac:spMkLst>
            <pc:docMk/>
            <pc:sldMk cId="1560231357" sldId="391"/>
            <ac:spMk id="20482" creationId="{C0154A34-9975-45F1-8059-125489D4C21A}"/>
          </ac:spMkLst>
        </pc:spChg>
      </pc:sldChg>
      <pc:sldChg chg="modSp">
        <pc:chgData name="GOMEZ, Paula" userId="c93cf399-3ed7-4230-9282-8831e3fe5ae7" providerId="ADAL" clId="{E87E2C53-6242-4D6D-B359-EAE7154E7524}" dt="2023-06-12T10:15:10.650" v="12"/>
        <pc:sldMkLst>
          <pc:docMk/>
          <pc:sldMk cId="617954477" sldId="392"/>
        </pc:sldMkLst>
        <pc:spChg chg="mod">
          <ac:chgData name="GOMEZ, Paula" userId="c93cf399-3ed7-4230-9282-8831e3fe5ae7" providerId="ADAL" clId="{E87E2C53-6242-4D6D-B359-EAE7154E7524}" dt="2023-06-12T10:15:10.650" v="12"/>
          <ac:spMkLst>
            <pc:docMk/>
            <pc:sldMk cId="617954477" sldId="392"/>
            <ac:spMk id="20482" creationId="{C0154A34-9975-45F1-8059-125489D4C21A}"/>
          </ac:spMkLst>
        </pc:spChg>
      </pc:sldChg>
      <pc:sldChg chg="modSp">
        <pc:chgData name="GOMEZ, Paula" userId="c93cf399-3ed7-4230-9282-8831e3fe5ae7" providerId="ADAL" clId="{E87E2C53-6242-4D6D-B359-EAE7154E7524}" dt="2023-06-12T10:15:10.650" v="12"/>
        <pc:sldMkLst>
          <pc:docMk/>
          <pc:sldMk cId="875533359" sldId="446"/>
        </pc:sldMkLst>
        <pc:spChg chg="mod">
          <ac:chgData name="GOMEZ, Paula" userId="c93cf399-3ed7-4230-9282-8831e3fe5ae7" providerId="ADAL" clId="{E87E2C53-6242-4D6D-B359-EAE7154E7524}" dt="2023-06-12T10:15:10.650" v="12"/>
          <ac:spMkLst>
            <pc:docMk/>
            <pc:sldMk cId="875533359" sldId="446"/>
            <ac:spMk id="2" creationId="{C8F74B9B-0CB8-450A-B9A4-941FEF43E84F}"/>
          </ac:spMkLst>
        </pc:spChg>
      </pc:sldChg>
      <pc:sldChg chg="modSp">
        <pc:chgData name="GOMEZ, Paula" userId="c93cf399-3ed7-4230-9282-8831e3fe5ae7" providerId="ADAL" clId="{E87E2C53-6242-4D6D-B359-EAE7154E7524}" dt="2023-06-12T10:15:10.650" v="12"/>
        <pc:sldMkLst>
          <pc:docMk/>
          <pc:sldMk cId="2383710277" sldId="450"/>
        </pc:sldMkLst>
        <pc:spChg chg="mod">
          <ac:chgData name="GOMEZ, Paula" userId="c93cf399-3ed7-4230-9282-8831e3fe5ae7" providerId="ADAL" clId="{E87E2C53-6242-4D6D-B359-EAE7154E7524}" dt="2023-06-12T10:15:10.650" v="12"/>
          <ac:spMkLst>
            <pc:docMk/>
            <pc:sldMk cId="2383710277" sldId="450"/>
            <ac:spMk id="20482" creationId="{00000000-0000-0000-0000-000000000000}"/>
          </ac:spMkLst>
        </pc:spChg>
        <pc:spChg chg="mod">
          <ac:chgData name="GOMEZ, Paula" userId="c93cf399-3ed7-4230-9282-8831e3fe5ae7" providerId="ADAL" clId="{E87E2C53-6242-4D6D-B359-EAE7154E7524}" dt="2023-06-12T10:15:10.650" v="12"/>
          <ac:spMkLst>
            <pc:docMk/>
            <pc:sldMk cId="2383710277" sldId="450"/>
            <ac:spMk id="20483" creationId="{00000000-0000-0000-0000-000000000000}"/>
          </ac:spMkLst>
        </pc:spChg>
      </pc:sldChg>
      <pc:sldChg chg="modSp mod">
        <pc:chgData name="GOMEZ, Paula" userId="c93cf399-3ed7-4230-9282-8831e3fe5ae7" providerId="ADAL" clId="{E87E2C53-6242-4D6D-B359-EAE7154E7524}" dt="2023-06-12T10:15:10.852" v="16" actId="27636"/>
        <pc:sldMkLst>
          <pc:docMk/>
          <pc:sldMk cId="2338560034" sldId="454"/>
        </pc:sldMkLst>
        <pc:spChg chg="mod">
          <ac:chgData name="GOMEZ, Paula" userId="c93cf399-3ed7-4230-9282-8831e3fe5ae7" providerId="ADAL" clId="{E87E2C53-6242-4D6D-B359-EAE7154E7524}" dt="2023-06-12T10:15:10.852" v="16" actId="27636"/>
          <ac:spMkLst>
            <pc:docMk/>
            <pc:sldMk cId="2338560034" sldId="454"/>
            <ac:spMk id="17410" creationId="{00000000-0000-0000-0000-000000000000}"/>
          </ac:spMkLst>
        </pc:spChg>
      </pc:sldChg>
      <pc:sldChg chg="add">
        <pc:chgData name="GOMEZ, Paula" userId="c93cf399-3ed7-4230-9282-8831e3fe5ae7" providerId="ADAL" clId="{E87E2C53-6242-4D6D-B359-EAE7154E7524}" dt="2023-06-12T10:20:47.639" v="90"/>
        <pc:sldMkLst>
          <pc:docMk/>
          <pc:sldMk cId="2911844990" sldId="469"/>
        </pc:sldMkLst>
      </pc:sldChg>
      <pc:sldChg chg="modTransition">
        <pc:chgData name="GOMEZ, Paula" userId="c93cf399-3ed7-4230-9282-8831e3fe5ae7" providerId="ADAL" clId="{E87E2C53-6242-4D6D-B359-EAE7154E7524}" dt="2023-06-12T10:15:10.650" v="12"/>
        <pc:sldMkLst>
          <pc:docMk/>
          <pc:sldMk cId="2073101629" sldId="547"/>
        </pc:sldMkLst>
      </pc:sldChg>
      <pc:sldChg chg="modSp">
        <pc:chgData name="GOMEZ, Paula" userId="c93cf399-3ed7-4230-9282-8831e3fe5ae7" providerId="ADAL" clId="{E87E2C53-6242-4D6D-B359-EAE7154E7524}" dt="2023-06-12T10:15:10.650" v="12"/>
        <pc:sldMkLst>
          <pc:docMk/>
          <pc:sldMk cId="989278601" sldId="736"/>
        </pc:sldMkLst>
        <pc:spChg chg="mod">
          <ac:chgData name="GOMEZ, Paula" userId="c93cf399-3ed7-4230-9282-8831e3fe5ae7" providerId="ADAL" clId="{E87E2C53-6242-4D6D-B359-EAE7154E7524}" dt="2023-06-12T10:15:10.650" v="12"/>
          <ac:spMkLst>
            <pc:docMk/>
            <pc:sldMk cId="989278601" sldId="736"/>
            <ac:spMk id="2" creationId="{00000000-0000-0000-0000-000000000000}"/>
          </ac:spMkLst>
        </pc:spChg>
      </pc:sldChg>
      <pc:sldChg chg="modTransition">
        <pc:chgData name="GOMEZ, Paula" userId="c93cf399-3ed7-4230-9282-8831e3fe5ae7" providerId="ADAL" clId="{E87E2C53-6242-4D6D-B359-EAE7154E7524}" dt="2023-06-12T10:15:10.650" v="12"/>
        <pc:sldMkLst>
          <pc:docMk/>
          <pc:sldMk cId="1652572690" sldId="1867"/>
        </pc:sldMkLst>
      </pc:sldChg>
      <pc:sldChg chg="modSp mod">
        <pc:chgData name="GOMEZ, Paula" userId="c93cf399-3ed7-4230-9282-8831e3fe5ae7" providerId="ADAL" clId="{E87E2C53-6242-4D6D-B359-EAE7154E7524}" dt="2023-06-12T10:15:10.976" v="20" actId="27636"/>
        <pc:sldMkLst>
          <pc:docMk/>
          <pc:sldMk cId="446284212" sldId="1870"/>
        </pc:sldMkLst>
        <pc:spChg chg="mod">
          <ac:chgData name="GOMEZ, Paula" userId="c93cf399-3ed7-4230-9282-8831e3fe5ae7" providerId="ADAL" clId="{E87E2C53-6242-4D6D-B359-EAE7154E7524}" dt="2023-06-12T10:15:10.959" v="19" actId="27636"/>
          <ac:spMkLst>
            <pc:docMk/>
            <pc:sldMk cId="446284212" sldId="1870"/>
            <ac:spMk id="20482" creationId="{C0154A34-9975-45F1-8059-125489D4C21A}"/>
          </ac:spMkLst>
        </pc:spChg>
        <pc:spChg chg="mod">
          <ac:chgData name="GOMEZ, Paula" userId="c93cf399-3ed7-4230-9282-8831e3fe5ae7" providerId="ADAL" clId="{E87E2C53-6242-4D6D-B359-EAE7154E7524}" dt="2023-06-12T10:15:10.976" v="20" actId="27636"/>
          <ac:spMkLst>
            <pc:docMk/>
            <pc:sldMk cId="446284212" sldId="1870"/>
            <ac:spMk id="20483" creationId="{1BD00435-6460-4E09-9B49-27DB96F0977E}"/>
          </ac:spMkLst>
        </pc:spChg>
      </pc:sldChg>
      <pc:sldChg chg="modSp mod">
        <pc:chgData name="GOMEZ, Paula" userId="c93cf399-3ed7-4230-9282-8831e3fe5ae7" providerId="ADAL" clId="{E87E2C53-6242-4D6D-B359-EAE7154E7524}" dt="2023-06-12T10:15:11.021" v="24" actId="27636"/>
        <pc:sldMkLst>
          <pc:docMk/>
          <pc:sldMk cId="4030171585" sldId="1871"/>
        </pc:sldMkLst>
        <pc:spChg chg="mod">
          <ac:chgData name="GOMEZ, Paula" userId="c93cf399-3ed7-4230-9282-8831e3fe5ae7" providerId="ADAL" clId="{E87E2C53-6242-4D6D-B359-EAE7154E7524}" dt="2023-06-12T10:15:11" v="23" actId="27636"/>
          <ac:spMkLst>
            <pc:docMk/>
            <pc:sldMk cId="4030171585" sldId="1871"/>
            <ac:spMk id="20482" creationId="{C0154A34-9975-45F1-8059-125489D4C21A}"/>
          </ac:spMkLst>
        </pc:spChg>
        <pc:spChg chg="mod">
          <ac:chgData name="GOMEZ, Paula" userId="c93cf399-3ed7-4230-9282-8831e3fe5ae7" providerId="ADAL" clId="{E87E2C53-6242-4D6D-B359-EAE7154E7524}" dt="2023-06-12T10:15:11.021" v="24" actId="27636"/>
          <ac:spMkLst>
            <pc:docMk/>
            <pc:sldMk cId="4030171585" sldId="1871"/>
            <ac:spMk id="20483" creationId="{1BD00435-6460-4E09-9B49-27DB96F0977E}"/>
          </ac:spMkLst>
        </pc:spChg>
      </pc:sldChg>
      <pc:sldChg chg="modSp mod">
        <pc:chgData name="GOMEZ, Paula" userId="c93cf399-3ed7-4230-9282-8831e3fe5ae7" providerId="ADAL" clId="{E87E2C53-6242-4D6D-B359-EAE7154E7524}" dt="2023-06-12T10:15:11.044" v="26" actId="27636"/>
        <pc:sldMkLst>
          <pc:docMk/>
          <pc:sldMk cId="1496654695" sldId="1872"/>
        </pc:sldMkLst>
        <pc:spChg chg="mod">
          <ac:chgData name="GOMEZ, Paula" userId="c93cf399-3ed7-4230-9282-8831e3fe5ae7" providerId="ADAL" clId="{E87E2C53-6242-4D6D-B359-EAE7154E7524}" dt="2023-06-12T10:15:11.044" v="26" actId="27636"/>
          <ac:spMkLst>
            <pc:docMk/>
            <pc:sldMk cId="1496654695" sldId="1872"/>
            <ac:spMk id="20482" creationId="{C0154A34-9975-45F1-8059-125489D4C21A}"/>
          </ac:spMkLst>
        </pc:spChg>
        <pc:spChg chg="mod">
          <ac:chgData name="GOMEZ, Paula" userId="c93cf399-3ed7-4230-9282-8831e3fe5ae7" providerId="ADAL" clId="{E87E2C53-6242-4D6D-B359-EAE7154E7524}" dt="2023-06-12T10:15:11.043" v="25" actId="27636"/>
          <ac:spMkLst>
            <pc:docMk/>
            <pc:sldMk cId="1496654695" sldId="1872"/>
            <ac:spMk id="20483" creationId="{1BD00435-6460-4E09-9B49-27DB96F0977E}"/>
          </ac:spMkLst>
        </pc:spChg>
      </pc:sldChg>
      <pc:sldChg chg="modSp mod">
        <pc:chgData name="GOMEZ, Paula" userId="c93cf399-3ed7-4230-9282-8831e3fe5ae7" providerId="ADAL" clId="{E87E2C53-6242-4D6D-B359-EAE7154E7524}" dt="2023-06-12T10:15:11.084" v="29" actId="27636"/>
        <pc:sldMkLst>
          <pc:docMk/>
          <pc:sldMk cId="2211168158" sldId="1873"/>
        </pc:sldMkLst>
        <pc:spChg chg="mod">
          <ac:chgData name="GOMEZ, Paula" userId="c93cf399-3ed7-4230-9282-8831e3fe5ae7" providerId="ADAL" clId="{E87E2C53-6242-4D6D-B359-EAE7154E7524}" dt="2023-06-12T10:15:11.084" v="29" actId="27636"/>
          <ac:spMkLst>
            <pc:docMk/>
            <pc:sldMk cId="2211168158" sldId="1873"/>
            <ac:spMk id="20482" creationId="{C0154A34-9975-45F1-8059-125489D4C21A}"/>
          </ac:spMkLst>
        </pc:spChg>
        <pc:spChg chg="mod">
          <ac:chgData name="GOMEZ, Paula" userId="c93cf399-3ed7-4230-9282-8831e3fe5ae7" providerId="ADAL" clId="{E87E2C53-6242-4D6D-B359-EAE7154E7524}" dt="2023-06-12T10:15:11.082" v="28" actId="27636"/>
          <ac:spMkLst>
            <pc:docMk/>
            <pc:sldMk cId="2211168158" sldId="1873"/>
            <ac:spMk id="20483" creationId="{1BD00435-6460-4E09-9B49-27DB96F0977E}"/>
          </ac:spMkLst>
        </pc:spChg>
      </pc:sldChg>
      <pc:sldChg chg="modSp mod">
        <pc:chgData name="GOMEZ, Paula" userId="c93cf399-3ed7-4230-9282-8831e3fe5ae7" providerId="ADAL" clId="{E87E2C53-6242-4D6D-B359-EAE7154E7524}" dt="2023-06-12T10:15:11.104" v="31" actId="27636"/>
        <pc:sldMkLst>
          <pc:docMk/>
          <pc:sldMk cId="203650695" sldId="1874"/>
        </pc:sldMkLst>
        <pc:spChg chg="mod">
          <ac:chgData name="GOMEZ, Paula" userId="c93cf399-3ed7-4230-9282-8831e3fe5ae7" providerId="ADAL" clId="{E87E2C53-6242-4D6D-B359-EAE7154E7524}" dt="2023-06-12T10:15:11.104" v="31" actId="27636"/>
          <ac:spMkLst>
            <pc:docMk/>
            <pc:sldMk cId="203650695" sldId="1874"/>
            <ac:spMk id="20482" creationId="{C0154A34-9975-45F1-8059-125489D4C21A}"/>
          </ac:spMkLst>
        </pc:spChg>
        <pc:spChg chg="mod">
          <ac:chgData name="GOMEZ, Paula" userId="c93cf399-3ed7-4230-9282-8831e3fe5ae7" providerId="ADAL" clId="{E87E2C53-6242-4D6D-B359-EAE7154E7524}" dt="2023-06-12T10:15:11.101" v="30" actId="27636"/>
          <ac:spMkLst>
            <pc:docMk/>
            <pc:sldMk cId="203650695" sldId="1874"/>
            <ac:spMk id="20483" creationId="{1BD00435-6460-4E09-9B49-27DB96F0977E}"/>
          </ac:spMkLst>
        </pc:spChg>
      </pc:sldChg>
      <pc:sldChg chg="modSp mod">
        <pc:chgData name="GOMEZ, Paula" userId="c93cf399-3ed7-4230-9282-8831e3fe5ae7" providerId="ADAL" clId="{E87E2C53-6242-4D6D-B359-EAE7154E7524}" dt="2023-06-12T10:15:11.110" v="32" actId="27636"/>
        <pc:sldMkLst>
          <pc:docMk/>
          <pc:sldMk cId="2597871857" sldId="1875"/>
        </pc:sldMkLst>
        <pc:spChg chg="mod">
          <ac:chgData name="GOMEZ, Paula" userId="c93cf399-3ed7-4230-9282-8831e3fe5ae7" providerId="ADAL" clId="{E87E2C53-6242-4D6D-B359-EAE7154E7524}" dt="2023-06-12T10:15:11.110" v="32" actId="27636"/>
          <ac:spMkLst>
            <pc:docMk/>
            <pc:sldMk cId="2597871857" sldId="1875"/>
            <ac:spMk id="20482" creationId="{C0154A34-9975-45F1-8059-125489D4C21A}"/>
          </ac:spMkLst>
        </pc:spChg>
      </pc:sldChg>
      <pc:sldChg chg="modSp mod">
        <pc:chgData name="GOMEZ, Paula" userId="c93cf399-3ed7-4230-9282-8831e3fe5ae7" providerId="ADAL" clId="{E87E2C53-6242-4D6D-B359-EAE7154E7524}" dt="2023-06-12T10:15:11.053" v="27" actId="27636"/>
        <pc:sldMkLst>
          <pc:docMk/>
          <pc:sldMk cId="887582403" sldId="1876"/>
        </pc:sldMkLst>
        <pc:spChg chg="mod">
          <ac:chgData name="GOMEZ, Paula" userId="c93cf399-3ed7-4230-9282-8831e3fe5ae7" providerId="ADAL" clId="{E87E2C53-6242-4D6D-B359-EAE7154E7524}" dt="2023-06-12T10:15:11.053" v="27" actId="27636"/>
          <ac:spMkLst>
            <pc:docMk/>
            <pc:sldMk cId="887582403" sldId="1876"/>
            <ac:spMk id="20482" creationId="{C0154A34-9975-45F1-8059-125489D4C21A}"/>
          </ac:spMkLst>
        </pc:spChg>
      </pc:sldChg>
      <pc:sldChg chg="modSp mod">
        <pc:chgData name="GOMEZ, Paula" userId="c93cf399-3ed7-4230-9282-8831e3fe5ae7" providerId="ADAL" clId="{E87E2C53-6242-4D6D-B359-EAE7154E7524}" dt="2023-06-12T10:15:10.994" v="22" actId="27636"/>
        <pc:sldMkLst>
          <pc:docMk/>
          <pc:sldMk cId="2571962232" sldId="1877"/>
        </pc:sldMkLst>
        <pc:spChg chg="mod">
          <ac:chgData name="GOMEZ, Paula" userId="c93cf399-3ed7-4230-9282-8831e3fe5ae7" providerId="ADAL" clId="{E87E2C53-6242-4D6D-B359-EAE7154E7524}" dt="2023-06-12T10:15:10.979" v="21" actId="27636"/>
          <ac:spMkLst>
            <pc:docMk/>
            <pc:sldMk cId="2571962232" sldId="1877"/>
            <ac:spMk id="20482" creationId="{C0154A34-9975-45F1-8059-125489D4C21A}"/>
          </ac:spMkLst>
        </pc:spChg>
        <pc:spChg chg="mod">
          <ac:chgData name="GOMEZ, Paula" userId="c93cf399-3ed7-4230-9282-8831e3fe5ae7" providerId="ADAL" clId="{E87E2C53-6242-4D6D-B359-EAE7154E7524}" dt="2023-06-12T10:15:10.994" v="22" actId="27636"/>
          <ac:spMkLst>
            <pc:docMk/>
            <pc:sldMk cId="2571962232" sldId="1877"/>
            <ac:spMk id="20483" creationId="{1BD00435-6460-4E09-9B49-27DB96F0977E}"/>
          </ac:spMkLst>
        </pc:spChg>
      </pc:sldChg>
      <pc:sldChg chg="modSp mod">
        <pc:chgData name="GOMEZ, Paula" userId="c93cf399-3ed7-4230-9282-8831e3fe5ae7" providerId="ADAL" clId="{E87E2C53-6242-4D6D-B359-EAE7154E7524}" dt="2023-06-12T10:15:10.913" v="17" actId="27636"/>
        <pc:sldMkLst>
          <pc:docMk/>
          <pc:sldMk cId="4275876265" sldId="1974"/>
        </pc:sldMkLst>
        <pc:spChg chg="mod">
          <ac:chgData name="GOMEZ, Paula" userId="c93cf399-3ed7-4230-9282-8831e3fe5ae7" providerId="ADAL" clId="{E87E2C53-6242-4D6D-B359-EAE7154E7524}" dt="2023-06-12T10:15:10.650" v="12"/>
          <ac:spMkLst>
            <pc:docMk/>
            <pc:sldMk cId="4275876265" sldId="1974"/>
            <ac:spMk id="2" creationId="{00000000-0000-0000-0000-000000000000}"/>
          </ac:spMkLst>
        </pc:spChg>
        <pc:spChg chg="mod">
          <ac:chgData name="GOMEZ, Paula" userId="c93cf399-3ed7-4230-9282-8831e3fe5ae7" providerId="ADAL" clId="{E87E2C53-6242-4D6D-B359-EAE7154E7524}" dt="2023-06-12T10:15:10.913" v="17" actId="27636"/>
          <ac:spMkLst>
            <pc:docMk/>
            <pc:sldMk cId="4275876265" sldId="1974"/>
            <ac:spMk id="3" creationId="{00000000-0000-0000-0000-000000000000}"/>
          </ac:spMkLst>
        </pc:spChg>
      </pc:sldChg>
      <pc:sldChg chg="modSp">
        <pc:chgData name="GOMEZ, Paula" userId="c93cf399-3ed7-4230-9282-8831e3fe5ae7" providerId="ADAL" clId="{E87E2C53-6242-4D6D-B359-EAE7154E7524}" dt="2023-06-12T10:15:10.650" v="12"/>
        <pc:sldMkLst>
          <pc:docMk/>
          <pc:sldMk cId="3459695667" sldId="1975"/>
        </pc:sldMkLst>
        <pc:spChg chg="mod">
          <ac:chgData name="GOMEZ, Paula" userId="c93cf399-3ed7-4230-9282-8831e3fe5ae7" providerId="ADAL" clId="{E87E2C53-6242-4D6D-B359-EAE7154E7524}" dt="2023-06-12T10:15:10.650" v="12"/>
          <ac:spMkLst>
            <pc:docMk/>
            <pc:sldMk cId="3459695667" sldId="1975"/>
            <ac:spMk id="2" creationId="{00000000-0000-0000-0000-000000000000}"/>
          </ac:spMkLst>
        </pc:spChg>
      </pc:sldChg>
      <pc:sldChg chg="modSp modTransition">
        <pc:chgData name="GOMEZ, Paula" userId="c93cf399-3ed7-4230-9282-8831e3fe5ae7" providerId="ADAL" clId="{E87E2C53-6242-4D6D-B359-EAE7154E7524}" dt="2023-06-12T10:15:10.650" v="12"/>
        <pc:sldMkLst>
          <pc:docMk/>
          <pc:sldMk cId="0" sldId="1988"/>
        </pc:sldMkLst>
        <pc:spChg chg="mod">
          <ac:chgData name="GOMEZ, Paula" userId="c93cf399-3ed7-4230-9282-8831e3fe5ae7" providerId="ADAL" clId="{E87E2C53-6242-4D6D-B359-EAE7154E7524}" dt="2023-06-12T10:15:10.650" v="12"/>
          <ac:spMkLst>
            <pc:docMk/>
            <pc:sldMk cId="0" sldId="1988"/>
            <ac:spMk id="24578" creationId="{9D0F65AF-BAC0-421F-8FD2-ACFE1575AB83}"/>
          </ac:spMkLst>
        </pc:spChg>
        <pc:spChg chg="mod">
          <ac:chgData name="GOMEZ, Paula" userId="c93cf399-3ed7-4230-9282-8831e3fe5ae7" providerId="ADAL" clId="{E87E2C53-6242-4D6D-B359-EAE7154E7524}" dt="2023-06-12T10:15:10.650" v="12"/>
          <ac:spMkLst>
            <pc:docMk/>
            <pc:sldMk cId="0" sldId="1988"/>
            <ac:spMk id="24579" creationId="{6FA11F00-3065-48BC-8212-D93723259126}"/>
          </ac:spMkLst>
        </pc:spChg>
      </pc:sldChg>
      <pc:sldChg chg="modSp modTransition">
        <pc:chgData name="GOMEZ, Paula" userId="c93cf399-3ed7-4230-9282-8831e3fe5ae7" providerId="ADAL" clId="{E87E2C53-6242-4D6D-B359-EAE7154E7524}" dt="2023-06-12T10:15:10.650" v="12"/>
        <pc:sldMkLst>
          <pc:docMk/>
          <pc:sldMk cId="4056592766" sldId="1991"/>
        </pc:sldMkLst>
        <pc:spChg chg="mod">
          <ac:chgData name="GOMEZ, Paula" userId="c93cf399-3ed7-4230-9282-8831e3fe5ae7" providerId="ADAL" clId="{E87E2C53-6242-4D6D-B359-EAE7154E7524}" dt="2023-06-12T10:15:10.650" v="12"/>
          <ac:spMkLst>
            <pc:docMk/>
            <pc:sldMk cId="4056592766" sldId="1991"/>
            <ac:spMk id="24578" creationId="{9D0F65AF-BAC0-421F-8FD2-ACFE1575AB83}"/>
          </ac:spMkLst>
        </pc:spChg>
        <pc:spChg chg="mod">
          <ac:chgData name="GOMEZ, Paula" userId="c93cf399-3ed7-4230-9282-8831e3fe5ae7" providerId="ADAL" clId="{E87E2C53-6242-4D6D-B359-EAE7154E7524}" dt="2023-06-12T10:15:10.650" v="12"/>
          <ac:spMkLst>
            <pc:docMk/>
            <pc:sldMk cId="4056592766" sldId="1991"/>
            <ac:spMk id="24579" creationId="{6FA11F00-3065-48BC-8212-D93723259126}"/>
          </ac:spMkLst>
        </pc:spChg>
      </pc:sldChg>
      <pc:sldChg chg="modSp">
        <pc:chgData name="GOMEZ, Paula" userId="c93cf399-3ed7-4230-9282-8831e3fe5ae7" providerId="ADAL" clId="{E87E2C53-6242-4D6D-B359-EAE7154E7524}" dt="2023-06-12T10:15:10.650" v="12"/>
        <pc:sldMkLst>
          <pc:docMk/>
          <pc:sldMk cId="3765076071" sldId="1994"/>
        </pc:sldMkLst>
        <pc:spChg chg="mod">
          <ac:chgData name="GOMEZ, Paula" userId="c93cf399-3ed7-4230-9282-8831e3fe5ae7" providerId="ADAL" clId="{E87E2C53-6242-4D6D-B359-EAE7154E7524}" dt="2023-06-12T10:15:10.650" v="12"/>
          <ac:spMkLst>
            <pc:docMk/>
            <pc:sldMk cId="3765076071" sldId="1994"/>
            <ac:spMk id="307" creationId="{00000000-0000-0000-0000-000000000000}"/>
          </ac:spMkLst>
        </pc:spChg>
      </pc:sldChg>
      <pc:sldChg chg="modSp">
        <pc:chgData name="GOMEZ, Paula" userId="c93cf399-3ed7-4230-9282-8831e3fe5ae7" providerId="ADAL" clId="{E87E2C53-6242-4D6D-B359-EAE7154E7524}" dt="2023-06-12T10:15:10.650" v="12"/>
        <pc:sldMkLst>
          <pc:docMk/>
          <pc:sldMk cId="2626724953" sldId="1996"/>
        </pc:sldMkLst>
        <pc:spChg chg="mod">
          <ac:chgData name="GOMEZ, Paula" userId="c93cf399-3ed7-4230-9282-8831e3fe5ae7" providerId="ADAL" clId="{E87E2C53-6242-4D6D-B359-EAE7154E7524}" dt="2023-06-12T10:15:10.650" v="12"/>
          <ac:spMkLst>
            <pc:docMk/>
            <pc:sldMk cId="2626724953" sldId="1996"/>
            <ac:spMk id="2" creationId="{00000000-0000-0000-0000-000000000000}"/>
          </ac:spMkLst>
        </pc:spChg>
      </pc:sldChg>
      <pc:sldChg chg="modSp">
        <pc:chgData name="GOMEZ, Paula" userId="c93cf399-3ed7-4230-9282-8831e3fe5ae7" providerId="ADAL" clId="{E87E2C53-6242-4D6D-B359-EAE7154E7524}" dt="2023-06-12T10:15:10.650" v="12"/>
        <pc:sldMkLst>
          <pc:docMk/>
          <pc:sldMk cId="3184393168" sldId="1997"/>
        </pc:sldMkLst>
        <pc:spChg chg="mod">
          <ac:chgData name="GOMEZ, Paula" userId="c93cf399-3ed7-4230-9282-8831e3fe5ae7" providerId="ADAL" clId="{E87E2C53-6242-4D6D-B359-EAE7154E7524}" dt="2023-06-12T10:15:10.650" v="12"/>
          <ac:spMkLst>
            <pc:docMk/>
            <pc:sldMk cId="3184393168" sldId="1997"/>
            <ac:spMk id="2" creationId="{00000000-0000-0000-0000-000000000000}"/>
          </ac:spMkLst>
        </pc:spChg>
      </pc:sldChg>
      <pc:sldChg chg="modSp">
        <pc:chgData name="GOMEZ, Paula" userId="c93cf399-3ed7-4230-9282-8831e3fe5ae7" providerId="ADAL" clId="{E87E2C53-6242-4D6D-B359-EAE7154E7524}" dt="2023-06-12T10:15:10.650" v="12"/>
        <pc:sldMkLst>
          <pc:docMk/>
          <pc:sldMk cId="4049217193" sldId="1998"/>
        </pc:sldMkLst>
        <pc:spChg chg="mod">
          <ac:chgData name="GOMEZ, Paula" userId="c93cf399-3ed7-4230-9282-8831e3fe5ae7" providerId="ADAL" clId="{E87E2C53-6242-4D6D-B359-EAE7154E7524}" dt="2023-06-12T10:15:10.650" v="12"/>
          <ac:spMkLst>
            <pc:docMk/>
            <pc:sldMk cId="4049217193" sldId="1998"/>
            <ac:spMk id="2" creationId="{00000000-0000-0000-0000-000000000000}"/>
          </ac:spMkLst>
        </pc:spChg>
      </pc:sldChg>
      <pc:sldChg chg="modSp mod modTransition">
        <pc:chgData name="GOMEZ, Paula" userId="c93cf399-3ed7-4230-9282-8831e3fe5ae7" providerId="ADAL" clId="{E87E2C53-6242-4D6D-B359-EAE7154E7524}" dt="2023-06-12T10:15:11.138" v="34" actId="27636"/>
        <pc:sldMkLst>
          <pc:docMk/>
          <pc:sldMk cId="213496949" sldId="1999"/>
        </pc:sldMkLst>
        <pc:spChg chg="mod">
          <ac:chgData name="GOMEZ, Paula" userId="c93cf399-3ed7-4230-9282-8831e3fe5ae7" providerId="ADAL" clId="{E87E2C53-6242-4D6D-B359-EAE7154E7524}" dt="2023-06-12T10:15:11.138" v="34" actId="27636"/>
          <ac:spMkLst>
            <pc:docMk/>
            <pc:sldMk cId="213496949" sldId="1999"/>
            <ac:spMk id="4" creationId="{00000000-0000-0000-0000-000000000000}"/>
          </ac:spMkLst>
        </pc:spChg>
      </pc:sldChg>
      <pc:sldChg chg="modSp">
        <pc:chgData name="GOMEZ, Paula" userId="c93cf399-3ed7-4230-9282-8831e3fe5ae7" providerId="ADAL" clId="{E87E2C53-6242-4D6D-B359-EAE7154E7524}" dt="2023-06-12T10:15:10.650" v="12"/>
        <pc:sldMkLst>
          <pc:docMk/>
          <pc:sldMk cId="4185514988" sldId="2000"/>
        </pc:sldMkLst>
        <pc:spChg chg="mod">
          <ac:chgData name="GOMEZ, Paula" userId="c93cf399-3ed7-4230-9282-8831e3fe5ae7" providerId="ADAL" clId="{E87E2C53-6242-4D6D-B359-EAE7154E7524}" dt="2023-06-12T10:15:10.650" v="12"/>
          <ac:spMkLst>
            <pc:docMk/>
            <pc:sldMk cId="4185514988" sldId="2000"/>
            <ac:spMk id="2" creationId="{00000000-0000-0000-0000-000000000000}"/>
          </ac:spMkLst>
        </pc:spChg>
      </pc:sldChg>
      <pc:sldChg chg="modSp">
        <pc:chgData name="GOMEZ, Paula" userId="c93cf399-3ed7-4230-9282-8831e3fe5ae7" providerId="ADAL" clId="{E87E2C53-6242-4D6D-B359-EAE7154E7524}" dt="2023-06-12T10:15:10.650" v="12"/>
        <pc:sldMkLst>
          <pc:docMk/>
          <pc:sldMk cId="2704785455" sldId="2001"/>
        </pc:sldMkLst>
        <pc:spChg chg="mod">
          <ac:chgData name="GOMEZ, Paula" userId="c93cf399-3ed7-4230-9282-8831e3fe5ae7" providerId="ADAL" clId="{E87E2C53-6242-4D6D-B359-EAE7154E7524}" dt="2023-06-12T10:15:10.650" v="12"/>
          <ac:spMkLst>
            <pc:docMk/>
            <pc:sldMk cId="2704785455" sldId="2001"/>
            <ac:spMk id="307" creationId="{00000000-0000-0000-0000-000000000000}"/>
          </ac:spMkLst>
        </pc:spChg>
      </pc:sldChg>
      <pc:sldChg chg="modSp modTransition">
        <pc:chgData name="GOMEZ, Paula" userId="c93cf399-3ed7-4230-9282-8831e3fe5ae7" providerId="ADAL" clId="{E87E2C53-6242-4D6D-B359-EAE7154E7524}" dt="2023-06-12T10:15:10.650" v="12"/>
        <pc:sldMkLst>
          <pc:docMk/>
          <pc:sldMk cId="2214718636" sldId="4458"/>
        </pc:sldMkLst>
        <pc:spChg chg="mod">
          <ac:chgData name="GOMEZ, Paula" userId="c93cf399-3ed7-4230-9282-8831e3fe5ae7" providerId="ADAL" clId="{E87E2C53-6242-4D6D-B359-EAE7154E7524}" dt="2023-06-12T10:15:10.650" v="12"/>
          <ac:spMkLst>
            <pc:docMk/>
            <pc:sldMk cId="2214718636" sldId="4458"/>
            <ac:spMk id="60419" creationId="{00000000-0000-0000-0000-000000000000}"/>
          </ac:spMkLst>
        </pc:spChg>
      </pc:sldChg>
      <pc:sldChg chg="modTransition">
        <pc:chgData name="GOMEZ, Paula" userId="c93cf399-3ed7-4230-9282-8831e3fe5ae7" providerId="ADAL" clId="{E87E2C53-6242-4D6D-B359-EAE7154E7524}" dt="2023-06-12T10:15:10.650" v="12"/>
        <pc:sldMkLst>
          <pc:docMk/>
          <pc:sldMk cId="1454429274" sldId="4460"/>
        </pc:sldMkLst>
      </pc:sldChg>
      <pc:sldChg chg="modSp modTransition">
        <pc:chgData name="GOMEZ, Paula" userId="c93cf399-3ed7-4230-9282-8831e3fe5ae7" providerId="ADAL" clId="{E87E2C53-6242-4D6D-B359-EAE7154E7524}" dt="2023-06-12T10:15:10.650" v="12"/>
        <pc:sldMkLst>
          <pc:docMk/>
          <pc:sldMk cId="2644088824" sldId="4461"/>
        </pc:sldMkLst>
        <pc:spChg chg="mod">
          <ac:chgData name="GOMEZ, Paula" userId="c93cf399-3ed7-4230-9282-8831e3fe5ae7" providerId="ADAL" clId="{E87E2C53-6242-4D6D-B359-EAE7154E7524}" dt="2023-06-12T10:15:10.650" v="12"/>
          <ac:spMkLst>
            <pc:docMk/>
            <pc:sldMk cId="2644088824" sldId="4461"/>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081058550" sldId="4462"/>
        </pc:sldMkLst>
        <pc:spChg chg="mod">
          <ac:chgData name="GOMEZ, Paula" userId="c93cf399-3ed7-4230-9282-8831e3fe5ae7" providerId="ADAL" clId="{E87E2C53-6242-4D6D-B359-EAE7154E7524}" dt="2023-06-12T10:15:10.650" v="12"/>
          <ac:spMkLst>
            <pc:docMk/>
            <pc:sldMk cId="1081058550" sldId="4462"/>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707498863" sldId="4463"/>
        </pc:sldMkLst>
        <pc:spChg chg="mod">
          <ac:chgData name="GOMEZ, Paula" userId="c93cf399-3ed7-4230-9282-8831e3fe5ae7" providerId="ADAL" clId="{E87E2C53-6242-4D6D-B359-EAE7154E7524}" dt="2023-06-12T10:15:10.650" v="12"/>
          <ac:spMkLst>
            <pc:docMk/>
            <pc:sldMk cId="1707498863" sldId="4463"/>
            <ac:spMk id="60419" creationId="{00000000-0000-0000-0000-000000000000}"/>
          </ac:spMkLst>
        </pc:spChg>
      </pc:sldChg>
      <pc:sldChg chg="modSp modTransition">
        <pc:chgData name="GOMEZ, Paula" userId="c93cf399-3ed7-4230-9282-8831e3fe5ae7" providerId="ADAL" clId="{E87E2C53-6242-4D6D-B359-EAE7154E7524}" dt="2023-06-12T10:15:10.650" v="12"/>
        <pc:sldMkLst>
          <pc:docMk/>
          <pc:sldMk cId="1042998677" sldId="4464"/>
        </pc:sldMkLst>
        <pc:spChg chg="mod">
          <ac:chgData name="GOMEZ, Paula" userId="c93cf399-3ed7-4230-9282-8831e3fe5ae7" providerId="ADAL" clId="{E87E2C53-6242-4D6D-B359-EAE7154E7524}" dt="2023-06-12T10:15:10.650" v="12"/>
          <ac:spMkLst>
            <pc:docMk/>
            <pc:sldMk cId="1042998677" sldId="4464"/>
            <ac:spMk id="60419" creationId="{00000000-0000-0000-0000-000000000000}"/>
          </ac:spMkLst>
        </pc:spChg>
      </pc:sldChg>
      <pc:sldChg chg="modTransition">
        <pc:chgData name="GOMEZ, Paula" userId="c93cf399-3ed7-4230-9282-8831e3fe5ae7" providerId="ADAL" clId="{E87E2C53-6242-4D6D-B359-EAE7154E7524}" dt="2023-06-12T10:15:10.650" v="12"/>
        <pc:sldMkLst>
          <pc:docMk/>
          <pc:sldMk cId="458313556" sldId="4465"/>
        </pc:sldMkLst>
      </pc:sldChg>
      <pc:sldChg chg="modTransition">
        <pc:chgData name="GOMEZ, Paula" userId="c93cf399-3ed7-4230-9282-8831e3fe5ae7" providerId="ADAL" clId="{E87E2C53-6242-4D6D-B359-EAE7154E7524}" dt="2023-06-12T10:15:10.650" v="12"/>
        <pc:sldMkLst>
          <pc:docMk/>
          <pc:sldMk cId="1494619212" sldId="4470"/>
        </pc:sldMkLst>
      </pc:sldChg>
      <pc:sldChg chg="modTransition">
        <pc:chgData name="GOMEZ, Paula" userId="c93cf399-3ed7-4230-9282-8831e3fe5ae7" providerId="ADAL" clId="{E87E2C53-6242-4D6D-B359-EAE7154E7524}" dt="2023-06-12T10:15:10.650" v="12"/>
        <pc:sldMkLst>
          <pc:docMk/>
          <pc:sldMk cId="454909716" sldId="4471"/>
        </pc:sldMkLst>
      </pc:sldChg>
      <pc:sldChg chg="addSp modSp mod chgLayout">
        <pc:chgData name="GOMEZ, Paula" userId="c93cf399-3ed7-4230-9282-8831e3fe5ae7" providerId="ADAL" clId="{E87E2C53-6242-4D6D-B359-EAE7154E7524}" dt="2023-06-12T10:17:22.711" v="70" actId="700"/>
        <pc:sldMkLst>
          <pc:docMk/>
          <pc:sldMk cId="2624105914" sldId="4472"/>
        </pc:sldMkLst>
        <pc:spChg chg="add mod ord">
          <ac:chgData name="GOMEZ, Paula" userId="c93cf399-3ed7-4230-9282-8831e3fe5ae7" providerId="ADAL" clId="{E87E2C53-6242-4D6D-B359-EAE7154E7524}" dt="2023-06-12T10:17:22.711" v="70" actId="700"/>
          <ac:spMkLst>
            <pc:docMk/>
            <pc:sldMk cId="2624105914" sldId="4472"/>
            <ac:spMk id="2" creationId="{C2232760-B3BD-4379-8CFF-759C9ED55203}"/>
          </ac:spMkLst>
        </pc:spChg>
        <pc:spChg chg="mod ord">
          <ac:chgData name="GOMEZ, Paula" userId="c93cf399-3ed7-4230-9282-8831e3fe5ae7" providerId="ADAL" clId="{E87E2C53-6242-4D6D-B359-EAE7154E7524}" dt="2023-06-12T10:17:22.711" v="70" actId="700"/>
          <ac:spMkLst>
            <pc:docMk/>
            <pc:sldMk cId="2624105914" sldId="4472"/>
            <ac:spMk id="308"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3935561327" sldId="4475"/>
        </pc:sldMkLst>
        <pc:spChg chg="add mod ord">
          <ac:chgData name="GOMEZ, Paula" userId="c93cf399-3ed7-4230-9282-8831e3fe5ae7" providerId="ADAL" clId="{E87E2C53-6242-4D6D-B359-EAE7154E7524}" dt="2023-06-12T10:17:15.671" v="69" actId="700"/>
          <ac:spMkLst>
            <pc:docMk/>
            <pc:sldMk cId="3935561327" sldId="4475"/>
            <ac:spMk id="4" creationId="{5C6EA67C-4C5B-4546-8974-C1B8D0B755C5}"/>
          </ac:spMkLst>
        </pc:spChg>
        <pc:spChg chg="mod ord">
          <ac:chgData name="GOMEZ, Paula" userId="c93cf399-3ed7-4230-9282-8831e3fe5ae7" providerId="ADAL" clId="{E87E2C53-6242-4D6D-B359-EAE7154E7524}" dt="2023-06-12T10:17:15.671" v="69" actId="700"/>
          <ac:spMkLst>
            <pc:docMk/>
            <pc:sldMk cId="3935561327" sldId="4475"/>
            <ac:spMk id="307" creationId="{00000000-0000-0000-0000-000000000000}"/>
          </ac:spMkLst>
        </pc:spChg>
      </pc:sldChg>
      <pc:sldChg chg="addSp modSp mod chgLayout">
        <pc:chgData name="GOMEZ, Paula" userId="c93cf399-3ed7-4230-9282-8831e3fe5ae7" providerId="ADAL" clId="{E87E2C53-6242-4D6D-B359-EAE7154E7524}" dt="2023-06-12T10:17:29.500" v="71" actId="700"/>
        <pc:sldMkLst>
          <pc:docMk/>
          <pc:sldMk cId="1715616205" sldId="4476"/>
        </pc:sldMkLst>
        <pc:spChg chg="add mod ord">
          <ac:chgData name="GOMEZ, Paula" userId="c93cf399-3ed7-4230-9282-8831e3fe5ae7" providerId="ADAL" clId="{E87E2C53-6242-4D6D-B359-EAE7154E7524}" dt="2023-06-12T10:17:29.500" v="71" actId="700"/>
          <ac:spMkLst>
            <pc:docMk/>
            <pc:sldMk cId="1715616205" sldId="4476"/>
            <ac:spMk id="2" creationId="{A7808A23-4501-4ADD-8A5D-E91B6B716867}"/>
          </ac:spMkLst>
        </pc:spChg>
        <pc:spChg chg="mod ord">
          <ac:chgData name="GOMEZ, Paula" userId="c93cf399-3ed7-4230-9282-8831e3fe5ae7" providerId="ADAL" clId="{E87E2C53-6242-4D6D-B359-EAE7154E7524}" dt="2023-06-12T10:17:29.500" v="71" actId="700"/>
          <ac:spMkLst>
            <pc:docMk/>
            <pc:sldMk cId="1715616205" sldId="4476"/>
            <ac:spMk id="308" creationId="{00000000-0000-0000-0000-000000000000}"/>
          </ac:spMkLst>
        </pc:spChg>
      </pc:sldChg>
      <pc:sldChg chg="addSp delSp modSp mod modClrScheme chgLayout">
        <pc:chgData name="GOMEZ, Paula" userId="c93cf399-3ed7-4230-9282-8831e3fe5ae7" providerId="ADAL" clId="{E87E2C53-6242-4D6D-B359-EAE7154E7524}" dt="2023-06-12T10:20:04.982" v="89" actId="2711"/>
        <pc:sldMkLst>
          <pc:docMk/>
          <pc:sldMk cId="2499116336" sldId="4477"/>
        </pc:sldMkLst>
        <pc:spChg chg="add del mod ord">
          <ac:chgData name="GOMEZ, Paula" userId="c93cf399-3ed7-4230-9282-8831e3fe5ae7" providerId="ADAL" clId="{E87E2C53-6242-4D6D-B359-EAE7154E7524}" dt="2023-06-12T10:20:01.118" v="88" actId="478"/>
          <ac:spMkLst>
            <pc:docMk/>
            <pc:sldMk cId="2499116336" sldId="4477"/>
            <ac:spMk id="2" creationId="{158E0380-062D-4865-819E-D150717EE7DC}"/>
          </ac:spMkLst>
        </pc:spChg>
        <pc:spChg chg="mod">
          <ac:chgData name="GOMEZ, Paula" userId="c93cf399-3ed7-4230-9282-8831e3fe5ae7" providerId="ADAL" clId="{E87E2C53-6242-4D6D-B359-EAE7154E7524}" dt="2023-06-12T10:20:04.982" v="89" actId="2711"/>
          <ac:spMkLst>
            <pc:docMk/>
            <pc:sldMk cId="2499116336" sldId="4477"/>
            <ac:spMk id="4" creationId="{121547C1-0B95-475F-B0E3-22D7571B96CE}"/>
          </ac:spMkLst>
        </pc:spChg>
        <pc:spChg chg="mod ord">
          <ac:chgData name="GOMEZ, Paula" userId="c93cf399-3ed7-4230-9282-8831e3fe5ae7" providerId="ADAL" clId="{E87E2C53-6242-4D6D-B359-EAE7154E7524}" dt="2023-06-12T10:19:17.682" v="79" actId="700"/>
          <ac:spMkLst>
            <pc:docMk/>
            <pc:sldMk cId="2499116336" sldId="4477"/>
            <ac:spMk id="307" creationId="{00000000-0000-0000-0000-000000000000}"/>
          </ac:spMkLst>
        </pc:spChg>
      </pc:sldChg>
      <pc:sldChg chg="addSp modSp mod modClrScheme chgLayout">
        <pc:chgData name="GOMEZ, Paula" userId="c93cf399-3ed7-4230-9282-8831e3fe5ae7" providerId="ADAL" clId="{E87E2C53-6242-4D6D-B359-EAE7154E7524}" dt="2023-06-12T10:17:15.671" v="69" actId="700"/>
        <pc:sldMkLst>
          <pc:docMk/>
          <pc:sldMk cId="1380852581" sldId="4478"/>
        </pc:sldMkLst>
        <pc:spChg chg="add mod ord">
          <ac:chgData name="GOMEZ, Paula" userId="c93cf399-3ed7-4230-9282-8831e3fe5ae7" providerId="ADAL" clId="{E87E2C53-6242-4D6D-B359-EAE7154E7524}" dt="2023-06-12T10:17:15.671" v="69" actId="700"/>
          <ac:spMkLst>
            <pc:docMk/>
            <pc:sldMk cId="1380852581" sldId="4478"/>
            <ac:spMk id="2" creationId="{631A95E9-A295-4F6F-9E34-C327689AE1FD}"/>
          </ac:spMkLst>
        </pc:spChg>
        <pc:spChg chg="mod ord">
          <ac:chgData name="GOMEZ, Paula" userId="c93cf399-3ed7-4230-9282-8831e3fe5ae7" providerId="ADAL" clId="{E87E2C53-6242-4D6D-B359-EAE7154E7524}" dt="2023-06-12T10:17:15.671" v="69" actId="700"/>
          <ac:spMkLst>
            <pc:docMk/>
            <pc:sldMk cId="1380852581" sldId="4478"/>
            <ac:spMk id="307" creationId="{00000000-0000-0000-0000-000000000000}"/>
          </ac:spMkLst>
        </pc:spChg>
      </pc:sldChg>
      <pc:sldChg chg="modSp mod modClrScheme chgLayout">
        <pc:chgData name="GOMEZ, Paula" userId="c93cf399-3ed7-4230-9282-8831e3fe5ae7" providerId="ADAL" clId="{E87E2C53-6242-4D6D-B359-EAE7154E7524}" dt="2023-06-12T10:16:51.780" v="68" actId="1076"/>
        <pc:sldMkLst>
          <pc:docMk/>
          <pc:sldMk cId="3188088561" sldId="4479"/>
        </pc:sldMkLst>
        <pc:spChg chg="mod ord">
          <ac:chgData name="GOMEZ, Paula" userId="c93cf399-3ed7-4230-9282-8831e3fe5ae7" providerId="ADAL" clId="{E87E2C53-6242-4D6D-B359-EAE7154E7524}" dt="2023-06-12T10:16:31.522" v="62" actId="700"/>
          <ac:spMkLst>
            <pc:docMk/>
            <pc:sldMk cId="3188088561" sldId="4479"/>
            <ac:spMk id="18435" creationId="{B1A25376-BC15-4ECC-A8EC-7B05485C055D}"/>
          </ac:spMkLst>
        </pc:spChg>
        <pc:spChg chg="mod ord">
          <ac:chgData name="GOMEZ, Paula" userId="c93cf399-3ed7-4230-9282-8831e3fe5ae7" providerId="ADAL" clId="{E87E2C53-6242-4D6D-B359-EAE7154E7524}" dt="2023-06-12T10:16:51.780" v="68" actId="1076"/>
          <ac:spMkLst>
            <pc:docMk/>
            <pc:sldMk cId="3188088561" sldId="4479"/>
            <ac:spMk id="22530" creationId="{FED9B0A0-A003-404C-8D9A-9412066C3D15}"/>
          </ac:spMkLst>
        </pc:spChg>
      </pc:sldChg>
      <pc:sldChg chg="modSp mod">
        <pc:chgData name="GOMEZ, Paula" userId="c93cf399-3ed7-4230-9282-8831e3fe5ae7" providerId="ADAL" clId="{E87E2C53-6242-4D6D-B359-EAE7154E7524}" dt="2023-06-12T10:15:10.817" v="13" actId="27636"/>
        <pc:sldMkLst>
          <pc:docMk/>
          <pc:sldMk cId="480352512" sldId="4480"/>
        </pc:sldMkLst>
        <pc:spChg chg="mod">
          <ac:chgData name="GOMEZ, Paula" userId="c93cf399-3ed7-4230-9282-8831e3fe5ae7" providerId="ADAL" clId="{E87E2C53-6242-4D6D-B359-EAE7154E7524}" dt="2023-06-12T10:15:10.817" v="13" actId="27636"/>
          <ac:spMkLst>
            <pc:docMk/>
            <pc:sldMk cId="480352512" sldId="4480"/>
            <ac:spMk id="39938" creationId="{32962E8E-4AE6-4F00-94AE-526268535180}"/>
          </ac:spMkLst>
        </pc:spChg>
        <pc:spChg chg="mod">
          <ac:chgData name="GOMEZ, Paula" userId="c93cf399-3ed7-4230-9282-8831e3fe5ae7" providerId="ADAL" clId="{E87E2C53-6242-4D6D-B359-EAE7154E7524}" dt="2023-06-12T10:15:10.650" v="12"/>
          <ac:spMkLst>
            <pc:docMk/>
            <pc:sldMk cId="480352512" sldId="4480"/>
            <ac:spMk id="39939" creationId="{D1506F32-455A-48F7-8C78-4075E3D043B5}"/>
          </ac:spMkLst>
        </pc:spChg>
      </pc:sldChg>
      <pc:sldChg chg="modSp mod">
        <pc:chgData name="GOMEZ, Paula" userId="c93cf399-3ed7-4230-9282-8831e3fe5ae7" providerId="ADAL" clId="{E87E2C53-6242-4D6D-B359-EAE7154E7524}" dt="2023-06-12T10:15:10.823" v="14" actId="27636"/>
        <pc:sldMkLst>
          <pc:docMk/>
          <pc:sldMk cId="2395794228" sldId="4481"/>
        </pc:sldMkLst>
        <pc:spChg chg="mod">
          <ac:chgData name="GOMEZ, Paula" userId="c93cf399-3ed7-4230-9282-8831e3fe5ae7" providerId="ADAL" clId="{E87E2C53-6242-4D6D-B359-EAE7154E7524}" dt="2023-06-12T10:15:10.823" v="14" actId="27636"/>
          <ac:spMkLst>
            <pc:docMk/>
            <pc:sldMk cId="2395794228" sldId="4481"/>
            <ac:spMk id="33794" creationId="{8BBB8AF4-35EB-43D5-8E09-11BBB310091B}"/>
          </ac:spMkLst>
        </pc:spChg>
        <pc:spChg chg="mod">
          <ac:chgData name="GOMEZ, Paula" userId="c93cf399-3ed7-4230-9282-8831e3fe5ae7" providerId="ADAL" clId="{E87E2C53-6242-4D6D-B359-EAE7154E7524}" dt="2023-06-12T10:15:10.650" v="12"/>
          <ac:spMkLst>
            <pc:docMk/>
            <pc:sldMk cId="2395794228" sldId="4481"/>
            <ac:spMk id="41987" creationId="{9BEAD51B-B901-4FAA-8731-7616078E626B}"/>
          </ac:spMkLst>
        </pc:spChg>
      </pc:sldChg>
      <pc:sldChg chg="modSp mod modClrScheme chgLayout">
        <pc:chgData name="GOMEZ, Paula" userId="c93cf399-3ed7-4230-9282-8831e3fe5ae7" providerId="ADAL" clId="{E87E2C53-6242-4D6D-B359-EAE7154E7524}" dt="2023-06-12T10:17:15.671" v="69" actId="700"/>
        <pc:sldMkLst>
          <pc:docMk/>
          <pc:sldMk cId="536052874" sldId="4482"/>
        </pc:sldMkLst>
        <pc:spChg chg="mod ord">
          <ac:chgData name="GOMEZ, Paula" userId="c93cf399-3ed7-4230-9282-8831e3fe5ae7" providerId="ADAL" clId="{E87E2C53-6242-4D6D-B359-EAE7154E7524}" dt="2023-06-12T10:17:15.671" v="69" actId="700"/>
          <ac:spMkLst>
            <pc:docMk/>
            <pc:sldMk cId="536052874" sldId="4482"/>
            <ac:spMk id="18435" creationId="{B1A25376-BC15-4ECC-A8EC-7B05485C055D}"/>
          </ac:spMkLst>
        </pc:spChg>
        <pc:spChg chg="mod ord">
          <ac:chgData name="GOMEZ, Paula" userId="c93cf399-3ed7-4230-9282-8831e3fe5ae7" providerId="ADAL" clId="{E87E2C53-6242-4D6D-B359-EAE7154E7524}" dt="2023-06-12T10:17:15.671" v="69" actId="700"/>
          <ac:spMkLst>
            <pc:docMk/>
            <pc:sldMk cId="536052874" sldId="4482"/>
            <ac:spMk id="22530" creationId="{FED9B0A0-A003-404C-8D9A-9412066C3D15}"/>
          </ac:spMkLst>
        </pc:spChg>
      </pc:sldChg>
      <pc:sldChg chg="modSp mod modTransition">
        <pc:chgData name="GOMEZ, Paula" userId="c93cf399-3ed7-4230-9282-8831e3fe5ae7" providerId="ADAL" clId="{E87E2C53-6242-4D6D-B359-EAE7154E7524}" dt="2023-06-12T10:16:23.058" v="61" actId="1076"/>
        <pc:sldMkLst>
          <pc:docMk/>
          <pc:sldMk cId="2367511318" sldId="4483"/>
        </pc:sldMkLst>
        <pc:spChg chg="mod">
          <ac:chgData name="GOMEZ, Paula" userId="c93cf399-3ed7-4230-9282-8831e3fe5ae7" providerId="ADAL" clId="{E87E2C53-6242-4D6D-B359-EAE7154E7524}" dt="2023-06-12T10:16:23.058" v="61" actId="1076"/>
          <ac:spMkLst>
            <pc:docMk/>
            <pc:sldMk cId="2367511318" sldId="4483"/>
            <ac:spMk id="3" creationId="{FE715C1D-0AFD-4B24-93D9-2F4112C6A19E}"/>
          </ac:spMkLst>
        </pc:spChg>
        <pc:spChg chg="mod">
          <ac:chgData name="GOMEZ, Paula" userId="c93cf399-3ed7-4230-9282-8831e3fe5ae7" providerId="ADAL" clId="{E87E2C53-6242-4D6D-B359-EAE7154E7524}" dt="2023-06-12T10:15:49.609" v="55" actId="1076"/>
          <ac:spMkLst>
            <pc:docMk/>
            <pc:sldMk cId="2367511318" sldId="4483"/>
            <ac:spMk id="4" creationId="{9BC79351-33CE-4983-A62A-74FE554B33B6}"/>
          </ac:spMkLst>
        </pc:spChg>
        <pc:spChg chg="mod">
          <ac:chgData name="GOMEZ, Paula" userId="c93cf399-3ed7-4230-9282-8831e3fe5ae7" providerId="ADAL" clId="{E87E2C53-6242-4D6D-B359-EAE7154E7524}" dt="2023-06-12T10:16:14.234" v="60" actId="1076"/>
          <ac:spMkLst>
            <pc:docMk/>
            <pc:sldMk cId="2367511318" sldId="4483"/>
            <ac:spMk id="7" creationId="{CC0349B5-314B-4196-9D2D-7757D77AB0A7}"/>
          </ac:spMkLst>
        </pc:spChg>
      </pc:sldChg>
      <pc:sldMasterChg chg="del delSldLayout">
        <pc:chgData name="GOMEZ, Paula" userId="c93cf399-3ed7-4230-9282-8831e3fe5ae7" providerId="ADAL" clId="{E87E2C53-6242-4D6D-B359-EAE7154E7524}" dt="2023-06-12T10:15:15.915" v="47" actId="2696"/>
        <pc:sldMasterMkLst>
          <pc:docMk/>
          <pc:sldMasterMk cId="19352866" sldId="2147483913"/>
        </pc:sldMasterMkLst>
        <pc:sldLayoutChg chg="del">
          <pc:chgData name="GOMEZ, Paula" userId="c93cf399-3ed7-4230-9282-8831e3fe5ae7" providerId="ADAL" clId="{E87E2C53-6242-4D6D-B359-EAE7154E7524}" dt="2023-06-12T10:15:15.884" v="35" actId="2696"/>
          <pc:sldLayoutMkLst>
            <pc:docMk/>
            <pc:sldMasterMk cId="19352866" sldId="2147483913"/>
            <pc:sldLayoutMk cId="1828371406" sldId="2147483914"/>
          </pc:sldLayoutMkLst>
        </pc:sldLayoutChg>
        <pc:sldLayoutChg chg="del">
          <pc:chgData name="GOMEZ, Paula" userId="c93cf399-3ed7-4230-9282-8831e3fe5ae7" providerId="ADAL" clId="{E87E2C53-6242-4D6D-B359-EAE7154E7524}" dt="2023-06-12T10:15:15.887" v="36" actId="2696"/>
          <pc:sldLayoutMkLst>
            <pc:docMk/>
            <pc:sldMasterMk cId="19352866" sldId="2147483913"/>
            <pc:sldLayoutMk cId="681889584" sldId="2147483915"/>
          </pc:sldLayoutMkLst>
        </pc:sldLayoutChg>
        <pc:sldLayoutChg chg="del">
          <pc:chgData name="GOMEZ, Paula" userId="c93cf399-3ed7-4230-9282-8831e3fe5ae7" providerId="ADAL" clId="{E87E2C53-6242-4D6D-B359-EAE7154E7524}" dt="2023-06-12T10:15:15.889" v="37" actId="2696"/>
          <pc:sldLayoutMkLst>
            <pc:docMk/>
            <pc:sldMasterMk cId="19352866" sldId="2147483913"/>
            <pc:sldLayoutMk cId="2992809033" sldId="2147483916"/>
          </pc:sldLayoutMkLst>
        </pc:sldLayoutChg>
        <pc:sldLayoutChg chg="del">
          <pc:chgData name="GOMEZ, Paula" userId="c93cf399-3ed7-4230-9282-8831e3fe5ae7" providerId="ADAL" clId="{E87E2C53-6242-4D6D-B359-EAE7154E7524}" dt="2023-06-12T10:15:15.892" v="38" actId="2696"/>
          <pc:sldLayoutMkLst>
            <pc:docMk/>
            <pc:sldMasterMk cId="19352866" sldId="2147483913"/>
            <pc:sldLayoutMk cId="2262953768" sldId="2147483917"/>
          </pc:sldLayoutMkLst>
        </pc:sldLayoutChg>
        <pc:sldLayoutChg chg="del">
          <pc:chgData name="GOMEZ, Paula" userId="c93cf399-3ed7-4230-9282-8831e3fe5ae7" providerId="ADAL" clId="{E87E2C53-6242-4D6D-B359-EAE7154E7524}" dt="2023-06-12T10:15:15.896" v="39" actId="2696"/>
          <pc:sldLayoutMkLst>
            <pc:docMk/>
            <pc:sldMasterMk cId="19352866" sldId="2147483913"/>
            <pc:sldLayoutMk cId="3724336043" sldId="2147483918"/>
          </pc:sldLayoutMkLst>
        </pc:sldLayoutChg>
        <pc:sldLayoutChg chg="del">
          <pc:chgData name="GOMEZ, Paula" userId="c93cf399-3ed7-4230-9282-8831e3fe5ae7" providerId="ADAL" clId="{E87E2C53-6242-4D6D-B359-EAE7154E7524}" dt="2023-06-12T10:15:15.899" v="40" actId="2696"/>
          <pc:sldLayoutMkLst>
            <pc:docMk/>
            <pc:sldMasterMk cId="19352866" sldId="2147483913"/>
            <pc:sldLayoutMk cId="2618931763" sldId="2147483919"/>
          </pc:sldLayoutMkLst>
        </pc:sldLayoutChg>
        <pc:sldLayoutChg chg="del">
          <pc:chgData name="GOMEZ, Paula" userId="c93cf399-3ed7-4230-9282-8831e3fe5ae7" providerId="ADAL" clId="{E87E2C53-6242-4D6D-B359-EAE7154E7524}" dt="2023-06-12T10:15:15.901" v="41" actId="2696"/>
          <pc:sldLayoutMkLst>
            <pc:docMk/>
            <pc:sldMasterMk cId="19352866" sldId="2147483913"/>
            <pc:sldLayoutMk cId="3736837534" sldId="2147483920"/>
          </pc:sldLayoutMkLst>
        </pc:sldLayoutChg>
        <pc:sldLayoutChg chg="del">
          <pc:chgData name="GOMEZ, Paula" userId="c93cf399-3ed7-4230-9282-8831e3fe5ae7" providerId="ADAL" clId="{E87E2C53-6242-4D6D-B359-EAE7154E7524}" dt="2023-06-12T10:15:15.903" v="42" actId="2696"/>
          <pc:sldLayoutMkLst>
            <pc:docMk/>
            <pc:sldMasterMk cId="19352866" sldId="2147483913"/>
            <pc:sldLayoutMk cId="1063752375" sldId="2147483921"/>
          </pc:sldLayoutMkLst>
        </pc:sldLayoutChg>
        <pc:sldLayoutChg chg="del">
          <pc:chgData name="GOMEZ, Paula" userId="c93cf399-3ed7-4230-9282-8831e3fe5ae7" providerId="ADAL" clId="{E87E2C53-6242-4D6D-B359-EAE7154E7524}" dt="2023-06-12T10:15:15.905" v="43" actId="2696"/>
          <pc:sldLayoutMkLst>
            <pc:docMk/>
            <pc:sldMasterMk cId="19352866" sldId="2147483913"/>
            <pc:sldLayoutMk cId="126808772" sldId="2147483922"/>
          </pc:sldLayoutMkLst>
        </pc:sldLayoutChg>
        <pc:sldLayoutChg chg="del">
          <pc:chgData name="GOMEZ, Paula" userId="c93cf399-3ed7-4230-9282-8831e3fe5ae7" providerId="ADAL" clId="{E87E2C53-6242-4D6D-B359-EAE7154E7524}" dt="2023-06-12T10:15:15.907" v="44" actId="2696"/>
          <pc:sldLayoutMkLst>
            <pc:docMk/>
            <pc:sldMasterMk cId="19352866" sldId="2147483913"/>
            <pc:sldLayoutMk cId="3625509648" sldId="2147483923"/>
          </pc:sldLayoutMkLst>
        </pc:sldLayoutChg>
        <pc:sldLayoutChg chg="del">
          <pc:chgData name="GOMEZ, Paula" userId="c93cf399-3ed7-4230-9282-8831e3fe5ae7" providerId="ADAL" clId="{E87E2C53-6242-4D6D-B359-EAE7154E7524}" dt="2023-06-12T10:15:15.908" v="45" actId="2696"/>
          <pc:sldLayoutMkLst>
            <pc:docMk/>
            <pc:sldMasterMk cId="19352866" sldId="2147483913"/>
            <pc:sldLayoutMk cId="2598386979" sldId="2147483924"/>
          </pc:sldLayoutMkLst>
        </pc:sldLayoutChg>
        <pc:sldLayoutChg chg="del">
          <pc:chgData name="GOMEZ, Paula" userId="c93cf399-3ed7-4230-9282-8831e3fe5ae7" providerId="ADAL" clId="{E87E2C53-6242-4D6D-B359-EAE7154E7524}" dt="2023-06-12T10:15:15.910" v="46" actId="2696"/>
          <pc:sldLayoutMkLst>
            <pc:docMk/>
            <pc:sldMasterMk cId="19352866" sldId="2147483913"/>
            <pc:sldLayoutMk cId="4018426610" sldId="2147483925"/>
          </pc:sldLayoutMkLst>
        </pc:sldLayoutChg>
      </pc:sldMasterChg>
      <pc:sldMasterChg chg="del delSldLayout">
        <pc:chgData name="GOMEZ, Paula" userId="c93cf399-3ed7-4230-9282-8831e3fe5ae7" providerId="ADAL" clId="{E87E2C53-6242-4D6D-B359-EAE7154E7524}" dt="2023-06-12T10:15:08.800" v="11" actId="2696"/>
        <pc:sldMasterMkLst>
          <pc:docMk/>
          <pc:sldMasterMk cId="0" sldId="2147484320"/>
        </pc:sldMasterMkLst>
        <pc:sldLayoutChg chg="del">
          <pc:chgData name="GOMEZ, Paula" userId="c93cf399-3ed7-4230-9282-8831e3fe5ae7" providerId="ADAL" clId="{E87E2C53-6242-4D6D-B359-EAE7154E7524}" dt="2023-06-12T10:15:08.776" v="0" actId="2696"/>
          <pc:sldLayoutMkLst>
            <pc:docMk/>
            <pc:sldMasterMk cId="0" sldId="2147484320"/>
            <pc:sldLayoutMk cId="1521769579" sldId="2147484821"/>
          </pc:sldLayoutMkLst>
        </pc:sldLayoutChg>
        <pc:sldLayoutChg chg="del">
          <pc:chgData name="GOMEZ, Paula" userId="c93cf399-3ed7-4230-9282-8831e3fe5ae7" providerId="ADAL" clId="{E87E2C53-6242-4D6D-B359-EAE7154E7524}" dt="2023-06-12T10:15:08.780" v="1" actId="2696"/>
          <pc:sldLayoutMkLst>
            <pc:docMk/>
            <pc:sldMasterMk cId="0" sldId="2147484320"/>
            <pc:sldLayoutMk cId="932295887" sldId="2147484822"/>
          </pc:sldLayoutMkLst>
        </pc:sldLayoutChg>
        <pc:sldLayoutChg chg="del">
          <pc:chgData name="GOMEZ, Paula" userId="c93cf399-3ed7-4230-9282-8831e3fe5ae7" providerId="ADAL" clId="{E87E2C53-6242-4D6D-B359-EAE7154E7524}" dt="2023-06-12T10:15:08.783" v="2" actId="2696"/>
          <pc:sldLayoutMkLst>
            <pc:docMk/>
            <pc:sldMasterMk cId="0" sldId="2147484320"/>
            <pc:sldLayoutMk cId="4018032084" sldId="2147484823"/>
          </pc:sldLayoutMkLst>
        </pc:sldLayoutChg>
        <pc:sldLayoutChg chg="del">
          <pc:chgData name="GOMEZ, Paula" userId="c93cf399-3ed7-4230-9282-8831e3fe5ae7" providerId="ADAL" clId="{E87E2C53-6242-4D6D-B359-EAE7154E7524}" dt="2023-06-12T10:15:08.785" v="3" actId="2696"/>
          <pc:sldLayoutMkLst>
            <pc:docMk/>
            <pc:sldMasterMk cId="0" sldId="2147484320"/>
            <pc:sldLayoutMk cId="719382070" sldId="2147484824"/>
          </pc:sldLayoutMkLst>
        </pc:sldLayoutChg>
        <pc:sldLayoutChg chg="del">
          <pc:chgData name="GOMEZ, Paula" userId="c93cf399-3ed7-4230-9282-8831e3fe5ae7" providerId="ADAL" clId="{E87E2C53-6242-4D6D-B359-EAE7154E7524}" dt="2023-06-12T10:15:08.787" v="4" actId="2696"/>
          <pc:sldLayoutMkLst>
            <pc:docMk/>
            <pc:sldMasterMk cId="0" sldId="2147484320"/>
            <pc:sldLayoutMk cId="410987751" sldId="2147484825"/>
          </pc:sldLayoutMkLst>
        </pc:sldLayoutChg>
        <pc:sldLayoutChg chg="del">
          <pc:chgData name="GOMEZ, Paula" userId="c93cf399-3ed7-4230-9282-8831e3fe5ae7" providerId="ADAL" clId="{E87E2C53-6242-4D6D-B359-EAE7154E7524}" dt="2023-06-12T10:15:08.789" v="5" actId="2696"/>
          <pc:sldLayoutMkLst>
            <pc:docMk/>
            <pc:sldMasterMk cId="0" sldId="2147484320"/>
            <pc:sldLayoutMk cId="1499469567" sldId="2147484826"/>
          </pc:sldLayoutMkLst>
        </pc:sldLayoutChg>
        <pc:sldLayoutChg chg="del">
          <pc:chgData name="GOMEZ, Paula" userId="c93cf399-3ed7-4230-9282-8831e3fe5ae7" providerId="ADAL" clId="{E87E2C53-6242-4D6D-B359-EAE7154E7524}" dt="2023-06-12T10:15:08.790" v="6" actId="2696"/>
          <pc:sldLayoutMkLst>
            <pc:docMk/>
            <pc:sldMasterMk cId="0" sldId="2147484320"/>
            <pc:sldLayoutMk cId="2534648908" sldId="2147484827"/>
          </pc:sldLayoutMkLst>
        </pc:sldLayoutChg>
        <pc:sldLayoutChg chg="del">
          <pc:chgData name="GOMEZ, Paula" userId="c93cf399-3ed7-4230-9282-8831e3fe5ae7" providerId="ADAL" clId="{E87E2C53-6242-4D6D-B359-EAE7154E7524}" dt="2023-06-12T10:15:08.791" v="7" actId="2696"/>
          <pc:sldLayoutMkLst>
            <pc:docMk/>
            <pc:sldMasterMk cId="0" sldId="2147484320"/>
            <pc:sldLayoutMk cId="3074145519" sldId="2147484828"/>
          </pc:sldLayoutMkLst>
        </pc:sldLayoutChg>
        <pc:sldLayoutChg chg="del">
          <pc:chgData name="GOMEZ, Paula" userId="c93cf399-3ed7-4230-9282-8831e3fe5ae7" providerId="ADAL" clId="{E87E2C53-6242-4D6D-B359-EAE7154E7524}" dt="2023-06-12T10:15:08.792" v="8" actId="2696"/>
          <pc:sldLayoutMkLst>
            <pc:docMk/>
            <pc:sldMasterMk cId="0" sldId="2147484320"/>
            <pc:sldLayoutMk cId="44319430" sldId="2147484829"/>
          </pc:sldLayoutMkLst>
        </pc:sldLayoutChg>
        <pc:sldLayoutChg chg="del">
          <pc:chgData name="GOMEZ, Paula" userId="c93cf399-3ed7-4230-9282-8831e3fe5ae7" providerId="ADAL" clId="{E87E2C53-6242-4D6D-B359-EAE7154E7524}" dt="2023-06-12T10:15:08.794" v="9" actId="2696"/>
          <pc:sldLayoutMkLst>
            <pc:docMk/>
            <pc:sldMasterMk cId="0" sldId="2147484320"/>
            <pc:sldLayoutMk cId="3991271471" sldId="2147484830"/>
          </pc:sldLayoutMkLst>
        </pc:sldLayoutChg>
        <pc:sldLayoutChg chg="del">
          <pc:chgData name="GOMEZ, Paula" userId="c93cf399-3ed7-4230-9282-8831e3fe5ae7" providerId="ADAL" clId="{E87E2C53-6242-4D6D-B359-EAE7154E7524}" dt="2023-06-12T10:15:08.796" v="10" actId="2696"/>
          <pc:sldLayoutMkLst>
            <pc:docMk/>
            <pc:sldMasterMk cId="0" sldId="2147484320"/>
            <pc:sldLayoutMk cId="3770101555" sldId="2147484831"/>
          </pc:sldLayoutMkLst>
        </pc:sldLayoutChg>
      </pc:sldMasterChg>
      <pc:sldMasterChg chg="modSldLayout">
        <pc:chgData name="GOMEZ, Paula" userId="c93cf399-3ed7-4230-9282-8831e3fe5ae7" providerId="ADAL" clId="{E87E2C53-6242-4D6D-B359-EAE7154E7524}" dt="2023-06-12T10:15:10.650" v="12"/>
        <pc:sldMasterMkLst>
          <pc:docMk/>
          <pc:sldMasterMk cId="3692832387" sldId="2147484847"/>
        </pc:sldMasterMkLst>
        <pc:sldLayoutChg chg="delSp">
          <pc:chgData name="GOMEZ, Paula" userId="c93cf399-3ed7-4230-9282-8831e3fe5ae7" providerId="ADAL" clId="{E87E2C53-6242-4D6D-B359-EAE7154E7524}" dt="2023-06-12T10:15:10.650" v="12"/>
          <pc:sldLayoutMkLst>
            <pc:docMk/>
            <pc:sldMasterMk cId="3692832387" sldId="2147484847"/>
            <pc:sldLayoutMk cId="1233264856" sldId="2147484874"/>
          </pc:sldLayoutMkLst>
          <pc:picChg chg="del">
            <ac:chgData name="GOMEZ, Paula" userId="c93cf399-3ed7-4230-9282-8831e3fe5ae7" providerId="ADAL" clId="{E87E2C53-6242-4D6D-B359-EAE7154E7524}" dt="2023-06-12T10:15:10.650" v="12"/>
            <ac:picMkLst>
              <pc:docMk/>
              <pc:sldMasterMk cId="3692832387" sldId="2147484847"/>
              <pc:sldLayoutMk cId="1233264856" sldId="2147484874"/>
              <ac:picMk id="5" creationId="{00000000-0000-0000-0000-000000000000}"/>
            </ac:picMkLst>
          </pc:picChg>
        </pc:sldLayoutChg>
      </pc:sldMasterChg>
    </pc:docChg>
  </pc:docChgLst>
  <pc:docChgLst>
    <pc:chgData name="Morales, Marissa (CDC/DDPHSIS/CGH/DGHP)" userId="S::quu4_cdc.gov#ext#@worldhealthorg.onmicrosoft.com::c54d35d8-a7ff-491e-bd69-664acc16cd3f" providerId="AD" clId="Web-{A230FDD6-8F4D-50EF-7A9B-2E317A53A6B9}"/>
    <pc:docChg chg="modSld">
      <pc:chgData name="Morales, Marissa (CDC/DDPHSIS/CGH/DGHP)" userId="S::quu4_cdc.gov#ext#@worldhealthorg.onmicrosoft.com::c54d35d8-a7ff-491e-bd69-664acc16cd3f" providerId="AD" clId="Web-{A230FDD6-8F4D-50EF-7A9B-2E317A53A6B9}" dt="2022-08-16T04:00:53.314" v="47"/>
      <pc:docMkLst>
        <pc:docMk/>
      </pc:docMkLst>
      <pc:sldChg chg="modSp">
        <pc:chgData name="Morales, Marissa (CDC/DDPHSIS/CGH/DGHP)" userId="S::quu4_cdc.gov#ext#@worldhealthorg.onmicrosoft.com::c54d35d8-a7ff-491e-bd69-664acc16cd3f" providerId="AD" clId="Web-{A230FDD6-8F4D-50EF-7A9B-2E317A53A6B9}" dt="2022-08-15T15:35:39.135" v="1" actId="20577"/>
        <pc:sldMkLst>
          <pc:docMk/>
          <pc:sldMk cId="4030171585" sldId="1871"/>
        </pc:sldMkLst>
        <pc:spChg chg="mod">
          <ac:chgData name="Morales, Marissa (CDC/DDPHSIS/CGH/DGHP)" userId="S::quu4_cdc.gov#ext#@worldhealthorg.onmicrosoft.com::c54d35d8-a7ff-491e-bd69-664acc16cd3f" providerId="AD" clId="Web-{A230FDD6-8F4D-50EF-7A9B-2E317A53A6B9}" dt="2022-08-15T15:35:39.135" v="1" actId="20577"/>
          <ac:spMkLst>
            <pc:docMk/>
            <pc:sldMk cId="4030171585" sldId="1871"/>
            <ac:spMk id="2" creationId="{459B0FCD-77DD-440C-AF00-D6E6FD6BCF76}"/>
          </ac:spMkLst>
        </pc:spChg>
      </pc:sldChg>
      <pc:sldChg chg="modNotes">
        <pc:chgData name="Morales, Marissa (CDC/DDPHSIS/CGH/DGHP)" userId="S::quu4_cdc.gov#ext#@worldhealthorg.onmicrosoft.com::c54d35d8-a7ff-491e-bd69-664acc16cd3f" providerId="AD" clId="Web-{A230FDD6-8F4D-50EF-7A9B-2E317A53A6B9}" dt="2022-08-16T04:00:53.314" v="47"/>
        <pc:sldMkLst>
          <pc:docMk/>
          <pc:sldMk cId="2597871857" sldId="1875"/>
        </pc:sldMkLst>
      </pc:sldChg>
      <pc:sldChg chg="modSp">
        <pc:chgData name="Morales, Marissa (CDC/DDPHSIS/CGH/DGHP)" userId="S::quu4_cdc.gov#ext#@worldhealthorg.onmicrosoft.com::c54d35d8-a7ff-491e-bd69-664acc16cd3f" providerId="AD" clId="Web-{A230FDD6-8F4D-50EF-7A9B-2E317A53A6B9}" dt="2022-08-15T15:48:33.310" v="43"/>
        <pc:sldMkLst>
          <pc:docMk/>
          <pc:sldMk cId="3194878380" sldId="1986"/>
        </pc:sldMkLst>
        <pc:graphicFrameChg chg="mod modGraphic">
          <ac:chgData name="Morales, Marissa (CDC/DDPHSIS/CGH/DGHP)" userId="S::quu4_cdc.gov#ext#@worldhealthorg.onmicrosoft.com::c54d35d8-a7ff-491e-bd69-664acc16cd3f" providerId="AD" clId="Web-{A230FDD6-8F4D-50EF-7A9B-2E317A53A6B9}" dt="2022-08-15T15:48:33.310" v="43"/>
          <ac:graphicFrameMkLst>
            <pc:docMk/>
            <pc:sldMk cId="3194878380" sldId="1986"/>
            <ac:graphicFrameMk id="2" creationId="{20F09B98-F780-4A35-BD1D-F3362EC5EEAD}"/>
          </ac:graphicFrameMkLst>
        </pc:graphicFrameChg>
      </pc:sldChg>
    </pc:docChg>
  </pc:docChgLst>
  <pc:docChgLst>
    <pc:chgData name="EZZINE, Hind" userId="S::ezzineh@who.int::edcab00f-6318-46e5-a4a9-188b01ee222f" providerId="AD" clId="Web-{2654182A-0FEC-97D8-338B-4FEE9BD6117B}"/>
    <pc:docChg chg="addSld delSld modSld addMainMaster">
      <pc:chgData name="EZZINE, Hind" userId="S::ezzineh@who.int::edcab00f-6318-46e5-a4a9-188b01ee222f" providerId="AD" clId="Web-{2654182A-0FEC-97D8-338B-4FEE9BD6117B}" dt="2022-01-07T13:35:46.548" v="98" actId="1076"/>
      <pc:docMkLst>
        <pc:docMk/>
      </pc:docMkLst>
      <pc:sldChg chg="delSp add del">
        <pc:chgData name="EZZINE, Hind" userId="S::ezzineh@who.int::edcab00f-6318-46e5-a4a9-188b01ee222f" providerId="AD" clId="Web-{2654182A-0FEC-97D8-338B-4FEE9BD6117B}" dt="2022-01-07T13:35:27.594" v="96"/>
        <pc:sldMkLst>
          <pc:docMk/>
          <pc:sldMk cId="0" sldId="288"/>
        </pc:sldMkLst>
        <pc:spChg chg="del">
          <ac:chgData name="EZZINE, Hind" userId="S::ezzineh@who.int::edcab00f-6318-46e5-a4a9-188b01ee222f" providerId="AD" clId="Web-{2654182A-0FEC-97D8-338B-4FEE9BD6117B}" dt="2022-01-07T13:32:46.492" v="42"/>
          <ac:spMkLst>
            <pc:docMk/>
            <pc:sldMk cId="0" sldId="288"/>
            <ac:spMk id="16387" creationId="{1BC7BCA4-40CF-4AD6-AEFA-B4FB6FA16FC6}"/>
          </ac:spMkLst>
        </pc:spChg>
      </pc:sldChg>
      <pc:sldChg chg="del">
        <pc:chgData name="EZZINE, Hind" userId="S::ezzineh@who.int::edcab00f-6318-46e5-a4a9-188b01ee222f" providerId="AD" clId="Web-{2654182A-0FEC-97D8-338B-4FEE9BD6117B}" dt="2022-01-07T13:23:22.071" v="31"/>
        <pc:sldMkLst>
          <pc:docMk/>
          <pc:sldMk cId="0" sldId="335"/>
        </pc:sldMkLst>
      </pc:sldChg>
      <pc:sldChg chg="modSp add del mod modClrScheme chgLayout">
        <pc:chgData name="EZZINE, Hind" userId="S::ezzineh@who.int::edcab00f-6318-46e5-a4a9-188b01ee222f" providerId="AD" clId="Web-{2654182A-0FEC-97D8-338B-4FEE9BD6117B}" dt="2022-01-07T13:19:16.464" v="18"/>
        <pc:sldMkLst>
          <pc:docMk/>
          <pc:sldMk cId="0" sldId="341"/>
        </pc:sldMkLst>
        <pc:spChg chg="mod ord">
          <ac:chgData name="EZZINE, Hind" userId="S::ezzineh@who.int::edcab00f-6318-46e5-a4a9-188b01ee222f" providerId="AD" clId="Web-{2654182A-0FEC-97D8-338B-4FEE9BD6117B}" dt="2022-01-07T13:19:16.464" v="18"/>
          <ac:spMkLst>
            <pc:docMk/>
            <pc:sldMk cId="0" sldId="341"/>
            <ac:spMk id="44034" creationId="{7B1A93B5-CAE6-401A-84CA-C7219725234B}"/>
          </ac:spMkLst>
        </pc:spChg>
      </pc:sldChg>
      <pc:sldChg chg="del">
        <pc:chgData name="EZZINE, Hind" userId="S::ezzineh@who.int::edcab00f-6318-46e5-a4a9-188b01ee222f" providerId="AD" clId="Web-{2654182A-0FEC-97D8-338B-4FEE9BD6117B}" dt="2022-01-07T13:18:01.913" v="5"/>
        <pc:sldMkLst>
          <pc:docMk/>
          <pc:sldMk cId="0" sldId="356"/>
        </pc:sldMkLst>
      </pc:sldChg>
      <pc:sldChg chg="modSp mod modClrScheme chgLayout">
        <pc:chgData name="EZZINE, Hind" userId="S::ezzineh@who.int::edcab00f-6318-46e5-a4a9-188b01ee222f" providerId="AD" clId="Web-{2654182A-0FEC-97D8-338B-4FEE9BD6117B}" dt="2022-01-07T13:30:40.204" v="33"/>
        <pc:sldMkLst>
          <pc:docMk/>
          <pc:sldMk cId="0" sldId="358"/>
        </pc:sldMkLst>
        <pc:spChg chg="mod ord">
          <ac:chgData name="EZZINE, Hind" userId="S::ezzineh@who.int::edcab00f-6318-46e5-a4a9-188b01ee222f" providerId="AD" clId="Web-{2654182A-0FEC-97D8-338B-4FEE9BD6117B}" dt="2022-01-07T13:30:40.204" v="33"/>
          <ac:spMkLst>
            <pc:docMk/>
            <pc:sldMk cId="0" sldId="358"/>
            <ac:spMk id="24578" creationId="{9D0F65AF-BAC0-421F-8FD2-ACFE1575AB83}"/>
          </ac:spMkLst>
        </pc:spChg>
        <pc:spChg chg="mod ord">
          <ac:chgData name="EZZINE, Hind" userId="S::ezzineh@who.int::edcab00f-6318-46e5-a4a9-188b01ee222f" providerId="AD" clId="Web-{2654182A-0FEC-97D8-338B-4FEE9BD6117B}" dt="2022-01-07T13:30:40.204" v="33"/>
          <ac:spMkLst>
            <pc:docMk/>
            <pc:sldMk cId="0" sldId="358"/>
            <ac:spMk id="24579" creationId="{6FA11F00-3065-48BC-8212-D93723259126}"/>
          </ac:spMkLst>
        </pc:spChg>
      </pc:sldChg>
      <pc:sldChg chg="modSp mod modClrScheme chgLayout">
        <pc:chgData name="EZZINE, Hind" userId="S::ezzineh@who.int::edcab00f-6318-46e5-a4a9-188b01ee222f" providerId="AD" clId="Web-{2654182A-0FEC-97D8-338B-4FEE9BD6117B}" dt="2022-01-07T13:23:57.557" v="32"/>
        <pc:sldMkLst>
          <pc:docMk/>
          <pc:sldMk cId="0" sldId="359"/>
        </pc:sldMkLst>
        <pc:spChg chg="mod ord">
          <ac:chgData name="EZZINE, Hind" userId="S::ezzineh@who.int::edcab00f-6318-46e5-a4a9-188b01ee222f" providerId="AD" clId="Web-{2654182A-0FEC-97D8-338B-4FEE9BD6117B}" dt="2022-01-07T13:23:57.557" v="32"/>
          <ac:spMkLst>
            <pc:docMk/>
            <pc:sldMk cId="0" sldId="359"/>
            <ac:spMk id="20482" creationId="{C0154A34-9975-45F1-8059-125489D4C21A}"/>
          </ac:spMkLst>
        </pc:spChg>
        <pc:spChg chg="mod ord">
          <ac:chgData name="EZZINE, Hind" userId="S::ezzineh@who.int::edcab00f-6318-46e5-a4a9-188b01ee222f" providerId="AD" clId="Web-{2654182A-0FEC-97D8-338B-4FEE9BD6117B}" dt="2022-01-07T13:23:57.557" v="32"/>
          <ac:spMkLst>
            <pc:docMk/>
            <pc:sldMk cId="0" sldId="359"/>
            <ac:spMk id="20483" creationId="{1BD00435-6460-4E09-9B49-27DB96F0977E}"/>
          </ac:spMkLst>
        </pc:spChg>
      </pc:sldChg>
      <pc:sldChg chg="modSp">
        <pc:chgData name="EZZINE, Hind" userId="S::ezzineh@who.int::edcab00f-6318-46e5-a4a9-188b01ee222f" providerId="AD" clId="Web-{2654182A-0FEC-97D8-338B-4FEE9BD6117B}" dt="2022-01-07T13:31:01.627" v="36" actId="20577"/>
        <pc:sldMkLst>
          <pc:docMk/>
          <pc:sldMk cId="0" sldId="361"/>
        </pc:sldMkLst>
        <pc:spChg chg="mod">
          <ac:chgData name="EZZINE, Hind" userId="S::ezzineh@who.int::edcab00f-6318-46e5-a4a9-188b01ee222f" providerId="AD" clId="Web-{2654182A-0FEC-97D8-338B-4FEE9BD6117B}" dt="2022-01-07T13:31:01.627" v="36" actId="20577"/>
          <ac:spMkLst>
            <pc:docMk/>
            <pc:sldMk cId="0" sldId="361"/>
            <ac:spMk id="22530" creationId="{FED9B0A0-A003-404C-8D9A-9412066C3D15}"/>
          </ac:spMkLst>
        </pc:spChg>
      </pc:sldChg>
      <pc:sldChg chg="add del">
        <pc:chgData name="EZZINE, Hind" userId="S::ezzineh@who.int::edcab00f-6318-46e5-a4a9-188b01ee222f" providerId="AD" clId="Web-{2654182A-0FEC-97D8-338B-4FEE9BD6117B}" dt="2022-01-07T13:21:55.817" v="24"/>
        <pc:sldMkLst>
          <pc:docMk/>
          <pc:sldMk cId="495038529" sldId="362"/>
        </pc:sldMkLst>
      </pc:sldChg>
      <pc:sldChg chg="add del">
        <pc:chgData name="EZZINE, Hind" userId="S::ezzineh@who.int::edcab00f-6318-46e5-a4a9-188b01ee222f" providerId="AD" clId="Web-{2654182A-0FEC-97D8-338B-4FEE9BD6117B}" dt="2022-01-07T13:21:54.160" v="23"/>
        <pc:sldMkLst>
          <pc:docMk/>
          <pc:sldMk cId="4059613193" sldId="363"/>
        </pc:sldMkLst>
      </pc:sldChg>
      <pc:sldChg chg="addSp delSp modSp add">
        <pc:chgData name="EZZINE, Hind" userId="S::ezzineh@who.int::edcab00f-6318-46e5-a4a9-188b01ee222f" providerId="AD" clId="Web-{2654182A-0FEC-97D8-338B-4FEE9BD6117B}" dt="2022-01-07T13:32:05.490" v="40"/>
        <pc:sldMkLst>
          <pc:docMk/>
          <pc:sldMk cId="4059664225" sldId="364"/>
        </pc:sldMkLst>
        <pc:spChg chg="add del mod">
          <ac:chgData name="EZZINE, Hind" userId="S::ezzineh@who.int::edcab00f-6318-46e5-a4a9-188b01ee222f" providerId="AD" clId="Web-{2654182A-0FEC-97D8-338B-4FEE9BD6117B}" dt="2022-01-07T13:22:22.787" v="27"/>
          <ac:spMkLst>
            <pc:docMk/>
            <pc:sldMk cId="4059664225" sldId="364"/>
            <ac:spMk id="3" creationId="{1FAF4659-82AC-4A45-9997-9B586D0283C1}"/>
          </ac:spMkLst>
        </pc:spChg>
        <pc:spChg chg="add">
          <ac:chgData name="EZZINE, Hind" userId="S::ezzineh@who.int::edcab00f-6318-46e5-a4a9-188b01ee222f" providerId="AD" clId="Web-{2654182A-0FEC-97D8-338B-4FEE9BD6117B}" dt="2022-01-07T13:22:18.865" v="26"/>
          <ac:spMkLst>
            <pc:docMk/>
            <pc:sldMk cId="4059664225" sldId="364"/>
            <ac:spMk id="4" creationId="{121547C1-0B95-475F-B0E3-22D7571B96CE}"/>
          </ac:spMkLst>
        </pc:spChg>
        <pc:spChg chg="mod">
          <ac:chgData name="EZZINE, Hind" userId="S::ezzineh@who.int::edcab00f-6318-46e5-a4a9-188b01ee222f" providerId="AD" clId="Web-{2654182A-0FEC-97D8-338B-4FEE9BD6117B}" dt="2022-01-07T13:32:05.490" v="40"/>
          <ac:spMkLst>
            <pc:docMk/>
            <pc:sldMk cId="4059664225" sldId="364"/>
            <ac:spMk id="307" creationId="{00000000-0000-0000-0000-000000000000}"/>
          </ac:spMkLst>
        </pc:spChg>
        <pc:spChg chg="del">
          <ac:chgData name="EZZINE, Hind" userId="S::ezzineh@who.int::edcab00f-6318-46e5-a4a9-188b01ee222f" providerId="AD" clId="Web-{2654182A-0FEC-97D8-338B-4FEE9BD6117B}" dt="2022-01-07T13:22:18.005" v="25"/>
          <ac:spMkLst>
            <pc:docMk/>
            <pc:sldMk cId="4059664225" sldId="364"/>
            <ac:spMk id="308" creationId="{00000000-0000-0000-0000-000000000000}"/>
          </ac:spMkLst>
        </pc:spChg>
      </pc:sldChg>
      <pc:sldChg chg="modSp add del">
        <pc:chgData name="EZZINE, Hind" userId="S::ezzineh@who.int::edcab00f-6318-46e5-a4a9-188b01ee222f" providerId="AD" clId="Web-{2654182A-0FEC-97D8-338B-4FEE9BD6117B}" dt="2022-01-07T13:32:35.272" v="41"/>
        <pc:sldMkLst>
          <pc:docMk/>
          <pc:sldMk cId="2825593333" sldId="365"/>
        </pc:sldMkLst>
        <pc:spChg chg="mod">
          <ac:chgData name="EZZINE, Hind" userId="S::ezzineh@who.int::edcab00f-6318-46e5-a4a9-188b01ee222f" providerId="AD" clId="Web-{2654182A-0FEC-97D8-338B-4FEE9BD6117B}" dt="2022-01-07T13:31:52.676" v="38" actId="20577"/>
          <ac:spMkLst>
            <pc:docMk/>
            <pc:sldMk cId="2825593333" sldId="365"/>
            <ac:spMk id="307" creationId="{00000000-0000-0000-0000-000000000000}"/>
          </ac:spMkLst>
        </pc:spChg>
      </pc:sldChg>
      <pc:sldChg chg="addSp delSp modSp add">
        <pc:chgData name="EZZINE, Hind" userId="S::ezzineh@who.int::edcab00f-6318-46e5-a4a9-188b01ee222f" providerId="AD" clId="Web-{2654182A-0FEC-97D8-338B-4FEE9BD6117B}" dt="2022-01-07T13:35:46.548" v="98" actId="1076"/>
        <pc:sldMkLst>
          <pc:docMk/>
          <pc:sldMk cId="520941827" sldId="366"/>
        </pc:sldMkLst>
        <pc:spChg chg="add mod">
          <ac:chgData name="EZZINE, Hind" userId="S::ezzineh@who.int::edcab00f-6318-46e5-a4a9-188b01ee222f" providerId="AD" clId="Web-{2654182A-0FEC-97D8-338B-4FEE9BD6117B}" dt="2022-01-07T13:34:58.905" v="89" actId="1076"/>
          <ac:spMkLst>
            <pc:docMk/>
            <pc:sldMk cId="520941827" sldId="366"/>
            <ac:spMk id="2" creationId="{5FCDE3D3-6385-4B90-B910-5A9A2543F030}"/>
          </ac:spMkLst>
        </pc:spChg>
        <pc:spChg chg="mod">
          <ac:chgData name="EZZINE, Hind" userId="S::ezzineh@who.int::edcab00f-6318-46e5-a4a9-188b01ee222f" providerId="AD" clId="Web-{2654182A-0FEC-97D8-338B-4FEE9BD6117B}" dt="2022-01-07T13:35:13.172" v="93" actId="1076"/>
          <ac:spMkLst>
            <pc:docMk/>
            <pc:sldMk cId="520941827" sldId="366"/>
            <ac:spMk id="3" creationId="{FE715C1D-0AFD-4B24-93D9-2F4112C6A19E}"/>
          </ac:spMkLst>
        </pc:spChg>
        <pc:spChg chg="add mod">
          <ac:chgData name="EZZINE, Hind" userId="S::ezzineh@who.int::edcab00f-6318-46e5-a4a9-188b01ee222f" providerId="AD" clId="Web-{2654182A-0FEC-97D8-338B-4FEE9BD6117B}" dt="2022-01-07T13:35:46.548" v="98" actId="1076"/>
          <ac:spMkLst>
            <pc:docMk/>
            <pc:sldMk cId="520941827" sldId="366"/>
            <ac:spMk id="4" creationId="{FF51000C-1D75-4A6E-9B2A-2990E600EB80}"/>
          </ac:spMkLst>
        </pc:spChg>
        <pc:spChg chg="mod">
          <ac:chgData name="EZZINE, Hind" userId="S::ezzineh@who.int::edcab00f-6318-46e5-a4a9-188b01ee222f" providerId="AD" clId="Web-{2654182A-0FEC-97D8-338B-4FEE9BD6117B}" dt="2022-01-07T13:34:43.951" v="84" actId="1076"/>
          <ac:spMkLst>
            <pc:docMk/>
            <pc:sldMk cId="520941827" sldId="366"/>
            <ac:spMk id="5" creationId="{637BBC0E-F8A1-4F34-A06A-A6D527623571}"/>
          </ac:spMkLst>
        </pc:spChg>
        <pc:spChg chg="del">
          <ac:chgData name="EZZINE, Hind" userId="S::ezzineh@who.int::edcab00f-6318-46e5-a4a9-188b01ee222f" providerId="AD" clId="Web-{2654182A-0FEC-97D8-338B-4FEE9BD6117B}" dt="2022-01-07T13:32:55.559" v="43"/>
          <ac:spMkLst>
            <pc:docMk/>
            <pc:sldMk cId="520941827" sldId="366"/>
            <ac:spMk id="6" creationId="{9D3E3807-779F-4CC6-A730-7C5B1195247D}"/>
          </ac:spMkLst>
        </pc:spChg>
        <pc:spChg chg="add mod">
          <ac:chgData name="EZZINE, Hind" userId="S::ezzineh@who.int::edcab00f-6318-46e5-a4a9-188b01ee222f" providerId="AD" clId="Web-{2654182A-0FEC-97D8-338B-4FEE9BD6117B}" dt="2022-01-07T13:35:16.422" v="94" actId="1076"/>
          <ac:spMkLst>
            <pc:docMk/>
            <pc:sldMk cId="520941827" sldId="366"/>
            <ac:spMk id="7" creationId="{CC0349B5-314B-4196-9D2D-7757D77AB0A7}"/>
          </ac:spMkLst>
        </pc:spChg>
      </pc:sldChg>
      <pc:sldChg chg="add del">
        <pc:chgData name="EZZINE, Hind" userId="S::ezzineh@who.int::edcab00f-6318-46e5-a4a9-188b01ee222f" providerId="AD" clId="Web-{2654182A-0FEC-97D8-338B-4FEE9BD6117B}" dt="2022-01-07T13:18:23.883" v="10"/>
        <pc:sldMkLst>
          <pc:docMk/>
          <pc:sldMk cId="1145764397" sldId="367"/>
        </pc:sldMkLst>
      </pc:sldChg>
      <pc:sldChg chg="add">
        <pc:chgData name="EZZINE, Hind" userId="S::ezzineh@who.int::edcab00f-6318-46e5-a4a9-188b01ee222f" providerId="AD" clId="Web-{2654182A-0FEC-97D8-338B-4FEE9BD6117B}" dt="2022-01-07T13:18:34.196" v="12"/>
        <pc:sldMkLst>
          <pc:docMk/>
          <pc:sldMk cId="2124603496" sldId="367"/>
        </pc:sldMkLst>
      </pc:sldChg>
      <pc:sldChg chg="add">
        <pc:chgData name="EZZINE, Hind" userId="S::ezzineh@who.int::edcab00f-6318-46e5-a4a9-188b01ee222f" providerId="AD" clId="Web-{2654182A-0FEC-97D8-338B-4FEE9BD6117B}" dt="2022-01-07T13:18:34.259" v="13"/>
        <pc:sldMkLst>
          <pc:docMk/>
          <pc:sldMk cId="102040960" sldId="368"/>
        </pc:sldMkLst>
      </pc:sldChg>
      <pc:sldChg chg="add del">
        <pc:chgData name="EZZINE, Hind" userId="S::ezzineh@who.int::edcab00f-6318-46e5-a4a9-188b01ee222f" providerId="AD" clId="Web-{2654182A-0FEC-97D8-338B-4FEE9BD6117B}" dt="2022-01-07T13:18:23.883" v="9"/>
        <pc:sldMkLst>
          <pc:docMk/>
          <pc:sldMk cId="2852095844" sldId="368"/>
        </pc:sldMkLst>
      </pc:sldChg>
      <pc:sldMasterChg chg="add addSldLayout">
        <pc:chgData name="EZZINE, Hind" userId="S::ezzineh@who.int::edcab00f-6318-46e5-a4a9-188b01ee222f" providerId="AD" clId="Web-{2654182A-0FEC-97D8-338B-4FEE9BD6117B}" dt="2022-01-07T13:17:00.957" v="0"/>
        <pc:sldMasterMkLst>
          <pc:docMk/>
          <pc:sldMasterMk cId="1533177493" sldId="2147483781"/>
        </pc:sldMasterMkLst>
        <pc:sldLayoutChg chg="add">
          <pc:chgData name="EZZINE, Hind" userId="S::ezzineh@who.int::edcab00f-6318-46e5-a4a9-188b01ee222f" providerId="AD" clId="Web-{2654182A-0FEC-97D8-338B-4FEE9BD6117B}" dt="2022-01-07T13:17:00.957" v="0"/>
          <pc:sldLayoutMkLst>
            <pc:docMk/>
            <pc:sldMasterMk cId="1533177493" sldId="2147483781"/>
            <pc:sldLayoutMk cId="1828371406" sldId="2147483782"/>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238172258" sldId="2147483784"/>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249561604" sldId="2147483785"/>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3274238434" sldId="2147483786"/>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709348663" sldId="2147483787"/>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829951430" sldId="2147483788"/>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1688008712" sldId="2147483789"/>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320231954" sldId="2147483790"/>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466926821" sldId="2147483791"/>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2262953768" sldId="2147483792"/>
          </pc:sldLayoutMkLst>
        </pc:sldLayoutChg>
        <pc:sldLayoutChg chg="add">
          <pc:chgData name="EZZINE, Hind" userId="S::ezzineh@who.int::edcab00f-6318-46e5-a4a9-188b01ee222f" providerId="AD" clId="Web-{2654182A-0FEC-97D8-338B-4FEE9BD6117B}" dt="2022-01-07T13:17:00.957" v="0"/>
          <pc:sldLayoutMkLst>
            <pc:docMk/>
            <pc:sldMasterMk cId="1533177493" sldId="2147483781"/>
            <pc:sldLayoutMk cId="978302285" sldId="2147484843"/>
          </pc:sldLayoutMkLst>
        </pc:sldLayoutChg>
      </pc:sldMasterChg>
    </pc:docChg>
  </pc:docChgLst>
  <pc:docChgLst>
    <pc:chgData name="EZZINE, Hind" userId="S::ezzineh@who.int::edcab00f-6318-46e5-a4a9-188b01ee222f" providerId="AD" clId="Web-{73B76DA7-B1BE-284D-0A8F-213C535738E5}"/>
    <pc:docChg chg="">
      <pc:chgData name="EZZINE, Hind" userId="S::ezzineh@who.int::edcab00f-6318-46e5-a4a9-188b01ee222f" providerId="AD" clId="Web-{73B76DA7-B1BE-284D-0A8F-213C535738E5}" dt="2022-06-28T10:14:08.790" v="0"/>
      <pc:docMkLst>
        <pc:docMk/>
      </pc:docMkLst>
      <pc:sldChg chg="addCm">
        <pc:chgData name="EZZINE, Hind" userId="S::ezzineh@who.int::edcab00f-6318-46e5-a4a9-188b01ee222f" providerId="AD" clId="Web-{73B76DA7-B1BE-284D-0A8F-213C535738E5}" dt="2022-06-28T10:14:08.790" v="0"/>
        <pc:sldMkLst>
          <pc:docMk/>
          <pc:sldMk cId="3518861403" sldId="376"/>
        </pc:sldMkLst>
      </pc:sldChg>
    </pc:docChg>
  </pc:docChgLst>
  <pc:docChgLst>
    <pc:chgData name="Guest User" userId="S::urn:spo:anon#e24f74ba5405bdc1a68bb8e88fe6a11e0a5eeb0b64955714b4fb8424316e4a67::" providerId="AD" clId="Web-{CAFD88F0-CF89-0726-A0CE-AC8B791304FB}"/>
    <pc:docChg chg="modSld">
      <pc:chgData name="Guest User" userId="S::urn:spo:anon#e24f74ba5405bdc1a68bb8e88fe6a11e0a5eeb0b64955714b4fb8424316e4a67::" providerId="AD" clId="Web-{CAFD88F0-CF89-0726-A0CE-AC8B791304FB}" dt="2022-07-11T16:34:05.281" v="29" actId="14100"/>
      <pc:docMkLst>
        <pc:docMk/>
      </pc:docMkLst>
      <pc:sldChg chg="modSp">
        <pc:chgData name="Guest User" userId="S::urn:spo:anon#e24f74ba5405bdc1a68bb8e88fe6a11e0a5eeb0b64955714b4fb8424316e4a67::" providerId="AD" clId="Web-{CAFD88F0-CF89-0726-A0CE-AC8B791304FB}" dt="2022-07-11T16:34:05.281" v="29" actId="14100"/>
        <pc:sldMkLst>
          <pc:docMk/>
          <pc:sldMk cId="4260797382" sldId="372"/>
        </pc:sldMkLst>
        <pc:spChg chg="mod">
          <ac:chgData name="Guest User" userId="S::urn:spo:anon#e24f74ba5405bdc1a68bb8e88fe6a11e0a5eeb0b64955714b4fb8424316e4a67::" providerId="AD" clId="Web-{CAFD88F0-CF89-0726-A0CE-AC8B791304FB}" dt="2022-07-11T16:34:05.281" v="29" actId="14100"/>
          <ac:spMkLst>
            <pc:docMk/>
            <pc:sldMk cId="4260797382" sldId="372"/>
            <ac:spMk id="2" creationId="{5FCDE3D3-6385-4B90-B910-5A9A2543F030}"/>
          </ac:spMkLst>
        </pc:spChg>
        <pc:spChg chg="mod">
          <ac:chgData name="Guest User" userId="S::urn:spo:anon#e24f74ba5405bdc1a68bb8e88fe6a11e0a5eeb0b64955714b4fb8424316e4a67::" providerId="AD" clId="Web-{CAFD88F0-CF89-0726-A0CE-AC8B791304FB}" dt="2022-07-11T16:33:49.890" v="28" actId="14100"/>
          <ac:spMkLst>
            <pc:docMk/>
            <pc:sldMk cId="4260797382" sldId="372"/>
            <ac:spMk id="8" creationId="{7BD7D860-956A-4DE1-9BBB-FB8B1945C4DA}"/>
          </ac:spMkLst>
        </pc:spChg>
      </pc:sldChg>
    </pc:docChg>
  </pc:docChgLst>
  <pc:docChgLst>
    <pc:chgData name="EZZINE, Hind" userId="S::ezzineh@who.int::edcab00f-6318-46e5-a4a9-188b01ee222f" providerId="AD" clId="Web-{8FB1C59A-4194-042B-6256-18F89F3C5BBE}"/>
    <pc:docChg chg="modSld">
      <pc:chgData name="EZZINE, Hind" userId="S::ezzineh@who.int::edcab00f-6318-46e5-a4a9-188b01ee222f" providerId="AD" clId="Web-{8FB1C59A-4194-042B-6256-18F89F3C5BBE}" dt="2023-07-04T17:54:55.452" v="3" actId="1076"/>
      <pc:docMkLst>
        <pc:docMk/>
      </pc:docMkLst>
      <pc:sldChg chg="modSp">
        <pc:chgData name="EZZINE, Hind" userId="S::ezzineh@who.int::edcab00f-6318-46e5-a4a9-188b01ee222f" providerId="AD" clId="Web-{8FB1C59A-4194-042B-6256-18F89F3C5BBE}" dt="2023-07-04T17:54:55.452" v="3" actId="1076"/>
        <pc:sldMkLst>
          <pc:docMk/>
          <pc:sldMk cId="2591776142" sldId="4487"/>
        </pc:sldMkLst>
        <pc:spChg chg="mod">
          <ac:chgData name="EZZINE, Hind" userId="S::ezzineh@who.int::edcab00f-6318-46e5-a4a9-188b01ee222f" providerId="AD" clId="Web-{8FB1C59A-4194-042B-6256-18F89F3C5BBE}" dt="2023-07-04T17:54:55.452" v="3" actId="1076"/>
          <ac:spMkLst>
            <pc:docMk/>
            <pc:sldMk cId="2591776142" sldId="4487"/>
            <ac:spMk id="2" creationId="{00000000-0000-0000-0000-000000000000}"/>
          </ac:spMkLst>
        </pc:spChg>
      </pc:sldChg>
    </pc:docChg>
  </pc:docChgLst>
  <pc:docChgLst>
    <pc:chgData name="GOMEZ, Paula" userId="c93cf399-3ed7-4230-9282-8831e3fe5ae7" providerId="ADAL" clId="{711F5A95-1D8A-49BA-A3A4-9D8B7B1B356B}"/>
    <pc:docChg chg="undo custSel addSld delSld modSld">
      <pc:chgData name="GOMEZ, Paula" userId="c93cf399-3ed7-4230-9282-8831e3fe5ae7" providerId="ADAL" clId="{711F5A95-1D8A-49BA-A3A4-9D8B7B1B356B}" dt="2022-08-14T16:33:49.288" v="1479" actId="20577"/>
      <pc:docMkLst>
        <pc:docMk/>
      </pc:docMkLst>
      <pc:sldChg chg="modSp mod">
        <pc:chgData name="GOMEZ, Paula" userId="c93cf399-3ed7-4230-9282-8831e3fe5ae7" providerId="ADAL" clId="{711F5A95-1D8A-49BA-A3A4-9D8B7B1B356B}" dt="2022-08-14T16:17:15.412" v="1466" actId="33524"/>
        <pc:sldMkLst>
          <pc:docMk/>
          <pc:sldMk cId="3405161056" sldId="263"/>
        </pc:sldMkLst>
        <pc:spChg chg="mod">
          <ac:chgData name="GOMEZ, Paula" userId="c93cf399-3ed7-4230-9282-8831e3fe5ae7" providerId="ADAL" clId="{711F5A95-1D8A-49BA-A3A4-9D8B7B1B356B}" dt="2022-08-14T16:17:15.412" v="1466" actId="33524"/>
          <ac:spMkLst>
            <pc:docMk/>
            <pc:sldMk cId="3405161056" sldId="263"/>
            <ac:spMk id="2" creationId="{00000000-0000-0000-0000-000000000000}"/>
          </ac:spMkLst>
        </pc:spChg>
        <pc:spChg chg="mod">
          <ac:chgData name="GOMEZ, Paula" userId="c93cf399-3ed7-4230-9282-8831e3fe5ae7" providerId="ADAL" clId="{711F5A95-1D8A-49BA-A3A4-9D8B7B1B356B}" dt="2022-08-14T16:17:04.974" v="1465" actId="20577"/>
          <ac:spMkLst>
            <pc:docMk/>
            <pc:sldMk cId="3405161056" sldId="263"/>
            <ac:spMk id="5" creationId="{00000000-0000-0000-0000-000000000000}"/>
          </ac:spMkLst>
        </pc:spChg>
      </pc:sldChg>
      <pc:sldChg chg="modSp mod">
        <pc:chgData name="GOMEZ, Paula" userId="c93cf399-3ed7-4230-9282-8831e3fe5ae7" providerId="ADAL" clId="{711F5A95-1D8A-49BA-A3A4-9D8B7B1B356B}" dt="2022-08-13T15:54:25.586" v="1407" actId="20577"/>
        <pc:sldMkLst>
          <pc:docMk/>
          <pc:sldMk cId="0" sldId="336"/>
        </pc:sldMkLst>
        <pc:spChg chg="mod">
          <ac:chgData name="GOMEZ, Paula" userId="c93cf399-3ed7-4230-9282-8831e3fe5ae7" providerId="ADAL" clId="{711F5A95-1D8A-49BA-A3A4-9D8B7B1B356B}" dt="2022-08-13T15:54:25.586" v="1407" actId="20577"/>
          <ac:spMkLst>
            <pc:docMk/>
            <pc:sldMk cId="0" sldId="336"/>
            <ac:spMk id="16387" creationId="{5A5E1C72-A1A2-45C8-AB70-3B5B315DBF5D}"/>
          </ac:spMkLst>
        </pc:spChg>
      </pc:sldChg>
      <pc:sldChg chg="modSp mod">
        <pc:chgData name="GOMEZ, Paula" userId="c93cf399-3ed7-4230-9282-8831e3fe5ae7" providerId="ADAL" clId="{711F5A95-1D8A-49BA-A3A4-9D8B7B1B356B}" dt="2022-08-14T16:33:49.288" v="1479" actId="20577"/>
        <pc:sldMkLst>
          <pc:docMk/>
          <pc:sldMk cId="0" sldId="339"/>
        </pc:sldMkLst>
        <pc:spChg chg="mod">
          <ac:chgData name="GOMEZ, Paula" userId="c93cf399-3ed7-4230-9282-8831e3fe5ae7" providerId="ADAL" clId="{711F5A95-1D8A-49BA-A3A4-9D8B7B1B356B}" dt="2022-08-14T16:33:49.288" v="1479" actId="20577"/>
          <ac:spMkLst>
            <pc:docMk/>
            <pc:sldMk cId="0" sldId="339"/>
            <ac:spMk id="39938" creationId="{32962E8E-4AE6-4F00-94AE-526268535180}"/>
          </ac:spMkLst>
        </pc:spChg>
      </pc:sldChg>
      <pc:sldChg chg="addSp delSp modSp mod">
        <pc:chgData name="GOMEZ, Paula" userId="c93cf399-3ed7-4230-9282-8831e3fe5ae7" providerId="ADAL" clId="{711F5A95-1D8A-49BA-A3A4-9D8B7B1B356B}" dt="2022-08-11T09:59:52.236" v="976" actId="113"/>
        <pc:sldMkLst>
          <pc:docMk/>
          <pc:sldMk cId="0" sldId="341"/>
        </pc:sldMkLst>
        <pc:spChg chg="add mod">
          <ac:chgData name="GOMEZ, Paula" userId="c93cf399-3ed7-4230-9282-8831e3fe5ae7" providerId="ADAL" clId="{711F5A95-1D8A-49BA-A3A4-9D8B7B1B356B}" dt="2022-08-11T09:59:52.236" v="976" actId="113"/>
          <ac:spMkLst>
            <pc:docMk/>
            <pc:sldMk cId="0" sldId="341"/>
            <ac:spMk id="3" creationId="{B8C5C7BF-2204-4C9B-93F8-94A563AD9FCD}"/>
          </ac:spMkLst>
        </pc:spChg>
        <pc:spChg chg="mod">
          <ac:chgData name="GOMEZ, Paula" userId="c93cf399-3ed7-4230-9282-8831e3fe5ae7" providerId="ADAL" clId="{711F5A95-1D8A-49BA-A3A4-9D8B7B1B356B}" dt="2022-08-11T09:57:43.939" v="848" actId="14100"/>
          <ac:spMkLst>
            <pc:docMk/>
            <pc:sldMk cId="0" sldId="341"/>
            <ac:spMk id="4" creationId="{2AA102AF-4D0B-4B35-9F6D-3E4A1AEE0CA9}"/>
          </ac:spMkLst>
        </pc:spChg>
        <pc:spChg chg="add mod">
          <ac:chgData name="GOMEZ, Paula" userId="c93cf399-3ed7-4230-9282-8831e3fe5ae7" providerId="ADAL" clId="{711F5A95-1D8A-49BA-A3A4-9D8B7B1B356B}" dt="2022-08-11T09:57:28.268" v="835" actId="1076"/>
          <ac:spMkLst>
            <pc:docMk/>
            <pc:sldMk cId="0" sldId="341"/>
            <ac:spMk id="5" creationId="{027D9DC7-CF97-412B-93E2-81E1E676CCB9}"/>
          </ac:spMkLst>
        </pc:spChg>
        <pc:graphicFrameChg chg="add del mod">
          <ac:chgData name="GOMEZ, Paula" userId="c93cf399-3ed7-4230-9282-8831e3fe5ae7" providerId="ADAL" clId="{711F5A95-1D8A-49BA-A3A4-9D8B7B1B356B}" dt="2022-08-11T09:59:26.100" v="957" actId="1035"/>
          <ac:graphicFrameMkLst>
            <pc:docMk/>
            <pc:sldMk cId="0" sldId="341"/>
            <ac:graphicFrameMk id="2" creationId="{92D12274-EEC8-4765-9263-FE49036EEC18}"/>
          </ac:graphicFrameMkLst>
        </pc:graphicFrameChg>
      </pc:sldChg>
      <pc:sldChg chg="modSp mod">
        <pc:chgData name="GOMEZ, Paula" userId="c93cf399-3ed7-4230-9282-8831e3fe5ae7" providerId="ADAL" clId="{711F5A95-1D8A-49BA-A3A4-9D8B7B1B356B}" dt="2022-08-11T10:40:33.431" v="1115" actId="20577"/>
        <pc:sldMkLst>
          <pc:docMk/>
          <pc:sldMk cId="0" sldId="344"/>
        </pc:sldMkLst>
        <pc:spChg chg="mod">
          <ac:chgData name="GOMEZ, Paula" userId="c93cf399-3ed7-4230-9282-8831e3fe5ae7" providerId="ADAL" clId="{711F5A95-1D8A-49BA-A3A4-9D8B7B1B356B}" dt="2022-08-11T10:40:33.431" v="1115" actId="20577"/>
          <ac:spMkLst>
            <pc:docMk/>
            <pc:sldMk cId="0" sldId="344"/>
            <ac:spMk id="29699" creationId="{A84D096C-B9D6-414E-9059-A12297B77D58}"/>
          </ac:spMkLst>
        </pc:spChg>
      </pc:sldChg>
      <pc:sldChg chg="delCm">
        <pc:chgData name="GOMEZ, Paula" userId="c93cf399-3ed7-4230-9282-8831e3fe5ae7" providerId="ADAL" clId="{711F5A95-1D8A-49BA-A3A4-9D8B7B1B356B}" dt="2022-08-11T10:40:04.128" v="1111"/>
        <pc:sldMkLst>
          <pc:docMk/>
          <pc:sldMk cId="2086906395" sldId="353"/>
        </pc:sldMkLst>
      </pc:sldChg>
      <pc:sldChg chg="modSp mod">
        <pc:chgData name="GOMEZ, Paula" userId="c93cf399-3ed7-4230-9282-8831e3fe5ae7" providerId="ADAL" clId="{711F5A95-1D8A-49BA-A3A4-9D8B7B1B356B}" dt="2022-08-11T15:06:47.548" v="1137" actId="20577"/>
        <pc:sldMkLst>
          <pc:docMk/>
          <pc:sldMk cId="0" sldId="359"/>
        </pc:sldMkLst>
        <pc:spChg chg="mod">
          <ac:chgData name="GOMEZ, Paula" userId="c93cf399-3ed7-4230-9282-8831e3fe5ae7" providerId="ADAL" clId="{711F5A95-1D8A-49BA-A3A4-9D8B7B1B356B}" dt="2022-08-11T15:06:47.548" v="1137" actId="20577"/>
          <ac:spMkLst>
            <pc:docMk/>
            <pc:sldMk cId="0" sldId="359"/>
            <ac:spMk id="20483" creationId="{1BD00435-6460-4E09-9B49-27DB96F0977E}"/>
          </ac:spMkLst>
        </pc:spChg>
      </pc:sldChg>
      <pc:sldChg chg="modSp mod">
        <pc:chgData name="GOMEZ, Paula" userId="c93cf399-3ed7-4230-9282-8831e3fe5ae7" providerId="ADAL" clId="{711F5A95-1D8A-49BA-A3A4-9D8B7B1B356B}" dt="2022-08-11T10:00:55.903" v="977" actId="20577"/>
        <pc:sldMkLst>
          <pc:docMk/>
          <pc:sldMk cId="4053575958" sldId="370"/>
        </pc:sldMkLst>
        <pc:spChg chg="mod">
          <ac:chgData name="GOMEZ, Paula" userId="c93cf399-3ed7-4230-9282-8831e3fe5ae7" providerId="ADAL" clId="{711F5A95-1D8A-49BA-A3A4-9D8B7B1B356B}" dt="2022-08-11T10:00:55.903" v="977" actId="20577"/>
          <ac:spMkLst>
            <pc:docMk/>
            <pc:sldMk cId="4053575958" sldId="370"/>
            <ac:spMk id="3" creationId="{00000000-0000-0000-0000-000000000000}"/>
          </ac:spMkLst>
        </pc:spChg>
      </pc:sldChg>
      <pc:sldChg chg="modSp mod">
        <pc:chgData name="GOMEZ, Paula" userId="c93cf399-3ed7-4230-9282-8831e3fe5ae7" providerId="ADAL" clId="{711F5A95-1D8A-49BA-A3A4-9D8B7B1B356B}" dt="2022-08-14T16:14:13.562" v="1412" actId="20577"/>
        <pc:sldMkLst>
          <pc:docMk/>
          <pc:sldMk cId="862928258" sldId="375"/>
        </pc:sldMkLst>
        <pc:spChg chg="mod">
          <ac:chgData name="GOMEZ, Paula" userId="c93cf399-3ed7-4230-9282-8831e3fe5ae7" providerId="ADAL" clId="{711F5A95-1D8A-49BA-A3A4-9D8B7B1B356B}" dt="2022-08-14T16:14:13.562" v="1412" actId="20577"/>
          <ac:spMkLst>
            <pc:docMk/>
            <pc:sldMk cId="862928258" sldId="375"/>
            <ac:spMk id="308" creationId="{00000000-0000-0000-0000-000000000000}"/>
          </ac:spMkLst>
        </pc:spChg>
      </pc:sldChg>
      <pc:sldChg chg="modSp mod">
        <pc:chgData name="GOMEZ, Paula" userId="c93cf399-3ed7-4230-9282-8831e3fe5ae7" providerId="ADAL" clId="{711F5A95-1D8A-49BA-A3A4-9D8B7B1B356B}" dt="2022-08-14T16:14:43.601" v="1416" actId="20577"/>
        <pc:sldMkLst>
          <pc:docMk/>
          <pc:sldMk cId="3518861403" sldId="376"/>
        </pc:sldMkLst>
        <pc:spChg chg="mod">
          <ac:chgData name="GOMEZ, Paula" userId="c93cf399-3ed7-4230-9282-8831e3fe5ae7" providerId="ADAL" clId="{711F5A95-1D8A-49BA-A3A4-9D8B7B1B356B}" dt="2022-08-14T16:14:43.601" v="1416" actId="20577"/>
          <ac:spMkLst>
            <pc:docMk/>
            <pc:sldMk cId="3518861403" sldId="376"/>
            <ac:spMk id="308" creationId="{00000000-0000-0000-0000-000000000000}"/>
          </ac:spMkLst>
        </pc:spChg>
      </pc:sldChg>
      <pc:sldChg chg="del">
        <pc:chgData name="GOMEZ, Paula" userId="c93cf399-3ed7-4230-9282-8831e3fe5ae7" providerId="ADAL" clId="{711F5A95-1D8A-49BA-A3A4-9D8B7B1B356B}" dt="2022-08-14T16:14:07.805" v="1408" actId="2696"/>
        <pc:sldMkLst>
          <pc:docMk/>
          <pc:sldMk cId="3115173167" sldId="378"/>
        </pc:sldMkLst>
      </pc:sldChg>
      <pc:sldChg chg="modSp mod">
        <pc:chgData name="GOMEZ, Paula" userId="c93cf399-3ed7-4230-9282-8831e3fe5ae7" providerId="ADAL" clId="{711F5A95-1D8A-49BA-A3A4-9D8B7B1B356B}" dt="2022-08-14T16:15:03.912" v="1420" actId="20577"/>
        <pc:sldMkLst>
          <pc:docMk/>
          <pc:sldMk cId="884335975" sldId="379"/>
        </pc:sldMkLst>
        <pc:spChg chg="mod">
          <ac:chgData name="GOMEZ, Paula" userId="c93cf399-3ed7-4230-9282-8831e3fe5ae7" providerId="ADAL" clId="{711F5A95-1D8A-49BA-A3A4-9D8B7B1B356B}" dt="2022-08-14T16:15:03.912" v="1420" actId="20577"/>
          <ac:spMkLst>
            <pc:docMk/>
            <pc:sldMk cId="884335975" sldId="379"/>
            <ac:spMk id="308" creationId="{00000000-0000-0000-0000-000000000000}"/>
          </ac:spMkLst>
        </pc:spChg>
      </pc:sldChg>
      <pc:sldChg chg="modSp del mod">
        <pc:chgData name="GOMEZ, Paula" userId="c93cf399-3ed7-4230-9282-8831e3fe5ae7" providerId="ADAL" clId="{711F5A95-1D8A-49BA-A3A4-9D8B7B1B356B}" dt="2022-08-14T16:14:07.882" v="1409" actId="2696"/>
        <pc:sldMkLst>
          <pc:docMk/>
          <pc:sldMk cId="3322563932" sldId="384"/>
        </pc:sldMkLst>
        <pc:spChg chg="mod">
          <ac:chgData name="GOMEZ, Paula" userId="c93cf399-3ed7-4230-9282-8831e3fe5ae7" providerId="ADAL" clId="{711F5A95-1D8A-49BA-A3A4-9D8B7B1B356B}" dt="2022-08-10T14:14:06.900" v="611" actId="255"/>
          <ac:spMkLst>
            <pc:docMk/>
            <pc:sldMk cId="3322563932" sldId="384"/>
            <ac:spMk id="4" creationId="{121547C1-0B95-475F-B0E3-22D7571B96CE}"/>
          </ac:spMkLst>
        </pc:spChg>
      </pc:sldChg>
      <pc:sldChg chg="add del">
        <pc:chgData name="GOMEZ, Paula" userId="c93cf399-3ed7-4230-9282-8831e3fe5ae7" providerId="ADAL" clId="{711F5A95-1D8A-49BA-A3A4-9D8B7B1B356B}" dt="2022-08-11T09:54:02.145" v="613"/>
        <pc:sldMkLst>
          <pc:docMk/>
          <pc:sldMk cId="2654743718" sldId="422"/>
        </pc:sldMkLst>
      </pc:sldChg>
      <pc:sldChg chg="add del">
        <pc:chgData name="GOMEZ, Paula" userId="c93cf399-3ed7-4230-9282-8831e3fe5ae7" providerId="ADAL" clId="{711F5A95-1D8A-49BA-A3A4-9D8B7B1B356B}" dt="2022-08-11T09:54:02.145" v="613"/>
        <pc:sldMkLst>
          <pc:docMk/>
          <pc:sldMk cId="2811460325" sldId="423"/>
        </pc:sldMkLst>
      </pc:sldChg>
      <pc:sldChg chg="modSp mod">
        <pc:chgData name="GOMEZ, Paula" userId="c93cf399-3ed7-4230-9282-8831e3fe5ae7" providerId="ADAL" clId="{711F5A95-1D8A-49BA-A3A4-9D8B7B1B356B}" dt="2022-08-09T14:59:34.127" v="556" actId="20577"/>
        <pc:sldMkLst>
          <pc:docMk/>
          <pc:sldMk cId="4275876265" sldId="1974"/>
        </pc:sldMkLst>
        <pc:spChg chg="mod">
          <ac:chgData name="GOMEZ, Paula" userId="c93cf399-3ed7-4230-9282-8831e3fe5ae7" providerId="ADAL" clId="{711F5A95-1D8A-49BA-A3A4-9D8B7B1B356B}" dt="2022-08-09T14:59:34.127" v="556" actId="20577"/>
          <ac:spMkLst>
            <pc:docMk/>
            <pc:sldMk cId="4275876265" sldId="1974"/>
            <ac:spMk id="3" creationId="{00000000-0000-0000-0000-000000000000}"/>
          </ac:spMkLst>
        </pc:spChg>
      </pc:sldChg>
      <pc:sldChg chg="addSp delSp modSp mod delAnim modAnim delCm">
        <pc:chgData name="GOMEZ, Paula" userId="c93cf399-3ed7-4230-9282-8831e3fe5ae7" providerId="ADAL" clId="{711F5A95-1D8A-49BA-A3A4-9D8B7B1B356B}" dt="2022-08-09T15:07:59.312" v="604"/>
        <pc:sldMkLst>
          <pc:docMk/>
          <pc:sldMk cId="3459695667" sldId="1975"/>
        </pc:sldMkLst>
        <pc:spChg chg="del mod">
          <ac:chgData name="GOMEZ, Paula" userId="c93cf399-3ed7-4230-9282-8831e3fe5ae7" providerId="ADAL" clId="{711F5A95-1D8A-49BA-A3A4-9D8B7B1B356B}" dt="2022-08-09T14:45:31.259" v="413"/>
          <ac:spMkLst>
            <pc:docMk/>
            <pc:sldMk cId="3459695667" sldId="1975"/>
            <ac:spMk id="3" creationId="{00000000-0000-0000-0000-000000000000}"/>
          </ac:spMkLst>
        </pc:spChg>
        <pc:spChg chg="add mod">
          <ac:chgData name="GOMEZ, Paula" userId="c93cf399-3ed7-4230-9282-8831e3fe5ae7" providerId="ADAL" clId="{711F5A95-1D8A-49BA-A3A4-9D8B7B1B356B}" dt="2022-08-09T14:55:45.203" v="520" actId="255"/>
          <ac:spMkLst>
            <pc:docMk/>
            <pc:sldMk cId="3459695667" sldId="1975"/>
            <ac:spMk id="4" creationId="{A0763EE7-0B11-4470-A53A-B821ACFE0D5D}"/>
          </ac:spMkLst>
        </pc:spChg>
        <pc:spChg chg="add mod">
          <ac:chgData name="GOMEZ, Paula" userId="c93cf399-3ed7-4230-9282-8831e3fe5ae7" providerId="ADAL" clId="{711F5A95-1D8A-49BA-A3A4-9D8B7B1B356B}" dt="2022-08-09T14:52:42.513" v="499" actId="1076"/>
          <ac:spMkLst>
            <pc:docMk/>
            <pc:sldMk cId="3459695667" sldId="1975"/>
            <ac:spMk id="5" creationId="{DA9BEC50-F91B-4E2E-8A06-C1D9D350180F}"/>
          </ac:spMkLst>
        </pc:spChg>
        <pc:spChg chg="add mod">
          <ac:chgData name="GOMEZ, Paula" userId="c93cf399-3ed7-4230-9282-8831e3fe5ae7" providerId="ADAL" clId="{711F5A95-1D8A-49BA-A3A4-9D8B7B1B356B}" dt="2022-08-09T14:52:34.351" v="497" actId="1076"/>
          <ac:spMkLst>
            <pc:docMk/>
            <pc:sldMk cId="3459695667" sldId="1975"/>
            <ac:spMk id="6" creationId="{41953E7F-D8EF-49E6-9ABC-EA11270104D9}"/>
          </ac:spMkLst>
        </pc:spChg>
        <pc:spChg chg="add mod">
          <ac:chgData name="GOMEZ, Paula" userId="c93cf399-3ed7-4230-9282-8831e3fe5ae7" providerId="ADAL" clId="{711F5A95-1D8A-49BA-A3A4-9D8B7B1B356B}" dt="2022-08-09T14:42:34.472" v="384" actId="1076"/>
          <ac:spMkLst>
            <pc:docMk/>
            <pc:sldMk cId="3459695667" sldId="1975"/>
            <ac:spMk id="7" creationId="{ACB90072-143C-4AE8-B843-FD920FECF8DD}"/>
          </ac:spMkLst>
        </pc:spChg>
        <pc:spChg chg="add mod">
          <ac:chgData name="GOMEZ, Paula" userId="c93cf399-3ed7-4230-9282-8831e3fe5ae7" providerId="ADAL" clId="{711F5A95-1D8A-49BA-A3A4-9D8B7B1B356B}" dt="2022-08-09T14:42:25.911" v="383" actId="1076"/>
          <ac:spMkLst>
            <pc:docMk/>
            <pc:sldMk cId="3459695667" sldId="1975"/>
            <ac:spMk id="8" creationId="{62878AD2-D1F4-42E4-9698-94EC148127BF}"/>
          </ac:spMkLst>
        </pc:spChg>
        <pc:spChg chg="add del mod">
          <ac:chgData name="GOMEZ, Paula" userId="c93cf399-3ed7-4230-9282-8831e3fe5ae7" providerId="ADAL" clId="{711F5A95-1D8A-49BA-A3A4-9D8B7B1B356B}" dt="2022-08-09T14:39:28.650" v="348"/>
          <ac:spMkLst>
            <pc:docMk/>
            <pc:sldMk cId="3459695667" sldId="1975"/>
            <ac:spMk id="9" creationId="{3290D97C-8547-45B0-A3FE-05DF23C6FA86}"/>
          </ac:spMkLst>
        </pc:spChg>
        <pc:spChg chg="add mod">
          <ac:chgData name="GOMEZ, Paula" userId="c93cf399-3ed7-4230-9282-8831e3fe5ae7" providerId="ADAL" clId="{711F5A95-1D8A-49BA-A3A4-9D8B7B1B356B}" dt="2022-08-09T14:41:42.016" v="365" actId="20577"/>
          <ac:spMkLst>
            <pc:docMk/>
            <pc:sldMk cId="3459695667" sldId="1975"/>
            <ac:spMk id="10" creationId="{1A606E57-D02D-462B-B72E-B3976349E32B}"/>
          </ac:spMkLst>
        </pc:spChg>
        <pc:spChg chg="add mod">
          <ac:chgData name="GOMEZ, Paula" userId="c93cf399-3ed7-4230-9282-8831e3fe5ae7" providerId="ADAL" clId="{711F5A95-1D8A-49BA-A3A4-9D8B7B1B356B}" dt="2022-08-09T14:55:26.435" v="518" actId="1076"/>
          <ac:spMkLst>
            <pc:docMk/>
            <pc:sldMk cId="3459695667" sldId="1975"/>
            <ac:spMk id="11" creationId="{9A419DC9-9406-436D-A20C-2F9D5882D9E0}"/>
          </ac:spMkLst>
        </pc:spChg>
        <pc:spChg chg="add mod">
          <ac:chgData name="GOMEZ, Paula" userId="c93cf399-3ed7-4230-9282-8831e3fe5ae7" providerId="ADAL" clId="{711F5A95-1D8A-49BA-A3A4-9D8B7B1B356B}" dt="2022-08-09T14:42:54.799" v="389" actId="1076"/>
          <ac:spMkLst>
            <pc:docMk/>
            <pc:sldMk cId="3459695667" sldId="1975"/>
            <ac:spMk id="15" creationId="{96B55D68-1195-474E-B89B-399C9D14C1A8}"/>
          </ac:spMkLst>
        </pc:spChg>
        <pc:spChg chg="add del mod">
          <ac:chgData name="GOMEZ, Paula" userId="c93cf399-3ed7-4230-9282-8831e3fe5ae7" providerId="ADAL" clId="{711F5A95-1D8A-49BA-A3A4-9D8B7B1B356B}" dt="2022-08-09T14:45:42.275" v="416" actId="478"/>
          <ac:spMkLst>
            <pc:docMk/>
            <pc:sldMk cId="3459695667" sldId="1975"/>
            <ac:spMk id="21" creationId="{055B8BB0-3273-475C-822B-5626FBC68E5B}"/>
          </ac:spMkLst>
        </pc:spChg>
        <pc:spChg chg="add mod">
          <ac:chgData name="GOMEZ, Paula" userId="c93cf399-3ed7-4230-9282-8831e3fe5ae7" providerId="ADAL" clId="{711F5A95-1D8A-49BA-A3A4-9D8B7B1B356B}" dt="2022-08-09T14:55:22.402" v="517" actId="1076"/>
          <ac:spMkLst>
            <pc:docMk/>
            <pc:sldMk cId="3459695667" sldId="1975"/>
            <ac:spMk id="22" creationId="{A8EA291C-D22A-4C10-8775-1EAF0534B38E}"/>
          </ac:spMkLst>
        </pc:spChg>
        <pc:spChg chg="add mod">
          <ac:chgData name="GOMEZ, Paula" userId="c93cf399-3ed7-4230-9282-8831e3fe5ae7" providerId="ADAL" clId="{711F5A95-1D8A-49BA-A3A4-9D8B7B1B356B}" dt="2022-08-09T14:58:14.537" v="537" actId="20577"/>
          <ac:spMkLst>
            <pc:docMk/>
            <pc:sldMk cId="3459695667" sldId="1975"/>
            <ac:spMk id="23" creationId="{53A7C28D-28F8-4715-B132-747A08ACE1F5}"/>
          </ac:spMkLst>
        </pc:spChg>
        <pc:spChg chg="add mod">
          <ac:chgData name="GOMEZ, Paula" userId="c93cf399-3ed7-4230-9282-8831e3fe5ae7" providerId="ADAL" clId="{711F5A95-1D8A-49BA-A3A4-9D8B7B1B356B}" dt="2022-08-09T14:58:20.799" v="539" actId="20577"/>
          <ac:spMkLst>
            <pc:docMk/>
            <pc:sldMk cId="3459695667" sldId="1975"/>
            <ac:spMk id="24" creationId="{B5A7BC34-BC54-4E54-B7EC-AE28603D3545}"/>
          </ac:spMkLst>
        </pc:spChg>
        <pc:spChg chg="add mod">
          <ac:chgData name="GOMEZ, Paula" userId="c93cf399-3ed7-4230-9282-8831e3fe5ae7" providerId="ADAL" clId="{711F5A95-1D8A-49BA-A3A4-9D8B7B1B356B}" dt="2022-08-09T14:58:28.651" v="543" actId="20577"/>
          <ac:spMkLst>
            <pc:docMk/>
            <pc:sldMk cId="3459695667" sldId="1975"/>
            <ac:spMk id="39" creationId="{F95A6C4F-D322-42CA-B59C-D8F95A388251}"/>
          </ac:spMkLst>
        </pc:spChg>
        <pc:spChg chg="add mod">
          <ac:chgData name="GOMEZ, Paula" userId="c93cf399-3ed7-4230-9282-8831e3fe5ae7" providerId="ADAL" clId="{711F5A95-1D8A-49BA-A3A4-9D8B7B1B356B}" dt="2022-08-09T14:58:25.473" v="541" actId="20577"/>
          <ac:spMkLst>
            <pc:docMk/>
            <pc:sldMk cId="3459695667" sldId="1975"/>
            <ac:spMk id="40" creationId="{1F77E29B-053E-4CC5-934D-33B209C66389}"/>
          </ac:spMkLst>
        </pc:spChg>
        <pc:spChg chg="add mod">
          <ac:chgData name="GOMEZ, Paula" userId="c93cf399-3ed7-4230-9282-8831e3fe5ae7" providerId="ADAL" clId="{711F5A95-1D8A-49BA-A3A4-9D8B7B1B356B}" dt="2022-08-09T15:04:22.364" v="580" actId="1076"/>
          <ac:spMkLst>
            <pc:docMk/>
            <pc:sldMk cId="3459695667" sldId="1975"/>
            <ac:spMk id="45" creationId="{8FD2CF43-49EA-4BE6-9EAB-E52AEDBC271C}"/>
          </ac:spMkLst>
        </pc:spChg>
        <pc:spChg chg="add del mod">
          <ac:chgData name="GOMEZ, Paula" userId="c93cf399-3ed7-4230-9282-8831e3fe5ae7" providerId="ADAL" clId="{711F5A95-1D8A-49BA-A3A4-9D8B7B1B356B}" dt="2022-08-09T15:03:39.013" v="572" actId="478"/>
          <ac:spMkLst>
            <pc:docMk/>
            <pc:sldMk cId="3459695667" sldId="1975"/>
            <ac:spMk id="50" creationId="{31CC2E50-317C-4673-9533-5D170433E053}"/>
          </ac:spMkLst>
        </pc:spChg>
        <pc:spChg chg="add del mod">
          <ac:chgData name="GOMEZ, Paula" userId="c93cf399-3ed7-4230-9282-8831e3fe5ae7" providerId="ADAL" clId="{711F5A95-1D8A-49BA-A3A4-9D8B7B1B356B}" dt="2022-08-09T15:03:36.071" v="571" actId="478"/>
          <ac:spMkLst>
            <pc:docMk/>
            <pc:sldMk cId="3459695667" sldId="1975"/>
            <ac:spMk id="51" creationId="{DA2A685F-D821-46B4-9088-3D907110EAEC}"/>
          </ac:spMkLst>
        </pc:spChg>
        <pc:spChg chg="add mod">
          <ac:chgData name="GOMEZ, Paula" userId="c93cf399-3ed7-4230-9282-8831e3fe5ae7" providerId="ADAL" clId="{711F5A95-1D8A-49BA-A3A4-9D8B7B1B356B}" dt="2022-08-09T15:04:15.356" v="579" actId="1076"/>
          <ac:spMkLst>
            <pc:docMk/>
            <pc:sldMk cId="3459695667" sldId="1975"/>
            <ac:spMk id="52" creationId="{76637D04-6256-41D6-9F81-422ED34083F6}"/>
          </ac:spMkLst>
        </pc:spChg>
        <pc:spChg chg="add mod">
          <ac:chgData name="GOMEZ, Paula" userId="c93cf399-3ed7-4230-9282-8831e3fe5ae7" providerId="ADAL" clId="{711F5A95-1D8A-49BA-A3A4-9D8B7B1B356B}" dt="2022-08-09T15:05:38.060" v="588" actId="1076"/>
          <ac:spMkLst>
            <pc:docMk/>
            <pc:sldMk cId="3459695667" sldId="1975"/>
            <ac:spMk id="57" creationId="{0203DF16-AAED-428B-A7FF-7A601B0C4635}"/>
          </ac:spMkLst>
        </pc:spChg>
        <pc:spChg chg="add mod">
          <ac:chgData name="GOMEZ, Paula" userId="c93cf399-3ed7-4230-9282-8831e3fe5ae7" providerId="ADAL" clId="{711F5A95-1D8A-49BA-A3A4-9D8B7B1B356B}" dt="2022-08-09T15:06:17.909" v="595" actId="1076"/>
          <ac:spMkLst>
            <pc:docMk/>
            <pc:sldMk cId="3459695667" sldId="1975"/>
            <ac:spMk id="63" creationId="{B5AA4436-4D76-4CDD-BC99-EA84336D6024}"/>
          </ac:spMkLst>
        </pc:spChg>
        <pc:cxnChg chg="add mod">
          <ac:chgData name="GOMEZ, Paula" userId="c93cf399-3ed7-4230-9282-8831e3fe5ae7" providerId="ADAL" clId="{711F5A95-1D8A-49BA-A3A4-9D8B7B1B356B}" dt="2022-08-09T15:03:23.125" v="568" actId="14100"/>
          <ac:cxnSpMkLst>
            <pc:docMk/>
            <pc:sldMk cId="3459695667" sldId="1975"/>
            <ac:cxnSpMk id="13" creationId="{ECD8B281-11B7-475C-BFCC-2476FC6AB9B1}"/>
          </ac:cxnSpMkLst>
        </pc:cxnChg>
        <pc:cxnChg chg="add mod">
          <ac:chgData name="GOMEZ, Paula" userId="c93cf399-3ed7-4230-9282-8831e3fe5ae7" providerId="ADAL" clId="{711F5A95-1D8A-49BA-A3A4-9D8B7B1B356B}" dt="2022-08-09T15:01:41.301" v="562" actId="14100"/>
          <ac:cxnSpMkLst>
            <pc:docMk/>
            <pc:sldMk cId="3459695667" sldId="1975"/>
            <ac:cxnSpMk id="19" creationId="{A19BF584-CFF2-470F-BF37-399C85F94475}"/>
          </ac:cxnSpMkLst>
        </pc:cxnChg>
        <pc:cxnChg chg="add mod">
          <ac:chgData name="GOMEZ, Paula" userId="c93cf399-3ed7-4230-9282-8831e3fe5ae7" providerId="ADAL" clId="{711F5A95-1D8A-49BA-A3A4-9D8B7B1B356B}" dt="2022-08-09T14:53:35.881" v="510" actId="14100"/>
          <ac:cxnSpMkLst>
            <pc:docMk/>
            <pc:sldMk cId="3459695667" sldId="1975"/>
            <ac:cxnSpMk id="27" creationId="{CE7DF7E5-C1AC-4F18-9CEF-72B99D43E594}"/>
          </ac:cxnSpMkLst>
        </pc:cxnChg>
        <pc:cxnChg chg="add mod">
          <ac:chgData name="GOMEZ, Paula" userId="c93cf399-3ed7-4230-9282-8831e3fe5ae7" providerId="ADAL" clId="{711F5A95-1D8A-49BA-A3A4-9D8B7B1B356B}" dt="2022-08-09T15:05:24.373" v="586" actId="1076"/>
          <ac:cxnSpMkLst>
            <pc:docMk/>
            <pc:sldMk cId="3459695667" sldId="1975"/>
            <ac:cxnSpMk id="53" creationId="{FD91F970-A9B2-4165-8DE6-D93CACB3DFC7}"/>
          </ac:cxnSpMkLst>
        </pc:cxnChg>
        <pc:cxnChg chg="add mod">
          <ac:chgData name="GOMEZ, Paula" userId="c93cf399-3ed7-4230-9282-8831e3fe5ae7" providerId="ADAL" clId="{711F5A95-1D8A-49BA-A3A4-9D8B7B1B356B}" dt="2022-08-09T15:06:04.574" v="593" actId="14100"/>
          <ac:cxnSpMkLst>
            <pc:docMk/>
            <pc:sldMk cId="3459695667" sldId="1975"/>
            <ac:cxnSpMk id="58" creationId="{751E9335-C04C-4274-9D1B-684FA0ADDE7A}"/>
          </ac:cxnSpMkLst>
        </pc:cxnChg>
      </pc:sldChg>
      <pc:sldChg chg="modSp mod">
        <pc:chgData name="GOMEZ, Paula" userId="c93cf399-3ed7-4230-9282-8831e3fe5ae7" providerId="ADAL" clId="{711F5A95-1D8A-49BA-A3A4-9D8B7B1B356B}" dt="2022-08-14T16:14:32.838" v="1414" actId="20577"/>
        <pc:sldMkLst>
          <pc:docMk/>
          <pc:sldMk cId="1383535322" sldId="1993"/>
        </pc:sldMkLst>
        <pc:spChg chg="mod">
          <ac:chgData name="GOMEZ, Paula" userId="c93cf399-3ed7-4230-9282-8831e3fe5ae7" providerId="ADAL" clId="{711F5A95-1D8A-49BA-A3A4-9D8B7B1B356B}" dt="2022-08-14T16:14:32.838" v="1414" actId="20577"/>
          <ac:spMkLst>
            <pc:docMk/>
            <pc:sldMk cId="1383535322" sldId="1993"/>
            <ac:spMk id="308" creationId="{00000000-0000-0000-0000-000000000000}"/>
          </ac:spMkLst>
        </pc:spChg>
      </pc:sldChg>
      <pc:sldChg chg="del">
        <pc:chgData name="GOMEZ, Paula" userId="c93cf399-3ed7-4230-9282-8831e3fe5ae7" providerId="ADAL" clId="{711F5A95-1D8A-49BA-A3A4-9D8B7B1B356B}" dt="2022-08-14T16:14:08.973" v="1410" actId="2696"/>
        <pc:sldMkLst>
          <pc:docMk/>
          <pc:sldMk cId="842580990" sldId="1995"/>
        </pc:sldMkLst>
      </pc:sldChg>
      <pc:sldChg chg="addSp delSp modSp mod delCm">
        <pc:chgData name="GOMEZ, Paula" userId="c93cf399-3ed7-4230-9282-8831e3fe5ae7" providerId="ADAL" clId="{711F5A95-1D8A-49BA-A3A4-9D8B7B1B356B}" dt="2022-08-11T10:03:13.729" v="1014" actId="1076"/>
        <pc:sldMkLst>
          <pc:docMk/>
          <pc:sldMk cId="2626724953" sldId="1996"/>
        </pc:sldMkLst>
        <pc:spChg chg="mod">
          <ac:chgData name="GOMEZ, Paula" userId="c93cf399-3ed7-4230-9282-8831e3fe5ae7" providerId="ADAL" clId="{711F5A95-1D8A-49BA-A3A4-9D8B7B1B356B}" dt="2022-08-09T14:31:25.126" v="102" actId="20577"/>
          <ac:spMkLst>
            <pc:docMk/>
            <pc:sldMk cId="2626724953" sldId="1996"/>
            <ac:spMk id="3" creationId="{00000000-0000-0000-0000-000000000000}"/>
          </ac:spMkLst>
        </pc:spChg>
        <pc:spChg chg="add mod">
          <ac:chgData name="GOMEZ, Paula" userId="c93cf399-3ed7-4230-9282-8831e3fe5ae7" providerId="ADAL" clId="{711F5A95-1D8A-49BA-A3A4-9D8B7B1B356B}" dt="2022-08-11T10:03:13.729" v="1014" actId="1076"/>
          <ac:spMkLst>
            <pc:docMk/>
            <pc:sldMk cId="2626724953" sldId="1996"/>
            <ac:spMk id="4" creationId="{41D77524-B7EB-498F-A19D-D65D7FE9A436}"/>
          </ac:spMkLst>
        </pc:spChg>
        <pc:picChg chg="add del mod modCrop">
          <ac:chgData name="GOMEZ, Paula" userId="c93cf399-3ed7-4230-9282-8831e3fe5ae7" providerId="ADAL" clId="{711F5A95-1D8A-49BA-A3A4-9D8B7B1B356B}" dt="2022-08-09T14:26:16.344" v="8" actId="21"/>
          <ac:picMkLst>
            <pc:docMk/>
            <pc:sldMk cId="2626724953" sldId="1996"/>
            <ac:picMk id="5" creationId="{3140ED3B-7DEF-4C9D-BB4C-7C765AD7DAF9}"/>
          </ac:picMkLst>
        </pc:picChg>
        <pc:picChg chg="add mod modCrop">
          <ac:chgData name="GOMEZ, Paula" userId="c93cf399-3ed7-4230-9282-8831e3fe5ae7" providerId="ADAL" clId="{711F5A95-1D8A-49BA-A3A4-9D8B7B1B356B}" dt="2022-08-09T14:31:04.733" v="55" actId="732"/>
          <ac:picMkLst>
            <pc:docMk/>
            <pc:sldMk cId="2626724953" sldId="1996"/>
            <ac:picMk id="7" creationId="{0C2E8FEB-320B-4954-B9C9-76362D6D9E11}"/>
          </ac:picMkLst>
        </pc:picChg>
      </pc:sldChg>
      <pc:sldChg chg="addSp modSp mod delCm">
        <pc:chgData name="GOMEZ, Paula" userId="c93cf399-3ed7-4230-9282-8831e3fe5ae7" providerId="ADAL" clId="{711F5A95-1D8A-49BA-A3A4-9D8B7B1B356B}" dt="2022-08-11T10:03:34.569" v="1016" actId="1076"/>
        <pc:sldMkLst>
          <pc:docMk/>
          <pc:sldMk cId="3184393168" sldId="1997"/>
        </pc:sldMkLst>
        <pc:spChg chg="mod">
          <ac:chgData name="GOMEZ, Paula" userId="c93cf399-3ed7-4230-9282-8831e3fe5ae7" providerId="ADAL" clId="{711F5A95-1D8A-49BA-A3A4-9D8B7B1B356B}" dt="2022-08-09T14:26:57.272" v="43" actId="14100"/>
          <ac:spMkLst>
            <pc:docMk/>
            <pc:sldMk cId="3184393168" sldId="1997"/>
            <ac:spMk id="3" creationId="{00000000-0000-0000-0000-000000000000}"/>
          </ac:spMkLst>
        </pc:spChg>
        <pc:spChg chg="add mod">
          <ac:chgData name="GOMEZ, Paula" userId="c93cf399-3ed7-4230-9282-8831e3fe5ae7" providerId="ADAL" clId="{711F5A95-1D8A-49BA-A3A4-9D8B7B1B356B}" dt="2022-08-11T10:03:34.569" v="1016" actId="1076"/>
          <ac:spMkLst>
            <pc:docMk/>
            <pc:sldMk cId="3184393168" sldId="1997"/>
            <ac:spMk id="5" creationId="{94B73CF6-B02F-480D-BC73-BA2E43DECF4B}"/>
          </ac:spMkLst>
        </pc:spChg>
        <pc:picChg chg="add mod">
          <ac:chgData name="GOMEZ, Paula" userId="c93cf399-3ed7-4230-9282-8831e3fe5ae7" providerId="ADAL" clId="{711F5A95-1D8A-49BA-A3A4-9D8B7B1B356B}" dt="2022-08-09T14:26:34.974" v="11" actId="1076"/>
          <ac:picMkLst>
            <pc:docMk/>
            <pc:sldMk cId="3184393168" sldId="1997"/>
            <ac:picMk id="4" creationId="{490C4BE8-B0CA-4F0F-AFE0-EE69D2461EF4}"/>
          </ac:picMkLst>
        </pc:picChg>
      </pc:sldChg>
      <pc:sldChg chg="addSp modSp mod delCm">
        <pc:chgData name="GOMEZ, Paula" userId="c93cf399-3ed7-4230-9282-8831e3fe5ae7" providerId="ADAL" clId="{711F5A95-1D8A-49BA-A3A4-9D8B7B1B356B}" dt="2022-08-11T10:03:54.025" v="1025" actId="1076"/>
        <pc:sldMkLst>
          <pc:docMk/>
          <pc:sldMk cId="4049217193" sldId="1998"/>
        </pc:sldMkLst>
        <pc:spChg chg="mod">
          <ac:chgData name="GOMEZ, Paula" userId="c93cf399-3ed7-4230-9282-8831e3fe5ae7" providerId="ADAL" clId="{711F5A95-1D8A-49BA-A3A4-9D8B7B1B356B}" dt="2022-08-09T14:32:47.147" v="186" actId="20577"/>
          <ac:spMkLst>
            <pc:docMk/>
            <pc:sldMk cId="4049217193" sldId="1998"/>
            <ac:spMk id="3" creationId="{00000000-0000-0000-0000-000000000000}"/>
          </ac:spMkLst>
        </pc:spChg>
        <pc:spChg chg="add mod">
          <ac:chgData name="GOMEZ, Paula" userId="c93cf399-3ed7-4230-9282-8831e3fe5ae7" providerId="ADAL" clId="{711F5A95-1D8A-49BA-A3A4-9D8B7B1B356B}" dt="2022-08-11T10:03:54.025" v="1025" actId="1076"/>
          <ac:spMkLst>
            <pc:docMk/>
            <pc:sldMk cId="4049217193" sldId="1998"/>
            <ac:spMk id="6" creationId="{B32DC775-C0AF-4023-92F2-AEE1D6CC0BEF}"/>
          </ac:spMkLst>
        </pc:spChg>
        <pc:picChg chg="add mod modCrop">
          <ac:chgData name="GOMEZ, Paula" userId="c93cf399-3ed7-4230-9282-8831e3fe5ae7" providerId="ADAL" clId="{711F5A95-1D8A-49BA-A3A4-9D8B7B1B356B}" dt="2022-08-11T10:03:41.351" v="1023" actId="1035"/>
          <ac:picMkLst>
            <pc:docMk/>
            <pc:sldMk cId="4049217193" sldId="1998"/>
            <ac:picMk id="5" creationId="{456ED8CD-3C4F-427A-93BE-5F06CA7B609C}"/>
          </ac:picMkLst>
        </pc:picChg>
      </pc:sldChg>
      <pc:sldChg chg="modSp add mod modTransition">
        <pc:chgData name="GOMEZ, Paula" userId="c93cf399-3ed7-4230-9282-8831e3fe5ae7" providerId="ADAL" clId="{711F5A95-1D8A-49BA-A3A4-9D8B7B1B356B}" dt="2022-08-11T10:21:52.939" v="1110" actId="20577"/>
        <pc:sldMkLst>
          <pc:docMk/>
          <pc:sldMk cId="213496949" sldId="1999"/>
        </pc:sldMkLst>
        <pc:spChg chg="mod">
          <ac:chgData name="GOMEZ, Paula" userId="c93cf399-3ed7-4230-9282-8831e3fe5ae7" providerId="ADAL" clId="{711F5A95-1D8A-49BA-A3A4-9D8B7B1B356B}" dt="2022-08-11T10:21:52.939" v="1110" actId="20577"/>
          <ac:spMkLst>
            <pc:docMk/>
            <pc:sldMk cId="213496949" sldId="1999"/>
            <ac:spMk id="4" creationId="{00000000-0000-0000-0000-000000000000}"/>
          </ac:spMkLst>
        </pc:spChg>
      </pc:sldChg>
      <pc:sldChg chg="add del">
        <pc:chgData name="GOMEZ, Paula" userId="c93cf399-3ed7-4230-9282-8831e3fe5ae7" providerId="ADAL" clId="{711F5A95-1D8A-49BA-A3A4-9D8B7B1B356B}" dt="2022-08-11T09:54:02.145" v="613"/>
        <pc:sldMkLst>
          <pc:docMk/>
          <pc:sldMk cId="3599318162" sldId="1999"/>
        </pc:sldMkLst>
      </pc:sldChg>
      <pc:sldChg chg="add del">
        <pc:chgData name="GOMEZ, Paula" userId="c93cf399-3ed7-4230-9282-8831e3fe5ae7" providerId="ADAL" clId="{711F5A95-1D8A-49BA-A3A4-9D8B7B1B356B}" dt="2022-08-09T15:09:11.035" v="606" actId="2696"/>
        <pc:sldMkLst>
          <pc:docMk/>
          <pc:sldMk cId="4094477662" sldId="1999"/>
        </pc:sldMkLst>
      </pc:sldChg>
      <pc:sldChg chg="modSp add del mod">
        <pc:chgData name="GOMEZ, Paula" userId="c93cf399-3ed7-4230-9282-8831e3fe5ae7" providerId="ADAL" clId="{711F5A95-1D8A-49BA-A3A4-9D8B7B1B356B}" dt="2022-08-09T14:55:30.898" v="519" actId="2696"/>
        <pc:sldMkLst>
          <pc:docMk/>
          <pc:sldMk cId="195753984" sldId="2000"/>
        </pc:sldMkLst>
        <pc:spChg chg="mod">
          <ac:chgData name="GOMEZ, Paula" userId="c93cf399-3ed7-4230-9282-8831e3fe5ae7" providerId="ADAL" clId="{711F5A95-1D8A-49BA-A3A4-9D8B7B1B356B}" dt="2022-08-09T14:48:35.796" v="444" actId="20577"/>
          <ac:spMkLst>
            <pc:docMk/>
            <pc:sldMk cId="195753984" sldId="2000"/>
            <ac:spMk id="7" creationId="{ACB90072-143C-4AE8-B843-FD920FECF8DD}"/>
          </ac:spMkLst>
        </pc:spChg>
        <pc:spChg chg="mod">
          <ac:chgData name="GOMEZ, Paula" userId="c93cf399-3ed7-4230-9282-8831e3fe5ae7" providerId="ADAL" clId="{711F5A95-1D8A-49BA-A3A4-9D8B7B1B356B}" dt="2022-08-09T14:48:40.091" v="446" actId="20577"/>
          <ac:spMkLst>
            <pc:docMk/>
            <pc:sldMk cId="195753984" sldId="2000"/>
            <ac:spMk id="8" creationId="{62878AD2-D1F4-42E4-9698-94EC148127BF}"/>
          </ac:spMkLst>
        </pc:spChg>
        <pc:spChg chg="mod">
          <ac:chgData name="GOMEZ, Paula" userId="c93cf399-3ed7-4230-9282-8831e3fe5ae7" providerId="ADAL" clId="{711F5A95-1D8A-49BA-A3A4-9D8B7B1B356B}" dt="2022-08-09T14:48:49.266" v="448" actId="20577"/>
          <ac:spMkLst>
            <pc:docMk/>
            <pc:sldMk cId="195753984" sldId="2000"/>
            <ac:spMk id="23" creationId="{53A7C28D-28F8-4715-B132-747A08ACE1F5}"/>
          </ac:spMkLst>
        </pc:spChg>
        <pc:spChg chg="mod">
          <ac:chgData name="GOMEZ, Paula" userId="c93cf399-3ed7-4230-9282-8831e3fe5ae7" providerId="ADAL" clId="{711F5A95-1D8A-49BA-A3A4-9D8B7B1B356B}" dt="2022-08-09T14:48:56.291" v="450" actId="20577"/>
          <ac:spMkLst>
            <pc:docMk/>
            <pc:sldMk cId="195753984" sldId="2000"/>
            <ac:spMk id="24" creationId="{B5A7BC34-BC54-4E54-B7EC-AE28603D3545}"/>
          </ac:spMkLst>
        </pc:spChg>
      </pc:sldChg>
      <pc:sldChg chg="add del">
        <pc:chgData name="GOMEZ, Paula" userId="c93cf399-3ed7-4230-9282-8831e3fe5ae7" providerId="ADAL" clId="{711F5A95-1D8A-49BA-A3A4-9D8B7B1B356B}" dt="2022-08-11T09:54:02.145" v="613"/>
        <pc:sldMkLst>
          <pc:docMk/>
          <pc:sldMk cId="1140885644" sldId="2000"/>
        </pc:sldMkLst>
      </pc:sldChg>
      <pc:sldChg chg="delSp add del mod">
        <pc:chgData name="GOMEZ, Paula" userId="c93cf399-3ed7-4230-9282-8831e3fe5ae7" providerId="ADAL" clId="{711F5A95-1D8A-49BA-A3A4-9D8B7B1B356B}" dt="2022-08-09T14:48:22.106" v="441" actId="2696"/>
        <pc:sldMkLst>
          <pc:docMk/>
          <pc:sldMk cId="1757811477" sldId="2000"/>
        </pc:sldMkLst>
        <pc:spChg chg="del">
          <ac:chgData name="GOMEZ, Paula" userId="c93cf399-3ed7-4230-9282-8831e3fe5ae7" providerId="ADAL" clId="{711F5A95-1D8A-49BA-A3A4-9D8B7B1B356B}" dt="2022-08-09T14:41:28.524" v="361" actId="478"/>
          <ac:spMkLst>
            <pc:docMk/>
            <pc:sldMk cId="1757811477" sldId="2000"/>
            <ac:spMk id="6" creationId="{41953E7F-D8EF-49E6-9ABC-EA11270104D9}"/>
          </ac:spMkLst>
        </pc:spChg>
      </pc:sldChg>
      <pc:sldChg chg="modSp add del mod">
        <pc:chgData name="GOMEZ, Paula" userId="c93cf399-3ed7-4230-9282-8831e3fe5ae7" providerId="ADAL" clId="{711F5A95-1D8A-49BA-A3A4-9D8B7B1B356B}" dt="2022-08-09T15:08:52.069" v="605" actId="2696"/>
        <pc:sldMkLst>
          <pc:docMk/>
          <pc:sldMk cId="2034670197" sldId="2000"/>
        </pc:sldMkLst>
        <pc:spChg chg="mod">
          <ac:chgData name="GOMEZ, Paula" userId="c93cf399-3ed7-4230-9282-8831e3fe5ae7" providerId="ADAL" clId="{711F5A95-1D8A-49BA-A3A4-9D8B7B1B356B}" dt="2022-08-09T14:56:16.947" v="523" actId="20577"/>
          <ac:spMkLst>
            <pc:docMk/>
            <pc:sldMk cId="2034670197" sldId="2000"/>
            <ac:spMk id="7" creationId="{ACB90072-143C-4AE8-B843-FD920FECF8DD}"/>
          </ac:spMkLst>
        </pc:spChg>
        <pc:spChg chg="mod">
          <ac:chgData name="GOMEZ, Paula" userId="c93cf399-3ed7-4230-9282-8831e3fe5ae7" providerId="ADAL" clId="{711F5A95-1D8A-49BA-A3A4-9D8B7B1B356B}" dt="2022-08-09T14:56:20.713" v="525" actId="20577"/>
          <ac:spMkLst>
            <pc:docMk/>
            <pc:sldMk cId="2034670197" sldId="2000"/>
            <ac:spMk id="8" creationId="{62878AD2-D1F4-42E4-9698-94EC148127BF}"/>
          </ac:spMkLst>
        </pc:spChg>
        <pc:spChg chg="mod">
          <ac:chgData name="GOMEZ, Paula" userId="c93cf399-3ed7-4230-9282-8831e3fe5ae7" providerId="ADAL" clId="{711F5A95-1D8A-49BA-A3A4-9D8B7B1B356B}" dt="2022-08-09T14:56:24.930" v="527" actId="20577"/>
          <ac:spMkLst>
            <pc:docMk/>
            <pc:sldMk cId="2034670197" sldId="2000"/>
            <ac:spMk id="23" creationId="{53A7C28D-28F8-4715-B132-747A08ACE1F5}"/>
          </ac:spMkLst>
        </pc:spChg>
        <pc:spChg chg="mod">
          <ac:chgData name="GOMEZ, Paula" userId="c93cf399-3ed7-4230-9282-8831e3fe5ae7" providerId="ADAL" clId="{711F5A95-1D8A-49BA-A3A4-9D8B7B1B356B}" dt="2022-08-09T14:56:28.849" v="529" actId="20577"/>
          <ac:spMkLst>
            <pc:docMk/>
            <pc:sldMk cId="2034670197" sldId="2000"/>
            <ac:spMk id="24" creationId="{B5A7BC34-BC54-4E54-B7EC-AE28603D3545}"/>
          </ac:spMkLst>
        </pc:spChg>
        <pc:spChg chg="mod">
          <ac:chgData name="GOMEZ, Paula" userId="c93cf399-3ed7-4230-9282-8831e3fe5ae7" providerId="ADAL" clId="{711F5A95-1D8A-49BA-A3A4-9D8B7B1B356B}" dt="2022-08-09T14:56:37.145" v="533" actId="20577"/>
          <ac:spMkLst>
            <pc:docMk/>
            <pc:sldMk cId="2034670197" sldId="2000"/>
            <ac:spMk id="39" creationId="{F95A6C4F-D322-42CA-B59C-D8F95A388251}"/>
          </ac:spMkLst>
        </pc:spChg>
        <pc:spChg chg="mod">
          <ac:chgData name="GOMEZ, Paula" userId="c93cf399-3ed7-4230-9282-8831e3fe5ae7" providerId="ADAL" clId="{711F5A95-1D8A-49BA-A3A4-9D8B7B1B356B}" dt="2022-08-09T14:56:32.415" v="531" actId="20577"/>
          <ac:spMkLst>
            <pc:docMk/>
            <pc:sldMk cId="2034670197" sldId="2000"/>
            <ac:spMk id="40" creationId="{1F77E29B-053E-4CC5-934D-33B209C66389}"/>
          </ac:spMkLst>
        </pc:spChg>
      </pc:sldChg>
      <pc:sldChg chg="add del">
        <pc:chgData name="GOMEZ, Paula" userId="c93cf399-3ed7-4230-9282-8831e3fe5ae7" providerId="ADAL" clId="{711F5A95-1D8A-49BA-A3A4-9D8B7B1B356B}" dt="2022-08-11T09:54:02.145" v="613"/>
        <pc:sldMkLst>
          <pc:docMk/>
          <pc:sldMk cId="3381609075" sldId="2001"/>
        </pc:sldMkLst>
      </pc:sldChg>
    </pc:docChg>
  </pc:docChgLst>
  <pc:docChgLst>
    <pc:chgData name="Corkish, Claire (CDC/DDPHSIS/CGH/DGHP)" userId="S::qjz7_cdc.gov#ext#@worldhealthorg.onmicrosoft.com::603183cd-b19b-4ea5-9fb1-4e2907191e89" providerId="AD" clId="Web-{BDE540B9-D8CF-667D-6265-2EA36B309B49}"/>
    <pc:docChg chg="addSld delSld modSld">
      <pc:chgData name="Corkish, Claire (CDC/DDPHSIS/CGH/DGHP)" userId="S::qjz7_cdc.gov#ext#@worldhealthorg.onmicrosoft.com::603183cd-b19b-4ea5-9fb1-4e2907191e89" providerId="AD" clId="Web-{BDE540B9-D8CF-667D-6265-2EA36B309B49}" dt="2022-08-16T03:46:14.416" v="3"/>
      <pc:docMkLst>
        <pc:docMk/>
      </pc:docMkLst>
      <pc:sldChg chg="addSp delSp modSp new del">
        <pc:chgData name="Corkish, Claire (CDC/DDPHSIS/CGH/DGHP)" userId="S::qjz7_cdc.gov#ext#@worldhealthorg.onmicrosoft.com::603183cd-b19b-4ea5-9fb1-4e2907191e89" providerId="AD" clId="Web-{BDE540B9-D8CF-667D-6265-2EA36B309B49}" dt="2022-08-16T03:46:14.416" v="3"/>
        <pc:sldMkLst>
          <pc:docMk/>
          <pc:sldMk cId="1041238926" sldId="2003"/>
        </pc:sldMkLst>
        <pc:picChg chg="add del mod">
          <ac:chgData name="Corkish, Claire (CDC/DDPHSIS/CGH/DGHP)" userId="S::qjz7_cdc.gov#ext#@worldhealthorg.onmicrosoft.com::603183cd-b19b-4ea5-9fb1-4e2907191e89" providerId="AD" clId="Web-{BDE540B9-D8CF-667D-6265-2EA36B309B49}" dt="2022-08-16T03:46:01.682" v="2"/>
          <ac:picMkLst>
            <pc:docMk/>
            <pc:sldMk cId="1041238926" sldId="2003"/>
            <ac:picMk id="3" creationId="{C3E4D756-7EFD-CF38-C111-E8F8A518A84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BA1003-FCF8-46E6-AE21-7AE291317444}"/>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0" anchor="t"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3" name="Date Placeholder 2">
            <a:extLst>
              <a:ext uri="{FF2B5EF4-FFF2-40B4-BE49-F238E27FC236}">
                <a16:creationId xmlns:a16="http://schemas.microsoft.com/office/drawing/2014/main" id="{9C486920-17B3-45C1-99C7-EE97635446CE}"/>
              </a:ext>
            </a:extLst>
          </p:cNvPr>
          <p:cNvSpPr>
            <a:spLocks noGrp="1"/>
          </p:cNvSpPr>
          <p:nvPr>
            <p:ph type="dt" sz="quarter" idx="1"/>
          </p:nvPr>
        </p:nvSpPr>
        <p:spPr>
          <a:xfrm>
            <a:off x="3849688" y="0"/>
            <a:ext cx="2946400" cy="493713"/>
          </a:xfrm>
          <a:prstGeom prst="rect">
            <a:avLst/>
          </a:prstGeom>
        </p:spPr>
        <p:txBody>
          <a:bodyPr vert="horz" wrap="square" lIns="91157" tIns="45578" rIns="91157" bIns="45578" numCol="1" rtlCol="0" anchor="t" anchorCtr="0" compatLnSpc="1">
            <a:prstTxWarp prst="textNoShape">
              <a:avLst/>
            </a:prstTxWarp>
          </a:bodyPr>
          <a:lstStyle>
            <a:lvl1pPr algn="r" eaLnBrk="1" hangingPunct="1">
              <a:defRPr sz="1200">
                <a:cs typeface="Arial" charset="0"/>
              </a:defRPr>
            </a:lvl1pPr>
          </a:lstStyle>
          <a:p>
            <a:pPr rtl="0">
              <a:defRPr/>
            </a:pPr>
            <a:fld id="{0E93CAF5-9389-4048-9331-1D36ED0AC6F5}" type="datetimeFigureOut">
              <a:rPr lang="en-US" altLang="en-US"/>
              <a:pPr rtl="0">
                <a:defRPr/>
              </a:pPr>
              <a:t>7/10/2023</a:t>
            </a:fld>
            <a:endParaRPr lang="en-US" altLang="en-US"/>
          </a:p>
        </p:txBody>
      </p:sp>
      <p:sp>
        <p:nvSpPr>
          <p:cNvPr id="4" name="Footer Placeholder 3">
            <a:extLst>
              <a:ext uri="{FF2B5EF4-FFF2-40B4-BE49-F238E27FC236}">
                <a16:creationId xmlns:a16="http://schemas.microsoft.com/office/drawing/2014/main" id="{4803D28D-8969-4BC5-B27E-B2C35E590B87}"/>
              </a:ext>
            </a:extLst>
          </p:cNvPr>
          <p:cNvSpPr>
            <a:spLocks noGrp="1"/>
          </p:cNvSpPr>
          <p:nvPr>
            <p:ph type="ftr" sz="quarter" idx="2"/>
          </p:nvPr>
        </p:nvSpPr>
        <p:spPr>
          <a:xfrm>
            <a:off x="0"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5" name="Slide Number Placeholder 4">
            <a:extLst>
              <a:ext uri="{FF2B5EF4-FFF2-40B4-BE49-F238E27FC236}">
                <a16:creationId xmlns:a16="http://schemas.microsoft.com/office/drawing/2014/main" id="{EE7F4ECC-8EE7-4E6C-8C09-50E10C7BE6C4}"/>
              </a:ext>
            </a:extLst>
          </p:cNvPr>
          <p:cNvSpPr>
            <a:spLocks noGrp="1"/>
          </p:cNvSpPr>
          <p:nvPr>
            <p:ph type="sldNum" sz="quarter" idx="3"/>
          </p:nvPr>
        </p:nvSpPr>
        <p:spPr>
          <a:xfrm>
            <a:off x="3849688"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algn="r" eaLnBrk="1" hangingPunct="1">
              <a:defRPr sz="1200"/>
            </a:lvl1pPr>
          </a:lstStyle>
          <a:p>
            <a:pPr rtl="0"/>
            <a:fld id="{A56F04FE-CBB0-4C6F-AFA5-FE26B9B2395F}" type="slidenum">
              <a:rPr lang="en-US" altLang="en-US"/>
              <a:pPr rtl="0"/>
              <a:t>‹N°›</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F91E7-3B47-4C51-BEFD-040E44A03882}"/>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0" anchor="t"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3" name="Date Placeholder 2">
            <a:extLst>
              <a:ext uri="{FF2B5EF4-FFF2-40B4-BE49-F238E27FC236}">
                <a16:creationId xmlns:a16="http://schemas.microsoft.com/office/drawing/2014/main" id="{BFDE89E2-BBCA-4C7C-98EC-2FA03471B873}"/>
              </a:ext>
            </a:extLst>
          </p:cNvPr>
          <p:cNvSpPr>
            <a:spLocks noGrp="1"/>
          </p:cNvSpPr>
          <p:nvPr>
            <p:ph type="dt" idx="1"/>
          </p:nvPr>
        </p:nvSpPr>
        <p:spPr>
          <a:xfrm>
            <a:off x="3849688" y="0"/>
            <a:ext cx="2946400" cy="493713"/>
          </a:xfrm>
          <a:prstGeom prst="rect">
            <a:avLst/>
          </a:prstGeom>
        </p:spPr>
        <p:txBody>
          <a:bodyPr vert="horz" wrap="square" lIns="91157" tIns="45578" rIns="91157" bIns="45578" numCol="1" rtlCol="0" anchor="t" anchorCtr="0" compatLnSpc="1">
            <a:prstTxWarp prst="textNoShape">
              <a:avLst/>
            </a:prstTxWarp>
          </a:bodyPr>
          <a:lstStyle>
            <a:lvl1pPr algn="r" eaLnBrk="1" hangingPunct="1">
              <a:defRPr sz="1200">
                <a:cs typeface="Arial" charset="0"/>
              </a:defRPr>
            </a:lvl1pPr>
          </a:lstStyle>
          <a:p>
            <a:pPr rtl="0">
              <a:defRPr/>
            </a:pPr>
            <a:fld id="{F241AC3F-CDD9-4202-9C60-3C9C779D1B1C}" type="datetimeFigureOut">
              <a:rPr lang="en-US" altLang="en-US"/>
              <a:pPr rtl="0">
                <a:defRPr/>
              </a:pPr>
              <a:t>7/10/2023</a:t>
            </a:fld>
            <a:endParaRPr lang="en-US" altLang="en-US"/>
          </a:p>
        </p:txBody>
      </p:sp>
      <p:sp>
        <p:nvSpPr>
          <p:cNvPr id="4" name="Slide Image Placeholder 3">
            <a:extLst>
              <a:ext uri="{FF2B5EF4-FFF2-40B4-BE49-F238E27FC236}">
                <a16:creationId xmlns:a16="http://schemas.microsoft.com/office/drawing/2014/main" id="{8FF1B0B4-95CE-475F-B24A-9CFCD62385AF}"/>
              </a:ext>
            </a:extLst>
          </p:cNvPr>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157" tIns="45578" rIns="91157" bIns="45578" rtlCol="0" anchor="ctr"/>
          <a:lstStyle/>
          <a:p>
            <a:pPr lvl="0" rtl="0"/>
            <a:endParaRPr lang="en-US" noProof="0"/>
          </a:p>
        </p:txBody>
      </p:sp>
      <p:sp>
        <p:nvSpPr>
          <p:cNvPr id="5" name="Notes Placeholder 4">
            <a:extLst>
              <a:ext uri="{FF2B5EF4-FFF2-40B4-BE49-F238E27FC236}">
                <a16:creationId xmlns:a16="http://schemas.microsoft.com/office/drawing/2014/main" id="{19595DBD-005D-41FD-A8C2-71564B54868A}"/>
              </a:ext>
            </a:extLst>
          </p:cNvPr>
          <p:cNvSpPr>
            <a:spLocks noGrp="1"/>
          </p:cNvSpPr>
          <p:nvPr>
            <p:ph type="body" sz="quarter" idx="3"/>
          </p:nvPr>
        </p:nvSpPr>
        <p:spPr>
          <a:xfrm>
            <a:off x="679450" y="4691063"/>
            <a:ext cx="5438775" cy="4443412"/>
          </a:xfrm>
          <a:prstGeom prst="rect">
            <a:avLst/>
          </a:prstGeom>
        </p:spPr>
        <p:txBody>
          <a:bodyPr vert="horz" lIns="91157" tIns="45578" rIns="91157" bIns="45578" rtlCol="0"/>
          <a:lstStyle/>
          <a:p>
            <a:pPr lvl="0" rtl="0"/>
            <a:r>
              <a:rPr lang="fr" noProof="0"/>
              <a:t>Click to edit Master text styles</a:t>
            </a:r>
          </a:p>
          <a:p>
            <a:pPr lvl="1" rtl="0"/>
            <a:r>
              <a:rPr lang="fr" noProof="0"/>
              <a:t>Second level</a:t>
            </a:r>
          </a:p>
          <a:p>
            <a:pPr lvl="2" rtl="0"/>
            <a:r>
              <a:rPr lang="fr" noProof="0"/>
              <a:t>Third level</a:t>
            </a:r>
          </a:p>
          <a:p>
            <a:pPr lvl="3" rtl="0"/>
            <a:r>
              <a:rPr lang="fr" noProof="0"/>
              <a:t>Fourth level</a:t>
            </a:r>
          </a:p>
          <a:p>
            <a:pPr lvl="4" rtl="0"/>
            <a:r>
              <a:rPr lang="fr" noProof="0"/>
              <a:t>Fifth level</a:t>
            </a:r>
          </a:p>
        </p:txBody>
      </p:sp>
      <p:sp>
        <p:nvSpPr>
          <p:cNvPr id="6" name="Footer Placeholder 5">
            <a:extLst>
              <a:ext uri="{FF2B5EF4-FFF2-40B4-BE49-F238E27FC236}">
                <a16:creationId xmlns:a16="http://schemas.microsoft.com/office/drawing/2014/main" id="{36339E8A-6A8C-4F24-AEEF-E823C60D6342}"/>
              </a:ext>
            </a:extLst>
          </p:cNvPr>
          <p:cNvSpPr>
            <a:spLocks noGrp="1"/>
          </p:cNvSpPr>
          <p:nvPr>
            <p:ph type="ftr" sz="quarter" idx="4"/>
          </p:nvPr>
        </p:nvSpPr>
        <p:spPr>
          <a:xfrm>
            <a:off x="0"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eaLnBrk="1" hangingPunct="1">
              <a:defRPr sz="1200">
                <a:cs typeface="Arial" charset="0"/>
              </a:defRPr>
            </a:lvl1pPr>
          </a:lstStyle>
          <a:p>
            <a:pPr rtl="0">
              <a:defRPr/>
            </a:pPr>
            <a:endParaRPr lang="en-US" altLang="en-US"/>
          </a:p>
        </p:txBody>
      </p:sp>
      <p:sp>
        <p:nvSpPr>
          <p:cNvPr id="7" name="Slide Number Placeholder 6">
            <a:extLst>
              <a:ext uri="{FF2B5EF4-FFF2-40B4-BE49-F238E27FC236}">
                <a16:creationId xmlns:a16="http://schemas.microsoft.com/office/drawing/2014/main" id="{1418DACC-F73C-4073-9AA9-B7FB88A2AA44}"/>
              </a:ext>
            </a:extLst>
          </p:cNvPr>
          <p:cNvSpPr>
            <a:spLocks noGrp="1"/>
          </p:cNvSpPr>
          <p:nvPr>
            <p:ph type="sldNum" sz="quarter" idx="5"/>
          </p:nvPr>
        </p:nvSpPr>
        <p:spPr>
          <a:xfrm>
            <a:off x="3849688" y="9378950"/>
            <a:ext cx="2946400" cy="493713"/>
          </a:xfrm>
          <a:prstGeom prst="rect">
            <a:avLst/>
          </a:prstGeom>
        </p:spPr>
        <p:txBody>
          <a:bodyPr vert="horz" wrap="square" lIns="91157" tIns="45578" rIns="91157" bIns="45578" numCol="1" rtlCol="0" anchor="b" anchorCtr="0" compatLnSpc="1">
            <a:prstTxWarp prst="textNoShape">
              <a:avLst/>
            </a:prstTxWarp>
          </a:bodyPr>
          <a:lstStyle>
            <a:lvl1pPr algn="r" eaLnBrk="1" hangingPunct="1">
              <a:defRPr sz="1200"/>
            </a:lvl1pPr>
          </a:lstStyle>
          <a:p>
            <a:pPr rtl="0"/>
            <a:fld id="{A78B2140-18C4-4F03-A442-4E38B8E3604D}" type="slidenum">
              <a:rPr lang="en-US" altLang="en-US"/>
              <a:pPr rtl="0"/>
              <a:t>‹N°›</a:t>
            </a:fld>
            <a:endParaRPr lang="en-US" altLang="en-US"/>
          </a:p>
        </p:txBody>
      </p:sp>
    </p:spTree>
    <p:extLst>
      <p:ext uri="{BB962C8B-B14F-4D97-AF65-F5344CB8AC3E}">
        <p14:creationId xmlns:p14="http://schemas.microsoft.com/office/powerpoint/2010/main" val="5331740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789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2836715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342B2F8-304B-4C56-925C-95AE823DB8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E8F0FBA9-3C72-43F5-A061-FE6424C8EA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21508" name="Slide Number Placeholder 3">
            <a:extLst>
              <a:ext uri="{FF2B5EF4-FFF2-40B4-BE49-F238E27FC236}">
                <a16:creationId xmlns:a16="http://schemas.microsoft.com/office/drawing/2014/main" id="{3368C406-2737-4DAB-9210-65B3B38EA96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49BBF807-E48C-487C-A188-2846C9F3B00D}" type="slidenum">
              <a:rPr lang="en-GB" altLang="en-US">
                <a:latin typeface="Times New Roman" panose="02020603050405020304" pitchFamily="18" charset="0"/>
              </a:rPr>
              <a:pPr rtl="0">
                <a:spcBef>
                  <a:spcPct val="0"/>
                </a:spcBef>
              </a:pPr>
              <a:t>12</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855106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DFC2EBA9-10E3-4A78-91B8-75078C6768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A99B04B4-9B25-47E0-B3E0-FAFADFD804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25604" name="Slide Number Placeholder 3">
            <a:extLst>
              <a:ext uri="{FF2B5EF4-FFF2-40B4-BE49-F238E27FC236}">
                <a16:creationId xmlns:a16="http://schemas.microsoft.com/office/drawing/2014/main" id="{8B5681C4-F576-40B5-8FAD-33F9FA4FF7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7EA850C2-1630-468E-9903-145CD9EFE693}" type="slidenum">
              <a:rPr lang="en-GB" altLang="en-US">
                <a:latin typeface="Times New Roman" panose="02020603050405020304" pitchFamily="18" charset="0"/>
              </a:rPr>
              <a:pPr rtl="0">
                <a:spcBef>
                  <a:spcPct val="0"/>
                </a:spcBef>
              </a:pPr>
              <a:t>13</a:t>
            </a:fld>
            <a:endParaRPr lang="en-GB" altLang="en-US">
              <a:latin typeface="Times New Roman" panose="02020603050405020304" pitchFamily="18" charset="0"/>
            </a:endParaRPr>
          </a:p>
        </p:txBody>
      </p:sp>
    </p:spTree>
    <p:extLst>
      <p:ext uri="{BB962C8B-B14F-4D97-AF65-F5344CB8AC3E}">
        <p14:creationId xmlns:p14="http://schemas.microsoft.com/office/powerpoint/2010/main" val="3210934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6C9604A0-F6FC-48AD-BCE7-553A013FDE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5B595DAD-B2BA-4BB2-BB3B-46D4A43FAC4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28676" name="Slide Number Placeholder 3">
            <a:extLst>
              <a:ext uri="{FF2B5EF4-FFF2-40B4-BE49-F238E27FC236}">
                <a16:creationId xmlns:a16="http://schemas.microsoft.com/office/drawing/2014/main" id="{FCB50649-E492-4D0E-871F-0092461D94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26937B2C-59AF-454A-A0D3-FE7196C4089F}" type="slidenum">
              <a:rPr lang="en-GB" altLang="en-US">
                <a:latin typeface="Times New Roman" panose="02020603050405020304" pitchFamily="18" charset="0"/>
              </a:rPr>
              <a:pPr rtl="0">
                <a:spcBef>
                  <a:spcPct val="0"/>
                </a:spcBef>
              </a:pPr>
              <a:t>14</a:t>
            </a:fld>
            <a:endParaRPr lang="en-GB" altLang="en-US">
              <a:latin typeface="Times New Roman" panose="02020603050405020304" pitchFamily="18" charset="0"/>
            </a:endParaRPr>
          </a:p>
        </p:txBody>
      </p:sp>
    </p:spTree>
    <p:extLst>
      <p:ext uri="{BB962C8B-B14F-4D97-AF65-F5344CB8AC3E}">
        <p14:creationId xmlns:p14="http://schemas.microsoft.com/office/powerpoint/2010/main" val="4064571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AC382ED-1E2D-4AD0-8D0D-3A04849444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F6489B6-4DD7-4290-8C6A-F07E95F370D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30724" name="Slide Number Placeholder 3">
            <a:extLst>
              <a:ext uri="{FF2B5EF4-FFF2-40B4-BE49-F238E27FC236}">
                <a16:creationId xmlns:a16="http://schemas.microsoft.com/office/drawing/2014/main" id="{BF5D6E30-D798-4C1D-AE61-C001239DD3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7E14EB8D-9FF1-4435-B76C-89D5B545CFC6}" type="slidenum">
              <a:rPr lang="en-GB" altLang="en-US">
                <a:latin typeface="Times New Roman" panose="02020603050405020304" pitchFamily="18" charset="0"/>
              </a:rPr>
              <a:pPr rtl="0">
                <a:spcBef>
                  <a:spcPct val="0"/>
                </a:spcBef>
              </a:pPr>
              <a:t>15</a:t>
            </a:fld>
            <a:endParaRPr lang="en-GB" altLang="en-US">
              <a:latin typeface="Times New Roman" panose="02020603050405020304" pitchFamily="18" charset="0"/>
            </a:endParaRPr>
          </a:p>
        </p:txBody>
      </p:sp>
    </p:spTree>
    <p:extLst>
      <p:ext uri="{BB962C8B-B14F-4D97-AF65-F5344CB8AC3E}">
        <p14:creationId xmlns:p14="http://schemas.microsoft.com/office/powerpoint/2010/main" val="697036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41B4201B-A6F8-438C-BA09-E599C2B95A6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AA5FE98F-8909-4557-B839-66F7976B1D1B}"/>
              </a:ext>
            </a:extLst>
          </p:cNvPr>
          <p:cNvSpPr>
            <a:spLocks noGrp="1"/>
          </p:cNvSpPr>
          <p:nvPr>
            <p:ph type="body" idx="1"/>
          </p:nvPr>
        </p:nvSpPr>
        <p:spPr/>
        <p:txBody>
          <a:bodyPr rtlCol="0"/>
          <a:lstStyle/>
          <a:p>
            <a:pPr rtl="0">
              <a:defRPr/>
            </a:pPr>
            <a:endParaRPr lang="en-GB"/>
          </a:p>
        </p:txBody>
      </p:sp>
      <p:sp>
        <p:nvSpPr>
          <p:cNvPr id="36868" name="Slide Number Placeholder 3">
            <a:extLst>
              <a:ext uri="{FF2B5EF4-FFF2-40B4-BE49-F238E27FC236}">
                <a16:creationId xmlns:a16="http://schemas.microsoft.com/office/drawing/2014/main" id="{C920BC1E-F35B-4BD2-A166-28DE460B06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rtl="0"/>
            <a:fld id="{A0F5E019-0DD4-4646-AF35-5BB306D21E2E}" type="slidenum">
              <a:rPr lang="en-US" altLang="en-US"/>
              <a:pPr rtl="0"/>
              <a:t>16</a:t>
            </a:fld>
            <a:endParaRPr lang="en-US" altLang="en-US"/>
          </a:p>
        </p:txBody>
      </p:sp>
    </p:spTree>
    <p:extLst>
      <p:ext uri="{BB962C8B-B14F-4D97-AF65-F5344CB8AC3E}">
        <p14:creationId xmlns:p14="http://schemas.microsoft.com/office/powerpoint/2010/main" val="3157782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C408784-D55E-4169-A872-E7DBD9BECB8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CC8ECD4A-9CFD-4C5D-ADC3-D6323AFF7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dirty="0">
              <a:cs typeface="Arial" panose="020B0604020202020204" pitchFamily="34" charset="0"/>
            </a:endParaRPr>
          </a:p>
        </p:txBody>
      </p:sp>
      <p:sp>
        <p:nvSpPr>
          <p:cNvPr id="45060" name="Slide Number Placeholder 3">
            <a:extLst>
              <a:ext uri="{FF2B5EF4-FFF2-40B4-BE49-F238E27FC236}">
                <a16:creationId xmlns:a16="http://schemas.microsoft.com/office/drawing/2014/main" id="{6482581A-8A3A-4D26-B0F4-EF1A15ED00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DD73BB73-E68B-45C9-9324-F24E5C51F38E}" type="slidenum">
              <a:rPr lang="en-GB" altLang="en-US">
                <a:latin typeface="Times New Roman" panose="02020603050405020304" pitchFamily="18" charset="0"/>
              </a:rPr>
              <a:pPr rtl="0">
                <a:spcBef>
                  <a:spcPct val="0"/>
                </a:spcBef>
              </a:pPr>
              <a:t>17</a:t>
            </a:fld>
            <a:endParaRPr lang="en-GB" altLang="en-US">
              <a:latin typeface="Times New Roman" panose="02020603050405020304" pitchFamily="18" charset="0"/>
            </a:endParaRPr>
          </a:p>
        </p:txBody>
      </p:sp>
    </p:spTree>
    <p:extLst>
      <p:ext uri="{BB962C8B-B14F-4D97-AF65-F5344CB8AC3E}">
        <p14:creationId xmlns:p14="http://schemas.microsoft.com/office/powerpoint/2010/main" val="23848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C9E6A471-70C2-41CB-9006-C791E3F83F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CA41D710-E3AF-4DE8-AB80-958F736F7F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40964" name="Slide Number Placeholder 3">
            <a:extLst>
              <a:ext uri="{FF2B5EF4-FFF2-40B4-BE49-F238E27FC236}">
                <a16:creationId xmlns:a16="http://schemas.microsoft.com/office/drawing/2014/main" id="{9B4161D6-4138-4589-B078-D0BB272A0E4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8C8904A1-8524-4A00-BD80-C4D64720BC4A}" type="slidenum">
              <a:rPr lang="en-GB" altLang="en-US">
                <a:latin typeface="Times New Roman" panose="02020603050405020304" pitchFamily="18" charset="0"/>
              </a:rPr>
              <a:pPr rtl="0">
                <a:spcBef>
                  <a:spcPct val="0"/>
                </a:spcBef>
              </a:pPr>
              <a:t>18</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443834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DCD36800-979F-4568-AF84-2270F6DCC2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9F3ED545-310D-4D3E-A52F-4007A65DE5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43012" name="Slide Number Placeholder 3">
            <a:extLst>
              <a:ext uri="{FF2B5EF4-FFF2-40B4-BE49-F238E27FC236}">
                <a16:creationId xmlns:a16="http://schemas.microsoft.com/office/drawing/2014/main" id="{40F06931-D789-4C68-BD99-85994A61C9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E53D5ED8-4252-48C7-AF44-E8D4170E5582}" type="slidenum">
              <a:rPr lang="en-GB" altLang="en-US">
                <a:latin typeface="Times New Roman" panose="02020603050405020304" pitchFamily="18" charset="0"/>
              </a:rPr>
              <a:pPr rtl="0">
                <a:spcBef>
                  <a:spcPct val="0"/>
                </a:spcBef>
              </a:pPr>
              <a:t>19</a:t>
            </a:fld>
            <a:endParaRPr lang="en-GB" altLang="en-US">
              <a:latin typeface="Times New Roman" panose="02020603050405020304" pitchFamily="18" charset="0"/>
            </a:endParaRPr>
          </a:p>
        </p:txBody>
      </p:sp>
    </p:spTree>
    <p:extLst>
      <p:ext uri="{BB962C8B-B14F-4D97-AF65-F5344CB8AC3E}">
        <p14:creationId xmlns:p14="http://schemas.microsoft.com/office/powerpoint/2010/main" val="3017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696DF65-12DD-4C33-880D-DE69F69CEE9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CEF264A-ABA9-49A6-A99C-5D77ADB22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dirty="0">
              <a:cs typeface="Arial" panose="020B0604020202020204" pitchFamily="34" charset="0"/>
            </a:endParaRPr>
          </a:p>
        </p:txBody>
      </p:sp>
      <p:sp>
        <p:nvSpPr>
          <p:cNvPr id="23556" name="Slide Number Placeholder 3">
            <a:extLst>
              <a:ext uri="{FF2B5EF4-FFF2-40B4-BE49-F238E27FC236}">
                <a16:creationId xmlns:a16="http://schemas.microsoft.com/office/drawing/2014/main" id="{330F8503-4A9B-48D9-9A13-7CB9BAB729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BD13BBFE-1837-49FC-9C92-ED1A5549499F}" type="slidenum">
              <a:rPr lang="en-GB" altLang="en-US">
                <a:latin typeface="Times New Roman" panose="02020603050405020304" pitchFamily="18" charset="0"/>
              </a:rPr>
              <a:pPr>
                <a:spcBef>
                  <a:spcPct val="0"/>
                </a:spcBef>
              </a:pPr>
              <a:t>2</a:t>
            </a:fld>
            <a:endParaRPr lang="en-GB" altLang="en-US">
              <a:latin typeface="Times New Roman" panose="02020603050405020304" pitchFamily="18" charset="0"/>
            </a:endParaRPr>
          </a:p>
        </p:txBody>
      </p:sp>
    </p:spTree>
    <p:extLst>
      <p:ext uri="{BB962C8B-B14F-4D97-AF65-F5344CB8AC3E}">
        <p14:creationId xmlns:p14="http://schemas.microsoft.com/office/powerpoint/2010/main" val="439111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3866015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696DF65-12DD-4C33-880D-DE69F69CEE9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CEF264A-ABA9-49A6-A99C-5D77ADB22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23556" name="Slide Number Placeholder 3">
            <a:extLst>
              <a:ext uri="{FF2B5EF4-FFF2-40B4-BE49-F238E27FC236}">
                <a16:creationId xmlns:a16="http://schemas.microsoft.com/office/drawing/2014/main" id="{330F8503-4A9B-48D9-9A13-7CB9BAB729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BD13BBFE-1837-49FC-9C92-ED1A5549499F}" type="slidenum">
              <a:rPr lang="en-GB" altLang="en-US">
                <a:latin typeface="Times New Roman" panose="02020603050405020304" pitchFamily="18" charset="0"/>
              </a:rPr>
              <a:pPr rtl="0">
                <a:spcBef>
                  <a:spcPct val="0"/>
                </a:spcBef>
              </a:pPr>
              <a:t>5</a:t>
            </a:fld>
            <a:endParaRPr lang="en-GB" altLang="en-US">
              <a:latin typeface="Times New Roman" panose="02020603050405020304" pitchFamily="18" charset="0"/>
            </a:endParaRPr>
          </a:p>
        </p:txBody>
      </p:sp>
    </p:spTree>
    <p:extLst>
      <p:ext uri="{BB962C8B-B14F-4D97-AF65-F5344CB8AC3E}">
        <p14:creationId xmlns:p14="http://schemas.microsoft.com/office/powerpoint/2010/main" val="952176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986419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323527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r>
              <a:rPr lang="fr">
                <a:solidFill>
                  <a:schemeClr val="dk1"/>
                </a:solidFill>
                <a:latin typeface="Calibri"/>
                <a:ea typeface="Calibri"/>
                <a:cs typeface="Calibri"/>
                <a:sym typeface="Calibri"/>
              </a:rPr>
              <a:t>Paula</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4159176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2708564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1166813" y="1243013"/>
            <a:ext cx="4475162"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r>
              <a:rPr lang="fr">
                <a:solidFill>
                  <a:schemeClr val="dk1"/>
                </a:solidFill>
                <a:latin typeface="Calibri"/>
                <a:ea typeface="Calibri"/>
                <a:cs typeface="Calibri"/>
                <a:sym typeface="Calibri"/>
              </a:rPr>
              <a:t>Paula</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30649445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1.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2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5.jpe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4"/>
            <a:ext cx="9144000" cy="4354825"/>
          </a:xfrm>
          <a:prstGeom prst="rect">
            <a:avLst/>
          </a:prstGeom>
          <a:solidFill>
            <a:srgbClr val="ECF2F8"/>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20" name="Image" descr="Image"/>
          <p:cNvPicPr>
            <a:picLocks noChangeAspect="1"/>
          </p:cNvPicPr>
          <p:nvPr/>
        </p:nvPicPr>
        <p:blipFill>
          <a:blip r:embed="rId2"/>
          <a:stretch>
            <a:fillRect/>
          </a:stretch>
        </p:blipFill>
        <p:spPr>
          <a:xfrm>
            <a:off x="-9814" y="-56044"/>
            <a:ext cx="5663481" cy="5443697"/>
          </a:xfrm>
          <a:prstGeom prst="rect">
            <a:avLst/>
          </a:prstGeom>
          <a:ln w="12700">
            <a:miter lim="400000"/>
          </a:ln>
        </p:spPr>
      </p:pic>
      <p:sp>
        <p:nvSpPr>
          <p:cNvPr id="23" name="Subtitle 2"/>
          <p:cNvSpPr txBox="1"/>
          <p:nvPr/>
        </p:nvSpPr>
        <p:spPr>
          <a:xfrm>
            <a:off x="2177334" y="6196041"/>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dirty="0"/>
              <a:t>Rapid Response Teams Training</a:t>
            </a:r>
          </a:p>
        </p:txBody>
      </p:sp>
      <p:pic>
        <p:nvPicPr>
          <p:cNvPr id="27"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9" name="Body Level One…"/>
          <p:cNvSpPr txBox="1">
            <a:spLocks noGrp="1"/>
          </p:cNvSpPr>
          <p:nvPr>
            <p:ph type="body" sz="quarter" idx="1"/>
          </p:nvPr>
        </p:nvSpPr>
        <p:spPr>
          <a:xfrm>
            <a:off x="4144296" y="3491870"/>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8" y="1587568"/>
            <a:ext cx="3367605" cy="2410277"/>
          </a:xfrm>
          <a:prstGeom prst="rect">
            <a:avLst/>
          </a:prstGeom>
        </p:spPr>
        <p:txBody>
          <a:bodyPr/>
          <a:lstStyle/>
          <a:p>
            <a:r>
              <a:t>Title Text</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338" y="6225093"/>
            <a:ext cx="853608" cy="611652"/>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07660" y="96797"/>
            <a:ext cx="776592" cy="822960"/>
          </a:xfrm>
          <a:prstGeom prst="rect">
            <a:avLst/>
          </a:prstGeom>
        </p:spPr>
      </p:pic>
      <p:sp>
        <p:nvSpPr>
          <p:cNvPr id="13" name="Slide Number"/>
          <p:cNvSpPr txBox="1">
            <a:spLocks noGrp="1"/>
          </p:cNvSpPr>
          <p:nvPr>
            <p:ph type="sldNum" sz="quarter" idx="2"/>
          </p:nvPr>
        </p:nvSpPr>
        <p:spPr>
          <a:xfrm>
            <a:off x="8721007" y="6473466"/>
            <a:ext cx="422993" cy="212062"/>
          </a:xfrm>
          <a:prstGeom prst="rect">
            <a:avLst/>
          </a:prstGeom>
        </p:spPr>
        <p:txBody>
          <a:bodyPr/>
          <a:lstStyle>
            <a:lvl1pPr algn="r">
              <a:defRPr sz="1000"/>
            </a:lvl1pPr>
          </a:lstStyle>
          <a:p>
            <a:fld id="{86CB4B4D-7CA3-9044-876B-883B54F8677D}" type="slidenum">
              <a:rPr lang="fr-FR" smtClean="0"/>
              <a:pPr/>
              <a:t>‹N°›</a:t>
            </a:fld>
            <a:endParaRPr lang="fr-FR" dirty="0"/>
          </a:p>
        </p:txBody>
      </p:sp>
      <p:sp>
        <p:nvSpPr>
          <p:cNvPr id="16"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17320940"/>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sp>
        <p:nvSpPr>
          <p:cNvPr id="178"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82"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83" name="Body Level One…"/>
          <p:cNvSpPr txBox="1">
            <a:spLocks noGrp="1"/>
          </p:cNvSpPr>
          <p:nvPr>
            <p:ph type="body" sz="half" idx="1" hasCustomPrompt="1"/>
          </p:nvPr>
        </p:nvSpPr>
        <p:spPr>
          <a:xfrm>
            <a:off x="440404" y="1971020"/>
            <a:ext cx="8510588"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86702"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8297662" y="113501"/>
            <a:ext cx="772735" cy="926672"/>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56961206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4094" y="-48495"/>
            <a:ext cx="5768123" cy="655777"/>
          </a:xfrm>
          <a:prstGeom prst="rect">
            <a:avLst/>
          </a:prstGeom>
          <a:ln w="12700">
            <a:miter lim="400000"/>
          </a:ln>
        </p:spPr>
      </p:pic>
      <p:sp>
        <p:nvSpPr>
          <p:cNvPr id="238"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42" name="Body Level One…"/>
          <p:cNvSpPr txBox="1">
            <a:spLocks noGrp="1"/>
          </p:cNvSpPr>
          <p:nvPr>
            <p:ph type="body" idx="1"/>
          </p:nvPr>
        </p:nvSpPr>
        <p:spPr>
          <a:xfrm>
            <a:off x="1828800" y="1247001"/>
            <a:ext cx="604396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41596" y="-28582"/>
            <a:ext cx="7834313"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17908338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41684" y="-28582"/>
            <a:ext cx="7088982"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57"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4095" y="-99193"/>
            <a:ext cx="4443828"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4"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246546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68" name="Subtitle 2"/>
          <p:cNvSpPr txBox="1"/>
          <p:nvPr/>
        </p:nvSpPr>
        <p:spPr>
          <a:xfrm>
            <a:off x="2433661" y="6527373"/>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72"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0752" y="96797"/>
            <a:ext cx="829646"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9383639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0254" y="-9866"/>
            <a:ext cx="6064117" cy="1033252"/>
          </a:xfrm>
          <a:prstGeom prst="rect">
            <a:avLst/>
          </a:prstGeom>
          <a:ln w="12700">
            <a:miter lim="400000"/>
          </a:ln>
        </p:spPr>
      </p:pic>
      <p:sp>
        <p:nvSpPr>
          <p:cNvPr id="282"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86"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0752" y="96797"/>
            <a:ext cx="829646"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4" y="6152061"/>
            <a:ext cx="853610" cy="64008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99859112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7076728"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3885" y="6195836"/>
            <a:ext cx="759363"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2" name="ZoneTexte 1"/>
          <p:cNvSpPr txBox="1"/>
          <p:nvPr userDrawn="1"/>
        </p:nvSpPr>
        <p:spPr>
          <a:xfrm>
            <a:off x="148662" y="85353"/>
            <a:ext cx="6434254"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chemeClr val="bg1"/>
                </a:solidFill>
                <a:effectLst/>
                <a:uFillTx/>
                <a:latin typeface="Calibri"/>
                <a:ea typeface="Calibri"/>
                <a:cs typeface="+mj-cs"/>
                <a:sym typeface="Calibri"/>
              </a:rPr>
              <a:t>Clause de </a:t>
            </a:r>
            <a:r>
              <a:rPr kumimoji="0" lang="fr-FR" sz="3200" b="1" i="0" u="none" strike="noStrike" cap="none" spc="0" normalizeH="0" baseline="0" noProof="0" dirty="0">
                <a:ln>
                  <a:noFill/>
                </a:ln>
                <a:solidFill>
                  <a:schemeClr val="bg1"/>
                </a:solidFill>
                <a:effectLst/>
                <a:uFillTx/>
                <a:latin typeface="Calibri"/>
                <a:ea typeface="Calibri"/>
                <a:cs typeface="+mj-cs"/>
                <a:sym typeface="Calibri"/>
              </a:rPr>
              <a:t>non-responsabilité</a:t>
            </a:r>
          </a:p>
        </p:txBody>
      </p:sp>
      <p:sp>
        <p:nvSpPr>
          <p:cNvPr id="17"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8"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9430853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165280" y="559154"/>
            <a:ext cx="3574724"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‹N°›</a:t>
            </a:fld>
            <a:endParaRPr lang="hu-HU" sz="464" kern="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7525097" y="6490029"/>
            <a:ext cx="1381377"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6066129" y="6650179"/>
            <a:ext cx="284606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245351660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‹N°›</a:t>
            </a:fld>
            <a:endParaRPr lang="hu-HU" sz="348">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3055" y="131637"/>
            <a:ext cx="801584"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1" y="6191279"/>
            <a:ext cx="74370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74664607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lvl1pPr marL="0" indent="0">
              <a:buNone/>
              <a:defRPr/>
            </a:lvl1pPr>
          </a:lstStyle>
          <a:p>
            <a:pPr>
              <a:defRPr sz="3200">
                <a:solidFill>
                  <a:srgbClr val="FFFFFF"/>
                </a:solidFill>
                <a:latin typeface="Source Sans Pro Bold"/>
                <a:ea typeface="Source Sans Pro Bold"/>
                <a:cs typeface="Source Sans Pro Bold"/>
                <a:sym typeface="Source Sans Pro Bold"/>
              </a:defRPr>
            </a:pPr>
            <a:endParaRPr dirty="0"/>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‹N°›</a:t>
            </a:fld>
            <a:endParaRPr lang="hu-HU" sz="348">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1903" y="131637"/>
            <a:ext cx="812736"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1" y="6191279"/>
            <a:ext cx="754859" cy="578422"/>
          </a:xfrm>
          <a:prstGeom prst="rect">
            <a:avLst/>
          </a:prstGeom>
        </p:spPr>
      </p:pic>
      <p:sp>
        <p:nvSpPr>
          <p:cNvPr id="11"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2"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14387765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8341113" y="118166"/>
            <a:ext cx="70140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55760" y="6310302"/>
            <a:ext cx="1161539" cy="474296"/>
          </a:xfrm>
          <a:prstGeom prst="rect">
            <a:avLst/>
          </a:prstGeom>
          <a:ln w="12700">
            <a:miter lim="400000"/>
          </a:ln>
        </p:spPr>
      </p:pic>
      <p:sp>
        <p:nvSpPr>
          <p:cNvPr id="118" name="Pentagon 6"/>
          <p:cNvSpPr/>
          <p:nvPr/>
        </p:nvSpPr>
        <p:spPr>
          <a:xfrm rot="10800000">
            <a:off x="8852255"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fontAlgn="auto" hangingPunct="0">
              <a:spcBef>
                <a:spcPts val="0"/>
              </a:spcBef>
              <a:spcAft>
                <a:spcPts val="0"/>
              </a:spcAft>
              <a:defRPr sz="1300">
                <a:solidFill>
                  <a:srgbClr val="FFFFFF"/>
                </a:solidFill>
                <a:latin typeface="+mn-lt"/>
                <a:ea typeface="+mn-ea"/>
                <a:cs typeface="+mn-cs"/>
                <a:sym typeface="Source Sans Pro Regular"/>
              </a:defRPr>
            </a:pPr>
            <a:endParaRPr sz="548" kern="0">
              <a:solidFill>
                <a:srgbClr val="FFFFFF"/>
              </a:solidFill>
              <a:latin typeface="Source Sans Pro Regular"/>
              <a:sym typeface="Source Sans Pro Regular"/>
            </a:endParaRPr>
          </a:p>
        </p:txBody>
      </p:sp>
      <p:sp>
        <p:nvSpPr>
          <p:cNvPr id="119"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‹N°›</a:t>
            </a:fld>
            <a:endParaRPr lang="hu-HU" sz="464" kern="0">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291703" y="842967"/>
            <a:ext cx="2448146"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291754" y="1484783"/>
            <a:ext cx="1991279" cy="86916"/>
          </a:xfrm>
          <a:prstGeom prst="roundRect">
            <a:avLst>
              <a:gd name="adj" fmla="val 50000"/>
            </a:avLst>
          </a:prstGeom>
          <a:solidFill>
            <a:schemeClr val="accent3"/>
          </a:solidFill>
          <a:ln w="12700">
            <a:miter lim="400000"/>
          </a:ln>
        </p:spPr>
        <p:txBody>
          <a:bodyPr lIns="19288" rIns="19288"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211" kern="0">
              <a:solidFill>
                <a:srgbClr val="FFFFFF"/>
              </a:solidFill>
              <a:latin typeface="Helvetica"/>
              <a:ea typeface="+mj-e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7525097" y="6490029"/>
            <a:ext cx="1381377"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6066129" y="6650179"/>
            <a:ext cx="284606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113619688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43" name="Click to edit Subtitle"/>
          <p:cNvSpPr txBox="1">
            <a:spLocks noGrp="1"/>
          </p:cNvSpPr>
          <p:nvPr>
            <p:ph type="title" hasCustomPrompt="1"/>
          </p:nvPr>
        </p:nvSpPr>
        <p:spPr>
          <a:xfrm>
            <a:off x="143075" y="0"/>
            <a:ext cx="4681450" cy="645664"/>
          </a:xfrm>
          <a:prstGeom prst="rect">
            <a:avLst/>
          </a:prstGeom>
        </p:spPr>
        <p:txBody>
          <a:bodyPr/>
          <a:lstStyle/>
          <a:p>
            <a:r>
              <a:t>Click to edit Subtitle</a:t>
            </a:r>
          </a:p>
        </p:txBody>
      </p:sp>
      <p:sp>
        <p:nvSpPr>
          <p:cNvPr id="44"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244" y="6152061"/>
            <a:ext cx="786702"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51903" y="123373"/>
            <a:ext cx="818496" cy="822960"/>
          </a:xfrm>
          <a:prstGeom prst="rect">
            <a:avLst/>
          </a:prstGeom>
        </p:spPr>
      </p:pic>
      <p:sp>
        <p:nvSpPr>
          <p:cNvPr id="12"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854142765"/>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6" y="6467777"/>
            <a:ext cx="2569652"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38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1" y="6584102"/>
            <a:ext cx="2805437"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a:defRPr sz="900">
                <a:solidFill>
                  <a:schemeClr val="accent1">
                    <a:lumOff val="-3999"/>
                  </a:schemeClr>
                </a:solidFill>
                <a:latin typeface="+mn-lt"/>
                <a:ea typeface="+mn-ea"/>
                <a:cs typeface="+mn-cs"/>
                <a:sym typeface="Source Sans Pro Regular"/>
              </a:defRPr>
            </a:pPr>
            <a:r>
              <a:rPr lang="hu-HU" sz="380"/>
              <a:t>Guid</a:t>
            </a:r>
            <a:r>
              <a:rPr lang="fr-FR" sz="380"/>
              <a:t>es du facilitateur</a:t>
            </a:r>
            <a:endParaRPr lang="hu-HU" sz="38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6" y="6449250"/>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extLst>
      <p:ext uri="{BB962C8B-B14F-4D97-AF65-F5344CB8AC3E}">
        <p14:creationId xmlns:p14="http://schemas.microsoft.com/office/powerpoint/2010/main" val="1676307242"/>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4734305"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‹N°›</a:t>
            </a:fld>
            <a:endParaRPr lang="hu-HU" sz="464">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60"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1" y="6618084"/>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380"/>
              <a:t>A1.1</a:t>
            </a:r>
            <a:r>
              <a:rPr lang="fr-FR" sz="380"/>
              <a:t>a_</a:t>
            </a:r>
            <a:r>
              <a:rPr sz="380"/>
              <a:t>IHR_</a:t>
            </a:r>
            <a:r>
              <a:rPr lang="fr-FR" sz="380"/>
              <a:t>in_</a:t>
            </a:r>
            <a:r>
              <a:rPr sz="38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1" y="6472256"/>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380"/>
              <a:t>Kit de formation avancée d</a:t>
            </a:r>
            <a:r>
              <a:rPr lang="en-US" sz="380" baseline="0"/>
              <a:t>es EIR</a:t>
            </a:r>
            <a:endParaRPr lang="en-US" sz="380"/>
          </a:p>
        </p:txBody>
      </p:sp>
    </p:spTree>
    <p:extLst>
      <p:ext uri="{BB962C8B-B14F-4D97-AF65-F5344CB8AC3E}">
        <p14:creationId xmlns:p14="http://schemas.microsoft.com/office/powerpoint/2010/main" val="320749922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reserve="1">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6080078" y="6478943"/>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506"/>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6080078" y="663631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B7.1 Lab</a:t>
            </a:r>
            <a:r>
              <a:rPr lang="hu-HU" sz="506" err="1"/>
              <a:t>oratory</a:t>
            </a:r>
            <a:r>
              <a:rPr lang="hu-HU" sz="506"/>
              <a:t> </a:t>
            </a:r>
            <a:r>
              <a:rPr lang="hu-HU" sz="506" err="1"/>
              <a:t>Sample</a:t>
            </a:r>
            <a:r>
              <a:rPr lang="hu-HU" sz="506"/>
              <a:t> Management</a:t>
            </a:r>
            <a:endParaRPr sz="506"/>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n-lt"/>
              </a:rPr>
              <a:pPr/>
              <a:t>‹N°›</a:t>
            </a:fld>
            <a:endParaRPr lang="hu-HU" sz="619">
              <a:latin typeface="+mn-lt"/>
            </a:endParaRPr>
          </a:p>
        </p:txBody>
      </p:sp>
    </p:spTree>
    <p:extLst>
      <p:ext uri="{BB962C8B-B14F-4D97-AF65-F5344CB8AC3E}">
        <p14:creationId xmlns:p14="http://schemas.microsoft.com/office/powerpoint/2010/main" val="82028883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5" y="6467775"/>
            <a:ext cx="2569652"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506"/>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0" y="6584100"/>
            <a:ext cx="2805437"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a:defRPr sz="900">
                <a:solidFill>
                  <a:schemeClr val="accent1">
                    <a:lumOff val="-3999"/>
                  </a:schemeClr>
                </a:solidFill>
                <a:latin typeface="+mn-lt"/>
                <a:ea typeface="+mn-ea"/>
                <a:cs typeface="+mn-cs"/>
                <a:sym typeface="Source Sans Pro Regular"/>
              </a:defRPr>
            </a:pPr>
            <a:r>
              <a:rPr lang="hu-HU" sz="506"/>
              <a:t>Guid</a:t>
            </a:r>
            <a:r>
              <a:rPr lang="fr-FR" sz="506"/>
              <a:t>es du facilitateur</a:t>
            </a:r>
            <a:endParaRPr lang="hu-HU" sz="506"/>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5" y="6449248"/>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extLst>
      <p:ext uri="{BB962C8B-B14F-4D97-AF65-F5344CB8AC3E}">
        <p14:creationId xmlns:p14="http://schemas.microsoft.com/office/powerpoint/2010/main" val="30447070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9"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A1.1</a:t>
            </a:r>
            <a:r>
              <a:rPr lang="fr-FR" sz="506"/>
              <a:t>a_</a:t>
            </a:r>
            <a:r>
              <a:rPr sz="506"/>
              <a:t>IHR_</a:t>
            </a:r>
            <a:r>
              <a:rPr lang="fr-FR" sz="506"/>
              <a:t>in_</a:t>
            </a:r>
            <a:r>
              <a:rPr sz="506"/>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extLst>
      <p:ext uri="{BB962C8B-B14F-4D97-AF65-F5344CB8AC3E}">
        <p14:creationId xmlns:p14="http://schemas.microsoft.com/office/powerpoint/2010/main" val="201514179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1367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57" name="Click to edit Subtitle"/>
          <p:cNvSpPr txBox="1">
            <a:spLocks noGrp="1"/>
          </p:cNvSpPr>
          <p:nvPr>
            <p:ph type="title" hasCustomPrompt="1"/>
          </p:nvPr>
        </p:nvSpPr>
        <p:spPr>
          <a:xfrm>
            <a:off x="143075" y="801827"/>
            <a:ext cx="4157955"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304693" y="1584253"/>
            <a:ext cx="6512314"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177365" y="-1"/>
            <a:ext cx="4612870"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60" name="Title 1"/>
          <p:cNvSpPr txBox="1"/>
          <p:nvPr/>
        </p:nvSpPr>
        <p:spPr>
          <a:xfrm>
            <a:off x="177365" y="87782"/>
            <a:ext cx="4612870"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244" y="6152061"/>
            <a:ext cx="79785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5356" y="96797"/>
            <a:ext cx="785041"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74894850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70"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7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75" name="Title Text"/>
          <p:cNvSpPr txBox="1">
            <a:spLocks noGrp="1"/>
          </p:cNvSpPr>
          <p:nvPr>
            <p:ph type="title"/>
          </p:nvPr>
        </p:nvSpPr>
        <p:spPr>
          <a:xfrm>
            <a:off x="175438" y="843589"/>
            <a:ext cx="2448146" cy="1932378"/>
          </a:xfrm>
          <a:prstGeom prst="rect">
            <a:avLst/>
          </a:prstGeom>
        </p:spPr>
        <p:txBody>
          <a:bodyPr/>
          <a:lstStyle/>
          <a:p>
            <a:r>
              <a:t>Title Text</a:t>
            </a:r>
          </a:p>
        </p:txBody>
      </p:sp>
      <p:sp>
        <p:nvSpPr>
          <p:cNvPr id="7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246" y="6264736"/>
            <a:ext cx="686339"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29962" y="96797"/>
            <a:ext cx="740436" cy="822960"/>
          </a:xfrm>
          <a:prstGeom prst="rect">
            <a:avLst/>
          </a:prstGeom>
        </p:spPr>
      </p:pic>
      <p:sp>
        <p:nvSpPr>
          <p:cNvPr id="14"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5"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67898704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86"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90"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91" name="Title Text"/>
          <p:cNvSpPr txBox="1">
            <a:spLocks noGrp="1"/>
          </p:cNvSpPr>
          <p:nvPr>
            <p:ph type="title"/>
          </p:nvPr>
        </p:nvSpPr>
        <p:spPr>
          <a:xfrm>
            <a:off x="182893" y="774690"/>
            <a:ext cx="2448146" cy="754662"/>
          </a:xfrm>
          <a:prstGeom prst="rect">
            <a:avLst/>
          </a:prstGeom>
        </p:spPr>
        <p:txBody>
          <a:bodyPr/>
          <a:lstStyle/>
          <a:p>
            <a:r>
              <a:t>Title Text</a:t>
            </a:r>
          </a:p>
        </p:txBody>
      </p:sp>
      <p:sp>
        <p:nvSpPr>
          <p:cNvPr id="92"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291750" y="1511337"/>
            <a:ext cx="1991280" cy="86916"/>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63054" y="96797"/>
            <a:ext cx="80734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7" y="6264736"/>
            <a:ext cx="708642"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83351703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0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09"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10"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291751" y="436980"/>
            <a:ext cx="2944119"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3200" b="1" dirty="0"/>
              <a:t>Messages </a:t>
            </a:r>
          </a:p>
          <a:p>
            <a:r>
              <a:rPr lang="fr-FR" sz="3200" b="1" dirty="0"/>
              <a:t>clés</a:t>
            </a:r>
            <a:endParaRPr sz="3200" b="1"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07660" y="96797"/>
            <a:ext cx="76273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730944"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288426168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20"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26"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27"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291703" y="377344"/>
            <a:ext cx="2102270"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08256" y="199774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96508" y="96797"/>
            <a:ext cx="773890"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75188"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52711252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37"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43"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44"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291703" y="463961"/>
            <a:ext cx="2568955"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291703" y="190853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74206" y="96797"/>
            <a:ext cx="796192"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9749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1204603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42345" y="-9522"/>
            <a:ext cx="3076576" cy="6210301"/>
          </a:xfrm>
          <a:prstGeom prst="rect">
            <a:avLst/>
          </a:prstGeom>
          <a:ln w="12700">
            <a:miter lim="400000"/>
          </a:ln>
        </p:spPr>
      </p:pic>
      <p:sp>
        <p:nvSpPr>
          <p:cNvPr id="154"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60"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61"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291704" y="885344"/>
            <a:ext cx="172051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259667" y="2016762"/>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74205" y="96797"/>
            <a:ext cx="796193"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246" y="6264736"/>
            <a:ext cx="697491" cy="548640"/>
          </a:xfrm>
          <a:prstGeom prst="rect">
            <a:avLst/>
          </a:prstGeom>
        </p:spPr>
      </p:pic>
      <p:sp>
        <p:nvSpPr>
          <p:cNvPr id="13"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6"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412368784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7"/>
          <a:srcRect b="1317"/>
          <a:stretch>
            <a:fillRect/>
          </a:stretch>
        </p:blipFill>
        <p:spPr>
          <a:xfrm>
            <a:off x="-11421" y="-14824"/>
            <a:ext cx="9379064" cy="6126364"/>
          </a:xfrm>
          <a:prstGeom prst="rect">
            <a:avLst/>
          </a:prstGeom>
          <a:ln w="12700">
            <a:miter lim="400000"/>
          </a:ln>
        </p:spPr>
      </p:pic>
      <p:sp>
        <p:nvSpPr>
          <p:cNvPr id="5"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9"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0" name="TextBox 5"/>
          <p:cNvSpPr txBox="1"/>
          <p:nvPr/>
        </p:nvSpPr>
        <p:spPr>
          <a:xfrm>
            <a:off x="3300136" y="2718109"/>
            <a:ext cx="2791127"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1800" b="1" dirty="0"/>
          </a:p>
        </p:txBody>
      </p:sp>
      <p:sp>
        <p:nvSpPr>
          <p:cNvPr id="11"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457200" y="1600200"/>
            <a:ext cx="82296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‹N°›</a:t>
            </a:fld>
            <a:endParaRPr lang="hu-HU" sz="619">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94244" y="6152061"/>
            <a:ext cx="79785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8184995" y="111851"/>
            <a:ext cx="842227" cy="901786"/>
          </a:xfrm>
          <a:prstGeom prst="rect">
            <a:avLst/>
          </a:prstGeom>
          <a:ln>
            <a:solidFill>
              <a:schemeClr val="tx1"/>
            </a:solidFill>
          </a:ln>
        </p:spPr>
      </p:pic>
      <p:sp>
        <p:nvSpPr>
          <p:cNvPr id="16" name="TextBox 7">
            <a:extLst>
              <a:ext uri="{FF2B5EF4-FFF2-40B4-BE49-F238E27FC236}">
                <a16:creationId xmlns:a16="http://schemas.microsoft.com/office/drawing/2014/main" id="{E6C2ED1B-CD3D-AC2C-0FE4-0E9DAD55C24F}"/>
              </a:ext>
            </a:extLst>
          </p:cNvPr>
          <p:cNvSpPr txBox="1"/>
          <p:nvPr userDrawn="1"/>
        </p:nvSpPr>
        <p:spPr>
          <a:xfrm>
            <a:off x="5443227" y="645438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7" name="Text Placeholder 6">
            <a:extLst>
              <a:ext uri="{FF2B5EF4-FFF2-40B4-BE49-F238E27FC236}">
                <a16:creationId xmlns:a16="http://schemas.microsoft.com/office/drawing/2014/main" id="{08F6D361-2801-EDA5-43C2-A5BD7DDA7023}"/>
              </a:ext>
            </a:extLst>
          </p:cNvPr>
          <p:cNvSpPr txBox="1"/>
          <p:nvPr userDrawn="1"/>
        </p:nvSpPr>
        <p:spPr>
          <a:xfrm>
            <a:off x="5128846" y="660916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2 RRT TOT </a:t>
            </a:r>
            <a:r>
              <a:rPr lang="hu-HU" dirty="0" err="1"/>
              <a:t>content</a:t>
            </a:r>
            <a:endParaRPr dirty="0"/>
          </a:p>
        </p:txBody>
      </p:sp>
    </p:spTree>
    <p:extLst>
      <p:ext uri="{BB962C8B-B14F-4D97-AF65-F5344CB8AC3E}">
        <p14:creationId xmlns:p14="http://schemas.microsoft.com/office/powerpoint/2010/main" val="3692832387"/>
      </p:ext>
    </p:extLst>
  </p:cSld>
  <p:clrMap bg1="lt1" tx1="dk1" bg2="lt2" tx2="dk2" accent1="accent1" accent2="accent2" accent3="accent3" accent4="accent4" accent5="accent5" accent6="accent6" hlink="hlink" folHlink="folHlink"/>
  <p:sldLayoutIdLst>
    <p:sldLayoutId id="2147484848" r:id="rId1"/>
    <p:sldLayoutId id="2147484849" r:id="rId2"/>
    <p:sldLayoutId id="2147484850" r:id="rId3"/>
    <p:sldLayoutId id="2147484851" r:id="rId4"/>
    <p:sldLayoutId id="2147484852" r:id="rId5"/>
    <p:sldLayoutId id="2147484853" r:id="rId6"/>
    <p:sldLayoutId id="2147484854" r:id="rId7"/>
    <p:sldLayoutId id="2147484855" r:id="rId8"/>
    <p:sldLayoutId id="2147484856" r:id="rId9"/>
    <p:sldLayoutId id="2147484857" r:id="rId10"/>
    <p:sldLayoutId id="2147484858" r:id="rId11"/>
    <p:sldLayoutId id="2147484859" r:id="rId12"/>
    <p:sldLayoutId id="2147484860" r:id="rId13"/>
    <p:sldLayoutId id="2147484861" r:id="rId14"/>
    <p:sldLayoutId id="2147484862" r:id="rId15"/>
    <p:sldLayoutId id="2147484863" r:id="rId16"/>
    <p:sldLayoutId id="2147484864" r:id="rId17"/>
    <p:sldLayoutId id="2147484865" r:id="rId18"/>
    <p:sldLayoutId id="2147484866" r:id="rId19"/>
    <p:sldLayoutId id="2147484867" r:id="rId20"/>
    <p:sldLayoutId id="2147484868" r:id="rId21"/>
    <p:sldLayoutId id="2147484869" r:id="rId22"/>
    <p:sldLayoutId id="2147484870" r:id="rId23"/>
    <p:sldLayoutId id="2147484871" r:id="rId24"/>
    <p:sldLayoutId id="2147484873" r:id="rId25"/>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hyperlink" Target="https://extranet.who.int/hslp/training/course/view.php?id=385" TargetMode="External"/><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6.xml"/><Relationship Id="rId4"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26.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4.xml"/><Relationship Id="rId5" Type="http://schemas.openxmlformats.org/officeDocument/2006/relationships/slideLayout" Target="../slideLayouts/slideLayout9.xml"/><Relationship Id="rId4" Type="http://schemas.openxmlformats.org/officeDocument/2006/relationships/tags" Target="../tags/tag10.xml"/></Relationships>
</file>

<file path=ppt/slides/_rels/slide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27.png"/><Relationship Id="rId5" Type="http://schemas.openxmlformats.org/officeDocument/2006/relationships/notesSlide" Target="../notesSlides/notesSlide5.xml"/><Relationship Id="rId4"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 name="Title 2">
            <a:extLst>
              <a:ext uri="{FF2B5EF4-FFF2-40B4-BE49-F238E27FC236}">
                <a16:creationId xmlns:a16="http://schemas.microsoft.com/office/drawing/2014/main" id="{FE715C1D-0AFD-4B24-93D9-2F4112C6A19E}"/>
              </a:ext>
            </a:extLst>
          </p:cNvPr>
          <p:cNvSpPr>
            <a:spLocks noGrp="1"/>
          </p:cNvSpPr>
          <p:nvPr>
            <p:ph type="title"/>
            <p:custDataLst>
              <p:tags r:id="rId1"/>
            </p:custDataLst>
          </p:nvPr>
        </p:nvSpPr>
        <p:spPr>
          <a:xfrm>
            <a:off x="125915" y="1725139"/>
            <a:ext cx="4326673" cy="1476183"/>
          </a:xfrm>
        </p:spPr>
        <p:txBody>
          <a:bodyPr rtlCol="0">
            <a:normAutofit fontScale="90000"/>
          </a:bodyPr>
          <a:lstStyle/>
          <a:p>
            <a:pPr rtl="0"/>
            <a:r>
              <a:rPr lang="fr" sz="3300" b="1" dirty="0">
                <a:latin typeface="+mj-lt"/>
                <a:cs typeface="Arial"/>
              </a:rPr>
              <a:t>Formation des formateurs des Équipes d’Intervention Rapide</a:t>
            </a:r>
            <a:r>
              <a:rPr lang="fr" sz="3000" b="1" dirty="0">
                <a:latin typeface="+mj-lt"/>
                <a:cs typeface="Arial"/>
              </a:rPr>
              <a:t> </a:t>
            </a:r>
            <a:br>
              <a:rPr lang="en-US" sz="3000" b="1" dirty="0">
                <a:latin typeface="+mj-lt"/>
                <a:cs typeface="Arial"/>
              </a:rPr>
            </a:br>
            <a:endParaRPr lang="en-US" sz="3000" b="1" dirty="0">
              <a:latin typeface="+mj-lt"/>
              <a:cs typeface="Arial"/>
            </a:endParaRPr>
          </a:p>
        </p:txBody>
      </p:sp>
      <p:sp>
        <p:nvSpPr>
          <p:cNvPr id="7" name="Subtitle 2">
            <a:extLst>
              <a:ext uri="{FF2B5EF4-FFF2-40B4-BE49-F238E27FC236}">
                <a16:creationId xmlns:a16="http://schemas.microsoft.com/office/drawing/2014/main" id="{CC0349B5-314B-4196-9D2D-7757D77AB0A7}"/>
              </a:ext>
            </a:extLst>
          </p:cNvPr>
          <p:cNvSpPr>
            <a:spLocks noGrp="1"/>
          </p:cNvSpPr>
          <p:nvPr>
            <p:custDataLst>
              <p:tags r:id="rId2"/>
            </p:custDataLst>
          </p:nvPr>
        </p:nvSpPr>
        <p:spPr bwMode="auto">
          <a:xfrm>
            <a:off x="3501482" y="4031357"/>
            <a:ext cx="5544015" cy="762000"/>
          </a:xfrm>
          <a:prstGeom prst="rect">
            <a:avLst/>
          </a:prstGeom>
          <a:noFill/>
          <a:ln>
            <a:noFill/>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0" eaLnBrk="1" hangingPunct="1">
              <a:buFont typeface="Arial" panose="020B0604020202020204" pitchFamily="34" charset="0"/>
              <a:buNone/>
            </a:pPr>
            <a:r>
              <a:rPr lang="fr" sz="2800" b="1" i="1">
                <a:solidFill>
                  <a:srgbClr val="002060"/>
                </a:solidFill>
                <a:highlight>
                  <a:srgbClr val="FFFF00"/>
                </a:highlight>
                <a:latin typeface="Arial"/>
                <a:cs typeface="Arial"/>
              </a:rPr>
              <a:t>Lieu, pays, dates</a:t>
            </a:r>
            <a:endParaRPr lang="en-US" altLang="en-US" sz="2800" b="1" i="1">
              <a:solidFill>
                <a:srgbClr val="002060"/>
              </a:solidFill>
              <a:highlight>
                <a:srgbClr val="FFFF00"/>
              </a:highlight>
              <a:latin typeface="Arial"/>
              <a:cs typeface="Arial"/>
            </a:endParaRPr>
          </a:p>
        </p:txBody>
      </p:sp>
      <p:sp>
        <p:nvSpPr>
          <p:cNvPr id="2" name="Title 2">
            <a:extLst>
              <a:ext uri="{FF2B5EF4-FFF2-40B4-BE49-F238E27FC236}">
                <a16:creationId xmlns:a16="http://schemas.microsoft.com/office/drawing/2014/main" id="{5FCDE3D3-6385-4B90-B910-5A9A2543F030}"/>
              </a:ext>
            </a:extLst>
          </p:cNvPr>
          <p:cNvSpPr txBox="1">
            <a:spLocks/>
          </p:cNvSpPr>
          <p:nvPr>
            <p:custDataLst>
              <p:tags r:id="rId3"/>
            </p:custDataLst>
          </p:nvPr>
        </p:nvSpPr>
        <p:spPr bwMode="auto">
          <a:xfrm>
            <a:off x="611864" y="4744526"/>
            <a:ext cx="8145855" cy="89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0" fontAlgn="base" hangingPunct="0">
              <a:spcBef>
                <a:spcPct val="0"/>
              </a:spcBef>
              <a:spcAft>
                <a:spcPct val="0"/>
              </a:spcAft>
              <a:defRPr sz="2900" b="1" kern="1200">
                <a:solidFill>
                  <a:srgbClr val="0070C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a:lstStyle>
          <a:p>
            <a:pPr rtl="0"/>
            <a:r>
              <a:rPr lang="fr" sz="3200" b="1" i="1">
                <a:solidFill>
                  <a:srgbClr val="002060"/>
                </a:solidFill>
                <a:latin typeface="Arial" panose="020B0604020202020204" pitchFamily="34" charset="0"/>
                <a:cs typeface="Arial" panose="020B0604020202020204" pitchFamily="34" charset="0"/>
              </a:rPr>
              <a:t>Bienvenue !</a:t>
            </a:r>
            <a:endParaRPr lang="en-US" sz="3000">
              <a:solidFill>
                <a:srgbClr val="002060"/>
              </a:solidFill>
              <a:latin typeface="Arial"/>
              <a:cs typeface="Arial"/>
            </a:endParaRPr>
          </a:p>
        </p:txBody>
      </p:sp>
      <p:sp>
        <p:nvSpPr>
          <p:cNvPr id="4" name="TextBox 3">
            <a:extLst>
              <a:ext uri="{FF2B5EF4-FFF2-40B4-BE49-F238E27FC236}">
                <a16:creationId xmlns:a16="http://schemas.microsoft.com/office/drawing/2014/main" id="{9BC79351-33CE-4983-A62A-74FE554B33B6}"/>
              </a:ext>
            </a:extLst>
          </p:cNvPr>
          <p:cNvSpPr txBox="1"/>
          <p:nvPr>
            <p:custDataLst>
              <p:tags r:id="rId4"/>
            </p:custDataLst>
          </p:nvPr>
        </p:nvSpPr>
        <p:spPr>
          <a:xfrm>
            <a:off x="374727" y="343365"/>
            <a:ext cx="1914525" cy="646331"/>
          </a:xfrm>
          <a:prstGeom prst="rect">
            <a:avLst/>
          </a:prstGeom>
          <a:noFill/>
          <a:ln>
            <a:solidFill>
              <a:schemeClr val="tx1"/>
            </a:solidFill>
          </a:ln>
        </p:spPr>
        <p:txBody>
          <a:bodyPr wrap="square" rtlCol="0">
            <a:spAutoFit/>
          </a:bodyPr>
          <a:lstStyle/>
          <a:p>
            <a:pPr rtl="0"/>
            <a:r>
              <a:rPr lang="fr">
                <a:highlight>
                  <a:srgbClr val="FFFF00"/>
                </a:highlight>
                <a:latin typeface="Arial" panose="020B0604020202020204" pitchFamily="34" charset="0"/>
              </a:rPr>
              <a:t>Logo ou drapeau du pays</a:t>
            </a:r>
            <a:endParaRPr lang="en-US" dirty="0">
              <a:highlight>
                <a:srgbClr val="FFFF00"/>
              </a:highlight>
              <a:latin typeface="Arial" panose="020B0604020202020204" pitchFamily="34" charset="0"/>
            </a:endParaRPr>
          </a:p>
        </p:txBody>
      </p:sp>
    </p:spTree>
    <p:extLst>
      <p:ext uri="{BB962C8B-B14F-4D97-AF65-F5344CB8AC3E}">
        <p14:creationId xmlns:p14="http://schemas.microsoft.com/office/powerpoint/2010/main" val="236751131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Title 1">
            <a:extLst>
              <a:ext uri="{FF2B5EF4-FFF2-40B4-BE49-F238E27FC236}">
                <a16:creationId xmlns:a16="http://schemas.microsoft.com/office/drawing/2014/main" id="{A7808A23-4501-4ADD-8A5D-E91B6B716867}"/>
              </a:ext>
            </a:extLst>
          </p:cNvPr>
          <p:cNvSpPr>
            <a:spLocks noGrp="1"/>
          </p:cNvSpPr>
          <p:nvPr>
            <p:ph type="title"/>
          </p:nvPr>
        </p:nvSpPr>
        <p:spPr>
          <a:xfrm>
            <a:off x="422910" y="1920874"/>
            <a:ext cx="8229600" cy="1508126"/>
          </a:xfrm>
        </p:spPr>
        <p:txBody>
          <a:bodyPr lIns="45719" tIns="45720" rIns="45719" bIns="45720" rtlCol="0" anchor="ctr">
            <a:normAutofit/>
          </a:bodyPr>
          <a:lstStyle/>
          <a:p>
            <a:pPr algn="ctr" defTabSz="289320"/>
            <a:r>
              <a:rPr lang="fr" sz="3200" b="1" dirty="0"/>
              <a:t>1.1 Objectifs et contenu de la formation</a:t>
            </a:r>
            <a:endParaRPr lang="en-US" sz="3200" b="1" dirty="0"/>
          </a:p>
        </p:txBody>
      </p:sp>
    </p:spTree>
    <p:extLst>
      <p:ext uri="{BB962C8B-B14F-4D97-AF65-F5344CB8AC3E}">
        <p14:creationId xmlns:p14="http://schemas.microsoft.com/office/powerpoint/2010/main" val="171561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Espace réservé du texte 1"/>
          <p:cNvSpPr>
            <a:spLocks noGrp="1"/>
          </p:cNvSpPr>
          <p:nvPr>
            <p:ph type="body" idx="1"/>
          </p:nvPr>
        </p:nvSpPr>
        <p:spPr>
          <a:xfrm>
            <a:off x="3102292" y="1380172"/>
            <a:ext cx="5647136" cy="4357688"/>
          </a:xfrm>
        </p:spPr>
        <p:txBody>
          <a:bodyPr>
            <a:noAutofit/>
          </a:bodyPr>
          <a:lstStyle/>
          <a:p>
            <a:pPr marL="308609" indent="-308609" defTabSz="914400" hangingPunct="0">
              <a:lnSpc>
                <a:spcPct val="100000"/>
              </a:lnSpc>
              <a:spcBef>
                <a:spcPts val="500"/>
              </a:spcBef>
              <a:buClr>
                <a:srgbClr val="65A000"/>
              </a:buClr>
              <a:defRPr sz="2400">
                <a:solidFill>
                  <a:srgbClr val="10253F"/>
                </a:solidFill>
                <a:latin typeface="Source Sans Pro Regular"/>
                <a:ea typeface="Source Sans Pro Regular"/>
                <a:cs typeface="Source Sans Pro Regular"/>
                <a:sym typeface="Source Sans Pro Regular"/>
              </a:defRPr>
            </a:pPr>
            <a:r>
              <a:rPr lang="fr" sz="2400" dirty="0">
                <a:solidFill>
                  <a:schemeClr val="tx1"/>
                </a:solidFill>
                <a:latin typeface="Source Sans Pro Regular"/>
                <a:ea typeface="Source Sans Pro Regular"/>
                <a:cs typeface="Source Sans Pro Regular"/>
                <a:sym typeface="Calibri"/>
              </a:rPr>
              <a:t>Expliquer la finalité et les objectifs opérationnels de la formation des formateurs.</a:t>
            </a:r>
          </a:p>
          <a:p>
            <a:pPr marL="308609" indent="-308609" defTabSz="914400" hangingPunct="0">
              <a:lnSpc>
                <a:spcPct val="100000"/>
              </a:lnSpc>
              <a:spcBef>
                <a:spcPts val="500"/>
              </a:spcBef>
              <a:buClr>
                <a:srgbClr val="65A000"/>
              </a:buClr>
              <a:defRPr sz="2400">
                <a:solidFill>
                  <a:srgbClr val="10253F"/>
                </a:solidFill>
                <a:latin typeface="Source Sans Pro Regular"/>
                <a:ea typeface="Source Sans Pro Regular"/>
                <a:cs typeface="Source Sans Pro Regular"/>
                <a:sym typeface="Source Sans Pro Regular"/>
              </a:defRPr>
            </a:pPr>
            <a:r>
              <a:rPr lang="fr" sz="2400" dirty="0">
                <a:solidFill>
                  <a:schemeClr val="tx1"/>
                </a:solidFill>
                <a:latin typeface="Source Sans Pro Regular"/>
                <a:ea typeface="Source Sans Pro Regular"/>
                <a:cs typeface="Source Sans Pro Regular"/>
                <a:sym typeface="Calibri"/>
              </a:rPr>
              <a:t>Décrire la structure et le contenu de la formation des formateurs.</a:t>
            </a:r>
          </a:p>
          <a:p>
            <a:pPr marL="308609" indent="-308609" defTabSz="914400" hangingPunct="0">
              <a:lnSpc>
                <a:spcPct val="100000"/>
              </a:lnSpc>
              <a:spcBef>
                <a:spcPts val="500"/>
              </a:spcBef>
              <a:buClr>
                <a:srgbClr val="65A000"/>
              </a:buClr>
              <a:defRPr sz="2400">
                <a:solidFill>
                  <a:srgbClr val="10253F"/>
                </a:solidFill>
                <a:latin typeface="Source Sans Pro Regular"/>
                <a:ea typeface="Source Sans Pro Regular"/>
                <a:cs typeface="Source Sans Pro Regular"/>
                <a:sym typeface="Source Sans Pro Regular"/>
              </a:defRPr>
            </a:pPr>
            <a:r>
              <a:rPr lang="fr" sz="2400" dirty="0">
                <a:solidFill>
                  <a:schemeClr val="tx1"/>
                </a:solidFill>
                <a:latin typeface="Source Sans Pro Regular"/>
                <a:ea typeface="Source Sans Pro Regular"/>
                <a:cs typeface="Source Sans Pro Regular"/>
                <a:sym typeface="Calibri"/>
              </a:rPr>
              <a:t>Présenter le programme et le déroulement de la formation.</a:t>
            </a:r>
          </a:p>
          <a:p>
            <a:pPr marL="308609" indent="-308609" defTabSz="914400" hangingPunct="0">
              <a:lnSpc>
                <a:spcPct val="100000"/>
              </a:lnSpc>
              <a:spcBef>
                <a:spcPts val="500"/>
              </a:spcBef>
              <a:buClr>
                <a:srgbClr val="65A000"/>
              </a:buClr>
              <a:defRPr sz="2400">
                <a:solidFill>
                  <a:srgbClr val="10253F"/>
                </a:solidFill>
                <a:latin typeface="Source Sans Pro Regular"/>
                <a:ea typeface="Source Sans Pro Regular"/>
                <a:cs typeface="Source Sans Pro Regular"/>
                <a:sym typeface="Source Sans Pro Regular"/>
              </a:defRPr>
            </a:pPr>
            <a:r>
              <a:rPr lang="fr" sz="2400" dirty="0">
                <a:solidFill>
                  <a:schemeClr val="tx1"/>
                </a:solidFill>
                <a:latin typeface="Source Sans Pro Regular"/>
                <a:ea typeface="Source Sans Pro Regular"/>
                <a:cs typeface="Source Sans Pro Regular"/>
                <a:sym typeface="Calibri"/>
              </a:rPr>
              <a:t>Identifier des volontaires pour les tâches quotidiennes.</a:t>
            </a:r>
            <a:endParaRPr lang="en-US" altLang="en-US" sz="2400" dirty="0">
              <a:solidFill>
                <a:schemeClr val="tx1"/>
              </a:solidFill>
              <a:latin typeface="Source Sans Pro Regular"/>
              <a:ea typeface="Source Sans Pro Regular"/>
              <a:cs typeface="Source Sans Pro Regular"/>
              <a:sym typeface="Calibri"/>
            </a:endParaRPr>
          </a:p>
          <a:p>
            <a:pPr marL="308609" indent="-308609" defTabSz="914400" hangingPunct="0">
              <a:lnSpc>
                <a:spcPct val="100000"/>
              </a:lnSpc>
              <a:spcBef>
                <a:spcPts val="500"/>
              </a:spcBef>
              <a:buClr>
                <a:srgbClr val="65A000"/>
              </a:buClr>
              <a:defRPr sz="2400">
                <a:solidFill>
                  <a:srgbClr val="10253F"/>
                </a:solidFill>
                <a:latin typeface="Source Sans Pro Regular"/>
                <a:ea typeface="Source Sans Pro Regular"/>
                <a:cs typeface="Source Sans Pro Regular"/>
                <a:sym typeface="Source Sans Pro Regular"/>
              </a:defRPr>
            </a:pPr>
            <a:r>
              <a:rPr lang="fr" sz="2400" dirty="0">
                <a:solidFill>
                  <a:schemeClr val="tx1"/>
                </a:solidFill>
                <a:latin typeface="Source Sans Pro Regular"/>
                <a:ea typeface="Source Sans Pro Regular"/>
                <a:cs typeface="Source Sans Pro Regular"/>
                <a:sym typeface="Calibri"/>
              </a:rPr>
              <a:t>Présenter les règles de base et les informations pratiques.</a:t>
            </a:r>
            <a:endParaRPr lang="en-GB" altLang="en-US" sz="2400" dirty="0">
              <a:solidFill>
                <a:schemeClr val="tx1"/>
              </a:solidFill>
              <a:latin typeface="Source Sans Pro Regular"/>
              <a:ea typeface="Source Sans Pro Regular"/>
              <a:cs typeface="Source Sans Pro Regular"/>
              <a:sym typeface="Calibri"/>
            </a:endParaRPr>
          </a:p>
        </p:txBody>
      </p:sp>
      <p:sp>
        <p:nvSpPr>
          <p:cNvPr id="307" name="Google Shape;307;p8"/>
          <p:cNvSpPr txBox="1">
            <a:spLocks noGrp="1"/>
          </p:cNvSpPr>
          <p:nvPr>
            <p:ph type="title" idx="4294967295"/>
            <p:custDataLst>
              <p:tags r:id="rId1"/>
            </p:custDataLst>
          </p:nvPr>
        </p:nvSpPr>
        <p:spPr>
          <a:xfrm>
            <a:off x="125730" y="194945"/>
            <a:ext cx="2708910" cy="1508125"/>
          </a:xfrm>
          <a:prstGeom prst="rect">
            <a:avLst/>
          </a:prstGeom>
          <a:noFill/>
          <a:ln>
            <a:noFill/>
          </a:ln>
        </p:spPr>
        <p:txBody>
          <a:bodyPr spcFirstLastPara="1" vert="horz" wrap="square" lIns="13500" tIns="0" rIns="270000" bIns="0" numCol="1" rtlCol="0" anchor="b" anchorCtr="0" compatLnSpc="1">
            <a:prstTxWarp prst="textNoShape">
              <a:avLst/>
            </a:prstTxWarp>
            <a:noAutofit/>
          </a:bodyPr>
          <a:lstStyle/>
          <a:p>
            <a:pPr rtl="0">
              <a:spcBef>
                <a:spcPts val="0"/>
              </a:spcBef>
              <a:buClr>
                <a:srgbClr val="0092CC"/>
              </a:buClr>
              <a:buSzPts val="3200"/>
            </a:pPr>
            <a:r>
              <a:rPr lang="fr" sz="3200" b="1" dirty="0">
                <a:latin typeface="+mj-lt"/>
                <a:cs typeface="Arial"/>
              </a:rPr>
              <a:t>Objectifs de la session</a:t>
            </a:r>
          </a:p>
        </p:txBody>
      </p:sp>
    </p:spTree>
    <p:extLst>
      <p:ext uri="{BB962C8B-B14F-4D97-AF65-F5344CB8AC3E}">
        <p14:creationId xmlns:p14="http://schemas.microsoft.com/office/powerpoint/2010/main" val="249911633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1">
            <a:extLst>
              <a:ext uri="{FF2B5EF4-FFF2-40B4-BE49-F238E27FC236}">
                <a16:creationId xmlns:a16="http://schemas.microsoft.com/office/drawing/2014/main" id="{1BD00435-6460-4E09-9B49-27DB96F0977E}"/>
              </a:ext>
            </a:extLst>
          </p:cNvPr>
          <p:cNvSpPr>
            <a:spLocks noGrp="1"/>
          </p:cNvSpPr>
          <p:nvPr>
            <p:ph type="body" idx="1"/>
            <p:custDataLst>
              <p:tags r:id="rId1"/>
            </p:custDataLst>
          </p:nvPr>
        </p:nvSpPr>
        <p:spPr>
          <a:xfrm>
            <a:off x="3205162" y="1940312"/>
            <a:ext cx="5647136" cy="3088888"/>
          </a:xfrm>
        </p:spPr>
        <p:txBody>
          <a:bodyPr rtlCol="0">
            <a:noAutofit/>
          </a:bodyPr>
          <a:lstStyle/>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Finalité de la formation des formateurs</a:t>
            </a:r>
          </a:p>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Objectifs opérationnels de la formation des formateurs</a:t>
            </a:r>
          </a:p>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Vue d’ensemble de la formation</a:t>
            </a:r>
          </a:p>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Programme de la formation</a:t>
            </a:r>
          </a:p>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Tâches quotidiennes</a:t>
            </a:r>
          </a:p>
          <a:p>
            <a:pPr marL="514350" indent="-514350" defTabSz="914400" hangingPunct="0">
              <a:lnSpc>
                <a:spcPct val="110000"/>
              </a:lnSpc>
              <a:spcBef>
                <a:spcPts val="500"/>
              </a:spcBef>
              <a:buClr>
                <a:srgbClr val="65A000"/>
              </a:buClr>
              <a:buFont typeface="+mj-lt"/>
              <a:buAutoNum type="arabicPeriod"/>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cs typeface="Source Sans Pro Regular"/>
              </a:rPr>
              <a:t>Règles de base et informations pratiques</a:t>
            </a:r>
          </a:p>
        </p:txBody>
      </p:sp>
      <p:sp>
        <p:nvSpPr>
          <p:cNvPr id="20482" name="Rectangle 2">
            <a:extLst>
              <a:ext uri="{FF2B5EF4-FFF2-40B4-BE49-F238E27FC236}">
                <a16:creationId xmlns:a16="http://schemas.microsoft.com/office/drawing/2014/main" id="{C0154A34-9975-45F1-8059-125489D4C21A}"/>
              </a:ext>
            </a:extLst>
          </p:cNvPr>
          <p:cNvSpPr>
            <a:spLocks noGrp="1"/>
          </p:cNvSpPr>
          <p:nvPr>
            <p:ph type="title" idx="4294967295"/>
            <p:custDataLst>
              <p:tags r:id="rId2"/>
            </p:custDataLst>
          </p:nvPr>
        </p:nvSpPr>
        <p:spPr>
          <a:xfrm>
            <a:off x="291702" y="613317"/>
            <a:ext cx="2497873" cy="1109546"/>
          </a:xfrm>
        </p:spPr>
        <p:txBody>
          <a:bodyPr rtlCol="0"/>
          <a:lstStyle/>
          <a:p>
            <a:pPr rtl="0" eaLnBrk="1" hangingPunct="1"/>
            <a:r>
              <a:rPr lang="fr" sz="3200" b="1">
                <a:solidFill>
                  <a:schemeClr val="bg1"/>
                </a:solidFill>
                <a:latin typeface="+mj-lt"/>
                <a:cs typeface="Arial"/>
              </a:rPr>
              <a:t>Sommaire</a:t>
            </a:r>
            <a:endParaRPr lang="en-US" altLang="en-US" sz="3200" b="1">
              <a:solidFill>
                <a:schemeClr val="bg1"/>
              </a:solidFill>
              <a:latin typeface="+mj-lt"/>
              <a:cs typeface="Arial"/>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1">
            <a:extLst>
              <a:ext uri="{FF2B5EF4-FFF2-40B4-BE49-F238E27FC236}">
                <a16:creationId xmlns:a16="http://schemas.microsoft.com/office/drawing/2014/main" id="{6FA11F00-3065-48BC-8212-D93723259126}"/>
              </a:ext>
            </a:extLst>
          </p:cNvPr>
          <p:cNvSpPr>
            <a:spLocks noGrp="1"/>
          </p:cNvSpPr>
          <p:nvPr>
            <p:ph type="body" idx="1"/>
            <p:custDataLst>
              <p:tags r:id="rId1"/>
            </p:custDataLst>
          </p:nvPr>
        </p:nvSpPr>
        <p:spPr>
          <a:xfrm>
            <a:off x="3136582" y="1840548"/>
            <a:ext cx="5647136" cy="3211512"/>
          </a:xfrm>
        </p:spPr>
        <p:txBody>
          <a:bodyPr rtlCol="0">
            <a:normAutofit fontScale="92500"/>
          </a:bodyPr>
          <a:lstStyle/>
          <a:p>
            <a:pPr marL="0" indent="0" rtl="0">
              <a:buNone/>
            </a:pPr>
            <a:r>
              <a:rPr lang="fr" sz="2600" dirty="0">
                <a:latin typeface="Source Sans Pro Regular"/>
                <a:ea typeface="Source Sans Pro Regular"/>
                <a:cs typeface="Source Sans Pro Regular"/>
              </a:rPr>
              <a:t>La formation des formateurs des équipes d’intervention rapide (EIR) a vocation à permettre aux futurs coordonnateurs et facilitateurs de formations de </a:t>
            </a:r>
            <a:r>
              <a:rPr lang="fr" sz="2800" dirty="0">
                <a:solidFill>
                  <a:srgbClr val="5A8A39"/>
                </a:solidFill>
                <a:latin typeface="Source Sans Pro Regular"/>
                <a:ea typeface="Source Sans Pro Regular"/>
                <a:cs typeface="Source Sans Pro Regular"/>
              </a:rPr>
              <a:t>planifier, organiser, dispenser et évaluer </a:t>
            </a:r>
            <a:r>
              <a:rPr lang="fr" sz="2600" dirty="0">
                <a:latin typeface="Source Sans Pro Regular"/>
                <a:ea typeface="Source Sans Pro Regular"/>
                <a:cs typeface="Source Sans Pro Regular"/>
              </a:rPr>
              <a:t>une formation avancée pour les équipes d’intervention rapide, en l’adaptant à leur contexte national et aux besoins propres à leur pays.</a:t>
            </a:r>
            <a:endParaRPr lang="en-US" sz="2600" dirty="0">
              <a:latin typeface="Source Sans Pro Regular"/>
              <a:ea typeface="Source Sans Pro Regular"/>
              <a:cs typeface="Source Sans Pro Regular"/>
            </a:endParaRPr>
          </a:p>
          <a:p>
            <a:pPr marL="0" indent="0" algn="ctr" rtl="0">
              <a:buNone/>
            </a:pPr>
            <a:endParaRPr lang="en-GB" altLang="en-US" sz="2800" dirty="0">
              <a:solidFill>
                <a:srgbClr val="002060"/>
              </a:solidFill>
              <a:latin typeface="Arial"/>
              <a:cs typeface="Arial"/>
            </a:endParaRPr>
          </a:p>
        </p:txBody>
      </p:sp>
      <p:sp>
        <p:nvSpPr>
          <p:cNvPr id="24578" name="Rectangle 2">
            <a:extLst>
              <a:ext uri="{FF2B5EF4-FFF2-40B4-BE49-F238E27FC236}">
                <a16:creationId xmlns:a16="http://schemas.microsoft.com/office/drawing/2014/main" id="{9D0F65AF-BAC0-421F-8FD2-ACFE1575AB83}"/>
              </a:ext>
            </a:extLst>
          </p:cNvPr>
          <p:cNvSpPr>
            <a:spLocks noGrp="1"/>
          </p:cNvSpPr>
          <p:nvPr>
            <p:ph type="title" idx="4294967295"/>
            <p:custDataLst>
              <p:tags r:id="rId2"/>
            </p:custDataLst>
          </p:nvPr>
        </p:nvSpPr>
        <p:spPr>
          <a:xfrm>
            <a:off x="125730" y="491808"/>
            <a:ext cx="3205162" cy="1143000"/>
          </a:xfrm>
        </p:spPr>
        <p:txBody>
          <a:bodyPr rtlCol="0">
            <a:noAutofit/>
          </a:bodyPr>
          <a:lstStyle/>
          <a:p>
            <a:pPr rtl="0" eaLnBrk="1" hangingPunct="1"/>
            <a:r>
              <a:rPr lang="fr" sz="3200" b="1" dirty="0">
                <a:solidFill>
                  <a:schemeClr val="bg1"/>
                </a:solidFill>
              </a:rPr>
              <a:t>1.But  de la formation des formateurs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1">
            <a:extLst>
              <a:ext uri="{FF2B5EF4-FFF2-40B4-BE49-F238E27FC236}">
                <a16:creationId xmlns:a16="http://schemas.microsoft.com/office/drawing/2014/main" id="{5A5E1C72-A1A2-45C8-AB70-3B5B315DBF5D}"/>
              </a:ext>
            </a:extLst>
          </p:cNvPr>
          <p:cNvSpPr>
            <a:spLocks noGrp="1"/>
          </p:cNvSpPr>
          <p:nvPr>
            <p:ph type="body" idx="1"/>
            <p:custDataLst>
              <p:tags r:id="rId1"/>
            </p:custDataLst>
          </p:nvPr>
        </p:nvSpPr>
        <p:spPr>
          <a:xfrm>
            <a:off x="384551" y="903203"/>
            <a:ext cx="8374222" cy="5352101"/>
          </a:xfrm>
        </p:spPr>
        <p:txBody>
          <a:bodyPr lIns="45719" tIns="45720" rIns="45719" bIns="45720" rtlCol="0" anchor="t">
            <a:noAutofit/>
          </a:bodyPr>
          <a:lstStyle/>
          <a:p>
            <a:pPr marL="0" indent="0" rtl="0">
              <a:lnSpc>
                <a:spcPct val="120000"/>
              </a:lnSpc>
              <a:buFont typeface="Arial" charset="0"/>
              <a:buNone/>
              <a:defRPr/>
            </a:pPr>
            <a:r>
              <a:rPr lang="fr" sz="2100" b="1" dirty="0">
                <a:solidFill>
                  <a:srgbClr val="65A000"/>
                </a:solidFill>
                <a:latin typeface="Source Sans Pro"/>
                <a:sym typeface="Calibri"/>
              </a:rPr>
              <a:t>La formation des formateurs des EIR permet aux futurs formateurs d’acquérir les connaissances et les compétences nécessaires pour :</a:t>
            </a:r>
            <a:endParaRPr lang="fr" sz="2100" b="1" dirty="0">
              <a:solidFill>
                <a:srgbClr val="65A000"/>
              </a:solidFill>
              <a:latin typeface="Source Sans Pro"/>
            </a:endParaRPr>
          </a:p>
          <a:p>
            <a:pPr marL="342900" indent="-342900" algn="just" defTabSz="914400" hangingPunct="0">
              <a:lnSpc>
                <a:spcPct val="120000"/>
              </a:lnSpc>
              <a:buClr>
                <a:srgbClr val="65A000"/>
              </a:buClr>
              <a:defRPr sz="2200"/>
            </a:pPr>
            <a:r>
              <a:rPr lang="fr" sz="2100" dirty="0">
                <a:latin typeface="Source Sans Pro"/>
                <a:sym typeface="Calibri"/>
              </a:rPr>
              <a:t>Constituer une équipe de facilitateurs capable de dispenser le Programme de formation avancée pour les EIR.</a:t>
            </a:r>
            <a:endParaRPr lang="en-GB" sz="2100">
              <a:latin typeface="Source Sans Pro"/>
            </a:endParaRPr>
          </a:p>
          <a:p>
            <a:pPr marL="342900" indent="-342900" algn="just" defTabSz="914400" hangingPunct="0">
              <a:lnSpc>
                <a:spcPct val="120000"/>
              </a:lnSpc>
              <a:buClr>
                <a:srgbClr val="65A000"/>
              </a:buClr>
              <a:defRPr sz="2200"/>
            </a:pPr>
            <a:r>
              <a:rPr lang="fr" sz="2100" dirty="0">
                <a:latin typeface="Source Sans Pro"/>
                <a:sym typeface="Calibri"/>
              </a:rPr>
              <a:t>Animer les sessions pratiques de la formation avancée des EIR en fonction de leurs domaines d’expertise.</a:t>
            </a:r>
            <a:endParaRPr lang="fr" sz="2100" dirty="0">
              <a:latin typeface="Source Sans Pro"/>
            </a:endParaRPr>
          </a:p>
          <a:p>
            <a:pPr marL="342900" indent="-342900" algn="just" defTabSz="914400" hangingPunct="0">
              <a:lnSpc>
                <a:spcPct val="120000"/>
              </a:lnSpc>
              <a:buClr>
                <a:srgbClr val="65A000"/>
              </a:buClr>
              <a:defRPr sz="2200"/>
            </a:pPr>
            <a:r>
              <a:rPr lang="fr" sz="2100" dirty="0">
                <a:latin typeface="Source Sans Pro"/>
                <a:sym typeface="Calibri"/>
              </a:rPr>
              <a:t>Aménager les salles et les espaces, préparer la logistique, faciliter l’exercice pratique et formuler des commentaires constructifs sur les performances des participants.</a:t>
            </a:r>
            <a:endParaRPr lang="fr" sz="2100" dirty="0">
              <a:latin typeface="Source Sans Pro"/>
            </a:endParaRPr>
          </a:p>
          <a:p>
            <a:pPr marL="342900" indent="-342900" algn="just" defTabSz="914400" hangingPunct="0">
              <a:lnSpc>
                <a:spcPct val="120000"/>
              </a:lnSpc>
              <a:buClr>
                <a:srgbClr val="65A000"/>
              </a:buClr>
              <a:defRPr sz="2200"/>
            </a:pPr>
            <a:r>
              <a:rPr lang="fr" sz="2100" dirty="0">
                <a:latin typeface="Source Sans Pro"/>
                <a:sym typeface="Calibri"/>
              </a:rPr>
              <a:t>Évaluer la satisfaction des participants et ce qu’ils ont appris grâce à la formation avancée pour les EIR.</a:t>
            </a:r>
            <a:endParaRPr lang="fr" sz="2100" dirty="0">
              <a:latin typeface="Source Sans Pro"/>
            </a:endParaRPr>
          </a:p>
          <a:p>
            <a:pPr marL="342900" lvl="0" indent="-342900" algn="just" defTabSz="914400" hangingPunct="0">
              <a:lnSpc>
                <a:spcPct val="120000"/>
              </a:lnSpc>
              <a:buClr>
                <a:srgbClr val="65A000"/>
              </a:buClr>
              <a:defRPr sz="2200"/>
            </a:pPr>
            <a:r>
              <a:rPr lang="fr" sz="2100" dirty="0">
                <a:latin typeface="Source Sans Pro"/>
                <a:sym typeface="Calibri"/>
              </a:rPr>
              <a:t>Coordonner la mise en œuvre de la formation avancée pour les EIR, notamment les aspects pédagogiques, organisationnels et logistiques.</a:t>
            </a:r>
            <a:endParaRPr lang="en-GB" sz="2100">
              <a:solidFill>
                <a:srgbClr val="002060"/>
              </a:solidFill>
              <a:latin typeface="Source Sans Pro"/>
              <a:cs typeface="Arial"/>
            </a:endParaRPr>
          </a:p>
          <a:p>
            <a:pPr marL="0" indent="0" rtl="0">
              <a:buNone/>
              <a:defRPr/>
            </a:pPr>
            <a:endParaRPr lang="en-GB" altLang="en-US" sz="2100" dirty="0">
              <a:solidFill>
                <a:srgbClr val="002060"/>
              </a:solidFill>
              <a:latin typeface="Source Sans Pro"/>
              <a:cs typeface="Arial"/>
            </a:endParaRPr>
          </a:p>
          <a:p>
            <a:pPr marL="0" indent="0" rtl="0">
              <a:buNone/>
              <a:defRPr/>
            </a:pPr>
            <a:endParaRPr lang="en-GB" altLang="en-US" sz="2100" dirty="0">
              <a:solidFill>
                <a:srgbClr val="002060"/>
              </a:solidFill>
              <a:latin typeface="Source Sans Pro"/>
              <a:cs typeface="Arial" charset="0"/>
            </a:endParaRPr>
          </a:p>
          <a:p>
            <a:pPr marL="40640" indent="-40640" rtl="0">
              <a:defRPr/>
            </a:pPr>
            <a:endParaRPr lang="en-GB" altLang="en-US" sz="2100" dirty="0">
              <a:solidFill>
                <a:srgbClr val="002060"/>
              </a:solidFill>
              <a:latin typeface="Source Sans Pro"/>
              <a:cs typeface="Arial" charset="0"/>
            </a:endParaRPr>
          </a:p>
        </p:txBody>
      </p:sp>
      <p:sp>
        <p:nvSpPr>
          <p:cNvPr id="27650" name="Rectangle 2">
            <a:extLst>
              <a:ext uri="{FF2B5EF4-FFF2-40B4-BE49-F238E27FC236}">
                <a16:creationId xmlns:a16="http://schemas.microsoft.com/office/drawing/2014/main" id="{EFC362FD-B863-4FDF-8761-CF6DF2AD29E7}"/>
              </a:ext>
            </a:extLst>
          </p:cNvPr>
          <p:cNvSpPr>
            <a:spLocks noGrp="1"/>
          </p:cNvSpPr>
          <p:nvPr>
            <p:ph type="title" idx="4294967295"/>
            <p:custDataLst>
              <p:tags r:id="rId2"/>
            </p:custDataLst>
          </p:nvPr>
        </p:nvSpPr>
        <p:spPr>
          <a:xfrm>
            <a:off x="125730" y="-102869"/>
            <a:ext cx="8229600" cy="822960"/>
          </a:xfrm>
        </p:spPr>
        <p:txBody>
          <a:bodyPr rtlCol="0">
            <a:noAutofit/>
          </a:bodyPr>
          <a:lstStyle/>
          <a:p>
            <a:pPr rtl="0" eaLnBrk="1" hangingPunct="1"/>
            <a:r>
              <a:rPr lang="fr" sz="2800" b="1" dirty="0">
                <a:solidFill>
                  <a:schemeClr val="bg1"/>
                </a:solidFill>
              </a:rPr>
              <a:t>2. Objectifs opérationnels de la </a:t>
            </a:r>
            <a:br>
              <a:rPr lang="fr" sz="2800" b="1" dirty="0">
                <a:solidFill>
                  <a:schemeClr val="bg1"/>
                </a:solidFill>
              </a:rPr>
            </a:br>
            <a:r>
              <a:rPr lang="fr" sz="2800" b="1" dirty="0">
                <a:solidFill>
                  <a:schemeClr val="bg1"/>
                </a:solidFill>
              </a:rPr>
              <a:t>formation des formateurs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DC2380ED-66A3-4729-9AFB-C83676284690}"/>
              </a:ext>
            </a:extLst>
          </p:cNvPr>
          <p:cNvSpPr>
            <a:spLocks noGrp="1"/>
          </p:cNvSpPr>
          <p:nvPr>
            <p:ph type="title" idx="4294967295"/>
            <p:custDataLst>
              <p:tags r:id="rId1"/>
            </p:custDataLst>
          </p:nvPr>
        </p:nvSpPr>
        <p:spPr>
          <a:xfrm>
            <a:off x="0" y="-36511"/>
            <a:ext cx="8229600" cy="699452"/>
          </a:xfrm>
        </p:spPr>
        <p:txBody>
          <a:bodyPr rtlCol="0">
            <a:noAutofit/>
          </a:bodyPr>
          <a:lstStyle/>
          <a:p>
            <a:pPr rtl="0" eaLnBrk="1" hangingPunct="1"/>
            <a:r>
              <a:rPr lang="fr" sz="2800" b="1" dirty="0">
                <a:latin typeface="+mj-lt"/>
                <a:cs typeface="Arial"/>
              </a:rPr>
              <a:t>3. Vue d’ensemble </a:t>
            </a:r>
            <a:br>
              <a:rPr lang="fr" sz="2800" b="1" dirty="0">
                <a:latin typeface="+mj-lt"/>
                <a:cs typeface="Arial"/>
              </a:rPr>
            </a:br>
            <a:r>
              <a:rPr lang="fr" sz="2800" b="1" dirty="0">
                <a:latin typeface="+mj-lt"/>
                <a:cs typeface="Arial"/>
              </a:rPr>
              <a:t>de la formation des formateurs</a:t>
            </a:r>
          </a:p>
        </p:txBody>
      </p:sp>
      <p:sp>
        <p:nvSpPr>
          <p:cNvPr id="29699" name="TextBox 15">
            <a:extLst>
              <a:ext uri="{FF2B5EF4-FFF2-40B4-BE49-F238E27FC236}">
                <a16:creationId xmlns:a16="http://schemas.microsoft.com/office/drawing/2014/main" id="{A84D096C-B9D6-414E-9059-A12297B77D58}"/>
              </a:ext>
            </a:extLst>
          </p:cNvPr>
          <p:cNvSpPr txBox="1">
            <a:spLocks noChangeArrowheads="1"/>
          </p:cNvSpPr>
          <p:nvPr>
            <p:custDataLst>
              <p:tags r:id="rId2"/>
            </p:custDataLst>
          </p:nvPr>
        </p:nvSpPr>
        <p:spPr bwMode="auto">
          <a:xfrm>
            <a:off x="571500" y="934403"/>
            <a:ext cx="7966710" cy="460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lvl1pPr marL="285750" indent="-2857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00100" indent="-34290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0" indent="0" rtl="0" eaLnBrk="1" hangingPunct="1">
              <a:spcBef>
                <a:spcPct val="0"/>
              </a:spcBef>
              <a:buClr>
                <a:srgbClr val="E46C0A"/>
              </a:buClr>
              <a:buNone/>
            </a:pPr>
            <a:r>
              <a:rPr lang="fr" sz="2200" b="1" dirty="0">
                <a:solidFill>
                  <a:srgbClr val="65A000"/>
                </a:solidFill>
                <a:latin typeface="+mj-lt"/>
                <a:ea typeface="Source Sans Pro Bold"/>
                <a:cs typeface="Source Sans Pro Bold"/>
                <a:sym typeface="Calibri"/>
              </a:rPr>
              <a:t>Activités préalables à la formation des formateurs :</a:t>
            </a:r>
          </a:p>
          <a:p>
            <a:pPr marL="457200" indent="-457200" eaLnBrk="1" fontAlgn="auto">
              <a:spcBef>
                <a:spcPts val="0"/>
              </a:spcBef>
              <a:spcAft>
                <a:spcPts val="0"/>
              </a:spcAft>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lang="fr" sz="2200">
                <a:solidFill>
                  <a:srgbClr val="000000"/>
                </a:solidFill>
                <a:latin typeface="+mj-lt"/>
                <a:ea typeface="Source Sans Pro Regular"/>
                <a:cs typeface="Source Sans Pro Regular"/>
                <a:sym typeface="Calibri"/>
              </a:rPr>
              <a:t>Suivre le </a:t>
            </a:r>
            <a:r>
              <a:rPr lang="fr" sz="2200" dirty="0">
                <a:solidFill>
                  <a:srgbClr val="000000"/>
                </a:solidFill>
                <a:latin typeface="+mj-lt"/>
                <a:ea typeface="Source Sans Pro Regular"/>
                <a:cs typeface="Source Sans Pro Regular"/>
                <a:sym typeface="Calibri"/>
                <a:hlinkClick r:id="rId5"/>
              </a:rPr>
              <a:t>Programme de formation en ligne _Essentiels pour les équipes d’intervention rapide.</a:t>
            </a:r>
            <a:r>
              <a:rPr lang="fr" sz="2200" dirty="0">
                <a:solidFill>
                  <a:srgbClr val="000000"/>
                </a:solidFill>
                <a:latin typeface="+mj-lt"/>
                <a:ea typeface="Source Sans Pro Regular"/>
                <a:cs typeface="Source Sans Pro Regular"/>
                <a:sym typeface="Calibri"/>
              </a:rPr>
              <a:t> </a:t>
            </a:r>
            <a:endParaRPr lang="en-US" altLang="en-US" sz="2200" dirty="0">
              <a:solidFill>
                <a:srgbClr val="000000"/>
              </a:solidFill>
              <a:latin typeface="+mj-lt"/>
              <a:ea typeface="Source Sans Pro Regular"/>
              <a:cs typeface="Source Sans Pro Regular"/>
              <a:sym typeface="Calibri"/>
            </a:endParaRPr>
          </a:p>
          <a:p>
            <a:pPr marL="457200" indent="-457200" eaLnBrk="1" fontAlgn="auto">
              <a:spcBef>
                <a:spcPts val="0"/>
              </a:spcBef>
              <a:spcAft>
                <a:spcPts val="0"/>
              </a:spcAft>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lang="fr" sz="2200" dirty="0">
                <a:solidFill>
                  <a:srgbClr val="000000"/>
                </a:solidFill>
                <a:latin typeface="+mj-lt"/>
                <a:ea typeface="Source Sans Pro Regular"/>
                <a:cs typeface="Source Sans Pro Regular"/>
                <a:sym typeface="Calibri"/>
              </a:rPr>
              <a:t>Adapter le kit de formation avancée des EIR au pays et adapter le contenu correspondant au contexte national et aux besoins propres au pays (date de l’atelier d’adaptation).</a:t>
            </a:r>
          </a:p>
          <a:p>
            <a:pPr marL="457200" indent="-457200" eaLnBrk="1" fontAlgn="auto">
              <a:spcBef>
                <a:spcPts val="0"/>
              </a:spcBef>
              <a:spcAft>
                <a:spcPts val="0"/>
              </a:spcAft>
              <a:buClr>
                <a:srgbClr val="65A000"/>
              </a:buClr>
              <a:buSzPct val="100000"/>
              <a:buFont typeface="+mj-lt"/>
              <a:buAutoNum type="alphaLcParenR"/>
              <a:defRPr sz="2400">
                <a:latin typeface="Source Sans Pro Regular"/>
                <a:ea typeface="Source Sans Pro Regular"/>
                <a:cs typeface="Source Sans Pro Regular"/>
                <a:sym typeface="Source Sans Pro Regular"/>
              </a:defRPr>
            </a:pPr>
            <a:r>
              <a:rPr lang="fr" sz="2200" dirty="0">
                <a:solidFill>
                  <a:srgbClr val="000000"/>
                </a:solidFill>
                <a:latin typeface="+mj-lt"/>
                <a:ea typeface="Source Sans Pro Regular"/>
                <a:cs typeface="Source Sans Pro Regular"/>
                <a:sym typeface="Calibri"/>
              </a:rPr>
              <a:t>Consulter attentivement le guide du facilitateur de l’exercice pratique des EIR.</a:t>
            </a:r>
          </a:p>
          <a:p>
            <a:pPr marL="0" indent="0" rtl="0" eaLnBrk="1" hangingPunct="1">
              <a:spcBef>
                <a:spcPct val="0"/>
              </a:spcBef>
              <a:buClr>
                <a:srgbClr val="E46C0A"/>
              </a:buClr>
              <a:buNone/>
            </a:pPr>
            <a:endParaRPr lang="en-US" altLang="en-US" sz="2200" dirty="0">
              <a:solidFill>
                <a:srgbClr val="002060"/>
              </a:solidFill>
              <a:latin typeface="+mj-lt"/>
              <a:ea typeface="Calibri"/>
              <a:cs typeface="Arial"/>
            </a:endParaRPr>
          </a:p>
          <a:p>
            <a:pPr marL="0" indent="0" rtl="0" eaLnBrk="1" hangingPunct="1">
              <a:spcBef>
                <a:spcPct val="0"/>
              </a:spcBef>
              <a:buClr>
                <a:srgbClr val="E46C0A"/>
              </a:buClr>
              <a:buNone/>
            </a:pPr>
            <a:r>
              <a:rPr lang="fr" sz="2200" b="1" dirty="0">
                <a:solidFill>
                  <a:srgbClr val="65A000"/>
                </a:solidFill>
                <a:latin typeface="+mj-lt"/>
                <a:ea typeface="Source Sans Pro Bold"/>
                <a:cs typeface="Source Sans Pro Bold"/>
                <a:sym typeface="Calibri"/>
              </a:rPr>
              <a:t>Principales caractéristiques de la formation des formateurs :</a:t>
            </a:r>
          </a:p>
          <a:p>
            <a:pPr eaLnBrk="1" fontAlgn="auto">
              <a:spcBef>
                <a:spcPts val="300"/>
              </a:spcBef>
              <a:spcAft>
                <a:spcPts val="0"/>
              </a:spcAft>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200" dirty="0">
                <a:solidFill>
                  <a:srgbClr val="000000"/>
                </a:solidFill>
                <a:latin typeface="+mj-lt"/>
                <a:ea typeface="Source Sans Pro Regular"/>
                <a:cs typeface="Source Sans Pro Regular"/>
                <a:sym typeface="Calibri"/>
              </a:rPr>
              <a:t>Formation de 4 jours</a:t>
            </a:r>
          </a:p>
          <a:p>
            <a:pPr eaLnBrk="1" fontAlgn="auto">
              <a:spcBef>
                <a:spcPts val="300"/>
              </a:spcBef>
              <a:spcAft>
                <a:spcPts val="0"/>
              </a:spcAft>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200" dirty="0">
                <a:solidFill>
                  <a:srgbClr val="000000"/>
                </a:solidFill>
                <a:latin typeface="+mj-lt"/>
                <a:ea typeface="Source Sans Pro Regular"/>
                <a:cs typeface="Source Sans Pro Regular"/>
                <a:sym typeface="Calibri"/>
              </a:rPr>
              <a:t>28 heures de cours</a:t>
            </a:r>
          </a:p>
          <a:p>
            <a:pPr eaLnBrk="1" fontAlgn="auto">
              <a:spcBef>
                <a:spcPts val="300"/>
              </a:spcBef>
              <a:spcAft>
                <a:spcPts val="0"/>
              </a:spcAft>
              <a:buClr>
                <a:srgbClr val="65A000"/>
              </a:buClr>
              <a:buSzPct val="100000"/>
              <a:buFont typeface="Arial"/>
              <a:buChar char="•"/>
              <a:defRPr sz="2400">
                <a:latin typeface="Source Sans Pro Regular"/>
                <a:ea typeface="Source Sans Pro Regular"/>
                <a:cs typeface="Source Sans Pro Regular"/>
                <a:sym typeface="Source Sans Pro Regular"/>
              </a:defRPr>
            </a:pPr>
            <a:r>
              <a:rPr lang="fr" sz="2200" dirty="0">
                <a:solidFill>
                  <a:srgbClr val="000000"/>
                </a:solidFill>
                <a:latin typeface="+mj-lt"/>
                <a:ea typeface="Source Sans Pro Regular"/>
                <a:cs typeface="Source Sans Pro Regular"/>
                <a:sym typeface="Calibri"/>
              </a:rPr>
              <a:t>Formation pratique : 90 % de sessions pratiques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76BE3507-82A8-461A-9394-8A4DE79875DB}"/>
              </a:ext>
            </a:extLst>
          </p:cNvPr>
          <p:cNvSpPr>
            <a:spLocks noGrp="1"/>
          </p:cNvSpPr>
          <p:nvPr>
            <p:ph type="title" idx="4294967295"/>
            <p:custDataLst>
              <p:tags r:id="rId1"/>
            </p:custDataLst>
          </p:nvPr>
        </p:nvSpPr>
        <p:spPr>
          <a:xfrm>
            <a:off x="22860" y="111443"/>
            <a:ext cx="8686800" cy="345757"/>
          </a:xfrm>
        </p:spPr>
        <p:txBody>
          <a:bodyPr rtlCol="0">
            <a:noAutofit/>
          </a:bodyPr>
          <a:lstStyle/>
          <a:p>
            <a:pPr rtl="0" eaLnBrk="1" hangingPunct="1"/>
            <a:r>
              <a:rPr lang="fr" sz="2800" b="1" dirty="0">
                <a:latin typeface="+mj-lt"/>
                <a:cs typeface="Arial"/>
              </a:rPr>
              <a:t>4. Programme de la formation </a:t>
            </a:r>
            <a:br>
              <a:rPr lang="fr" sz="2800" b="1" dirty="0">
                <a:latin typeface="+mj-lt"/>
                <a:cs typeface="Arial"/>
              </a:rPr>
            </a:br>
            <a:r>
              <a:rPr lang="fr" sz="2800" b="1" dirty="0">
                <a:latin typeface="+mj-lt"/>
                <a:cs typeface="Arial"/>
              </a:rPr>
              <a:t>des formateurs</a:t>
            </a:r>
          </a:p>
        </p:txBody>
      </p:sp>
      <p:graphicFrame>
        <p:nvGraphicFramePr>
          <p:cNvPr id="3" name="Table 2">
            <a:extLst>
              <a:ext uri="{FF2B5EF4-FFF2-40B4-BE49-F238E27FC236}">
                <a16:creationId xmlns:a16="http://schemas.microsoft.com/office/drawing/2014/main" id="{39A97CC5-9C2C-47E6-9CA7-2DBCE71E622B}"/>
              </a:ext>
            </a:extLst>
          </p:cNvPr>
          <p:cNvGraphicFramePr>
            <a:graphicFrameLocks noGrp="1"/>
          </p:cNvGraphicFramePr>
          <p:nvPr>
            <p:custDataLst>
              <p:tags r:id="rId2"/>
            </p:custDataLst>
            <p:extLst>
              <p:ext uri="{D42A27DB-BD31-4B8C-83A1-F6EECF244321}">
                <p14:modId xmlns:p14="http://schemas.microsoft.com/office/powerpoint/2010/main" val="935280567"/>
              </p:ext>
            </p:extLst>
          </p:nvPr>
        </p:nvGraphicFramePr>
        <p:xfrm>
          <a:off x="457005" y="1338584"/>
          <a:ext cx="7818510" cy="4958338"/>
        </p:xfrm>
        <a:graphic>
          <a:graphicData uri="http://schemas.openxmlformats.org/drawingml/2006/table">
            <a:tbl>
              <a:tblPr firstRow="1" bandRow="1">
                <a:tableStyleId>{5940675A-B579-460E-94D1-54222C63F5DA}</a:tableStyleId>
              </a:tblPr>
              <a:tblGrid>
                <a:gridCol w="1563702">
                  <a:extLst>
                    <a:ext uri="{9D8B030D-6E8A-4147-A177-3AD203B41FA5}">
                      <a16:colId xmlns:a16="http://schemas.microsoft.com/office/drawing/2014/main" val="286584384"/>
                    </a:ext>
                  </a:extLst>
                </a:gridCol>
                <a:gridCol w="1563702">
                  <a:extLst>
                    <a:ext uri="{9D8B030D-6E8A-4147-A177-3AD203B41FA5}">
                      <a16:colId xmlns:a16="http://schemas.microsoft.com/office/drawing/2014/main" val="20000"/>
                    </a:ext>
                  </a:extLst>
                </a:gridCol>
                <a:gridCol w="1563702">
                  <a:extLst>
                    <a:ext uri="{9D8B030D-6E8A-4147-A177-3AD203B41FA5}">
                      <a16:colId xmlns:a16="http://schemas.microsoft.com/office/drawing/2014/main" val="20001"/>
                    </a:ext>
                  </a:extLst>
                </a:gridCol>
                <a:gridCol w="1563702">
                  <a:extLst>
                    <a:ext uri="{9D8B030D-6E8A-4147-A177-3AD203B41FA5}">
                      <a16:colId xmlns:a16="http://schemas.microsoft.com/office/drawing/2014/main" val="20002"/>
                    </a:ext>
                  </a:extLst>
                </a:gridCol>
                <a:gridCol w="1563702">
                  <a:extLst>
                    <a:ext uri="{9D8B030D-6E8A-4147-A177-3AD203B41FA5}">
                      <a16:colId xmlns:a16="http://schemas.microsoft.com/office/drawing/2014/main" val="20006"/>
                    </a:ext>
                  </a:extLst>
                </a:gridCol>
              </a:tblGrid>
              <a:tr h="405646">
                <a:tc>
                  <a:txBody>
                    <a:bodyPr/>
                    <a:lstStyle/>
                    <a:p>
                      <a:pPr algn="ctr" rtl="0">
                        <a:lnSpc>
                          <a:spcPct val="100000"/>
                        </a:lnSpc>
                        <a:spcBef>
                          <a:spcPts val="0"/>
                        </a:spcBef>
                        <a:spcAft>
                          <a:spcPts val="0"/>
                        </a:spcAft>
                      </a:pPr>
                      <a:endParaRPr lang="en-GB" sz="1400" dirty="0"/>
                    </a:p>
                  </a:txBody>
                  <a:tcPr>
                    <a:noFill/>
                  </a:tcPr>
                </a:tc>
                <a:tc>
                  <a:txBody>
                    <a:bodyPr/>
                    <a:lstStyle/>
                    <a:p>
                      <a:pPr algn="ctr" rtl="0">
                        <a:lnSpc>
                          <a:spcPct val="100000"/>
                        </a:lnSpc>
                        <a:spcBef>
                          <a:spcPts val="0"/>
                        </a:spcBef>
                        <a:spcAft>
                          <a:spcPts val="0"/>
                        </a:spcAft>
                      </a:pPr>
                      <a:r>
                        <a:rPr lang="fr" sz="1400" b="1" dirty="0">
                          <a:latin typeface="Arial"/>
                          <a:cs typeface="Arial"/>
                        </a:rPr>
                        <a:t>Jour 1</a:t>
                      </a:r>
                    </a:p>
                  </a:txBody>
                  <a:tcPr anchor="ctr"/>
                </a:tc>
                <a:tc>
                  <a:txBody>
                    <a:bodyPr/>
                    <a:lstStyle/>
                    <a:p>
                      <a:pPr algn="ctr" rtl="0">
                        <a:lnSpc>
                          <a:spcPct val="100000"/>
                        </a:lnSpc>
                        <a:spcBef>
                          <a:spcPts val="0"/>
                        </a:spcBef>
                        <a:spcAft>
                          <a:spcPts val="0"/>
                        </a:spcAft>
                      </a:pPr>
                      <a:r>
                        <a:rPr lang="fr" sz="1400" b="1" dirty="0">
                          <a:latin typeface="Arial"/>
                          <a:cs typeface="Arial"/>
                        </a:rPr>
                        <a:t>Jour 2</a:t>
                      </a:r>
                    </a:p>
                  </a:txBody>
                  <a:tcPr anchor="ctr"/>
                </a:tc>
                <a:tc>
                  <a:txBody>
                    <a:bodyPr/>
                    <a:lstStyle/>
                    <a:p>
                      <a:pPr algn="ctr" rtl="0">
                        <a:lnSpc>
                          <a:spcPct val="100000"/>
                        </a:lnSpc>
                        <a:spcBef>
                          <a:spcPts val="0"/>
                        </a:spcBef>
                        <a:spcAft>
                          <a:spcPts val="0"/>
                        </a:spcAft>
                      </a:pPr>
                      <a:r>
                        <a:rPr lang="fr" sz="1400" b="1" dirty="0">
                          <a:latin typeface="Arial"/>
                          <a:cs typeface="Arial"/>
                        </a:rPr>
                        <a:t>Jour 3</a:t>
                      </a:r>
                    </a:p>
                  </a:txBody>
                  <a:tcPr anchor="ctr"/>
                </a:tc>
                <a:tc>
                  <a:txBody>
                    <a:bodyPr/>
                    <a:lstStyle/>
                    <a:p>
                      <a:pPr algn="ctr" rtl="0">
                        <a:lnSpc>
                          <a:spcPct val="100000"/>
                        </a:lnSpc>
                        <a:spcBef>
                          <a:spcPts val="0"/>
                        </a:spcBef>
                        <a:spcAft>
                          <a:spcPts val="0"/>
                        </a:spcAft>
                      </a:pPr>
                      <a:r>
                        <a:rPr lang="fr" sz="1400" b="1" dirty="0">
                          <a:latin typeface="Arial"/>
                          <a:cs typeface="Arial"/>
                        </a:rPr>
                        <a:t>Jour 4</a:t>
                      </a:r>
                    </a:p>
                  </a:txBody>
                  <a:tcPr anchor="ctr"/>
                </a:tc>
                <a:extLst>
                  <a:ext uri="{0D108BD9-81ED-4DB2-BD59-A6C34878D82A}">
                    <a16:rowId xmlns:a16="http://schemas.microsoft.com/office/drawing/2014/main" val="10000"/>
                  </a:ext>
                </a:extLst>
              </a:tr>
              <a:tr h="1008294">
                <a:tc rowSpan="3">
                  <a:txBody>
                    <a:bodyPr/>
                    <a:lstStyle/>
                    <a:p>
                      <a:pPr rtl="0">
                        <a:lnSpc>
                          <a:spcPct val="100000"/>
                        </a:lnSpc>
                        <a:spcBef>
                          <a:spcPts val="0"/>
                        </a:spcBef>
                        <a:spcAft>
                          <a:spcPts val="0"/>
                        </a:spcAft>
                      </a:pPr>
                      <a:endParaRPr lang="en-GB" sz="1100" b="1" dirty="0">
                        <a:latin typeface="Arial" panose="020B0604020202020204" pitchFamily="34" charset="0"/>
                        <a:cs typeface="Arial" panose="020B0604020202020204" pitchFamily="34" charset="0"/>
                      </a:endParaRPr>
                    </a:p>
                    <a:p>
                      <a:pPr rtl="0">
                        <a:lnSpc>
                          <a:spcPct val="100000"/>
                        </a:lnSpc>
                        <a:spcBef>
                          <a:spcPts val="0"/>
                        </a:spcBef>
                        <a:spcAft>
                          <a:spcPts val="0"/>
                        </a:spcAft>
                      </a:pPr>
                      <a:r>
                        <a:rPr lang="fr" sz="1100" b="1" dirty="0">
                          <a:latin typeface="Arial" panose="020B0604020202020204" pitchFamily="34" charset="0"/>
                          <a:cs typeface="Arial" panose="020B0604020202020204" pitchFamily="34" charset="0"/>
                        </a:rPr>
                        <a:t>Matin</a:t>
                      </a:r>
                    </a:p>
                  </a:txBody>
                  <a:tcPr>
                    <a:noFill/>
                  </a:tcPr>
                </a:tc>
                <a:tc rowSpan="2">
                  <a:txBody>
                    <a:bodyPr/>
                    <a:lstStyle/>
                    <a:p>
                      <a:pPr rtl="0">
                        <a:lnSpc>
                          <a:spcPct val="100000"/>
                        </a:lnSpc>
                        <a:spcBef>
                          <a:spcPts val="0"/>
                        </a:spcBef>
                        <a:spcAft>
                          <a:spcPts val="0"/>
                        </a:spcAft>
                      </a:pPr>
                      <a:r>
                        <a:rPr lang="fr" sz="1100" dirty="0">
                          <a:solidFill>
                            <a:schemeClr val="bg1"/>
                          </a:solidFill>
                          <a:latin typeface="Arial"/>
                          <a:cs typeface="Arial"/>
                        </a:rPr>
                        <a:t>Session d’ouverture</a:t>
                      </a:r>
                    </a:p>
                  </a:txBody>
                  <a:tcPr>
                    <a:solidFill>
                      <a:schemeClr val="accent1"/>
                    </a:solidFill>
                  </a:tcPr>
                </a:tc>
                <a:tc rowSpan="2">
                  <a:txBody>
                    <a:bodyPr/>
                    <a:lstStyle/>
                    <a:p>
                      <a:pPr rtl="0">
                        <a:lnSpc>
                          <a:spcPct val="100000"/>
                        </a:lnSpc>
                        <a:spcBef>
                          <a:spcPts val="0"/>
                        </a:spcBef>
                        <a:spcAft>
                          <a:spcPts val="0"/>
                        </a:spcAft>
                      </a:pPr>
                      <a:r>
                        <a:rPr lang="fr" sz="1100" dirty="0">
                          <a:solidFill>
                            <a:schemeClr val="tx1"/>
                          </a:solidFill>
                          <a:latin typeface="Arial" panose="020B0604020202020204" pitchFamily="34" charset="0"/>
                          <a:cs typeface="Arial" panose="020B0604020202020204" pitchFamily="34" charset="0"/>
                        </a:rPr>
                        <a:t>Présentation de l’exercice pratique destiné aux EIR</a:t>
                      </a:r>
                    </a:p>
                    <a:p>
                      <a:pPr rtl="0">
                        <a:lnSpc>
                          <a:spcPct val="100000"/>
                        </a:lnSpc>
                        <a:spcBef>
                          <a:spcPts val="0"/>
                        </a:spcBef>
                        <a:spcAft>
                          <a:spcPts val="0"/>
                        </a:spcAft>
                      </a:pPr>
                      <a:r>
                        <a:rPr lang="fr" sz="1100" dirty="0">
                          <a:solidFill>
                            <a:schemeClr val="tx1"/>
                          </a:solidFill>
                          <a:latin typeface="Arial" panose="020B0604020202020204" pitchFamily="34" charset="0"/>
                          <a:cs typeface="Arial" panose="020B0604020202020204" pitchFamily="34" charset="0"/>
                        </a:rPr>
                        <a:t>Casquette facilitateur</a:t>
                      </a:r>
                    </a:p>
                  </a:txBody>
                  <a:tcPr>
                    <a:solidFill>
                      <a:schemeClr val="bg1"/>
                    </a:solidFill>
                  </a:tcPr>
                </a:tc>
                <a:tc rowSpan="3">
                  <a:txBody>
                    <a:bodyPr/>
                    <a:lstStyle/>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Entraînement à la facilitation de l’exercice pratique</a:t>
                      </a:r>
                    </a:p>
                  </a:txBody>
                  <a:tcPr>
                    <a:solidFill>
                      <a:schemeClr val="accent6">
                        <a:lumMod val="75000"/>
                      </a:schemeClr>
                    </a:solidFill>
                  </a:tcPr>
                </a:tc>
                <a:tc>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dirty="0">
                          <a:solidFill>
                            <a:schemeClr val="bg1"/>
                          </a:solidFill>
                          <a:latin typeface="Arial" panose="020B0604020202020204" pitchFamily="34" charset="0"/>
                          <a:cs typeface="Arial" panose="020B0604020202020204" pitchFamily="34" charset="0"/>
                        </a:rPr>
                        <a:t>Entraînement à la facilitation de l’exercice pratique</a:t>
                      </a:r>
                    </a:p>
                    <a:p>
                      <a:pPr rtl="0">
                        <a:lnSpc>
                          <a:spcPct val="100000"/>
                        </a:lnSpc>
                        <a:spcBef>
                          <a:spcPts val="0"/>
                        </a:spcBef>
                        <a:spcAft>
                          <a:spcPts val="0"/>
                        </a:spcAft>
                      </a:pPr>
                      <a:endParaRPr lang="en-GB" sz="110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GB" sz="1100" dirty="0">
                        <a:solidFill>
                          <a:schemeClr val="bg1"/>
                        </a:solidFill>
                        <a:latin typeface="Arial" panose="020B0604020202020204" pitchFamily="34" charset="0"/>
                        <a:cs typeface="Arial" panose="020B0604020202020204" pitchFamily="34" charset="0"/>
                      </a:endParaRPr>
                    </a:p>
                  </a:txBody>
                  <a:tcPr>
                    <a:solidFill>
                      <a:schemeClr val="accent6">
                        <a:lumMod val="75000"/>
                      </a:schemeClr>
                    </a:solidFill>
                  </a:tcPr>
                </a:tc>
                <a:extLst>
                  <a:ext uri="{0D108BD9-81ED-4DB2-BD59-A6C34878D82A}">
                    <a16:rowId xmlns:a16="http://schemas.microsoft.com/office/drawing/2014/main" val="10001"/>
                  </a:ext>
                </a:extLst>
              </a:tr>
              <a:tr h="0">
                <a:tc vMerge="1">
                  <a:txBody>
                    <a:bodyPr/>
                    <a:lstStyle/>
                    <a:p>
                      <a:pPr rtl="0"/>
                      <a:endParaRPr lang="en-US"/>
                    </a:p>
                  </a:txBody>
                  <a:tcPr/>
                </a:tc>
                <a:tc vMerge="1">
                  <a:txBody>
                    <a:bodyPr/>
                    <a:lstStyle/>
                    <a:p>
                      <a:pPr rtl="0"/>
                      <a:endParaRPr lang="en-US"/>
                    </a:p>
                  </a:txBody>
                  <a:tcPr/>
                </a:tc>
                <a:tc vMerge="1">
                  <a:txBody>
                    <a:bodyPr/>
                    <a:lstStyle/>
                    <a:p>
                      <a:pPr rtl="0"/>
                      <a:endParaRPr lang="en-US"/>
                    </a:p>
                  </a:txBody>
                  <a:tcPr/>
                </a:tc>
                <a:tc vMerge="1">
                  <a:txBody>
                    <a:bodyPr/>
                    <a:lstStyle/>
                    <a:p>
                      <a:pPr rtl="0"/>
                      <a:endParaRPr lang="en-US"/>
                    </a:p>
                  </a:txBody>
                  <a:tcPr/>
                </a:tc>
                <a:tc rowSpan="2">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b="0" i="0" u="none" strike="noStrike" cap="none" spc="0" baseline="0" dirty="0">
                          <a:solidFill>
                            <a:schemeClr val="bg1"/>
                          </a:solidFill>
                          <a:uFillTx/>
                          <a:latin typeface="Arial" panose="020B0604020202020204" pitchFamily="34" charset="0"/>
                          <a:ea typeface="+mn-ea"/>
                          <a:cs typeface="Arial" panose="020B0604020202020204" pitchFamily="34" charset="0"/>
                          <a:sym typeface="Source Sans Pro Regular"/>
                        </a:rPr>
                        <a:t>Revue de l’exercice pratique
casquette facilitateur</a:t>
                      </a:r>
                    </a:p>
                  </a:txBody>
                  <a:tcPr>
                    <a:solidFill>
                      <a:srgbClr val="548235"/>
                    </a:solidFill>
                  </a:tcPr>
                </a:tc>
                <a:extLst>
                  <a:ext uri="{0D108BD9-81ED-4DB2-BD59-A6C34878D82A}">
                    <a16:rowId xmlns:a16="http://schemas.microsoft.com/office/drawing/2014/main" val="2400646840"/>
                  </a:ext>
                </a:extLst>
              </a:tr>
              <a:tr h="851448">
                <a:tc vMerge="1">
                  <a:txBody>
                    <a:bodyPr/>
                    <a:lstStyle/>
                    <a:p>
                      <a:pPr rtl="0"/>
                      <a:endParaRPr lang="en-GB"/>
                    </a:p>
                  </a:txBody>
                  <a:tcPr>
                    <a:noFill/>
                  </a:tcPr>
                </a:tc>
                <a:tc>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dirty="0">
                          <a:solidFill>
                            <a:schemeClr val="bg1"/>
                          </a:solidFill>
                          <a:latin typeface="Arial"/>
                          <a:cs typeface="Arial"/>
                        </a:rPr>
                        <a:t>Présentation générale</a:t>
                      </a:r>
                    </a:p>
                    <a:p>
                      <a:pPr rtl="0">
                        <a:lnSpc>
                          <a:spcPct val="100000"/>
                        </a:lnSpc>
                        <a:spcBef>
                          <a:spcPts val="0"/>
                        </a:spcBef>
                        <a:spcAft>
                          <a:spcPts val="0"/>
                        </a:spcAft>
                      </a:pPr>
                      <a:endParaRPr lang="en-GB" sz="1100">
                        <a:solidFill>
                          <a:schemeClr val="bg1"/>
                        </a:solidFill>
                        <a:latin typeface="Arial" panose="020B0604020202020204" pitchFamily="34" charset="0"/>
                        <a:cs typeface="Arial" panose="020B0604020202020204" pitchFamily="34" charset="0"/>
                      </a:endParaRPr>
                    </a:p>
                  </a:txBody>
                  <a:tcPr>
                    <a:solidFill>
                      <a:schemeClr val="accent1"/>
                    </a:solidFill>
                  </a:tcPr>
                </a:tc>
                <a:tc>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dirty="0">
                          <a:solidFill>
                            <a:schemeClr val="bg1"/>
                          </a:solidFill>
                          <a:latin typeface="Arial" panose="020B0604020202020204" pitchFamily="34" charset="0"/>
                          <a:cs typeface="Arial" panose="020B0604020202020204" pitchFamily="34" charset="0"/>
                        </a:rPr>
                        <a:t>Présentation de l’exercice pratique</a:t>
                      </a:r>
                    </a:p>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Casquette participant</a:t>
                      </a:r>
                    </a:p>
                  </a:txBody>
                  <a:tcPr>
                    <a:solidFill>
                      <a:schemeClr val="accent6">
                        <a:lumMod val="75000"/>
                      </a:schemeClr>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rgbClr val="92D050"/>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0002"/>
                  </a:ext>
                </a:extLst>
              </a:tr>
              <a:tr h="694602">
                <a:tc rowSpan="3">
                  <a:txBody>
                    <a:bodyPr/>
                    <a:lstStyle/>
                    <a:p>
                      <a:pPr rtl="0">
                        <a:lnSpc>
                          <a:spcPct val="100000"/>
                        </a:lnSpc>
                        <a:spcBef>
                          <a:spcPts val="0"/>
                        </a:spcBef>
                        <a:spcAft>
                          <a:spcPts val="0"/>
                        </a:spcAft>
                      </a:pPr>
                      <a:endParaRPr lang="en-GB" sz="1100" b="1" dirty="0">
                        <a:latin typeface="Arial" panose="020B0604020202020204" pitchFamily="34" charset="0"/>
                        <a:cs typeface="Arial" panose="020B0604020202020204" pitchFamily="34" charset="0"/>
                      </a:endParaRPr>
                    </a:p>
                    <a:p>
                      <a:pPr rtl="0">
                        <a:lnSpc>
                          <a:spcPct val="100000"/>
                        </a:lnSpc>
                        <a:spcBef>
                          <a:spcPts val="0"/>
                        </a:spcBef>
                        <a:spcAft>
                          <a:spcPts val="0"/>
                        </a:spcAft>
                      </a:pPr>
                      <a:r>
                        <a:rPr lang="fr" sz="1100" b="1" dirty="0">
                          <a:latin typeface="Arial" panose="020B0604020202020204" pitchFamily="34" charset="0"/>
                          <a:cs typeface="Arial" panose="020B0604020202020204" pitchFamily="34" charset="0"/>
                        </a:rPr>
                        <a:t>Après-midi</a:t>
                      </a:r>
                    </a:p>
                  </a:txBody>
                  <a:tcPr>
                    <a:solidFill>
                      <a:schemeClr val="bg1"/>
                    </a:solidFill>
                  </a:tcPr>
                </a:tc>
                <a:tc>
                  <a:txBody>
                    <a:bodyPr/>
                    <a:lstStyle/>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Pratique : ateliers pédagogiques sur la PCI</a:t>
                      </a:r>
                    </a:p>
                  </a:txBody>
                  <a:tcPr>
                    <a:solidFill>
                      <a:schemeClr val="accent1"/>
                    </a:solidFill>
                  </a:tcPr>
                </a:tc>
                <a:tc rowSpan="3">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dirty="0">
                          <a:solidFill>
                            <a:schemeClr val="bg1"/>
                          </a:solidFill>
                          <a:latin typeface="Arial" panose="020B0604020202020204" pitchFamily="34" charset="0"/>
                          <a:cs typeface="Arial" panose="020B0604020202020204" pitchFamily="34" charset="0"/>
                        </a:rPr>
                        <a:t>Entraînement à la facilitation de l’exercice pratique</a:t>
                      </a: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24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6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600" b="1" dirty="0">
                        <a:solidFill>
                          <a:schemeClr val="bg1"/>
                        </a:solidFill>
                        <a:latin typeface="Arial" panose="020B0604020202020204" pitchFamily="34" charset="0"/>
                        <a:cs typeface="Arial" panose="020B0604020202020204" pitchFamily="34" charset="0"/>
                      </a:endParaRPr>
                    </a:p>
                    <a:p>
                      <a:pPr marL="0" marR="0" indent="0" algn="l" defTabSz="514350" rtl="0" latinLnBrk="0">
                        <a:lnSpc>
                          <a:spcPct val="100000"/>
                        </a:lnSpc>
                        <a:spcBef>
                          <a:spcPts val="0"/>
                        </a:spcBef>
                        <a:spcAft>
                          <a:spcPts val="0"/>
                        </a:spcAft>
                        <a:buClrTx/>
                        <a:buSzTx/>
                        <a:buFontTx/>
                        <a:buNone/>
                        <a:tabLst/>
                      </a:pPr>
                      <a:r>
                        <a:rPr lang="fr" sz="1100" b="1" i="0" u="none" strike="noStrike" cap="none" spc="0" baseline="0" dirty="0">
                          <a:solidFill>
                            <a:schemeClr val="bg1"/>
                          </a:solidFill>
                          <a:uFillTx/>
                          <a:latin typeface="Arial" panose="020B0604020202020204" pitchFamily="34" charset="0"/>
                          <a:ea typeface="+mn-ea"/>
                          <a:cs typeface="Arial" panose="020B0604020202020204" pitchFamily="34" charset="0"/>
                          <a:sym typeface="Source Sans Pro Regular"/>
                        </a:rPr>
                        <a:t>Évaluation quotidienne</a:t>
                      </a:r>
                      <a:endParaRPr lang="en-GB" sz="1100" b="1" i="0" u="none" strike="noStrike" cap="none" spc="0" baseline="0" dirty="0">
                        <a:solidFill>
                          <a:schemeClr val="bg1"/>
                        </a:solidFill>
                        <a:uFillTx/>
                        <a:latin typeface="Arial" panose="020B0604020202020204" pitchFamily="34" charset="0"/>
                        <a:ea typeface="+mn-ea"/>
                        <a:cs typeface="Arial" panose="020B0604020202020204" pitchFamily="34" charset="0"/>
                        <a:sym typeface="Source Sans Pro Regular"/>
                      </a:endParaRPr>
                    </a:p>
                  </a:txBody>
                  <a:tcPr>
                    <a:solidFill>
                      <a:schemeClr val="accent6">
                        <a:lumMod val="75000"/>
                      </a:schemeClr>
                    </a:solidFill>
                  </a:tcPr>
                </a:tc>
                <a:tc rowSpan="3">
                  <a: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lang="fr" sz="1100" dirty="0">
                          <a:solidFill>
                            <a:schemeClr val="bg1"/>
                          </a:solidFill>
                          <a:latin typeface="Arial" panose="020B0604020202020204" pitchFamily="34" charset="0"/>
                          <a:cs typeface="Arial" panose="020B0604020202020204" pitchFamily="34" charset="0"/>
                        </a:rPr>
                        <a:t>Entraînement à la facilitation de l’exercice pratique</a:t>
                      </a: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80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US" sz="1100" b="1"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1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endParaRPr lang="en-GB" sz="1600" dirty="0">
                        <a:solidFill>
                          <a:schemeClr val="bg1"/>
                        </a:solidFill>
                        <a:latin typeface="Arial" panose="020B0604020202020204" pitchFamily="34" charset="0"/>
                        <a:cs typeface="Arial" panose="020B0604020202020204" pitchFamily="34" charset="0"/>
                      </a:endParaRPr>
                    </a:p>
                    <a:p>
                      <a:pPr marL="0" marR="0" lvl="0" indent="0" algn="l" defTabSz="822960" rtl="0" eaLnBrk="1" fontAlgn="auto" latinLnBrk="0" hangingPunct="1">
                        <a:lnSpc>
                          <a:spcPct val="100000"/>
                        </a:lnSpc>
                        <a:spcBef>
                          <a:spcPts val="0"/>
                        </a:spcBef>
                        <a:spcAft>
                          <a:spcPts val="0"/>
                        </a:spcAft>
                        <a:buClrTx/>
                        <a:buSzTx/>
                        <a:buFontTx/>
                        <a:buNone/>
                        <a:tabLst/>
                        <a:defRPr/>
                      </a:pPr>
                      <a:r>
                        <a:rPr lang="fr" sz="1100" b="1" dirty="0">
                          <a:solidFill>
                            <a:schemeClr val="bg1"/>
                          </a:solidFill>
                          <a:latin typeface="Arial" panose="020B0604020202020204" pitchFamily="34" charset="0"/>
                          <a:cs typeface="Arial" panose="020B0604020202020204" pitchFamily="34" charset="0"/>
                        </a:rPr>
                        <a:t>Évaluation quotidienne</a:t>
                      </a:r>
                      <a:endParaRPr lang="en-GB" sz="1100" b="1" dirty="0">
                        <a:solidFill>
                          <a:schemeClr val="bg1"/>
                        </a:solidFill>
                        <a:latin typeface="Arial" panose="020B0604020202020204" pitchFamily="34" charset="0"/>
                        <a:cs typeface="Arial" panose="020B0604020202020204" pitchFamily="34" charset="0"/>
                      </a:endParaRPr>
                    </a:p>
                  </a:txBody>
                  <a:tcPr>
                    <a:solidFill>
                      <a:schemeClr val="accent6">
                        <a:lumMod val="75000"/>
                      </a:schemeClr>
                    </a:solidFill>
                  </a:tcPr>
                </a:tc>
                <a:tc rowSpan="2">
                  <a:txBody>
                    <a:bodyPr/>
                    <a:lstStyle/>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Evaluation du KIFA EIR</a:t>
                      </a:r>
                    </a:p>
                    <a:p>
                      <a:pPr rtl="0">
                        <a:lnSpc>
                          <a:spcPct val="100000"/>
                        </a:lnSpc>
                        <a:spcBef>
                          <a:spcPts val="0"/>
                        </a:spcBef>
                        <a:spcAft>
                          <a:spcPts val="0"/>
                        </a:spcAft>
                      </a:pPr>
                      <a:endParaRPr lang="fr" sz="110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Réunion préparatoire de l’équipe de facilitation </a:t>
                      </a:r>
                      <a:endParaRPr lang="en-GB" sz="1100" dirty="0">
                        <a:solidFill>
                          <a:schemeClr val="bg1"/>
                        </a:solidFill>
                        <a:latin typeface="Arial" panose="020B0604020202020204" pitchFamily="34" charset="0"/>
                        <a:cs typeface="Arial" panose="020B0604020202020204" pitchFamily="34" charset="0"/>
                      </a:endParaRPr>
                    </a:p>
                  </a:txBody>
                  <a:tcPr>
                    <a:solidFill>
                      <a:schemeClr val="accent6">
                        <a:lumMod val="75000"/>
                      </a:schemeClr>
                    </a:solidFill>
                  </a:tcPr>
                </a:tc>
                <a:extLst>
                  <a:ext uri="{0D108BD9-81ED-4DB2-BD59-A6C34878D82A}">
                    <a16:rowId xmlns:a16="http://schemas.microsoft.com/office/drawing/2014/main" val="10003"/>
                  </a:ext>
                </a:extLst>
              </a:tr>
              <a:tr h="784228">
                <a:tc vMerge="1">
                  <a:txBody>
                    <a:bodyPr/>
                    <a:lstStyle/>
                    <a:p>
                      <a:pPr rtl="0"/>
                      <a:endParaRPr lang="en-GB"/>
                    </a:p>
                  </a:txBody>
                  <a:tcPr>
                    <a:noFill/>
                  </a:tcPr>
                </a:tc>
                <a:tc rowSpan="2">
                  <a:txBody>
                    <a:bodyPr/>
                    <a:lstStyle/>
                    <a:p>
                      <a:pPr marL="0" marR="0" lvl="0" indent="0" algn="l" rtl="0" eaLnBrk="1" fontAlgn="auto" latinLnBrk="0" hangingPunct="1">
                        <a:lnSpc>
                          <a:spcPct val="100000"/>
                        </a:lnSpc>
                        <a:spcBef>
                          <a:spcPts val="0"/>
                        </a:spcBef>
                        <a:spcAft>
                          <a:spcPts val="0"/>
                        </a:spcAft>
                        <a:buClrTx/>
                        <a:buSzTx/>
                        <a:buFontTx/>
                        <a:buNone/>
                      </a:pPr>
                      <a:r>
                        <a:rPr lang="fr" sz="1100" dirty="0">
                          <a:solidFill>
                            <a:schemeClr val="bg1"/>
                          </a:solidFill>
                          <a:latin typeface="Arial"/>
                          <a:cs typeface="Arial"/>
                        </a:rPr>
                        <a:t>Composition des équipes de facilitation de la formation avancée des EIR</a:t>
                      </a:r>
                    </a:p>
                    <a:p>
                      <a:pPr rtl="0">
                        <a:lnSpc>
                          <a:spcPct val="100000"/>
                        </a:lnSpc>
                        <a:spcBef>
                          <a:spcPts val="0"/>
                        </a:spcBef>
                        <a:spcAft>
                          <a:spcPts val="0"/>
                        </a:spcAft>
                      </a:pPr>
                      <a:r>
                        <a:rPr lang="fr" sz="1100" dirty="0">
                          <a:solidFill>
                            <a:schemeClr val="bg1"/>
                          </a:solidFill>
                          <a:latin typeface="Arial" panose="020B0604020202020204" pitchFamily="34" charset="0"/>
                          <a:cs typeface="Arial" panose="020B0604020202020204" pitchFamily="34" charset="0"/>
                        </a:rPr>
                        <a:t>Activité de cohésion d’équipe</a:t>
                      </a:r>
                    </a:p>
                    <a:p>
                      <a:pPr rtl="0">
                        <a:lnSpc>
                          <a:spcPct val="100000"/>
                        </a:lnSpc>
                        <a:spcBef>
                          <a:spcPts val="0"/>
                        </a:spcBef>
                        <a:spcAft>
                          <a:spcPts val="0"/>
                        </a:spcAft>
                      </a:pPr>
                      <a:endParaRPr lang="en-GB" sz="105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en-GB" sz="105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fr"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r>
                        <a:rPr lang="fr" sz="1100" b="1" dirty="0">
                          <a:solidFill>
                            <a:schemeClr val="bg1"/>
                          </a:solidFill>
                          <a:latin typeface="Arial" panose="020B0604020202020204" pitchFamily="34" charset="0"/>
                          <a:cs typeface="Arial" panose="020B0604020202020204" pitchFamily="34" charset="0"/>
                        </a:rPr>
                        <a:t>Évaluation quotidienne</a:t>
                      </a:r>
                    </a:p>
                  </a:txBody>
                  <a:tcPr>
                    <a:solidFill>
                      <a:schemeClr val="accent1"/>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chemeClr val="accent6">
                        <a:lumMod val="75000"/>
                      </a:schemeClr>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rgbClr val="92D050"/>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rgbClr val="92D050"/>
                    </a:solidFill>
                  </a:tcPr>
                </a:tc>
                <a:extLst>
                  <a:ext uri="{0D108BD9-81ED-4DB2-BD59-A6C34878D82A}">
                    <a16:rowId xmlns:a16="http://schemas.microsoft.com/office/drawing/2014/main" val="10004"/>
                  </a:ext>
                </a:extLst>
              </a:tr>
              <a:tr h="1142733">
                <a:tc vMerge="1">
                  <a:txBody>
                    <a:bodyPr/>
                    <a:lstStyle/>
                    <a:p>
                      <a:pPr rtl="0"/>
                      <a:endParaRPr lang="en-GB"/>
                    </a:p>
                  </a:txBody>
                  <a:tcPr>
                    <a:noFill/>
                  </a:tcPr>
                </a:tc>
                <a:tc vMerge="1">
                  <a:txBody>
                    <a:bodyPr/>
                    <a:lstStyle/>
                    <a:p>
                      <a:pPr rtl="0"/>
                      <a:endParaRPr lang="en-GB" sz="1600">
                        <a:latin typeface="Arial" panose="020B0604020202020204" pitchFamily="34" charset="0"/>
                        <a:cs typeface="Arial" panose="020B0604020202020204" pitchFamily="34" charset="0"/>
                      </a:endParaRPr>
                    </a:p>
                  </a:txBody>
                  <a:tcPr>
                    <a:solidFill>
                      <a:schemeClr val="accent1"/>
                    </a:solidFill>
                  </a:tcPr>
                </a:tc>
                <a:tc vMerge="1">
                  <a:txBody>
                    <a:bodyPr/>
                    <a:lstStyle/>
                    <a:p>
                      <a:pPr rtl="0"/>
                      <a:r>
                        <a:rPr lang="fr" sz="1400" b="1">
                          <a:latin typeface="Arial" panose="020B0604020202020204" pitchFamily="34" charset="0"/>
                          <a:cs typeface="Arial" panose="020B0604020202020204" pitchFamily="34" charset="0"/>
                        </a:rPr>
                        <a:t>Évaluation quotidienne</a:t>
                      </a:r>
                      <a:endParaRPr lang="en-GB" sz="1400" b="1">
                        <a:latin typeface="Arial" panose="020B0604020202020204" pitchFamily="34" charset="0"/>
                        <a:cs typeface="Arial" panose="020B0604020202020204" pitchFamily="34" charset="0"/>
                      </a:endParaRPr>
                    </a:p>
                  </a:txBody>
                  <a:tcPr>
                    <a:solidFill>
                      <a:srgbClr val="92D050"/>
                    </a:solidFill>
                  </a:tcPr>
                </a:tc>
                <a:tc vMerge="1">
                  <a:txBody>
                    <a:bodyPr/>
                    <a:lstStyle/>
                    <a:p>
                      <a:pPr rtl="0"/>
                      <a:endParaRPr lang="en-GB" sz="1400">
                        <a:latin typeface="Arial" panose="020B0604020202020204" pitchFamily="34" charset="0"/>
                        <a:cs typeface="Arial" panose="020B0604020202020204" pitchFamily="34" charset="0"/>
                      </a:endParaRPr>
                    </a:p>
                  </a:txBody>
                  <a:tcPr>
                    <a:solidFill>
                      <a:srgbClr val="92D050"/>
                    </a:solidFill>
                  </a:tcPr>
                </a:tc>
                <a:tc>
                  <a:txBody>
                    <a:bodyPr/>
                    <a:lstStyle/>
                    <a:p>
                      <a:pPr rtl="0">
                        <a:lnSpc>
                          <a:spcPct val="100000"/>
                        </a:lnSpc>
                        <a:spcBef>
                          <a:spcPts val="0"/>
                        </a:spcBef>
                        <a:spcAft>
                          <a:spcPts val="0"/>
                        </a:spcAft>
                      </a:pPr>
                      <a:endParaRPr lang="en-GB" sz="1100"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fr" sz="14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fr"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endParaRPr lang="fr" sz="1100" b="1" dirty="0">
                        <a:solidFill>
                          <a:schemeClr val="bg1"/>
                        </a:solidFill>
                        <a:latin typeface="Arial" panose="020B0604020202020204" pitchFamily="34" charset="0"/>
                        <a:cs typeface="Arial" panose="020B0604020202020204" pitchFamily="34" charset="0"/>
                      </a:endParaRPr>
                    </a:p>
                    <a:p>
                      <a:pPr rtl="0">
                        <a:lnSpc>
                          <a:spcPct val="100000"/>
                        </a:lnSpc>
                        <a:spcBef>
                          <a:spcPts val="0"/>
                        </a:spcBef>
                        <a:spcAft>
                          <a:spcPts val="0"/>
                        </a:spcAft>
                      </a:pPr>
                      <a:r>
                        <a:rPr lang="fr" sz="1100" b="1" dirty="0">
                          <a:solidFill>
                            <a:schemeClr val="bg1"/>
                          </a:solidFill>
                          <a:latin typeface="Arial" panose="020B0604020202020204" pitchFamily="34" charset="0"/>
                          <a:cs typeface="Arial" panose="020B0604020202020204" pitchFamily="34" charset="0"/>
                        </a:rPr>
                        <a:t>Évaluation finale</a:t>
                      </a:r>
                    </a:p>
                    <a:p>
                      <a:pPr rtl="0">
                        <a:lnSpc>
                          <a:spcPct val="100000"/>
                        </a:lnSpc>
                        <a:spcBef>
                          <a:spcPts val="0"/>
                        </a:spcBef>
                        <a:spcAft>
                          <a:spcPts val="0"/>
                        </a:spcAft>
                      </a:pPr>
                      <a:r>
                        <a:rPr lang="fr" sz="1100" b="1" dirty="0">
                          <a:solidFill>
                            <a:schemeClr val="bg1"/>
                          </a:solidFill>
                          <a:latin typeface="Arial" panose="020B0604020202020204" pitchFamily="34" charset="0"/>
                          <a:cs typeface="Arial" panose="020B0604020202020204" pitchFamily="34" charset="0"/>
                        </a:rPr>
                        <a:t>Clôture</a:t>
                      </a:r>
                    </a:p>
                  </a:txBody>
                  <a:tcPr>
                    <a:solidFill>
                      <a:schemeClr val="accent6">
                        <a:lumMod val="75000"/>
                      </a:schemeClr>
                    </a:solidFill>
                  </a:tcPr>
                </a:tc>
                <a:extLst>
                  <a:ext uri="{0D108BD9-81ED-4DB2-BD59-A6C34878D82A}">
                    <a16:rowId xmlns:a16="http://schemas.microsoft.com/office/drawing/2014/main" val="4023694985"/>
                  </a:ext>
                </a:extLst>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92D12274-EEC8-4765-9263-FE49036EEC18}"/>
              </a:ext>
            </a:extLst>
          </p:cNvPr>
          <p:cNvGraphicFramePr>
            <a:graphicFrameLocks noGrp="1"/>
          </p:cNvGraphicFramePr>
          <p:nvPr>
            <p:custDataLst>
              <p:tags r:id="rId1"/>
            </p:custDataLst>
            <p:extLst>
              <p:ext uri="{D42A27DB-BD31-4B8C-83A1-F6EECF244321}">
                <p14:modId xmlns:p14="http://schemas.microsoft.com/office/powerpoint/2010/main" val="3868103100"/>
              </p:ext>
            </p:extLst>
          </p:nvPr>
        </p:nvGraphicFramePr>
        <p:xfrm>
          <a:off x="785812" y="1701800"/>
          <a:ext cx="7572375" cy="3688080"/>
        </p:xfrm>
        <a:graphic>
          <a:graphicData uri="http://schemas.openxmlformats.org/drawingml/2006/table">
            <a:tbl>
              <a:tblPr firstRow="1" bandRow="1">
                <a:tableStyleId>{5C22544A-7EE6-4342-B048-85BDC9FD1C3A}</a:tableStyleId>
              </a:tblPr>
              <a:tblGrid>
                <a:gridCol w="2524125">
                  <a:extLst>
                    <a:ext uri="{9D8B030D-6E8A-4147-A177-3AD203B41FA5}">
                      <a16:colId xmlns:a16="http://schemas.microsoft.com/office/drawing/2014/main" val="999398694"/>
                    </a:ext>
                  </a:extLst>
                </a:gridCol>
                <a:gridCol w="2524125">
                  <a:extLst>
                    <a:ext uri="{9D8B030D-6E8A-4147-A177-3AD203B41FA5}">
                      <a16:colId xmlns:a16="http://schemas.microsoft.com/office/drawing/2014/main" val="1800822474"/>
                    </a:ext>
                  </a:extLst>
                </a:gridCol>
                <a:gridCol w="2524125">
                  <a:extLst>
                    <a:ext uri="{9D8B030D-6E8A-4147-A177-3AD203B41FA5}">
                      <a16:colId xmlns:a16="http://schemas.microsoft.com/office/drawing/2014/main" val="3460729624"/>
                    </a:ext>
                  </a:extLst>
                </a:gridCol>
              </a:tblGrid>
              <a:tr h="370840">
                <a:tc>
                  <a:txBody>
                    <a:bodyPr/>
                    <a:lstStyle/>
                    <a:p>
                      <a:pPr rtl="0"/>
                      <a:endParaRPr lang="en-US" sz="2000" dirty="0"/>
                    </a:p>
                  </a:txBody>
                  <a:tcPr/>
                </a:tc>
                <a:tc>
                  <a:txBody>
                    <a:bodyPr/>
                    <a:lstStyle/>
                    <a:p>
                      <a:pPr algn="ctr" rtl="0"/>
                      <a:r>
                        <a:rPr lang="fr" sz="2000"/>
                        <a:t>Synthèse</a:t>
                      </a:r>
                    </a:p>
                    <a:p>
                      <a:pPr algn="ctr" rtl="0"/>
                      <a:r>
                        <a:rPr lang="fr" sz="1600"/>
                        <a:t>(présentée le lendemain)</a:t>
                      </a:r>
                      <a:endParaRPr lang="en-US" sz="1600"/>
                    </a:p>
                  </a:txBody>
                  <a:tcPr/>
                </a:tc>
                <a:tc>
                  <a:txBody>
                    <a:bodyPr/>
                    <a:lstStyle/>
                    <a:p>
                      <a:pPr algn="ctr" rtl="0"/>
                      <a:r>
                        <a:rPr lang="fr" sz="2000"/>
                        <a:t>Évaluation</a:t>
                      </a:r>
                      <a:endParaRPr lang="en-US" sz="2000"/>
                    </a:p>
                  </a:txBody>
                  <a:tcPr/>
                </a:tc>
                <a:extLst>
                  <a:ext uri="{0D108BD9-81ED-4DB2-BD59-A6C34878D82A}">
                    <a16:rowId xmlns:a16="http://schemas.microsoft.com/office/drawing/2014/main" val="252788756"/>
                  </a:ext>
                </a:extLst>
              </a:tr>
              <a:tr h="370840">
                <a:tc>
                  <a:txBody>
                    <a:bodyPr/>
                    <a:lstStyle/>
                    <a:p>
                      <a:pPr rtl="0"/>
                      <a:r>
                        <a:rPr lang="fr" sz="2000" b="1"/>
                        <a:t>Jour 1</a:t>
                      </a:r>
                      <a:endParaRPr lang="en-US" sz="2000" b="1"/>
                    </a:p>
                  </a:txBody>
                  <a:tcPr/>
                </a:tc>
                <a:tc>
                  <a:txBody>
                    <a:bodyPr/>
                    <a:lstStyle/>
                    <a:p>
                      <a:pPr algn="ctr" rtl="0"/>
                      <a:r>
                        <a:rPr lang="fr" sz="2000" b="1" dirty="0"/>
                        <a:t>X</a:t>
                      </a:r>
                    </a:p>
                    <a:p>
                      <a:pPr algn="ctr" rtl="0"/>
                      <a:endParaRPr lang="en-US" sz="2000" b="1" dirty="0"/>
                    </a:p>
                  </a:txBody>
                  <a:tcPr/>
                </a:tc>
                <a:tc>
                  <a:txBody>
                    <a:bodyPr/>
                    <a:lstStyle/>
                    <a:p>
                      <a:pPr algn="ctr" rtl="0"/>
                      <a:endParaRPr lang="en-US" sz="2000" b="1"/>
                    </a:p>
                  </a:txBody>
                  <a:tcPr/>
                </a:tc>
                <a:extLst>
                  <a:ext uri="{0D108BD9-81ED-4DB2-BD59-A6C34878D82A}">
                    <a16:rowId xmlns:a16="http://schemas.microsoft.com/office/drawing/2014/main" val="3579941830"/>
                  </a:ext>
                </a:extLst>
              </a:tr>
              <a:tr h="370840">
                <a:tc>
                  <a:txBody>
                    <a:bodyPr/>
                    <a:lstStyle/>
                    <a:p>
                      <a:pPr rtl="0"/>
                      <a:r>
                        <a:rPr lang="fr" sz="2000" b="1"/>
                        <a:t>Jour 2</a:t>
                      </a:r>
                      <a:endParaRPr lang="en-US" sz="2000" b="1"/>
                    </a:p>
                  </a:txBody>
                  <a:tcPr/>
                </a:tc>
                <a:tc>
                  <a:txBody>
                    <a:bodyPr/>
                    <a:lstStyle/>
                    <a:p>
                      <a:pPr algn="ctr" rtl="0"/>
                      <a:endParaRPr lang="fr-FR" sz="2000" b="1"/>
                    </a:p>
                    <a:p>
                      <a:pPr algn="ctr" rtl="0"/>
                      <a:endParaRPr lang="en-US" sz="2000" b="1"/>
                    </a:p>
                  </a:txBody>
                  <a:tcPr/>
                </a:tc>
                <a:tc>
                  <a:txBody>
                    <a:bodyPr/>
                    <a:lstStyle/>
                    <a:p>
                      <a:pPr algn="ctr" rtl="0"/>
                      <a:endParaRPr lang="en-US" sz="2000" b="1"/>
                    </a:p>
                  </a:txBody>
                  <a:tcPr/>
                </a:tc>
                <a:extLst>
                  <a:ext uri="{0D108BD9-81ED-4DB2-BD59-A6C34878D82A}">
                    <a16:rowId xmlns:a16="http://schemas.microsoft.com/office/drawing/2014/main" val="888453834"/>
                  </a:ext>
                </a:extLst>
              </a:tr>
              <a:tr h="370840">
                <a:tc>
                  <a:txBody>
                    <a:bodyPr/>
                    <a:lstStyle/>
                    <a:p>
                      <a:pPr rtl="0"/>
                      <a:r>
                        <a:rPr lang="fr" sz="2000" b="1"/>
                        <a:t>Jour 3</a:t>
                      </a:r>
                      <a:endParaRPr lang="en-US" sz="2000" b="1"/>
                    </a:p>
                  </a:txBody>
                  <a:tcPr/>
                </a:tc>
                <a:tc>
                  <a:txBody>
                    <a:bodyPr/>
                    <a:lstStyle/>
                    <a:p>
                      <a:pPr algn="ctr" rtl="0"/>
                      <a:endParaRPr lang="fr-FR" sz="2000" b="1"/>
                    </a:p>
                    <a:p>
                      <a:pPr algn="ctr" rtl="0"/>
                      <a:endParaRPr lang="en-US" sz="2000" b="1"/>
                    </a:p>
                  </a:txBody>
                  <a:tcPr/>
                </a:tc>
                <a:tc>
                  <a:txBody>
                    <a:bodyPr/>
                    <a:lstStyle/>
                    <a:p>
                      <a:pPr algn="ctr" rtl="0"/>
                      <a:endParaRPr lang="en-US" sz="2000" b="1"/>
                    </a:p>
                  </a:txBody>
                  <a:tcPr/>
                </a:tc>
                <a:extLst>
                  <a:ext uri="{0D108BD9-81ED-4DB2-BD59-A6C34878D82A}">
                    <a16:rowId xmlns:a16="http://schemas.microsoft.com/office/drawing/2014/main" val="2604645311"/>
                  </a:ext>
                </a:extLst>
              </a:tr>
              <a:tr h="370840">
                <a:tc>
                  <a:txBody>
                    <a:bodyPr/>
                    <a:lstStyle/>
                    <a:p>
                      <a:pPr rtl="0"/>
                      <a:r>
                        <a:rPr lang="fr" sz="2000" b="1"/>
                        <a:t>Jour 4</a:t>
                      </a:r>
                      <a:endParaRPr lang="en-US" sz="2000" b="1"/>
                    </a:p>
                  </a:txBody>
                  <a:tcPr/>
                </a:tc>
                <a:tc>
                  <a:txBody>
                    <a:bodyPr/>
                    <a:lstStyle/>
                    <a:p>
                      <a:pPr algn="ctr" rtl="0"/>
                      <a:endParaRPr lang="fr-FR" sz="2000" b="1"/>
                    </a:p>
                    <a:p>
                      <a:pPr algn="ctr" rtl="0"/>
                      <a:endParaRPr lang="en-US" sz="2000" b="1"/>
                    </a:p>
                  </a:txBody>
                  <a:tcPr/>
                </a:tc>
                <a:tc>
                  <a:txBody>
                    <a:bodyPr/>
                    <a:lstStyle/>
                    <a:p>
                      <a:pPr algn="ctr" rtl="0"/>
                      <a:r>
                        <a:rPr lang="fr" sz="2000" b="1"/>
                        <a:t>X</a:t>
                      </a:r>
                      <a:endParaRPr lang="en-US" sz="2000" b="1"/>
                    </a:p>
                  </a:txBody>
                  <a:tcPr/>
                </a:tc>
                <a:extLst>
                  <a:ext uri="{0D108BD9-81ED-4DB2-BD59-A6C34878D82A}">
                    <a16:rowId xmlns:a16="http://schemas.microsoft.com/office/drawing/2014/main" val="2653824509"/>
                  </a:ext>
                </a:extLst>
              </a:tr>
            </a:tbl>
          </a:graphicData>
        </a:graphic>
      </p:graphicFrame>
      <p:sp>
        <p:nvSpPr>
          <p:cNvPr id="4" name="Speech Bubble: Oval 3">
            <a:extLst>
              <a:ext uri="{FF2B5EF4-FFF2-40B4-BE49-F238E27FC236}">
                <a16:creationId xmlns:a16="http://schemas.microsoft.com/office/drawing/2014/main" id="{2AA102AF-4D0B-4B35-9F6D-3E4A1AEE0CA9}"/>
              </a:ext>
            </a:extLst>
          </p:cNvPr>
          <p:cNvSpPr/>
          <p:nvPr>
            <p:custDataLst>
              <p:tags r:id="rId2"/>
            </p:custDataLst>
          </p:nvPr>
        </p:nvSpPr>
        <p:spPr>
          <a:xfrm>
            <a:off x="4403559" y="587369"/>
            <a:ext cx="3697814" cy="753611"/>
          </a:xfrm>
          <a:prstGeom prst="wedgeEllipseCallout">
            <a:avLst>
              <a:gd name="adj1" fmla="val -37004"/>
              <a:gd name="adj2" fmla="val 8806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dirty="0"/>
              <a:t>DES VOLONTAIRES ?</a:t>
            </a:r>
            <a:endParaRPr lang="en-US" sz="2000" dirty="0"/>
          </a:p>
        </p:txBody>
      </p:sp>
      <p:sp>
        <p:nvSpPr>
          <p:cNvPr id="3" name="TextBox 2">
            <a:extLst>
              <a:ext uri="{FF2B5EF4-FFF2-40B4-BE49-F238E27FC236}">
                <a16:creationId xmlns:a16="http://schemas.microsoft.com/office/drawing/2014/main" id="{B8C5C7BF-2204-4C9B-93F8-94A563AD9FCD}"/>
              </a:ext>
            </a:extLst>
          </p:cNvPr>
          <p:cNvSpPr txBox="1"/>
          <p:nvPr>
            <p:custDataLst>
              <p:tags r:id="rId3"/>
            </p:custDataLst>
          </p:nvPr>
        </p:nvSpPr>
        <p:spPr>
          <a:xfrm>
            <a:off x="785811" y="5353786"/>
            <a:ext cx="7572375" cy="646331"/>
          </a:xfrm>
          <a:prstGeom prst="rect">
            <a:avLst/>
          </a:prstGeom>
          <a:noFill/>
        </p:spPr>
        <p:txBody>
          <a:bodyPr wrap="square" rtlCol="0">
            <a:spAutoFit/>
          </a:bodyPr>
          <a:lstStyle/>
          <a:p>
            <a:pPr rtl="0"/>
            <a:r>
              <a:rPr lang="fr" b="1" dirty="0">
                <a:solidFill>
                  <a:srgbClr val="C00000"/>
                </a:solidFill>
                <a:latin typeface="Arial" panose="020B0604020202020204" pitchFamily="34" charset="0"/>
              </a:rPr>
              <a:t>QUESTIONS EN SUSPENS : </a:t>
            </a:r>
            <a:r>
              <a:rPr lang="fr" dirty="0">
                <a:solidFill>
                  <a:srgbClr val="C00000"/>
                </a:solidFill>
                <a:latin typeface="Arial" panose="020B0604020202020204" pitchFamily="34" charset="0"/>
              </a:rPr>
              <a:t>consignez ici les questions qui n’auraient pas été traitées pendant la journée, le cas échéant. </a:t>
            </a:r>
            <a:endParaRPr lang="en-US" dirty="0">
              <a:solidFill>
                <a:srgbClr val="C00000"/>
              </a:solidFill>
              <a:latin typeface="Arial" panose="020B0604020202020204" pitchFamily="34" charset="0"/>
            </a:endParaRPr>
          </a:p>
        </p:txBody>
      </p:sp>
      <p:sp>
        <p:nvSpPr>
          <p:cNvPr id="7" name="Espace réservé du texte 6"/>
          <p:cNvSpPr>
            <a:spLocks noGrp="1"/>
          </p:cNvSpPr>
          <p:nvPr>
            <p:ph type="body" sz="quarter" idx="21"/>
          </p:nvPr>
        </p:nvSpPr>
        <p:spPr/>
        <p:txBody>
          <a:bodyPr>
            <a:normAutofit/>
          </a:bodyPr>
          <a:lstStyle/>
          <a:p>
            <a:r>
              <a:rPr lang="fr" sz="3200" b="1" dirty="0">
                <a:solidFill>
                  <a:schemeClr val="bg1"/>
                </a:solidFill>
                <a:latin typeface="+mj-lt"/>
                <a:cs typeface="Arial"/>
              </a:rPr>
              <a:t>5. Tâches quotidiennes</a:t>
            </a:r>
            <a:endParaRPr lang="en-GB" altLang="en-US" sz="3200" b="1" dirty="0">
              <a:solidFill>
                <a:schemeClr val="bg1"/>
              </a:solidFill>
              <a:latin typeface="+mj-lt"/>
              <a:cs typeface="Arial"/>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a:extLst>
              <a:ext uri="{FF2B5EF4-FFF2-40B4-BE49-F238E27FC236}">
                <a16:creationId xmlns:a16="http://schemas.microsoft.com/office/drawing/2014/main" id="{32962E8E-4AE6-4F00-94AE-526268535180}"/>
              </a:ext>
            </a:extLst>
          </p:cNvPr>
          <p:cNvSpPr>
            <a:spLocks noGrp="1"/>
          </p:cNvSpPr>
          <p:nvPr>
            <p:ph type="body" idx="1"/>
            <p:custDataLst>
              <p:tags r:id="rId1"/>
            </p:custDataLst>
          </p:nvPr>
        </p:nvSpPr>
        <p:spPr>
          <a:xfrm>
            <a:off x="3205162" y="1597024"/>
            <a:ext cx="5647136" cy="3898231"/>
          </a:xfrm>
        </p:spPr>
        <p:txBody>
          <a:bodyPr rtlCol="0">
            <a:noAutofit/>
          </a:bodyPr>
          <a:lstStyle/>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Être à l’heure (règle valable pour tous).</a:t>
            </a:r>
          </a:p>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Mettre les téléphones portables en mode silencieux.</a:t>
            </a:r>
          </a:p>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Écouter et participer.</a:t>
            </a:r>
            <a:endParaRPr lang="fr-FR" altLang="en-US" sz="2400" dirty="0">
              <a:latin typeface="Source Sans Pro Regular"/>
              <a:ea typeface="Source Sans Pro Regular"/>
              <a:cs typeface="Source Sans Pro Regular"/>
            </a:endParaRPr>
          </a:p>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Ne pas hésiter à donner son avis.</a:t>
            </a:r>
            <a:endParaRPr lang="fr-FR" altLang="en-US" sz="2400" dirty="0">
              <a:latin typeface="Source Sans Pro Regular"/>
              <a:ea typeface="Source Sans Pro Regular"/>
              <a:cs typeface="Source Sans Pro Regular"/>
            </a:endParaRPr>
          </a:p>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Poser des questions lorsque l’on ne comprend pas quelque chose.</a:t>
            </a:r>
            <a:endParaRPr lang="fr-FR" altLang="en-US" sz="2400" dirty="0">
              <a:latin typeface="Source Sans Pro Regular"/>
              <a:ea typeface="Source Sans Pro Regular"/>
              <a:cs typeface="Source Sans Pro Regular"/>
            </a:endParaRPr>
          </a:p>
          <a:p>
            <a:pPr marL="457200" indent="-457200" defTabSz="289320" eaLnBrk="1" hangingPunct="1">
              <a:lnSpc>
                <a:spcPct val="110000"/>
              </a:lnSpc>
              <a:spcBef>
                <a:spcPts val="0"/>
              </a:spcBef>
              <a:buClr>
                <a:srgbClr val="65A000"/>
              </a:buClr>
              <a:buSzTx/>
              <a:buFont typeface="Arial" panose="020B0604020202020204" pitchFamily="34" charset="0"/>
              <a:buChar char="•"/>
            </a:pPr>
            <a:r>
              <a:rPr lang="fr" sz="2400" dirty="0">
                <a:latin typeface="Source Sans Pro Regular"/>
                <a:ea typeface="Source Sans Pro Regular"/>
                <a:cs typeface="Source Sans Pro Regular"/>
              </a:rPr>
              <a:t>Respecter l’opinion de chacun.…</a:t>
            </a:r>
          </a:p>
        </p:txBody>
      </p:sp>
      <p:sp>
        <p:nvSpPr>
          <p:cNvPr id="39939" name="Title 2">
            <a:extLst>
              <a:ext uri="{FF2B5EF4-FFF2-40B4-BE49-F238E27FC236}">
                <a16:creationId xmlns:a16="http://schemas.microsoft.com/office/drawing/2014/main" id="{D1506F32-455A-48F7-8C78-4075E3D043B5}"/>
              </a:ext>
            </a:extLst>
          </p:cNvPr>
          <p:cNvSpPr>
            <a:spLocks noGrp="1"/>
          </p:cNvSpPr>
          <p:nvPr>
            <p:ph type="title" idx="4294967295"/>
            <p:custDataLst>
              <p:tags r:id="rId2"/>
            </p:custDataLst>
          </p:nvPr>
        </p:nvSpPr>
        <p:spPr>
          <a:xfrm>
            <a:off x="197267" y="341562"/>
            <a:ext cx="3007895" cy="1508125"/>
          </a:xfrm>
        </p:spPr>
        <p:txBody>
          <a:bodyPr rtlCol="0">
            <a:normAutofit/>
          </a:bodyPr>
          <a:lstStyle/>
          <a:p>
            <a:pPr rtl="0"/>
            <a:r>
              <a:rPr lang="fr" sz="3200" b="1" dirty="0"/>
              <a:t>6. Règles </a:t>
            </a:r>
            <a:br>
              <a:rPr lang="fr" sz="3200" b="1" dirty="0"/>
            </a:br>
            <a:r>
              <a:rPr lang="fr" sz="3200" b="1" dirty="0"/>
              <a:t>de base</a:t>
            </a:r>
            <a:endParaRPr lang="en-GB" altLang="en-US" sz="3200" b="1" dirty="0"/>
          </a:p>
        </p:txBody>
      </p:sp>
    </p:spTree>
    <p:extLst>
      <p:ext uri="{BB962C8B-B14F-4D97-AF65-F5344CB8AC3E}">
        <p14:creationId xmlns:p14="http://schemas.microsoft.com/office/powerpoint/2010/main" val="48035251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a:extLst>
              <a:ext uri="{FF2B5EF4-FFF2-40B4-BE49-F238E27FC236}">
                <a16:creationId xmlns:a16="http://schemas.microsoft.com/office/drawing/2014/main" id="{8BBB8AF4-35EB-43D5-8E09-11BBB310091B}"/>
              </a:ext>
            </a:extLst>
          </p:cNvPr>
          <p:cNvSpPr>
            <a:spLocks noGrp="1"/>
          </p:cNvSpPr>
          <p:nvPr>
            <p:ph type="body" idx="1"/>
            <p:custDataLst>
              <p:tags r:id="rId1"/>
            </p:custDataLst>
          </p:nvPr>
        </p:nvSpPr>
        <p:spPr>
          <a:xfrm>
            <a:off x="3373604" y="1900990"/>
            <a:ext cx="5180849" cy="3007143"/>
          </a:xfrm>
        </p:spPr>
        <p:txBody>
          <a:bodyPr lIns="45719" tIns="45720" rIns="45719" bIns="45720" rtlCol="0" anchor="t">
            <a:noAutofit/>
          </a:bodyPr>
          <a:lstStyle/>
          <a:p>
            <a:pPr marL="0" indent="0" rtl="0" eaLnBrk="1" hangingPunct="1">
              <a:spcBef>
                <a:spcPct val="0"/>
              </a:spcBef>
              <a:buNone/>
              <a:defRPr/>
            </a:pPr>
            <a:r>
              <a:rPr lang="fr" sz="2400" dirty="0">
                <a:latin typeface="Source Sans Pro Regular"/>
                <a:ea typeface="Source Sans Pro Regular"/>
                <a:cs typeface="Source Sans Pro Regular"/>
              </a:rPr>
              <a:t>Pauses : </a:t>
            </a:r>
            <a:r>
              <a:rPr lang="fr" sz="2400" dirty="0">
                <a:highlight>
                  <a:srgbClr val="FFFF00"/>
                </a:highlight>
                <a:latin typeface="Source Sans Pro Regular"/>
                <a:ea typeface="Source Sans Pro Regular"/>
                <a:cs typeface="Source Sans Pro Regular"/>
              </a:rPr>
              <a:t>à compléter</a:t>
            </a:r>
            <a:endParaRPr lang="fr-FR" altLang="en-US" sz="2400" dirty="0">
              <a:highlight>
                <a:srgbClr val="FFFF00"/>
              </a:highlight>
              <a:latin typeface="Source Sans Pro Regular"/>
              <a:ea typeface="Source Sans Pro Regular"/>
              <a:cs typeface="Source Sans Pro Regular"/>
            </a:endParaRPr>
          </a:p>
          <a:p>
            <a:pPr marL="0" indent="0" rtl="0" eaLnBrk="1" hangingPunct="1">
              <a:spcBef>
                <a:spcPct val="0"/>
              </a:spcBef>
              <a:buNone/>
              <a:defRPr/>
            </a:pPr>
            <a:endParaRPr lang="fr" sz="2400" dirty="0">
              <a:latin typeface="Source Sans Pro Regular"/>
              <a:ea typeface="Source Sans Pro Regular"/>
              <a:cs typeface="Source Sans Pro Regular"/>
            </a:endParaRPr>
          </a:p>
          <a:p>
            <a:pPr marL="0" indent="0" rtl="0" eaLnBrk="1" hangingPunct="1">
              <a:spcBef>
                <a:spcPct val="0"/>
              </a:spcBef>
              <a:buNone/>
              <a:defRPr/>
            </a:pPr>
            <a:r>
              <a:rPr lang="fr" sz="2400" dirty="0">
                <a:latin typeface="Source Sans Pro Regular"/>
                <a:ea typeface="Source Sans Pro Regular"/>
                <a:cs typeface="Source Sans Pro Regular"/>
              </a:rPr>
              <a:t>Déjeuners : </a:t>
            </a:r>
            <a:r>
              <a:rPr lang="fr" sz="2400" dirty="0">
                <a:highlight>
                  <a:srgbClr val="FFFF00"/>
                </a:highlight>
                <a:latin typeface="Source Sans Pro Regular"/>
                <a:ea typeface="Source Sans Pro Regular"/>
                <a:cs typeface="Source Sans Pro Regular"/>
              </a:rPr>
              <a:t>à compléter</a:t>
            </a:r>
            <a:endParaRPr lang="fr-FR" altLang="en-US" sz="2400" dirty="0">
              <a:highlight>
                <a:srgbClr val="FFFF00"/>
              </a:highlight>
              <a:latin typeface="Source Sans Pro Regular"/>
              <a:ea typeface="Source Sans Pro Regular"/>
              <a:cs typeface="Source Sans Pro Regular"/>
            </a:endParaRPr>
          </a:p>
          <a:p>
            <a:pPr marL="0" indent="0" rtl="0" eaLnBrk="1" hangingPunct="1">
              <a:spcBef>
                <a:spcPct val="0"/>
              </a:spcBef>
              <a:buNone/>
              <a:defRPr/>
            </a:pPr>
            <a:endParaRPr lang="fr" sz="2400" dirty="0">
              <a:latin typeface="Source Sans Pro Regular"/>
              <a:ea typeface="Source Sans Pro Regular"/>
              <a:cs typeface="Source Sans Pro Regular"/>
            </a:endParaRPr>
          </a:p>
          <a:p>
            <a:pPr marL="0" indent="0">
              <a:spcBef>
                <a:spcPct val="0"/>
              </a:spcBef>
              <a:buNone/>
              <a:defRPr/>
            </a:pPr>
            <a:r>
              <a:rPr lang="fr" sz="2400" dirty="0">
                <a:latin typeface="Source Sans Pro Regular"/>
                <a:ea typeface="Source Sans Pro Regular"/>
                <a:cs typeface="Source Sans Pro Regular"/>
              </a:rPr>
              <a:t>Sanitaires : </a:t>
            </a:r>
            <a:r>
              <a:rPr lang="fr" sz="2400" dirty="0">
                <a:highlight>
                  <a:srgbClr val="FFFF00"/>
                </a:highlight>
                <a:latin typeface="Source Sans Pro Regular"/>
                <a:ea typeface="Source Sans Pro Regular"/>
                <a:cs typeface="Source Sans Pro Regular"/>
              </a:rPr>
              <a:t>à compléter</a:t>
            </a:r>
          </a:p>
          <a:p>
            <a:pPr marL="0" indent="0" rtl="0" eaLnBrk="1" hangingPunct="1">
              <a:spcBef>
                <a:spcPct val="0"/>
              </a:spcBef>
              <a:buNone/>
              <a:defRPr/>
            </a:pPr>
            <a:endParaRPr lang="fr" sz="2400" dirty="0">
              <a:highlight>
                <a:srgbClr val="FFFF00"/>
              </a:highlight>
              <a:latin typeface="Source Sans Pro Regular"/>
              <a:ea typeface="Source Sans Pro Regular"/>
              <a:cs typeface="Source Sans Pro Regular"/>
            </a:endParaRPr>
          </a:p>
          <a:p>
            <a:pPr marL="0" indent="0" rtl="0" eaLnBrk="1" hangingPunct="1">
              <a:spcBef>
                <a:spcPct val="0"/>
              </a:spcBef>
              <a:buNone/>
              <a:defRPr/>
            </a:pPr>
            <a:r>
              <a:rPr lang="fr" sz="2400" dirty="0">
                <a:highlight>
                  <a:srgbClr val="FFFF00"/>
                </a:highlight>
                <a:latin typeface="Source Sans Pro Regular"/>
                <a:ea typeface="Source Sans Pro Regular"/>
                <a:cs typeface="Source Sans Pro Regular"/>
              </a:rPr>
              <a:t>Autre chose ?</a:t>
            </a:r>
          </a:p>
        </p:txBody>
      </p:sp>
      <p:sp>
        <p:nvSpPr>
          <p:cNvPr id="41987" name="Title 2">
            <a:extLst>
              <a:ext uri="{FF2B5EF4-FFF2-40B4-BE49-F238E27FC236}">
                <a16:creationId xmlns:a16="http://schemas.microsoft.com/office/drawing/2014/main" id="{9BEAD51B-B901-4FAA-8731-7616078E626B}"/>
              </a:ext>
            </a:extLst>
          </p:cNvPr>
          <p:cNvSpPr>
            <a:spLocks noGrp="1"/>
          </p:cNvSpPr>
          <p:nvPr>
            <p:ph type="title" idx="4294967295"/>
            <p:custDataLst>
              <p:tags r:id="rId2"/>
            </p:custDataLst>
          </p:nvPr>
        </p:nvSpPr>
        <p:spPr>
          <a:xfrm>
            <a:off x="0" y="236454"/>
            <a:ext cx="3043989" cy="1508125"/>
          </a:xfrm>
        </p:spPr>
        <p:txBody>
          <a:bodyPr rtlCol="0"/>
          <a:lstStyle/>
          <a:p>
            <a:pPr rtl="0"/>
            <a:r>
              <a:rPr lang="fr" sz="3200" b="1" dirty="0">
                <a:latin typeface="+mj-lt"/>
                <a:cs typeface="Arial"/>
              </a:rPr>
              <a:t>7. Informations pratiques</a:t>
            </a:r>
            <a:endParaRPr lang="en-GB" altLang="en-US" sz="3200" b="1" dirty="0">
              <a:latin typeface="+mj-lt"/>
              <a:cs typeface="Arial"/>
            </a:endParaRPr>
          </a:p>
        </p:txBody>
      </p:sp>
    </p:spTree>
    <p:extLst>
      <p:ext uri="{BB962C8B-B14F-4D97-AF65-F5344CB8AC3E}">
        <p14:creationId xmlns:p14="http://schemas.microsoft.com/office/powerpoint/2010/main" val="239579422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1">
            <a:extLst>
              <a:ext uri="{FF2B5EF4-FFF2-40B4-BE49-F238E27FC236}">
                <a16:creationId xmlns:a16="http://schemas.microsoft.com/office/drawing/2014/main" id="{B1A25376-BC15-4ECC-A8EC-7B05485C055D}"/>
              </a:ext>
            </a:extLst>
          </p:cNvPr>
          <p:cNvSpPr>
            <a:spLocks noGrp="1"/>
          </p:cNvSpPr>
          <p:nvPr>
            <p:ph type="body" idx="1"/>
            <p:custDataLst>
              <p:tags r:id="rId1"/>
            </p:custDataLst>
          </p:nvPr>
        </p:nvSpPr>
        <p:spPr>
          <a:xfrm>
            <a:off x="3086100" y="2125980"/>
            <a:ext cx="5766198" cy="2937510"/>
          </a:xfrm>
        </p:spPr>
        <p:txBody>
          <a:bodyPr lIns="45719" tIns="45720" rIns="45719" bIns="45720" rtlCol="0" anchor="t">
            <a:normAutofit lnSpcReduction="10000"/>
          </a:bodyPr>
          <a:lstStyle/>
          <a:p>
            <a:pPr marL="0" indent="0" defTabSz="514350" hangingPunct="0">
              <a:lnSpc>
                <a:spcPct val="100000"/>
              </a:lnSpc>
              <a:spcBef>
                <a:spcPts val="500"/>
              </a:spcBef>
              <a:buClrTx/>
              <a:buSzTx/>
              <a:buNone/>
              <a:defRPr sz="2400">
                <a:solidFill>
                  <a:srgbClr val="FF0000"/>
                </a:solidFill>
                <a:latin typeface="Source Sans Pro Regular"/>
                <a:ea typeface="Source Sans Pro Regular"/>
                <a:cs typeface="Source Sans Pro Regular"/>
                <a:sym typeface="Source Sans Pro Regular"/>
              </a:defRPr>
            </a:pPr>
            <a:r>
              <a:rPr lang="fr" sz="2400" dirty="0">
                <a:solidFill>
                  <a:srgbClr val="FF0000"/>
                </a:solidFill>
                <a:latin typeface="Source Sans Pro Regular"/>
                <a:ea typeface="Source Sans Pro Regular"/>
                <a:cs typeface="Source Sans Pro Regular"/>
                <a:sym typeface="Calibri"/>
              </a:rPr>
              <a:t>Le contenu de cette présentation doit être adapté au programme définitif de votre formation de formateurs et aux particularités de votre pays. Les éléments devant être vérifiés ou complétés par les organisateurs ou les facilitateurs de la formation des formateurs sont surlignés en jaune.</a:t>
            </a:r>
            <a:endParaRPr lang="fr-FR" altLang="en-US" sz="2400" dirty="0">
              <a:solidFill>
                <a:srgbClr val="FF0000"/>
              </a:solidFill>
              <a:latin typeface="Source Sans Pro Regular"/>
              <a:ea typeface="Source Sans Pro Regular"/>
              <a:cs typeface="Source Sans Pro Regular"/>
              <a:sym typeface="Calibri"/>
            </a:endParaRPr>
          </a:p>
        </p:txBody>
      </p:sp>
      <p:sp>
        <p:nvSpPr>
          <p:cNvPr id="22530" name="Rectangle 2">
            <a:extLst>
              <a:ext uri="{FF2B5EF4-FFF2-40B4-BE49-F238E27FC236}">
                <a16:creationId xmlns:a16="http://schemas.microsoft.com/office/drawing/2014/main" id="{FED9B0A0-A003-404C-8D9A-9412066C3D15}"/>
              </a:ext>
            </a:extLst>
          </p:cNvPr>
          <p:cNvSpPr>
            <a:spLocks noGrp="1"/>
          </p:cNvSpPr>
          <p:nvPr>
            <p:ph type="title" idx="4294967295"/>
            <p:custDataLst>
              <p:tags r:id="rId2"/>
            </p:custDataLst>
          </p:nvPr>
        </p:nvSpPr>
        <p:spPr>
          <a:xfrm>
            <a:off x="227786" y="88899"/>
            <a:ext cx="2977376" cy="1508125"/>
          </a:xfrm>
        </p:spPr>
        <p:txBody>
          <a:bodyPr rtlCol="0"/>
          <a:lstStyle/>
          <a:p>
            <a:pPr rtl="0" eaLnBrk="1" hangingPunct="1"/>
            <a:r>
              <a:rPr lang="fr" sz="3200" b="1" dirty="0">
                <a:solidFill>
                  <a:schemeClr val="bg1"/>
                </a:solidFill>
                <a:latin typeface="+mj-lt"/>
                <a:cs typeface="Arial"/>
              </a:rPr>
              <a:t>Notes aux facilitateurs</a:t>
            </a:r>
            <a:endParaRPr lang="fr-FR" altLang="en-US" sz="3200" b="1" dirty="0" err="1">
              <a:solidFill>
                <a:schemeClr val="bg1"/>
              </a:solidFill>
              <a:latin typeface="+mj-lt"/>
            </a:endParaRPr>
          </a:p>
        </p:txBody>
      </p:sp>
    </p:spTree>
    <p:extLst>
      <p:ext uri="{BB962C8B-B14F-4D97-AF65-F5344CB8AC3E}">
        <p14:creationId xmlns:p14="http://schemas.microsoft.com/office/powerpoint/2010/main" val="318808856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6EE061-C853-95CE-4F3C-5D3A286811DB}"/>
              </a:ext>
            </a:extLst>
          </p:cNvPr>
          <p:cNvSpPr txBox="1"/>
          <p:nvPr/>
        </p:nvSpPr>
        <p:spPr>
          <a:xfrm>
            <a:off x="147369" y="1165906"/>
            <a:ext cx="2207796" cy="584775"/>
          </a:xfrm>
          <a:prstGeom prst="rect">
            <a:avLst/>
          </a:prstGeom>
          <a:noFill/>
        </p:spPr>
        <p:txBody>
          <a:bodyPr wrap="square">
            <a:spAutoFit/>
          </a:bodyPr>
          <a:lstStyle/>
          <a:p>
            <a:pPr algn="l"/>
            <a:r>
              <a:rPr lang="en-GB" sz="3200" b="1" dirty="0">
                <a:solidFill>
                  <a:schemeClr val="bg1"/>
                </a:solidFill>
                <a:latin typeface="Source Sans Pro" panose="020B0503030403020204" pitchFamily="34" charset="0"/>
                <a:ea typeface="Source Sans Pro" panose="020B0503030403020204" pitchFamily="34" charset="0"/>
              </a:rPr>
              <a:t>Questions?</a:t>
            </a: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2"/>
          <a:stretch>
            <a:fillRect/>
          </a:stretch>
        </p:blipFill>
        <p:spPr>
          <a:xfrm>
            <a:off x="3886200" y="1273933"/>
            <a:ext cx="3892924" cy="4195832"/>
          </a:xfrm>
          <a:prstGeom prst="rect">
            <a:avLst/>
          </a:prstGeom>
        </p:spPr>
      </p:pic>
    </p:spTree>
    <p:extLst>
      <p:ext uri="{BB962C8B-B14F-4D97-AF65-F5344CB8AC3E}">
        <p14:creationId xmlns:p14="http://schemas.microsoft.com/office/powerpoint/2010/main" val="215274690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extLst>
      <p:ext uri="{BB962C8B-B14F-4D97-AF65-F5344CB8AC3E}">
        <p14:creationId xmlns:p14="http://schemas.microsoft.com/office/powerpoint/2010/main" val="66559491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509018" y="942895"/>
            <a:ext cx="7837817" cy="4713275"/>
          </a:xfrm>
        </p:spPr>
        <p:txBody>
          <a:bodyPr lIns="45719" tIns="45720" rIns="45719" bIns="45720" anchor="t">
            <a:noAutofit/>
          </a:bodyPr>
          <a:lstStyle/>
          <a:p>
            <a:pPr marL="0" indent="0">
              <a:spcBef>
                <a:spcPts val="225"/>
              </a:spcBef>
              <a:buNone/>
            </a:pPr>
            <a:r>
              <a:rPr lang="fr" sz="1500" b="1" dirty="0">
                <a:latin typeface="Segoe UI"/>
                <a:cs typeface="Segoe UI"/>
              </a:rPr>
              <a:t>Plateforme d’apprentissage de l’OMS sur la sécurité sanitaire – Supports de formation</a:t>
            </a:r>
            <a:endParaRPr lang="en-US" sz="1500" dirty="0">
              <a:latin typeface="Segoe UI"/>
              <a:cs typeface="Segoe UI"/>
            </a:endParaRPr>
          </a:p>
          <a:p>
            <a:pPr marL="0" indent="0">
              <a:spcBef>
                <a:spcPts val="225"/>
              </a:spcBef>
              <a:buNone/>
            </a:pPr>
            <a:r>
              <a:rPr lang="fr" sz="1500" dirty="0">
                <a:latin typeface="Segoe UI"/>
                <a:cs typeface="Segoe UI"/>
              </a:rPr>
              <a:t>Les présents supports de formation sont la propriété de © l’Organisation mondiale de la Santé (OMS), 2022. Tous droits réservés.</a:t>
            </a:r>
            <a:endParaRPr lang="en-US" sz="1500" dirty="0">
              <a:latin typeface="Segoe UI"/>
              <a:cs typeface="Segoe UI"/>
            </a:endParaRPr>
          </a:p>
          <a:p>
            <a:pPr marL="0" indent="0">
              <a:spcBef>
                <a:spcPts val="225"/>
              </a:spcBef>
              <a:buNone/>
            </a:pPr>
            <a:r>
              <a:rPr lang="fr" sz="1500" dirty="0">
                <a:latin typeface="Segoe UI"/>
                <a:cs typeface="Segoe UI"/>
              </a:rPr>
              <a:t>Votre utilisation des présents supports est soumise aux conditions d’utilisation de la « </a:t>
            </a:r>
            <a:r>
              <a:rPr lang="fr" sz="1500" u="sng" dirty="0">
                <a:solidFill>
                  <a:srgbClr val="0000FF"/>
                </a:solidFill>
                <a:latin typeface="Segoe UI"/>
                <a:cs typeface="Segoe UI"/>
                <a:hlinkClick r:id="rId2"/>
              </a:rPr>
              <a:t>Plateforme d’apprentissage de l’OMS sur la sécurité sanitaire – Supports de formation</a:t>
            </a:r>
            <a:r>
              <a:rPr lang="fr" sz="1500" dirty="0">
                <a:latin typeface="Segoe UI"/>
                <a:cs typeface="Segoe UI"/>
              </a:rPr>
              <a:t> », que vous avez acceptées en les téléchargeant, et qui sont disponibles sur la Plateforme d’apprentissage sur la sécurité sanitaire à l’adresse suivante : </a:t>
            </a:r>
            <a:r>
              <a:rPr lang="fr" sz="1500" u="sng" dirty="0">
                <a:solidFill>
                  <a:srgbClr val="0000FF"/>
                </a:solidFill>
                <a:latin typeface="Segoe UI"/>
                <a:cs typeface="Segoe UI"/>
                <a:hlinkClick r:id="rId3"/>
              </a:rPr>
              <a:t>https://extranet.who.int/hslp</a:t>
            </a:r>
            <a:r>
              <a:rPr lang="fr" sz="1500" dirty="0">
                <a:latin typeface="Segoe UI"/>
                <a:cs typeface="Segoe UI"/>
              </a:rPr>
              <a:t>.  </a:t>
            </a:r>
            <a:endParaRPr lang="en-US" sz="1500" dirty="0">
              <a:latin typeface="Segoe UI"/>
              <a:cs typeface="Segoe UI"/>
            </a:endParaRPr>
          </a:p>
          <a:p>
            <a:pPr marL="0" indent="0">
              <a:spcBef>
                <a:spcPts val="225"/>
              </a:spcBef>
              <a:buNone/>
            </a:pPr>
            <a:endParaRPr lang="en-US" sz="1500" dirty="0">
              <a:latin typeface="Segoe UI"/>
              <a:cs typeface="Segoe UI"/>
            </a:endParaRPr>
          </a:p>
          <a:p>
            <a:pPr marL="0" indent="0">
              <a:spcBef>
                <a:spcPts val="225"/>
              </a:spcBef>
              <a:buNone/>
            </a:pPr>
            <a:r>
              <a:rPr lang="fr" sz="1500" dirty="0">
                <a:latin typeface="Segoe UI"/>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500" dirty="0">
              <a:latin typeface="Segoe UI"/>
              <a:cs typeface="Segoe UI"/>
            </a:endParaRPr>
          </a:p>
          <a:p>
            <a:pPr marL="0" indent="0">
              <a:spcBef>
                <a:spcPts val="225"/>
              </a:spcBef>
              <a:buNone/>
            </a:pPr>
            <a:endParaRPr lang="en-US" sz="1500" dirty="0">
              <a:latin typeface="Segoe UI"/>
              <a:cs typeface="Segoe UI"/>
            </a:endParaRPr>
          </a:p>
          <a:p>
            <a:pPr marL="0" indent="0">
              <a:spcBef>
                <a:spcPts val="225"/>
              </a:spcBef>
              <a:buNone/>
            </a:pPr>
            <a:r>
              <a:rPr lang="fr" sz="1500" dirty="0">
                <a:latin typeface="Segoe UI"/>
                <a:cs typeface="Segoe UI"/>
              </a:rPr>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 sz="1500" dirty="0">
                <a:latin typeface="Segoe UI"/>
                <a:cs typeface="Segoe UI"/>
                <a:hlinkClick r:id="rId4"/>
              </a:rPr>
              <a:t>https://extranet.who.int/hslp/</a:t>
            </a:r>
            <a:r>
              <a:rPr lang="fr" sz="1500" dirty="0">
                <a:latin typeface="Segoe UI"/>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500" dirty="0">
              <a:latin typeface="Segoe UI"/>
              <a:cs typeface="Segoe UI"/>
            </a:endParaRPr>
          </a:p>
          <a:p>
            <a:pPr marL="0" indent="0">
              <a:spcBef>
                <a:spcPts val="225"/>
              </a:spcBef>
              <a:buNone/>
            </a:pPr>
            <a:r>
              <a:rPr lang="fr" sz="1500" dirty="0">
                <a:latin typeface="Segoe UI"/>
                <a:cs typeface="Segoe UI"/>
              </a:rPr>
              <a:t>En outre, nous vous invitons à informer l’OMS de toute modification de ces documents utilisés à des fins publiques, d’archivage ou de formation continue, en envoyant un courrier électronique à l’adresse suivante : </a:t>
            </a:r>
            <a:r>
              <a:rPr lang="fr" sz="1500" u="sng" dirty="0">
                <a:solidFill>
                  <a:srgbClr val="0563C1"/>
                </a:solidFill>
                <a:latin typeface="Segoe UI"/>
                <a:cs typeface="Segoe UI"/>
                <a:hlinkClick r:id="rId5"/>
              </a:rPr>
              <a:t>ihrhrt@who.int</a:t>
            </a:r>
            <a:r>
              <a:rPr lang="fr" sz="1500" dirty="0">
                <a:latin typeface="Segoe UI"/>
                <a:cs typeface="Segoe UI"/>
              </a:rPr>
              <a:t>.</a:t>
            </a:r>
            <a:endParaRPr lang="en-US" sz="1500" dirty="0">
              <a:latin typeface="Segoe UI"/>
              <a:cs typeface="Segoe UI"/>
            </a:endParaRPr>
          </a:p>
          <a:p>
            <a:pPr marL="40640" indent="-40640"/>
            <a:endParaRPr lang="en-US" sz="800" dirty="0"/>
          </a:p>
        </p:txBody>
      </p:sp>
    </p:spTree>
    <p:extLst>
      <p:ext uri="{BB962C8B-B14F-4D97-AF65-F5344CB8AC3E}">
        <p14:creationId xmlns:p14="http://schemas.microsoft.com/office/powerpoint/2010/main" val="259177614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Title 1">
            <a:extLst>
              <a:ext uri="{FF2B5EF4-FFF2-40B4-BE49-F238E27FC236}">
                <a16:creationId xmlns:a16="http://schemas.microsoft.com/office/drawing/2014/main" id="{FACACB72-D69A-4795-9C57-135B975ED83C}"/>
              </a:ext>
            </a:extLst>
          </p:cNvPr>
          <p:cNvSpPr>
            <a:spLocks noGrp="1"/>
          </p:cNvSpPr>
          <p:nvPr>
            <p:ph type="title"/>
          </p:nvPr>
        </p:nvSpPr>
        <p:spPr>
          <a:xfrm>
            <a:off x="571500" y="1886584"/>
            <a:ext cx="8229600" cy="1508126"/>
          </a:xfrm>
        </p:spPr>
        <p:txBody>
          <a:bodyPr>
            <a:normAutofit/>
          </a:bodyPr>
          <a:lstStyle/>
          <a:p>
            <a:pPr algn="ctr"/>
            <a:r>
              <a:rPr lang="en-US" sz="4400" b="1" dirty="0"/>
              <a:t>Session </a:t>
            </a:r>
            <a:r>
              <a:rPr lang="en-US" sz="4400" b="1" dirty="0" err="1"/>
              <a:t>d’ouverture</a:t>
            </a:r>
            <a:endParaRPr lang="en-US" sz="4400" b="1" dirty="0"/>
          </a:p>
        </p:txBody>
      </p:sp>
    </p:spTree>
    <p:extLst>
      <p:ext uri="{BB962C8B-B14F-4D97-AF65-F5344CB8AC3E}">
        <p14:creationId xmlns:p14="http://schemas.microsoft.com/office/powerpoint/2010/main" val="1154234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51992" y="1371919"/>
            <a:ext cx="4785768" cy="2410277"/>
          </a:xfrm>
        </p:spPr>
        <p:txBody>
          <a:bodyPr>
            <a:normAutofit/>
          </a:bodyPr>
          <a:lstStyle/>
          <a:p>
            <a:r>
              <a:rPr lang="en-US" sz="2800" b="1" dirty="0" err="1"/>
              <a:t>Bienvenue</a:t>
            </a:r>
            <a:r>
              <a:rPr lang="en-US" sz="2800" b="1" dirty="0"/>
              <a:t> et allocutions </a:t>
            </a:r>
            <a:r>
              <a:rPr lang="en-US" sz="2800" b="1" dirty="0" err="1"/>
              <a:t>d’ouverture</a:t>
            </a:r>
            <a:endParaRPr lang="en-US" sz="2800" b="1" dirty="0"/>
          </a:p>
        </p:txBody>
      </p:sp>
      <p:sp>
        <p:nvSpPr>
          <p:cNvPr id="583" name="Slide Number Placeholder 5"/>
          <p:cNvSpPr txBox="1">
            <a:spLocks noGrp="1"/>
          </p:cNvSpPr>
          <p:nvPr>
            <p:ph type="sldNum" sz="quarter" idx="2"/>
          </p:nvPr>
        </p:nvSpPr>
        <p:spPr>
          <a:xfrm>
            <a:off x="8999538" y="5605463"/>
            <a:ext cx="144462" cy="23971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4</a:t>
            </a:fld>
            <a:endParaRPr dirty="0"/>
          </a:p>
        </p:txBody>
      </p:sp>
      <p:sp>
        <p:nvSpPr>
          <p:cNvPr id="584" name="Content Placeholder 1"/>
          <p:cNvSpPr txBox="1"/>
          <p:nvPr/>
        </p:nvSpPr>
        <p:spPr>
          <a:xfrm>
            <a:off x="4729038" y="3927337"/>
            <a:ext cx="3823504" cy="144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lgn="ctr"/>
            <a:r>
              <a:rPr lang="fr" sz="2200" dirty="0">
                <a:solidFill>
                  <a:srgbClr val="002060"/>
                </a:solidFill>
                <a:highlight>
                  <a:srgbClr val="FFFF00"/>
                </a:highlight>
                <a:latin typeface="Arial"/>
                <a:cs typeface="+mj-cs"/>
              </a:rPr>
              <a:t>Nom du représentant  </a:t>
            </a:r>
            <a:endParaRPr lang="en-US" sz="2200" dirty="0">
              <a:highlight>
                <a:srgbClr val="FFFF00"/>
              </a:highlight>
              <a:cs typeface="+mj-cs"/>
            </a:endParaRPr>
          </a:p>
          <a:p>
            <a:pPr algn="ctr"/>
            <a:r>
              <a:rPr lang="fr" sz="2200" dirty="0">
                <a:solidFill>
                  <a:srgbClr val="002060"/>
                </a:solidFill>
                <a:highlight>
                  <a:srgbClr val="FFFF00"/>
                </a:highlight>
                <a:latin typeface="Arial"/>
                <a:cs typeface="+mj-cs"/>
              </a:rPr>
              <a:t>Fonction</a:t>
            </a:r>
            <a:endParaRPr lang="en-US" sz="2200" dirty="0">
              <a:highlight>
                <a:srgbClr val="FFFF00"/>
              </a:highlight>
              <a:cs typeface="+mj-cs"/>
            </a:endParaRPr>
          </a:p>
          <a:p>
            <a:pPr algn="ctr"/>
            <a:r>
              <a:rPr lang="fr" sz="2200" dirty="0">
                <a:solidFill>
                  <a:srgbClr val="002060"/>
                </a:solidFill>
                <a:highlight>
                  <a:srgbClr val="FFFF00"/>
                </a:highlight>
                <a:latin typeface="Arial"/>
                <a:cs typeface="+mj-cs"/>
              </a:rPr>
              <a:t>Département/organisation</a:t>
            </a:r>
          </a:p>
          <a:p>
            <a:pPr algn="ctr"/>
            <a:r>
              <a:rPr lang="fr" sz="2200" dirty="0">
                <a:solidFill>
                  <a:srgbClr val="002060"/>
                </a:solidFill>
                <a:highlight>
                  <a:srgbClr val="FFFF00"/>
                </a:highlight>
                <a:latin typeface="Arial"/>
                <a:cs typeface="+mj-cs"/>
              </a:rPr>
              <a:t>Pays</a:t>
            </a:r>
          </a:p>
        </p:txBody>
      </p:sp>
      <p:sp>
        <p:nvSpPr>
          <p:cNvPr id="585" name="Content Placeholder 1"/>
          <p:cNvSpPr txBox="1"/>
          <p:nvPr/>
        </p:nvSpPr>
        <p:spPr>
          <a:xfrm>
            <a:off x="4343231" y="4437122"/>
            <a:ext cx="4223554"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p>
            <a:pPr algn="ctr">
              <a:defRPr sz="2400">
                <a:solidFill>
                  <a:srgbClr val="002060"/>
                </a:solidFill>
                <a:latin typeface="Source Sans Pro Regular"/>
                <a:ea typeface="Source Sans Pro Regular"/>
                <a:cs typeface="Source Sans Pro Regular"/>
                <a:sym typeface="Source Sans Pro Regular"/>
              </a:defRPr>
            </a:pPr>
            <a:endParaRPr lang="fr-FR" sz="2200" dirty="0">
              <a:solidFill>
                <a:srgbClr val="002060"/>
              </a:solidFill>
              <a:highlight>
                <a:srgbClr val="FFFF00"/>
              </a:highlight>
              <a:latin typeface="Arial"/>
              <a:cs typeface="+mj-cs"/>
            </a:endParaRPr>
          </a:p>
        </p:txBody>
      </p:sp>
      <p:sp>
        <p:nvSpPr>
          <p:cNvPr id="586" name="TextBox 10"/>
          <p:cNvSpPr txBox="1"/>
          <p:nvPr/>
        </p:nvSpPr>
        <p:spPr>
          <a:xfrm>
            <a:off x="319427" y="903661"/>
            <a:ext cx="2225449" cy="623248"/>
          </a:xfrm>
          <a:prstGeom prst="rect">
            <a:avLst/>
          </a:prstGeom>
          <a:solidFill>
            <a:srgbClr val="FFFF00"/>
          </a:solidFill>
          <a:ln>
            <a:solidFill>
              <a:srgbClr val="FFFFFF"/>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90" rIns="34289" bIns="34290" anchor="t">
            <a:spAutoFit/>
          </a:bodyPr>
          <a:lstStyle>
            <a:lvl1pPr>
              <a:defRPr>
                <a:latin typeface="Source Sans Pro Regular"/>
                <a:ea typeface="Source Sans Pro Regular"/>
                <a:cs typeface="Source Sans Pro Regular"/>
                <a:sym typeface="Source Sans Pro Regular"/>
              </a:defRPr>
            </a:lvl1pPr>
          </a:lstStyle>
          <a:p>
            <a:r>
              <a:rPr lang="fr" dirty="0">
                <a:highlight>
                  <a:srgbClr val="FFFF00"/>
                </a:highlight>
                <a:latin typeface="Arial" panose="020B0604020202020204" pitchFamily="34" charset="0"/>
              </a:rPr>
              <a:t>Logo ou drapeau du pays</a:t>
            </a:r>
            <a:endParaRPr lang="en-US" dirty="0">
              <a:highlight>
                <a:srgbClr val="FFFF00"/>
              </a:highlight>
              <a:latin typeface="Arial" panose="020B0604020202020204" pitchFamily="34" charset="0"/>
            </a:endParaRPr>
          </a:p>
        </p:txBody>
      </p:sp>
    </p:spTree>
    <p:extLst>
      <p:ext uri="{BB962C8B-B14F-4D97-AF65-F5344CB8AC3E}">
        <p14:creationId xmlns:p14="http://schemas.microsoft.com/office/powerpoint/2010/main" val="331011934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1">
            <a:extLst>
              <a:ext uri="{FF2B5EF4-FFF2-40B4-BE49-F238E27FC236}">
                <a16:creationId xmlns:a16="http://schemas.microsoft.com/office/drawing/2014/main" id="{B1A25376-BC15-4ECC-A8EC-7B05485C055D}"/>
              </a:ext>
            </a:extLst>
          </p:cNvPr>
          <p:cNvSpPr>
            <a:spLocks noGrp="1"/>
          </p:cNvSpPr>
          <p:nvPr>
            <p:ph type="body" idx="1"/>
            <p:custDataLst>
              <p:tags r:id="rId1"/>
            </p:custDataLst>
          </p:nvPr>
        </p:nvSpPr>
        <p:spPr>
          <a:xfrm>
            <a:off x="3170872" y="1319767"/>
            <a:ext cx="5647136" cy="2174558"/>
          </a:xfrm>
        </p:spPr>
        <p:txBody>
          <a:bodyPr rtlCol="0"/>
          <a:lstStyle/>
          <a:p>
            <a:pPr marL="0" indent="0" algn="ctr" rtl="0">
              <a:buFont typeface="Arial" panose="020B0604020202020204" pitchFamily="34" charset="0"/>
              <a:buNone/>
              <a:defRPr/>
            </a:pPr>
            <a:endParaRPr lang="fr-FR" altLang="en-US" sz="2800" b="1" i="1" dirty="0">
              <a:solidFill>
                <a:srgbClr val="002060"/>
              </a:solidFill>
            </a:endParaRPr>
          </a:p>
          <a:p>
            <a:pPr marL="0" indent="0" algn="ctr" rtl="0">
              <a:buFont typeface="Arial" panose="020B0604020202020204" pitchFamily="34" charset="0"/>
              <a:buNone/>
              <a:defRPr/>
            </a:pPr>
            <a:endParaRPr lang="fr-FR" altLang="en-US" sz="2800" b="1" i="1" dirty="0">
              <a:solidFill>
                <a:srgbClr val="002060"/>
              </a:solidFill>
            </a:endParaRPr>
          </a:p>
          <a:p>
            <a:pPr marL="0" indent="0" algn="ctr" rtl="0">
              <a:buFont typeface="Arial" panose="020B0604020202020204" pitchFamily="34" charset="0"/>
              <a:buNone/>
              <a:defRPr/>
            </a:pPr>
            <a:r>
              <a:rPr lang="fr" sz="2400" dirty="0">
                <a:latin typeface="Source Sans Pro Regular"/>
                <a:ea typeface="Source Sans Pro Regular"/>
                <a:cs typeface="Source Sans Pro Regular"/>
              </a:rPr>
              <a:t>Des volontaires souhaitent-ils proposer une méthode interactive et sympathique pour que chacun se présente ?</a:t>
            </a:r>
            <a:endParaRPr lang="en-US" altLang="en-US" sz="2400" dirty="0">
              <a:latin typeface="Source Sans Pro Regular"/>
              <a:ea typeface="Source Sans Pro Regular"/>
              <a:cs typeface="Source Sans Pro Regular"/>
            </a:endParaRPr>
          </a:p>
        </p:txBody>
      </p:sp>
      <p:sp>
        <p:nvSpPr>
          <p:cNvPr id="22530" name="Rectangle 2">
            <a:extLst>
              <a:ext uri="{FF2B5EF4-FFF2-40B4-BE49-F238E27FC236}">
                <a16:creationId xmlns:a16="http://schemas.microsoft.com/office/drawing/2014/main" id="{FED9B0A0-A003-404C-8D9A-9412066C3D15}"/>
              </a:ext>
            </a:extLst>
          </p:cNvPr>
          <p:cNvSpPr>
            <a:spLocks noGrp="1"/>
          </p:cNvSpPr>
          <p:nvPr>
            <p:ph type="title" idx="4294967295"/>
            <p:custDataLst>
              <p:tags r:id="rId2"/>
            </p:custDataLst>
          </p:nvPr>
        </p:nvSpPr>
        <p:spPr>
          <a:xfrm>
            <a:off x="114300" y="1074498"/>
            <a:ext cx="2811780" cy="490538"/>
          </a:xfrm>
        </p:spPr>
        <p:txBody>
          <a:bodyPr rtlCol="0">
            <a:noAutofit/>
          </a:bodyPr>
          <a:lstStyle/>
          <a:p>
            <a:pPr rtl="0" eaLnBrk="1" hangingPunct="1"/>
            <a:r>
              <a:rPr lang="fr" sz="2800" b="1" dirty="0">
                <a:solidFill>
                  <a:schemeClr val="bg1"/>
                </a:solidFill>
                <a:latin typeface="+mj-lt"/>
                <a:cs typeface="Arial"/>
              </a:rPr>
              <a:t>Présentations</a:t>
            </a:r>
            <a:endParaRPr lang="en-US" altLang="en-US" sz="2800" b="1" dirty="0">
              <a:solidFill>
                <a:schemeClr val="bg1"/>
              </a:solidFill>
              <a:latin typeface="+mj-lt"/>
            </a:endParaRPr>
          </a:p>
        </p:txBody>
      </p:sp>
      <p:sp>
        <p:nvSpPr>
          <p:cNvPr id="4" name="Speech Bubble: Oval 3">
            <a:extLst>
              <a:ext uri="{FF2B5EF4-FFF2-40B4-BE49-F238E27FC236}">
                <a16:creationId xmlns:a16="http://schemas.microsoft.com/office/drawing/2014/main" id="{8BE278B2-C0AB-41C2-B0BD-05FF601FCFCC}"/>
              </a:ext>
            </a:extLst>
          </p:cNvPr>
          <p:cNvSpPr/>
          <p:nvPr>
            <p:custDataLst>
              <p:tags r:id="rId3"/>
            </p:custDataLst>
          </p:nvPr>
        </p:nvSpPr>
        <p:spPr>
          <a:xfrm>
            <a:off x="5083482" y="942961"/>
            <a:ext cx="3363288" cy="753611"/>
          </a:xfrm>
          <a:prstGeom prst="wedgeEllipseCallout">
            <a:avLst>
              <a:gd name="adj1" fmla="val -64907"/>
              <a:gd name="adj2" fmla="val 11177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dirty="0">
                <a:latin typeface="+mj-lt"/>
              </a:rPr>
              <a:t>DES VOLONTAIRES ?</a:t>
            </a:r>
            <a:endParaRPr lang="en-US" sz="2000" dirty="0">
              <a:latin typeface="+mj-lt"/>
            </a:endParaRPr>
          </a:p>
        </p:txBody>
      </p:sp>
      <p:pic>
        <p:nvPicPr>
          <p:cNvPr id="3" name="Picture 6" descr="A picture containing shape&#10;&#10;Description automatically generated">
            <a:extLst>
              <a:ext uri="{FF2B5EF4-FFF2-40B4-BE49-F238E27FC236}">
                <a16:creationId xmlns:a16="http://schemas.microsoft.com/office/drawing/2014/main" id="{C5B56B0B-8989-DC67-78E3-CDE0A2F93DAF}"/>
              </a:ext>
            </a:extLst>
          </p:cNvPr>
          <p:cNvPicPr>
            <a:picLocks noChangeAspect="1"/>
          </p:cNvPicPr>
          <p:nvPr>
            <p:custDataLst>
              <p:tags r:id="rId4"/>
            </p:custDataLst>
          </p:nvPr>
        </p:nvPicPr>
        <p:blipFill>
          <a:blip r:embed="rId7"/>
          <a:stretch>
            <a:fillRect/>
          </a:stretch>
        </p:blipFill>
        <p:spPr>
          <a:xfrm>
            <a:off x="4558168" y="3408259"/>
            <a:ext cx="3356773" cy="3126699"/>
          </a:xfrm>
          <a:prstGeom prst="rect">
            <a:avLst/>
          </a:prstGeom>
        </p:spPr>
      </p:pic>
    </p:spTree>
    <p:extLst>
      <p:ext uri="{BB962C8B-B14F-4D97-AF65-F5344CB8AC3E}">
        <p14:creationId xmlns:p14="http://schemas.microsoft.com/office/powerpoint/2010/main" val="53605287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idx="4294967295"/>
            <p:custDataLst>
              <p:tags r:id="rId1"/>
            </p:custDataLst>
          </p:nvPr>
        </p:nvSpPr>
        <p:spPr>
          <a:xfrm>
            <a:off x="331470" y="653098"/>
            <a:ext cx="2788920" cy="1143000"/>
          </a:xfrm>
          <a:prstGeom prst="rect">
            <a:avLst/>
          </a:prstGeom>
          <a:noFill/>
          <a:ln>
            <a:noFill/>
          </a:ln>
        </p:spPr>
        <p:txBody>
          <a:bodyPr spcFirstLastPara="1" vert="horz" wrap="square" lIns="13500" tIns="0" rIns="270000" bIns="0" numCol="1" rtlCol="0" anchor="b" anchorCtr="0" compatLnSpc="1">
            <a:prstTxWarp prst="textNoShape">
              <a:avLst/>
            </a:prstTxWarp>
            <a:noAutofit/>
          </a:bodyPr>
          <a:lstStyle/>
          <a:p>
            <a:pPr rtl="0">
              <a:spcBef>
                <a:spcPts val="0"/>
              </a:spcBef>
              <a:buClr>
                <a:srgbClr val="0092CC"/>
              </a:buClr>
              <a:buSzPts val="3200"/>
            </a:pPr>
            <a:r>
              <a:rPr lang="fr" sz="3200" b="1" dirty="0">
                <a:latin typeface="+mj-lt"/>
                <a:cs typeface="Arial"/>
              </a:rPr>
              <a:t>Attentes</a:t>
            </a:r>
          </a:p>
        </p:txBody>
      </p:sp>
      <p:sp>
        <p:nvSpPr>
          <p:cNvPr id="2" name="TextBox 1">
            <a:extLst>
              <a:ext uri="{FF2B5EF4-FFF2-40B4-BE49-F238E27FC236}">
                <a16:creationId xmlns:a16="http://schemas.microsoft.com/office/drawing/2014/main" id="{53A9F860-E623-E769-B5C8-9B7AB1D88ED0}"/>
              </a:ext>
            </a:extLst>
          </p:cNvPr>
          <p:cNvSpPr txBox="1"/>
          <p:nvPr>
            <p:custDataLst>
              <p:tags r:id="rId2"/>
            </p:custDataLst>
          </p:nvPr>
        </p:nvSpPr>
        <p:spPr>
          <a:xfrm>
            <a:off x="3120390" y="1938233"/>
            <a:ext cx="5821096"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2200" dirty="0">
                <a:solidFill>
                  <a:srgbClr val="000000"/>
                </a:solidFill>
                <a:latin typeface="Source Sans Pro Regular"/>
                <a:ea typeface="Source Sans Pro Regular"/>
                <a:cs typeface="Source Sans Pro Regular"/>
                <a:sym typeface="Source Sans Pro Regular"/>
              </a:rPr>
              <a:t>Qu’attendez-vous de cette formation des formateurs ? </a:t>
            </a:r>
            <a:endParaRPr lang="en-GB" sz="2200" dirty="0">
              <a:solidFill>
                <a:srgbClr val="000000"/>
              </a:solidFill>
              <a:latin typeface="Source Sans Pro Regular"/>
              <a:ea typeface="Source Sans Pro Regular"/>
              <a:cs typeface="Source Sans Pro Regular"/>
              <a:sym typeface="Source Sans Pro Regular"/>
            </a:endParaRPr>
          </a:p>
        </p:txBody>
      </p:sp>
      <p:pic>
        <p:nvPicPr>
          <p:cNvPr id="3" name="Picture 3" descr="A picture containing colorful, chain&#10;&#10;Description automatically generated">
            <a:extLst>
              <a:ext uri="{FF2B5EF4-FFF2-40B4-BE49-F238E27FC236}">
                <a16:creationId xmlns:a16="http://schemas.microsoft.com/office/drawing/2014/main" id="{10C8D5DC-85BB-55ED-0F0B-3D0DF6588355}"/>
              </a:ext>
            </a:extLst>
          </p:cNvPr>
          <p:cNvPicPr>
            <a:picLocks noChangeAspect="1"/>
          </p:cNvPicPr>
          <p:nvPr>
            <p:custDataLst>
              <p:tags r:id="rId3"/>
            </p:custDataLst>
          </p:nvPr>
        </p:nvPicPr>
        <p:blipFill>
          <a:blip r:embed="rId6"/>
          <a:stretch>
            <a:fillRect/>
          </a:stretch>
        </p:blipFill>
        <p:spPr>
          <a:xfrm>
            <a:off x="4042392" y="2849809"/>
            <a:ext cx="3977091" cy="2846199"/>
          </a:xfrm>
          <a:prstGeom prst="rect">
            <a:avLst/>
          </a:prstGeom>
        </p:spPr>
      </p:pic>
    </p:spTree>
    <p:extLst>
      <p:ext uri="{BB962C8B-B14F-4D97-AF65-F5344CB8AC3E}">
        <p14:creationId xmlns:p14="http://schemas.microsoft.com/office/powerpoint/2010/main" val="393556132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idx="4294967295"/>
            <p:custDataLst>
              <p:tags r:id="rId1"/>
            </p:custDataLst>
          </p:nvPr>
        </p:nvSpPr>
        <p:spPr>
          <a:xfrm>
            <a:off x="364393" y="724062"/>
            <a:ext cx="3794760" cy="1143000"/>
          </a:xfrm>
          <a:prstGeom prst="rect">
            <a:avLst/>
          </a:prstGeom>
          <a:noFill/>
          <a:ln>
            <a:noFill/>
          </a:ln>
        </p:spPr>
        <p:txBody>
          <a:bodyPr spcFirstLastPara="1" vert="horz" wrap="square" lIns="13500" tIns="0" rIns="270000" bIns="0" numCol="1" rtlCol="0" anchor="b" anchorCtr="0" compatLnSpc="1">
            <a:prstTxWarp prst="textNoShape">
              <a:avLst/>
            </a:prstTxWarp>
            <a:noAutofit/>
          </a:bodyPr>
          <a:lstStyle/>
          <a:p>
            <a:pPr rtl="0">
              <a:spcBef>
                <a:spcPts val="0"/>
              </a:spcBef>
              <a:buClr>
                <a:srgbClr val="0092CC"/>
              </a:buClr>
              <a:buSzPts val="3200"/>
            </a:pPr>
            <a:r>
              <a:rPr lang="fr" sz="3000" b="1" dirty="0">
                <a:latin typeface="+mj-lt"/>
                <a:cs typeface="Arial"/>
              </a:rPr>
              <a:t>Photo </a:t>
            </a:r>
            <a:br>
              <a:rPr lang="fr" sz="3000" b="1" dirty="0">
                <a:latin typeface="+mj-lt"/>
                <a:cs typeface="Arial"/>
              </a:rPr>
            </a:br>
            <a:r>
              <a:rPr lang="fr" sz="3000" b="1" dirty="0">
                <a:latin typeface="+mj-lt"/>
                <a:cs typeface="Arial"/>
              </a:rPr>
              <a:t>de groupe</a:t>
            </a:r>
          </a:p>
        </p:txBody>
      </p:sp>
      <p:pic>
        <p:nvPicPr>
          <p:cNvPr id="4" name="Graphic 4" descr="Group of people with solid fill">
            <a:extLst>
              <a:ext uri="{FF2B5EF4-FFF2-40B4-BE49-F238E27FC236}">
                <a16:creationId xmlns:a16="http://schemas.microsoft.com/office/drawing/2014/main" id="{5E0B74FB-EFC9-EB1C-64C8-0C11F189B960}"/>
              </a:ext>
            </a:extLst>
          </p:cNvPr>
          <p:cNvPicPr>
            <a:picLocks noChangeAspect="1"/>
          </p:cNvPicPr>
          <p:nvPr>
            <p:custDataLst>
              <p:tags r:id="rId2"/>
            </p:custDataLst>
          </p:nvPr>
        </p:nvPicPr>
        <p:blipFill>
          <a:blip r:embed="rId5">
            <a:extLst>
              <a:ext uri="{96DAC541-7B7A-43D3-8B79-37D633B846F1}">
                <asvg:svgBlip xmlns:asvg="http://schemas.microsoft.com/office/drawing/2016/SVG/main" r:embed="rId6"/>
              </a:ext>
            </a:extLst>
          </a:blip>
          <a:stretch>
            <a:fillRect/>
          </a:stretch>
        </p:blipFill>
        <p:spPr>
          <a:xfrm>
            <a:off x="3816253" y="1444152"/>
            <a:ext cx="4241897" cy="4197766"/>
          </a:xfrm>
          <a:prstGeom prst="rect">
            <a:avLst/>
          </a:prstGeom>
        </p:spPr>
      </p:pic>
    </p:spTree>
    <p:extLst>
      <p:ext uri="{BB962C8B-B14F-4D97-AF65-F5344CB8AC3E}">
        <p14:creationId xmlns:p14="http://schemas.microsoft.com/office/powerpoint/2010/main" val="138085258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Title 1">
            <a:extLst>
              <a:ext uri="{FF2B5EF4-FFF2-40B4-BE49-F238E27FC236}">
                <a16:creationId xmlns:a16="http://schemas.microsoft.com/office/drawing/2014/main" id="{C2232760-B3BD-4379-8CFF-759C9ED55203}"/>
              </a:ext>
            </a:extLst>
          </p:cNvPr>
          <p:cNvSpPr>
            <a:spLocks noGrp="1"/>
          </p:cNvSpPr>
          <p:nvPr>
            <p:ph type="title"/>
          </p:nvPr>
        </p:nvSpPr>
        <p:spPr>
          <a:xfrm>
            <a:off x="457200" y="1898014"/>
            <a:ext cx="8229600" cy="1508126"/>
          </a:xfrm>
        </p:spPr>
        <p:txBody>
          <a:bodyPr/>
          <a:lstStyle/>
          <a:p>
            <a:pPr algn="ctr"/>
            <a:r>
              <a:rPr lang="fr" sz="3200" b="1" dirty="0"/>
              <a:t>1.0 Mise en place  et gestion des EIR [</a:t>
            </a:r>
            <a:r>
              <a:rPr lang="fr" sz="3200" b="1" dirty="0">
                <a:solidFill>
                  <a:schemeClr val="tx1"/>
                </a:solidFill>
                <a:highlight>
                  <a:srgbClr val="FFFF00"/>
                </a:highlight>
              </a:rPr>
              <a:t>en/à/au(x) nom du pays</a:t>
            </a:r>
            <a:r>
              <a:rPr lang="fr" sz="3200" b="1" dirty="0"/>
              <a:t>]</a:t>
            </a:r>
            <a:br>
              <a:rPr lang="fr" b="1" dirty="0"/>
            </a:br>
            <a:endParaRPr lang="en-US" dirty="0"/>
          </a:p>
        </p:txBody>
      </p:sp>
    </p:spTree>
    <p:extLst>
      <p:ext uri="{BB962C8B-B14F-4D97-AF65-F5344CB8AC3E}">
        <p14:creationId xmlns:p14="http://schemas.microsoft.com/office/powerpoint/2010/main" val="2624105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8"/>
          <p:cNvSpPr txBox="1">
            <a:spLocks noGrp="1"/>
          </p:cNvSpPr>
          <p:nvPr>
            <p:ph type="title" idx="4294967295"/>
            <p:custDataLst>
              <p:tags r:id="rId1"/>
            </p:custDataLst>
          </p:nvPr>
        </p:nvSpPr>
        <p:spPr>
          <a:xfrm>
            <a:off x="148590" y="244157"/>
            <a:ext cx="3028950" cy="1393825"/>
          </a:xfrm>
          <a:prstGeom prst="rect">
            <a:avLst/>
          </a:prstGeom>
          <a:noFill/>
          <a:ln>
            <a:noFill/>
          </a:ln>
        </p:spPr>
        <p:txBody>
          <a:bodyPr spcFirstLastPara="1" vert="horz" wrap="square" lIns="13500" tIns="0" rIns="270000" bIns="0" numCol="1" rtlCol="0" anchor="b" anchorCtr="0" compatLnSpc="1">
            <a:prstTxWarp prst="textNoShape">
              <a:avLst/>
            </a:prstTxWarp>
            <a:noAutofit/>
          </a:bodyPr>
          <a:lstStyle/>
          <a:p>
            <a:pPr rtl="0">
              <a:spcBef>
                <a:spcPts val="0"/>
              </a:spcBef>
              <a:buClr>
                <a:srgbClr val="0092CC"/>
              </a:buClr>
              <a:buSzPts val="3200"/>
            </a:pPr>
            <a:r>
              <a:rPr lang="fr" sz="3200" b="1" dirty="0">
                <a:latin typeface="+mj-lt"/>
                <a:cs typeface="Arial"/>
              </a:rPr>
              <a:t>Objectifs de la session</a:t>
            </a:r>
          </a:p>
        </p:txBody>
      </p:sp>
      <p:sp>
        <p:nvSpPr>
          <p:cNvPr id="4" name="Content Placeholder 1">
            <a:extLst>
              <a:ext uri="{FF2B5EF4-FFF2-40B4-BE49-F238E27FC236}">
                <a16:creationId xmlns:a16="http://schemas.microsoft.com/office/drawing/2014/main" id="{121547C1-0B95-475F-B0E3-22D7571B96CE}"/>
              </a:ext>
            </a:extLst>
          </p:cNvPr>
          <p:cNvSpPr txBox="1">
            <a:spLocks/>
          </p:cNvSpPr>
          <p:nvPr>
            <p:custDataLst>
              <p:tags r:id="rId2"/>
            </p:custDataLst>
          </p:nvPr>
        </p:nvSpPr>
        <p:spPr bwMode="auto">
          <a:xfrm>
            <a:off x="3383280" y="941070"/>
            <a:ext cx="5372100"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rtl="0">
              <a:buClr>
                <a:srgbClr val="65A000"/>
              </a:buClr>
            </a:pPr>
            <a:r>
              <a:rPr lang="fr" sz="2400" dirty="0">
                <a:latin typeface="+mj-lt"/>
                <a:cs typeface="Arial"/>
              </a:rPr>
              <a:t>Expliquer comment sont créées les EIR dans les infrastructures nationales de préparation et de riposte aux situations d’urgence sanitaire </a:t>
            </a:r>
            <a:r>
              <a:rPr lang="fr" sz="2400" dirty="0">
                <a:highlight>
                  <a:srgbClr val="FFFF00"/>
                </a:highlight>
                <a:latin typeface="+mj-lt"/>
                <a:cs typeface="Arial"/>
              </a:rPr>
              <a:t>[en/à/au(x) nom du pays].</a:t>
            </a:r>
          </a:p>
          <a:p>
            <a:pPr rtl="0">
              <a:buClr>
                <a:srgbClr val="65A000"/>
              </a:buClr>
            </a:pPr>
            <a:r>
              <a:rPr lang="fr" sz="2400" dirty="0">
                <a:latin typeface="+mj-lt"/>
                <a:cs typeface="Arial"/>
              </a:rPr>
              <a:t>Expliquer comment sont gérées les EIR aux différents niveaux du système </a:t>
            </a:r>
            <a:r>
              <a:rPr lang="fr" sz="2400" dirty="0">
                <a:highlight>
                  <a:srgbClr val="FFFF00"/>
                </a:highlight>
                <a:latin typeface="+mj-lt"/>
                <a:cs typeface="Arial"/>
              </a:rPr>
              <a:t>[en/à/au(x) nom du pays].</a:t>
            </a:r>
          </a:p>
          <a:p>
            <a:pPr rtl="0">
              <a:buClr>
                <a:srgbClr val="65A000"/>
              </a:buClr>
            </a:pPr>
            <a:r>
              <a:rPr lang="fr" sz="2400" dirty="0">
                <a:latin typeface="+mj-lt"/>
                <a:cs typeface="Arial"/>
              </a:rPr>
              <a:t>Présenter les modes opératoires normalisés des EIR et/ou les documents d’orientation nationaux disponibles pour les EIR </a:t>
            </a:r>
            <a:r>
              <a:rPr lang="fr" sz="2400" dirty="0">
                <a:highlight>
                  <a:srgbClr val="FFFF00"/>
                </a:highlight>
                <a:latin typeface="+mj-lt"/>
                <a:cs typeface="Arial"/>
              </a:rPr>
              <a:t>[en/à/au(x) nom du pays].</a:t>
            </a:r>
            <a:endParaRPr lang="fr" sz="2400" dirty="0">
              <a:latin typeface="+mj-lt"/>
              <a:cs typeface="Arial"/>
            </a:endParaRPr>
          </a:p>
          <a:p>
            <a:pPr rtl="0">
              <a:buClr>
                <a:srgbClr val="65A000"/>
              </a:buClr>
            </a:pPr>
            <a:endParaRPr lang="en-US" altLang="en-US" sz="2400" dirty="0">
              <a:solidFill>
                <a:srgbClr val="002060"/>
              </a:solidFill>
              <a:latin typeface="+mj-lt"/>
              <a:cs typeface="Arial"/>
            </a:endParaRPr>
          </a:p>
        </p:txBody>
      </p:sp>
    </p:spTree>
    <p:extLst>
      <p:ext uri="{BB962C8B-B14F-4D97-AF65-F5344CB8AC3E}">
        <p14:creationId xmlns:p14="http://schemas.microsoft.com/office/powerpoint/2010/main" val="4059664225"/>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AC9464-6033-4C39-A34C-064996C3D838}">
  <ds:schemaRefs>
    <ds:schemaRef ds:uri="http://schemas.microsoft.com/office/2006/metadata/properties"/>
    <ds:schemaRef ds:uri="http://schemas.microsoft.com/office/infopath/2007/PartnerControls"/>
    <ds:schemaRef ds:uri="e2a64997-203d-4655-a595-383c2eb1e865"/>
    <ds:schemaRef ds:uri="450f158c-397a-4a9d-b005-a44c92e0fccb"/>
  </ds:schemaRefs>
</ds:datastoreItem>
</file>

<file path=customXml/itemProps2.xml><?xml version="1.0" encoding="utf-8"?>
<ds:datastoreItem xmlns:ds="http://schemas.openxmlformats.org/officeDocument/2006/customXml" ds:itemID="{22FDA8B2-2CDA-499C-9AFA-213337457E82}">
  <ds:schemaRefs>
    <ds:schemaRef ds:uri="http://schemas.microsoft.com/sharepoint/v3/contenttype/forms"/>
  </ds:schemaRefs>
</ds:datastoreItem>
</file>

<file path=customXml/itemProps3.xml><?xml version="1.0" encoding="utf-8"?>
<ds:datastoreItem xmlns:ds="http://schemas.openxmlformats.org/officeDocument/2006/customXml" ds:itemID="{D89736E1-2242-45B7-B1AD-B5D046DE57FD}"/>
</file>

<file path=docProps/app.xml><?xml version="1.0" encoding="utf-8"?>
<Properties xmlns="http://schemas.openxmlformats.org/officeDocument/2006/extended-properties" xmlns:vt="http://schemas.openxmlformats.org/officeDocument/2006/docPropsVTypes">
  <Template>RC 59 Template EN</Template>
  <TotalTime>140</TotalTime>
  <Words>556</Words>
  <Application>Microsoft Office PowerPoint</Application>
  <PresentationFormat>Affichage à l'écran (4:3)</PresentationFormat>
  <Paragraphs>173</Paragraphs>
  <Slides>22</Slides>
  <Notes>18</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3_RRT_Theme_v3</vt:lpstr>
      <vt:lpstr>Formation des formateurs des Équipes d’Intervention Rapide  </vt:lpstr>
      <vt:lpstr>Notes aux facilitateurs</vt:lpstr>
      <vt:lpstr>Session d’ouverture</vt:lpstr>
      <vt:lpstr>Bienvenue et allocutions d’ouverture</vt:lpstr>
      <vt:lpstr>Présentations</vt:lpstr>
      <vt:lpstr>Attentes</vt:lpstr>
      <vt:lpstr>Photo  de groupe</vt:lpstr>
      <vt:lpstr>1.0 Mise en place  et gestion des EIR [en/à/au(x) nom du pays] </vt:lpstr>
      <vt:lpstr>Objectifs de la session</vt:lpstr>
      <vt:lpstr>1.1 Objectifs et contenu de la formation</vt:lpstr>
      <vt:lpstr>Objectifs de la session</vt:lpstr>
      <vt:lpstr>Sommaire</vt:lpstr>
      <vt:lpstr>1.But  de la formation des formateurs</vt:lpstr>
      <vt:lpstr>2. Objectifs opérationnels de la  formation des formateurs</vt:lpstr>
      <vt:lpstr>3. Vue d’ensemble  de la formation des formateurs</vt:lpstr>
      <vt:lpstr>4. Programme de la formation  des formateurs</vt:lpstr>
      <vt:lpstr>Présentation PowerPoint</vt:lpstr>
      <vt:lpstr>6. Règles  de base</vt:lpstr>
      <vt:lpstr>7. Informations pratiques</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Hind</cp:lastModifiedBy>
  <cp:revision>327</cp:revision>
  <cp:lastPrinted>2014-10-15T10:04:21Z</cp:lastPrinted>
  <dcterms:created xsi:type="dcterms:W3CDTF">2014-08-24T07:38:50Z</dcterms:created>
  <dcterms:modified xsi:type="dcterms:W3CDTF">2023-07-10T14:30:48Z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SIP_Label_7b94a7b8-f06c-4dfe-bdcc-9b548fd58c31_Enabled">
    <vt:lpwstr>true</vt:lpwstr>
  </property>
  <property fmtid="{D5CDD505-2E9C-101B-9397-08002B2CF9AE}" pid="4" name="MSIP_Label_7b94a7b8-f06c-4dfe-bdcc-9b548fd58c31_SetDate">
    <vt:lpwstr>2022-07-12T05:07:39Z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e7e1f512-cdf8-4bc0-8c8c-7dc7c2acee77</vt:lpwstr>
  </property>
  <property fmtid="{D5CDD505-2E9C-101B-9397-08002B2CF9AE}" pid="9" name="MSIP_Label_7b94a7b8-f06c-4dfe-bdcc-9b548fd58c31_ContentBits">
    <vt:lpwstr>0</vt:lpwstr>
  </property>
  <property fmtid="{D5CDD505-2E9C-101B-9397-08002B2CF9AE}" pid="10" name="MediaServiceImageTags">
    <vt:lpwstr/>
  </property>
</Properties>
</file>